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4"/>
  </p:sldMasterIdLst>
  <p:sldIdLst>
    <p:sldId id="292" r:id="rId5"/>
    <p:sldId id="309" r:id="rId6"/>
    <p:sldId id="310" r:id="rId7"/>
    <p:sldId id="311" r:id="rId8"/>
    <p:sldId id="31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BF0EEB-D040-49C0-BBCE-75189CE5DD8F}" v="4" dt="2023-04-15T02:46:39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</dgm:ptLst>
  <dgm:cxnLst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B7A902-2967-4B8C-B1CB-D1CFF3DF8DB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FD25DEC-F8F7-427D-A796-EA078418DD18}">
      <dgm:prSet phldrT="[Text]"/>
      <dgm:spPr/>
      <dgm:t>
        <a:bodyPr/>
        <a:lstStyle/>
        <a:p>
          <a:r>
            <a:rPr lang="en-US" dirty="0"/>
            <a:t>.</a:t>
          </a:r>
          <a:endParaRPr lang="en-IN" dirty="0"/>
        </a:p>
      </dgm:t>
    </dgm:pt>
    <dgm:pt modelId="{520B927B-0371-4ECE-8A56-2478848CE0F6}" type="parTrans" cxnId="{264ADA22-4C56-44E3-B0CD-3906858BC527}">
      <dgm:prSet/>
      <dgm:spPr/>
      <dgm:t>
        <a:bodyPr/>
        <a:lstStyle/>
        <a:p>
          <a:endParaRPr lang="en-IN"/>
        </a:p>
      </dgm:t>
    </dgm:pt>
    <dgm:pt modelId="{ECB2E9A8-C258-406C-87E9-FCE0DC42F85E}" type="sibTrans" cxnId="{264ADA22-4C56-44E3-B0CD-3906858BC527}">
      <dgm:prSet/>
      <dgm:spPr/>
      <dgm:t>
        <a:bodyPr/>
        <a:lstStyle/>
        <a:p>
          <a:endParaRPr lang="en-IN"/>
        </a:p>
      </dgm:t>
    </dgm:pt>
    <dgm:pt modelId="{5BD3088B-11D1-4A94-ADEC-F0C5168E22FD}">
      <dgm:prSet phldrT="[Text]"/>
      <dgm:spPr/>
      <dgm:t>
        <a:bodyPr/>
        <a:lstStyle/>
        <a:p>
          <a:r>
            <a:rPr lang="en-US" b="0" i="0" u="none" dirty="0"/>
            <a:t>Social media websites are some of the world’s most popular websites and allow all users to have a voice and express opinions and emotions.</a:t>
          </a:r>
          <a:endParaRPr lang="en-IN" dirty="0"/>
        </a:p>
      </dgm:t>
    </dgm:pt>
    <dgm:pt modelId="{5A82FEF3-3A7A-4996-B129-D1732F219758}" type="parTrans" cxnId="{541F716C-B5FF-4849-AE6D-197750BA88A3}">
      <dgm:prSet/>
      <dgm:spPr/>
      <dgm:t>
        <a:bodyPr/>
        <a:lstStyle/>
        <a:p>
          <a:endParaRPr lang="en-IN"/>
        </a:p>
      </dgm:t>
    </dgm:pt>
    <dgm:pt modelId="{9F62D3D7-B693-4BC3-8924-3E6082D0D518}" type="sibTrans" cxnId="{541F716C-B5FF-4849-AE6D-197750BA88A3}">
      <dgm:prSet/>
      <dgm:spPr/>
      <dgm:t>
        <a:bodyPr/>
        <a:lstStyle/>
        <a:p>
          <a:endParaRPr lang="en-IN"/>
        </a:p>
      </dgm:t>
    </dgm:pt>
    <dgm:pt modelId="{826BE3C4-323B-4CBA-89A9-2B5ADF531AC7}">
      <dgm:prSet phldrT="[Text]"/>
      <dgm:spPr/>
      <dgm:t>
        <a:bodyPr/>
        <a:lstStyle/>
        <a:p>
          <a:r>
            <a:rPr lang="en-US" dirty="0"/>
            <a:t>.</a:t>
          </a:r>
          <a:endParaRPr lang="en-IN" dirty="0"/>
        </a:p>
      </dgm:t>
    </dgm:pt>
    <dgm:pt modelId="{FC047128-D876-4279-84EA-51662B268947}" type="parTrans" cxnId="{CEFAA277-1F9B-4C51-8E2F-A520C8A002D0}">
      <dgm:prSet/>
      <dgm:spPr/>
      <dgm:t>
        <a:bodyPr/>
        <a:lstStyle/>
        <a:p>
          <a:endParaRPr lang="en-IN"/>
        </a:p>
      </dgm:t>
    </dgm:pt>
    <dgm:pt modelId="{1A320B8B-5C0A-41AE-A638-D893818DC32C}" type="sibTrans" cxnId="{CEFAA277-1F9B-4C51-8E2F-A520C8A002D0}">
      <dgm:prSet/>
      <dgm:spPr/>
      <dgm:t>
        <a:bodyPr/>
        <a:lstStyle/>
        <a:p>
          <a:endParaRPr lang="en-IN"/>
        </a:p>
      </dgm:t>
    </dgm:pt>
    <dgm:pt modelId="{BF71D4F5-B67C-4153-934B-D46D0D04AE2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IN" dirty="0"/>
        </a:p>
      </dgm:t>
    </dgm:pt>
    <dgm:pt modelId="{555020C1-2431-4A8B-BBC4-811DCAEDEB10}" type="parTrans" cxnId="{1EA47A1E-0F0D-4CE0-8DCD-B85F8DC30E54}">
      <dgm:prSet/>
      <dgm:spPr/>
      <dgm:t>
        <a:bodyPr/>
        <a:lstStyle/>
        <a:p>
          <a:endParaRPr lang="en-IN"/>
        </a:p>
      </dgm:t>
    </dgm:pt>
    <dgm:pt modelId="{64582229-63BA-421E-94AF-78E18FDFD45D}" type="sibTrans" cxnId="{1EA47A1E-0F0D-4CE0-8DCD-B85F8DC30E54}">
      <dgm:prSet/>
      <dgm:spPr/>
      <dgm:t>
        <a:bodyPr/>
        <a:lstStyle/>
        <a:p>
          <a:endParaRPr lang="en-IN"/>
        </a:p>
      </dgm:t>
    </dgm:pt>
    <dgm:pt modelId="{1442DA61-7F4E-4EB8-9E7A-0BBCC6713371}">
      <dgm:prSet phldrT="[Text]"/>
      <dgm:spPr/>
      <dgm:t>
        <a:bodyPr/>
        <a:lstStyle/>
        <a:p>
          <a:r>
            <a:rPr lang="en-US" b="0" i="0" u="none" dirty="0"/>
            <a:t>This study examines sentiment analysis on </a:t>
          </a:r>
          <a:r>
            <a:rPr lang="en-US" b="0" i="0" u="none" dirty="0" err="1"/>
            <a:t>Youtube</a:t>
          </a:r>
          <a:r>
            <a:rPr lang="en-US" b="0" i="0" u="none" dirty="0"/>
            <a:t> comments and how well the number of comments classified as positive, neutral and negative can be useful in predicting the like proportion of a </a:t>
          </a:r>
          <a:r>
            <a:rPr lang="en-US" b="0" i="0" u="none" dirty="0" err="1"/>
            <a:t>Youtube</a:t>
          </a:r>
          <a:r>
            <a:rPr lang="en-US" b="0" i="0" u="none" dirty="0"/>
            <a:t> video</a:t>
          </a:r>
          <a:endParaRPr lang="en-IN" dirty="0"/>
        </a:p>
      </dgm:t>
    </dgm:pt>
    <dgm:pt modelId="{A474C029-5FB9-470F-B002-BB9711826829}" type="parTrans" cxnId="{2416FBF6-2D9F-45C8-A5C9-2DD453A05504}">
      <dgm:prSet/>
      <dgm:spPr/>
      <dgm:t>
        <a:bodyPr/>
        <a:lstStyle/>
        <a:p>
          <a:endParaRPr lang="en-IN"/>
        </a:p>
      </dgm:t>
    </dgm:pt>
    <dgm:pt modelId="{D257D7FC-6B49-4C59-8948-6E65752A88A6}" type="sibTrans" cxnId="{2416FBF6-2D9F-45C8-A5C9-2DD453A05504}">
      <dgm:prSet/>
      <dgm:spPr/>
      <dgm:t>
        <a:bodyPr/>
        <a:lstStyle/>
        <a:p>
          <a:endParaRPr lang="en-IN"/>
        </a:p>
      </dgm:t>
    </dgm:pt>
    <dgm:pt modelId="{A91DE15F-8B21-4EAE-91D9-6CBE1A1CCE5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/>
            <a:t>Using sentiment analysis, these users’ opinions and emotions can be extracted and quantified. </a:t>
          </a:r>
        </a:p>
      </dgm:t>
    </dgm:pt>
    <dgm:pt modelId="{3575E840-8596-4933-BED0-8DFB3D3C74A9}" type="parTrans" cxnId="{96903F86-B89B-46A3-AFF0-2CCF9110A562}">
      <dgm:prSet/>
      <dgm:spPr/>
      <dgm:t>
        <a:bodyPr/>
        <a:lstStyle/>
        <a:p>
          <a:endParaRPr lang="en-IN"/>
        </a:p>
      </dgm:t>
    </dgm:pt>
    <dgm:pt modelId="{9BB3D79E-55DA-42F5-BCC6-D55A99F4AD7E}" type="sibTrans" cxnId="{96903F86-B89B-46A3-AFF0-2CCF9110A562}">
      <dgm:prSet/>
      <dgm:spPr/>
      <dgm:t>
        <a:bodyPr/>
        <a:lstStyle/>
        <a:p>
          <a:endParaRPr lang="en-IN"/>
        </a:p>
      </dgm:t>
    </dgm:pt>
    <dgm:pt modelId="{5374B206-2808-4F7B-8DDB-66406177F3CA}">
      <dgm:prSet phldrT="[Text]" phldr="1"/>
      <dgm:spPr/>
      <dgm:t>
        <a:bodyPr/>
        <a:lstStyle/>
        <a:p>
          <a:endParaRPr lang="en-IN" dirty="0"/>
        </a:p>
      </dgm:t>
    </dgm:pt>
    <dgm:pt modelId="{C972FF95-FBB5-4987-A3D1-307A8F5396F8}" type="parTrans" cxnId="{4C4D0420-F2CB-40A3-93CE-76AFE26E9DFA}">
      <dgm:prSet/>
      <dgm:spPr/>
      <dgm:t>
        <a:bodyPr/>
        <a:lstStyle/>
        <a:p>
          <a:endParaRPr lang="en-IN"/>
        </a:p>
      </dgm:t>
    </dgm:pt>
    <dgm:pt modelId="{33F1AF19-28BF-4FF1-AF2D-28EEC82B425C}" type="sibTrans" cxnId="{4C4D0420-F2CB-40A3-93CE-76AFE26E9DFA}">
      <dgm:prSet/>
      <dgm:spPr/>
      <dgm:t>
        <a:bodyPr/>
        <a:lstStyle/>
        <a:p>
          <a:endParaRPr lang="en-IN"/>
        </a:p>
      </dgm:t>
    </dgm:pt>
    <dgm:pt modelId="{C8F13094-2E37-44D5-95FA-F7B6782CAD70}">
      <dgm:prSet phldrT="[Text]"/>
      <dgm:spPr/>
      <dgm:t>
        <a:bodyPr/>
        <a:lstStyle/>
        <a:p>
          <a:r>
            <a:rPr lang="en-US" dirty="0"/>
            <a:t>.</a:t>
          </a:r>
          <a:endParaRPr lang="en-IN" dirty="0"/>
        </a:p>
      </dgm:t>
    </dgm:pt>
    <dgm:pt modelId="{2551A544-5744-438A-9038-0204D286F574}" type="sibTrans" cxnId="{36774269-CB9C-408D-8F5F-ECE3B9D356F0}">
      <dgm:prSet/>
      <dgm:spPr/>
      <dgm:t>
        <a:bodyPr/>
        <a:lstStyle/>
        <a:p>
          <a:endParaRPr lang="en-IN"/>
        </a:p>
      </dgm:t>
    </dgm:pt>
    <dgm:pt modelId="{5608EABF-D745-43E8-B12C-8DF7C1083D07}" type="parTrans" cxnId="{36774269-CB9C-408D-8F5F-ECE3B9D356F0}">
      <dgm:prSet/>
      <dgm:spPr/>
      <dgm:t>
        <a:bodyPr/>
        <a:lstStyle/>
        <a:p>
          <a:endParaRPr lang="en-IN"/>
        </a:p>
      </dgm:t>
    </dgm:pt>
    <dgm:pt modelId="{2F8EACBD-BCEA-4566-B409-5868B68A76D1}" type="pres">
      <dgm:prSet presAssocID="{3DB7A902-2967-4B8C-B1CB-D1CFF3DF8DBD}" presName="linearFlow" presStyleCnt="0">
        <dgm:presLayoutVars>
          <dgm:dir/>
          <dgm:animLvl val="lvl"/>
          <dgm:resizeHandles val="exact"/>
        </dgm:presLayoutVars>
      </dgm:prSet>
      <dgm:spPr/>
    </dgm:pt>
    <dgm:pt modelId="{E3E45EB5-CEE1-435A-A6FB-849C437301C0}" type="pres">
      <dgm:prSet presAssocID="{8FD25DEC-F8F7-427D-A796-EA078418DD18}" presName="composite" presStyleCnt="0"/>
      <dgm:spPr/>
    </dgm:pt>
    <dgm:pt modelId="{117E067E-DE04-4072-8976-7B97CFA2E79A}" type="pres">
      <dgm:prSet presAssocID="{8FD25DEC-F8F7-427D-A796-EA078418DD1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2E44390-910B-4570-A8FA-4646E90EE0AF}" type="pres">
      <dgm:prSet presAssocID="{8FD25DEC-F8F7-427D-A796-EA078418DD18}" presName="descendantText" presStyleLbl="alignAcc1" presStyleIdx="0" presStyleCnt="3">
        <dgm:presLayoutVars>
          <dgm:bulletEnabled val="1"/>
        </dgm:presLayoutVars>
      </dgm:prSet>
      <dgm:spPr/>
    </dgm:pt>
    <dgm:pt modelId="{694E874C-1B85-4879-895F-20708AA856F8}" type="pres">
      <dgm:prSet presAssocID="{ECB2E9A8-C258-406C-87E9-FCE0DC42F85E}" presName="sp" presStyleCnt="0"/>
      <dgm:spPr/>
    </dgm:pt>
    <dgm:pt modelId="{970BF6B0-2D2F-430C-868B-1A97FF3F68F2}" type="pres">
      <dgm:prSet presAssocID="{826BE3C4-323B-4CBA-89A9-2B5ADF531AC7}" presName="composite" presStyleCnt="0"/>
      <dgm:spPr/>
    </dgm:pt>
    <dgm:pt modelId="{8F396DFB-9B31-4B4C-95CC-516409C71600}" type="pres">
      <dgm:prSet presAssocID="{826BE3C4-323B-4CBA-89A9-2B5ADF531AC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8A45B5C-284A-4550-AE9A-313015D400F4}" type="pres">
      <dgm:prSet presAssocID="{826BE3C4-323B-4CBA-89A9-2B5ADF531AC7}" presName="descendantText" presStyleLbl="alignAcc1" presStyleIdx="1" presStyleCnt="3" custLinFactNeighborX="329" custLinFactNeighborY="7994">
        <dgm:presLayoutVars>
          <dgm:bulletEnabled val="1"/>
        </dgm:presLayoutVars>
      </dgm:prSet>
      <dgm:spPr/>
    </dgm:pt>
    <dgm:pt modelId="{7220A1FA-7933-4716-9095-B154D7DA4CE6}" type="pres">
      <dgm:prSet presAssocID="{1A320B8B-5C0A-41AE-A638-D893818DC32C}" presName="sp" presStyleCnt="0"/>
      <dgm:spPr/>
    </dgm:pt>
    <dgm:pt modelId="{244D1E52-1B77-4CAE-9141-D0F99FBC522A}" type="pres">
      <dgm:prSet presAssocID="{C8F13094-2E37-44D5-95FA-F7B6782CAD70}" presName="composite" presStyleCnt="0"/>
      <dgm:spPr/>
    </dgm:pt>
    <dgm:pt modelId="{EEE921E8-8E65-4012-BF68-7EC2C61E752E}" type="pres">
      <dgm:prSet presAssocID="{C8F13094-2E37-44D5-95FA-F7B6782CAD7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C669977-F23F-4A9E-BAEA-CB6DD0C85373}" type="pres">
      <dgm:prSet presAssocID="{C8F13094-2E37-44D5-95FA-F7B6782CAD7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EA47A1E-0F0D-4CE0-8DCD-B85F8DC30E54}" srcId="{826BE3C4-323B-4CBA-89A9-2B5ADF531AC7}" destId="{BF71D4F5-B67C-4153-934B-D46D0D04AE2C}" srcOrd="0" destOrd="0" parTransId="{555020C1-2431-4A8B-BBC4-811DCAEDEB10}" sibTransId="{64582229-63BA-421E-94AF-78E18FDFD45D}"/>
    <dgm:cxn modelId="{4C4D0420-F2CB-40A3-93CE-76AFE26E9DFA}" srcId="{826BE3C4-323B-4CBA-89A9-2B5ADF531AC7}" destId="{5374B206-2808-4F7B-8DDB-66406177F3CA}" srcOrd="1" destOrd="0" parTransId="{C972FF95-FBB5-4987-A3D1-307A8F5396F8}" sibTransId="{33F1AF19-28BF-4FF1-AF2D-28EEC82B425C}"/>
    <dgm:cxn modelId="{264ADA22-4C56-44E3-B0CD-3906858BC527}" srcId="{3DB7A902-2967-4B8C-B1CB-D1CFF3DF8DBD}" destId="{8FD25DEC-F8F7-427D-A796-EA078418DD18}" srcOrd="0" destOrd="0" parTransId="{520B927B-0371-4ECE-8A56-2478848CE0F6}" sibTransId="{ECB2E9A8-C258-406C-87E9-FCE0DC42F85E}"/>
    <dgm:cxn modelId="{955FE05E-0939-4F44-BA40-11B3176E38A9}" type="presOf" srcId="{5374B206-2808-4F7B-8DDB-66406177F3CA}" destId="{48A45B5C-284A-4550-AE9A-313015D400F4}" srcOrd="0" destOrd="2" presId="urn:microsoft.com/office/officeart/2005/8/layout/chevron2"/>
    <dgm:cxn modelId="{36774269-CB9C-408D-8F5F-ECE3B9D356F0}" srcId="{3DB7A902-2967-4B8C-B1CB-D1CFF3DF8DBD}" destId="{C8F13094-2E37-44D5-95FA-F7B6782CAD70}" srcOrd="2" destOrd="0" parTransId="{5608EABF-D745-43E8-B12C-8DF7C1083D07}" sibTransId="{2551A544-5744-438A-9038-0204D286F574}"/>
    <dgm:cxn modelId="{541F716C-B5FF-4849-AE6D-197750BA88A3}" srcId="{8FD25DEC-F8F7-427D-A796-EA078418DD18}" destId="{5BD3088B-11D1-4A94-ADEC-F0C5168E22FD}" srcOrd="0" destOrd="0" parTransId="{5A82FEF3-3A7A-4996-B129-D1732F219758}" sibTransId="{9F62D3D7-B693-4BC3-8924-3E6082D0D518}"/>
    <dgm:cxn modelId="{CEFAA277-1F9B-4C51-8E2F-A520C8A002D0}" srcId="{3DB7A902-2967-4B8C-B1CB-D1CFF3DF8DBD}" destId="{826BE3C4-323B-4CBA-89A9-2B5ADF531AC7}" srcOrd="1" destOrd="0" parTransId="{FC047128-D876-4279-84EA-51662B268947}" sibTransId="{1A320B8B-5C0A-41AE-A638-D893818DC32C}"/>
    <dgm:cxn modelId="{96903F86-B89B-46A3-AFF0-2CCF9110A562}" srcId="{BF71D4F5-B67C-4153-934B-D46D0D04AE2C}" destId="{A91DE15F-8B21-4EAE-91D9-6CBE1A1CCE56}" srcOrd="0" destOrd="0" parTransId="{3575E840-8596-4933-BED0-8DFB3D3C74A9}" sibTransId="{9BB3D79E-55DA-42F5-BCC6-D55A99F4AD7E}"/>
    <dgm:cxn modelId="{99BF088A-D517-4309-B53E-AF3FE10FF0F2}" type="presOf" srcId="{C8F13094-2E37-44D5-95FA-F7B6782CAD70}" destId="{EEE921E8-8E65-4012-BF68-7EC2C61E752E}" srcOrd="0" destOrd="0" presId="urn:microsoft.com/office/officeart/2005/8/layout/chevron2"/>
    <dgm:cxn modelId="{1373AD96-DA2A-4236-BC8F-7899EFD54C3A}" type="presOf" srcId="{8FD25DEC-F8F7-427D-A796-EA078418DD18}" destId="{117E067E-DE04-4072-8976-7B97CFA2E79A}" srcOrd="0" destOrd="0" presId="urn:microsoft.com/office/officeart/2005/8/layout/chevron2"/>
    <dgm:cxn modelId="{ECE1D09E-EA9B-4D4D-8190-6544FA8E4B05}" type="presOf" srcId="{A91DE15F-8B21-4EAE-91D9-6CBE1A1CCE56}" destId="{48A45B5C-284A-4550-AE9A-313015D400F4}" srcOrd="0" destOrd="1" presId="urn:microsoft.com/office/officeart/2005/8/layout/chevron2"/>
    <dgm:cxn modelId="{9A263BBD-D103-452D-9C38-9083A2E99E5A}" type="presOf" srcId="{826BE3C4-323B-4CBA-89A9-2B5ADF531AC7}" destId="{8F396DFB-9B31-4B4C-95CC-516409C71600}" srcOrd="0" destOrd="0" presId="urn:microsoft.com/office/officeart/2005/8/layout/chevron2"/>
    <dgm:cxn modelId="{17D601CA-A3B1-4802-AC8C-00A74ACEF1A4}" type="presOf" srcId="{5BD3088B-11D1-4A94-ADEC-F0C5168E22FD}" destId="{62E44390-910B-4570-A8FA-4646E90EE0AF}" srcOrd="0" destOrd="0" presId="urn:microsoft.com/office/officeart/2005/8/layout/chevron2"/>
    <dgm:cxn modelId="{053AA7DB-F67F-42FA-BE77-C1407E7FB83D}" type="presOf" srcId="{3DB7A902-2967-4B8C-B1CB-D1CFF3DF8DBD}" destId="{2F8EACBD-BCEA-4566-B409-5868B68A76D1}" srcOrd="0" destOrd="0" presId="urn:microsoft.com/office/officeart/2005/8/layout/chevron2"/>
    <dgm:cxn modelId="{FEB7C0E0-F8CC-4AEB-8497-B6BDC1D4D498}" type="presOf" srcId="{BF71D4F5-B67C-4153-934B-D46D0D04AE2C}" destId="{48A45B5C-284A-4550-AE9A-313015D400F4}" srcOrd="0" destOrd="0" presId="urn:microsoft.com/office/officeart/2005/8/layout/chevron2"/>
    <dgm:cxn modelId="{EBD80AF6-1483-40D5-8DE9-0CEFC5B005C7}" type="presOf" srcId="{1442DA61-7F4E-4EB8-9E7A-0BBCC6713371}" destId="{1C669977-F23F-4A9E-BAEA-CB6DD0C85373}" srcOrd="0" destOrd="0" presId="urn:microsoft.com/office/officeart/2005/8/layout/chevron2"/>
    <dgm:cxn modelId="{2416FBF6-2D9F-45C8-A5C9-2DD453A05504}" srcId="{C8F13094-2E37-44D5-95FA-F7B6782CAD70}" destId="{1442DA61-7F4E-4EB8-9E7A-0BBCC6713371}" srcOrd="0" destOrd="0" parTransId="{A474C029-5FB9-470F-B002-BB9711826829}" sibTransId="{D257D7FC-6B49-4C59-8948-6E65752A88A6}"/>
    <dgm:cxn modelId="{CB23B4F6-C309-4FA7-8ED0-89068D817C96}" type="presParOf" srcId="{2F8EACBD-BCEA-4566-B409-5868B68A76D1}" destId="{E3E45EB5-CEE1-435A-A6FB-849C437301C0}" srcOrd="0" destOrd="0" presId="urn:microsoft.com/office/officeart/2005/8/layout/chevron2"/>
    <dgm:cxn modelId="{600C66CC-4827-4C38-9F1D-21B2E8983617}" type="presParOf" srcId="{E3E45EB5-CEE1-435A-A6FB-849C437301C0}" destId="{117E067E-DE04-4072-8976-7B97CFA2E79A}" srcOrd="0" destOrd="0" presId="urn:microsoft.com/office/officeart/2005/8/layout/chevron2"/>
    <dgm:cxn modelId="{7C5BA6C9-5CDE-43B8-9B33-BDBD25AB6298}" type="presParOf" srcId="{E3E45EB5-CEE1-435A-A6FB-849C437301C0}" destId="{62E44390-910B-4570-A8FA-4646E90EE0AF}" srcOrd="1" destOrd="0" presId="urn:microsoft.com/office/officeart/2005/8/layout/chevron2"/>
    <dgm:cxn modelId="{2C8CC85C-7AE9-4C6C-9392-7299D8FDB7F2}" type="presParOf" srcId="{2F8EACBD-BCEA-4566-B409-5868B68A76D1}" destId="{694E874C-1B85-4879-895F-20708AA856F8}" srcOrd="1" destOrd="0" presId="urn:microsoft.com/office/officeart/2005/8/layout/chevron2"/>
    <dgm:cxn modelId="{4958C766-6208-4DB5-9348-A92755D5C347}" type="presParOf" srcId="{2F8EACBD-BCEA-4566-B409-5868B68A76D1}" destId="{970BF6B0-2D2F-430C-868B-1A97FF3F68F2}" srcOrd="2" destOrd="0" presId="urn:microsoft.com/office/officeart/2005/8/layout/chevron2"/>
    <dgm:cxn modelId="{88D9288B-8DE3-4C8C-92F9-FD304702E771}" type="presParOf" srcId="{970BF6B0-2D2F-430C-868B-1A97FF3F68F2}" destId="{8F396DFB-9B31-4B4C-95CC-516409C71600}" srcOrd="0" destOrd="0" presId="urn:microsoft.com/office/officeart/2005/8/layout/chevron2"/>
    <dgm:cxn modelId="{BA6A7FA4-1945-4474-8837-6649917415C0}" type="presParOf" srcId="{970BF6B0-2D2F-430C-868B-1A97FF3F68F2}" destId="{48A45B5C-284A-4550-AE9A-313015D400F4}" srcOrd="1" destOrd="0" presId="urn:microsoft.com/office/officeart/2005/8/layout/chevron2"/>
    <dgm:cxn modelId="{B877ADC6-0F42-4902-9624-B1F2BB1BBA3F}" type="presParOf" srcId="{2F8EACBD-BCEA-4566-B409-5868B68A76D1}" destId="{7220A1FA-7933-4716-9095-B154D7DA4CE6}" srcOrd="3" destOrd="0" presId="urn:microsoft.com/office/officeart/2005/8/layout/chevron2"/>
    <dgm:cxn modelId="{8952E312-499D-4B10-95F4-D138F919E380}" type="presParOf" srcId="{2F8EACBD-BCEA-4566-B409-5868B68A76D1}" destId="{244D1E52-1B77-4CAE-9141-D0F99FBC522A}" srcOrd="4" destOrd="0" presId="urn:microsoft.com/office/officeart/2005/8/layout/chevron2"/>
    <dgm:cxn modelId="{AC2DFAC0-0C9F-4913-8CF4-F02B45384166}" type="presParOf" srcId="{244D1E52-1B77-4CAE-9141-D0F99FBC522A}" destId="{EEE921E8-8E65-4012-BF68-7EC2C61E752E}" srcOrd="0" destOrd="0" presId="urn:microsoft.com/office/officeart/2005/8/layout/chevron2"/>
    <dgm:cxn modelId="{58ECC772-0BA8-42FD-92FE-73F4EB40CD0A}" type="presParOf" srcId="{244D1E52-1B77-4CAE-9141-D0F99FBC522A}" destId="{1C669977-F23F-4A9E-BAEA-CB6DD0C8537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EA0660-3F1C-47D0-AFB0-207AFA7D7E31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496ABBA4-3397-4FC0-8244-1BCA3A49B47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u="none" dirty="0"/>
            <a:t>Word Tokenize</a:t>
          </a:r>
        </a:p>
        <a:p>
          <a:pPr>
            <a:buFont typeface="Arial" panose="020B0604020202020204" pitchFamily="34" charset="0"/>
            <a:buChar char="•"/>
          </a:pPr>
          <a:r>
            <a:rPr lang="en-IN" b="0" i="0" u="none" dirty="0"/>
            <a:t>1.Removing </a:t>
          </a:r>
          <a:r>
            <a:rPr lang="en-IN" b="0" i="0" u="none" dirty="0" err="1"/>
            <a:t>Stopwords</a:t>
          </a:r>
          <a:endParaRPr lang="en-IN" b="0" i="0" u="none" dirty="0"/>
        </a:p>
        <a:p>
          <a:pPr>
            <a:buFont typeface="Arial" panose="020B0604020202020204" pitchFamily="34" charset="0"/>
            <a:buChar char="•"/>
          </a:pPr>
          <a:r>
            <a:rPr lang="en-IN" b="0" i="0" u="none" dirty="0"/>
            <a:t>2.Stemming</a:t>
          </a:r>
          <a:endParaRPr lang="en-IN" dirty="0"/>
        </a:p>
      </dgm:t>
    </dgm:pt>
    <dgm:pt modelId="{A8A97F77-AA00-4A3C-AC26-7546888CDC46}" type="parTrans" cxnId="{C054231F-FB78-4C78-93AF-FE36A3CC85F2}">
      <dgm:prSet/>
      <dgm:spPr/>
      <dgm:t>
        <a:bodyPr/>
        <a:lstStyle/>
        <a:p>
          <a:endParaRPr lang="en-IN"/>
        </a:p>
      </dgm:t>
    </dgm:pt>
    <dgm:pt modelId="{43C2F8BF-CC36-41A4-9EA0-F93FDA779C40}" type="sibTrans" cxnId="{C054231F-FB78-4C78-93AF-FE36A3CC85F2}">
      <dgm:prSet/>
      <dgm:spPr/>
      <dgm:t>
        <a:bodyPr/>
        <a:lstStyle/>
        <a:p>
          <a:endParaRPr lang="en-IN"/>
        </a:p>
      </dgm:t>
    </dgm:pt>
    <dgm:pt modelId="{6454C0E7-BAF2-44EA-8AD6-69FC90E988D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u="none" dirty="0"/>
            <a:t>For Accuracy</a:t>
          </a:r>
        </a:p>
        <a:p>
          <a:pPr>
            <a:buFont typeface="Arial" panose="020B0604020202020204" pitchFamily="34" charset="0"/>
            <a:buChar char="•"/>
          </a:pPr>
          <a:r>
            <a:rPr lang="en-IN" b="0" i="0" u="none" dirty="0"/>
            <a:t>(Naive Bayes)</a:t>
          </a:r>
        </a:p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IT is used for classification tasks</a:t>
          </a:r>
          <a:endParaRPr lang="en-IN" dirty="0"/>
        </a:p>
      </dgm:t>
    </dgm:pt>
    <dgm:pt modelId="{60F166D0-2AFE-4991-AF12-70B8F88FA6EF}" type="parTrans" cxnId="{104AC1D6-6DD7-469B-A736-93D6E04E36C1}">
      <dgm:prSet/>
      <dgm:spPr/>
      <dgm:t>
        <a:bodyPr/>
        <a:lstStyle/>
        <a:p>
          <a:endParaRPr lang="en-IN"/>
        </a:p>
      </dgm:t>
    </dgm:pt>
    <dgm:pt modelId="{E927FBFD-5408-4F73-A945-D8A13F7295BA}" type="sibTrans" cxnId="{104AC1D6-6DD7-469B-A736-93D6E04E36C1}">
      <dgm:prSet/>
      <dgm:spPr/>
      <dgm:t>
        <a:bodyPr/>
        <a:lstStyle/>
        <a:p>
          <a:endParaRPr lang="en-IN"/>
        </a:p>
      </dgm:t>
    </dgm:pt>
    <dgm:pt modelId="{EB8CDB9A-66A1-4873-8206-44083465422C}">
      <dgm:prSet phldrT="[Text]" phldr="1"/>
      <dgm:spPr/>
      <dgm:t>
        <a:bodyPr/>
        <a:lstStyle/>
        <a:p>
          <a:endParaRPr lang="en-IN"/>
        </a:p>
      </dgm:t>
    </dgm:pt>
    <dgm:pt modelId="{0748BAB3-AC20-4EDE-A401-405200DB3989}" type="sibTrans" cxnId="{653F2DA4-3583-466B-A0FF-5C53358797E4}">
      <dgm:prSet/>
      <dgm:spPr/>
      <dgm:t>
        <a:bodyPr/>
        <a:lstStyle/>
        <a:p>
          <a:endParaRPr lang="en-IN"/>
        </a:p>
      </dgm:t>
    </dgm:pt>
    <dgm:pt modelId="{3694538E-A23C-4FB2-BE3A-E71026F73E9D}" type="parTrans" cxnId="{653F2DA4-3583-466B-A0FF-5C53358797E4}">
      <dgm:prSet/>
      <dgm:spPr/>
      <dgm:t>
        <a:bodyPr/>
        <a:lstStyle/>
        <a:p>
          <a:endParaRPr lang="en-IN"/>
        </a:p>
      </dgm:t>
    </dgm:pt>
    <dgm:pt modelId="{602C0FCB-6D8F-4A1A-9CF0-4373A9C83B5D}" type="pres">
      <dgm:prSet presAssocID="{75EA0660-3F1C-47D0-AFB0-207AFA7D7E31}" presName="compositeShape" presStyleCnt="0">
        <dgm:presLayoutVars>
          <dgm:dir/>
          <dgm:resizeHandles/>
        </dgm:presLayoutVars>
      </dgm:prSet>
      <dgm:spPr/>
    </dgm:pt>
    <dgm:pt modelId="{8C971BCD-3BB3-4B5F-9886-C4FD85C63086}" type="pres">
      <dgm:prSet presAssocID="{75EA0660-3F1C-47D0-AFB0-207AFA7D7E31}" presName="pyramid" presStyleLbl="node1" presStyleIdx="0" presStyleCnt="1"/>
      <dgm:spPr/>
    </dgm:pt>
    <dgm:pt modelId="{D78B5A42-CE57-4B44-A542-B11EA00F3BBE}" type="pres">
      <dgm:prSet presAssocID="{75EA0660-3F1C-47D0-AFB0-207AFA7D7E31}" presName="theList" presStyleCnt="0"/>
      <dgm:spPr/>
    </dgm:pt>
    <dgm:pt modelId="{92D99B95-7295-44E7-8EAF-42F80B59A39D}" type="pres">
      <dgm:prSet presAssocID="{496ABBA4-3397-4FC0-8244-1BCA3A49B476}" presName="aNode" presStyleLbl="fgAcc1" presStyleIdx="0" presStyleCnt="3">
        <dgm:presLayoutVars>
          <dgm:bulletEnabled val="1"/>
        </dgm:presLayoutVars>
      </dgm:prSet>
      <dgm:spPr/>
    </dgm:pt>
    <dgm:pt modelId="{FAF8C4F2-6371-41FA-91DF-2AC311319EE8}" type="pres">
      <dgm:prSet presAssocID="{496ABBA4-3397-4FC0-8244-1BCA3A49B476}" presName="aSpace" presStyleCnt="0"/>
      <dgm:spPr/>
    </dgm:pt>
    <dgm:pt modelId="{37F55D76-9AAE-44A7-9E79-406F3B8D2046}" type="pres">
      <dgm:prSet presAssocID="{6454C0E7-BAF2-44EA-8AD6-69FC90E988D6}" presName="aNode" presStyleLbl="fgAcc1" presStyleIdx="1" presStyleCnt="3">
        <dgm:presLayoutVars>
          <dgm:bulletEnabled val="1"/>
        </dgm:presLayoutVars>
      </dgm:prSet>
      <dgm:spPr/>
    </dgm:pt>
    <dgm:pt modelId="{F6A47166-0C6F-4513-9423-F49620BB886E}" type="pres">
      <dgm:prSet presAssocID="{6454C0E7-BAF2-44EA-8AD6-69FC90E988D6}" presName="aSpace" presStyleCnt="0"/>
      <dgm:spPr/>
    </dgm:pt>
    <dgm:pt modelId="{4B6C9D2F-45B7-4931-9A74-ABF34CACD67E}" type="pres">
      <dgm:prSet presAssocID="{EB8CDB9A-66A1-4873-8206-44083465422C}" presName="aNode" presStyleLbl="fgAcc1" presStyleIdx="2" presStyleCnt="3">
        <dgm:presLayoutVars>
          <dgm:bulletEnabled val="1"/>
        </dgm:presLayoutVars>
      </dgm:prSet>
      <dgm:spPr/>
    </dgm:pt>
    <dgm:pt modelId="{2A29B886-9093-4D32-85B8-FE3604FD26E8}" type="pres">
      <dgm:prSet presAssocID="{EB8CDB9A-66A1-4873-8206-44083465422C}" presName="aSpace" presStyleCnt="0"/>
      <dgm:spPr/>
    </dgm:pt>
  </dgm:ptLst>
  <dgm:cxnLst>
    <dgm:cxn modelId="{C054231F-FB78-4C78-93AF-FE36A3CC85F2}" srcId="{75EA0660-3F1C-47D0-AFB0-207AFA7D7E31}" destId="{496ABBA4-3397-4FC0-8244-1BCA3A49B476}" srcOrd="0" destOrd="0" parTransId="{A8A97F77-AA00-4A3C-AC26-7546888CDC46}" sibTransId="{43C2F8BF-CC36-41A4-9EA0-F93FDA779C40}"/>
    <dgm:cxn modelId="{D503B764-5C46-458D-915F-32DE43D0E4B8}" type="presOf" srcId="{75EA0660-3F1C-47D0-AFB0-207AFA7D7E31}" destId="{602C0FCB-6D8F-4A1A-9CF0-4373A9C83B5D}" srcOrd="0" destOrd="0" presId="urn:microsoft.com/office/officeart/2005/8/layout/pyramid2"/>
    <dgm:cxn modelId="{653F2DA4-3583-466B-A0FF-5C53358797E4}" srcId="{75EA0660-3F1C-47D0-AFB0-207AFA7D7E31}" destId="{EB8CDB9A-66A1-4873-8206-44083465422C}" srcOrd="2" destOrd="0" parTransId="{3694538E-A23C-4FB2-BE3A-E71026F73E9D}" sibTransId="{0748BAB3-AC20-4EDE-A401-405200DB3989}"/>
    <dgm:cxn modelId="{833114C9-0A76-4D48-A7EF-D1C29D176989}" type="presOf" srcId="{EB8CDB9A-66A1-4873-8206-44083465422C}" destId="{4B6C9D2F-45B7-4931-9A74-ABF34CACD67E}" srcOrd="0" destOrd="0" presId="urn:microsoft.com/office/officeart/2005/8/layout/pyramid2"/>
    <dgm:cxn modelId="{2ACDACD3-D286-495A-B3B7-69FDE74B6697}" type="presOf" srcId="{496ABBA4-3397-4FC0-8244-1BCA3A49B476}" destId="{92D99B95-7295-44E7-8EAF-42F80B59A39D}" srcOrd="0" destOrd="0" presId="urn:microsoft.com/office/officeart/2005/8/layout/pyramid2"/>
    <dgm:cxn modelId="{104AC1D6-6DD7-469B-A736-93D6E04E36C1}" srcId="{75EA0660-3F1C-47D0-AFB0-207AFA7D7E31}" destId="{6454C0E7-BAF2-44EA-8AD6-69FC90E988D6}" srcOrd="1" destOrd="0" parTransId="{60F166D0-2AFE-4991-AF12-70B8F88FA6EF}" sibTransId="{E927FBFD-5408-4F73-A945-D8A13F7295BA}"/>
    <dgm:cxn modelId="{B574C5E3-13B9-4E9C-B1B6-107E5CBAB52D}" type="presOf" srcId="{6454C0E7-BAF2-44EA-8AD6-69FC90E988D6}" destId="{37F55D76-9AAE-44A7-9E79-406F3B8D2046}" srcOrd="0" destOrd="0" presId="urn:microsoft.com/office/officeart/2005/8/layout/pyramid2"/>
    <dgm:cxn modelId="{CF678340-4F19-467D-8648-CA0E4DC4FA67}" type="presParOf" srcId="{602C0FCB-6D8F-4A1A-9CF0-4373A9C83B5D}" destId="{8C971BCD-3BB3-4B5F-9886-C4FD85C63086}" srcOrd="0" destOrd="0" presId="urn:microsoft.com/office/officeart/2005/8/layout/pyramid2"/>
    <dgm:cxn modelId="{610CA7AE-3234-4720-A636-3E1259ECA7C1}" type="presParOf" srcId="{602C0FCB-6D8F-4A1A-9CF0-4373A9C83B5D}" destId="{D78B5A42-CE57-4B44-A542-B11EA00F3BBE}" srcOrd="1" destOrd="0" presId="urn:microsoft.com/office/officeart/2005/8/layout/pyramid2"/>
    <dgm:cxn modelId="{904BBF9B-15DA-4B95-BD50-7B946963BC37}" type="presParOf" srcId="{D78B5A42-CE57-4B44-A542-B11EA00F3BBE}" destId="{92D99B95-7295-44E7-8EAF-42F80B59A39D}" srcOrd="0" destOrd="0" presId="urn:microsoft.com/office/officeart/2005/8/layout/pyramid2"/>
    <dgm:cxn modelId="{1B420860-4B68-4A03-AA94-4B7402921B13}" type="presParOf" srcId="{D78B5A42-CE57-4B44-A542-B11EA00F3BBE}" destId="{FAF8C4F2-6371-41FA-91DF-2AC311319EE8}" srcOrd="1" destOrd="0" presId="urn:microsoft.com/office/officeart/2005/8/layout/pyramid2"/>
    <dgm:cxn modelId="{A1C8EB54-75FD-47DC-80E2-2DB41E0B997C}" type="presParOf" srcId="{D78B5A42-CE57-4B44-A542-B11EA00F3BBE}" destId="{37F55D76-9AAE-44A7-9E79-406F3B8D2046}" srcOrd="2" destOrd="0" presId="urn:microsoft.com/office/officeart/2005/8/layout/pyramid2"/>
    <dgm:cxn modelId="{5A5E6987-5728-4023-9152-190C99EA22A7}" type="presParOf" srcId="{D78B5A42-CE57-4B44-A542-B11EA00F3BBE}" destId="{F6A47166-0C6F-4513-9423-F49620BB886E}" srcOrd="3" destOrd="0" presId="urn:microsoft.com/office/officeart/2005/8/layout/pyramid2"/>
    <dgm:cxn modelId="{B7ACEDF0-104F-4E2A-94EE-4B5D6B09C88C}" type="presParOf" srcId="{D78B5A42-CE57-4B44-A542-B11EA00F3BBE}" destId="{4B6C9D2F-45B7-4931-9A74-ABF34CACD67E}" srcOrd="4" destOrd="0" presId="urn:microsoft.com/office/officeart/2005/8/layout/pyramid2"/>
    <dgm:cxn modelId="{57734717-3099-466D-A4CC-61E5C8433102}" type="presParOf" srcId="{D78B5A42-CE57-4B44-A542-B11EA00F3BBE}" destId="{2A29B886-9093-4D32-85B8-FE3604FD26E8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BDC4D2-32BF-45CE-902E-2EEE2E74E2D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8B511B-13D8-4B87-B5A6-2A63B8A106A0}">
      <dgm:prSet phldrT="[Text]"/>
      <dgm:spPr/>
      <dgm:t>
        <a:bodyPr/>
        <a:lstStyle/>
        <a:p>
          <a:r>
            <a:rPr lang="en-US" dirty="0"/>
            <a:t>.</a:t>
          </a:r>
          <a:endParaRPr lang="en-IN" dirty="0"/>
        </a:p>
      </dgm:t>
    </dgm:pt>
    <dgm:pt modelId="{99E05D3C-D9C6-4B33-A9AE-213892A4CE6F}" type="parTrans" cxnId="{AF1054F6-42CE-4620-B533-FF37463A2405}">
      <dgm:prSet/>
      <dgm:spPr/>
      <dgm:t>
        <a:bodyPr/>
        <a:lstStyle/>
        <a:p>
          <a:endParaRPr lang="en-IN"/>
        </a:p>
      </dgm:t>
    </dgm:pt>
    <dgm:pt modelId="{A82D3CCF-199B-47EC-A1DB-AB8525FF6FF1}" type="sibTrans" cxnId="{AF1054F6-42CE-4620-B533-FF37463A2405}">
      <dgm:prSet/>
      <dgm:spPr/>
      <dgm:t>
        <a:bodyPr/>
        <a:lstStyle/>
        <a:p>
          <a:endParaRPr lang="en-IN"/>
        </a:p>
      </dgm:t>
    </dgm:pt>
    <dgm:pt modelId="{80311877-9096-4446-B50A-C37D294CD4CC}">
      <dgm:prSet phldrT="[Text]"/>
      <dgm:spPr/>
      <dgm:t>
        <a:bodyPr/>
        <a:lstStyle/>
        <a:p>
          <a:r>
            <a:rPr lang="en-US" b="0" i="0" u="none" dirty="0"/>
            <a:t>Based on the sentiment analysis performed on the YouTube01-Psy dataset, we can conclude that the majority of comments were positive towards the video and/or the artist </a:t>
          </a:r>
          <a:r>
            <a:rPr lang="en-US" b="0" i="0" u="none" dirty="0" err="1"/>
            <a:t>Psy</a:t>
          </a:r>
          <a:endParaRPr lang="en-IN" dirty="0"/>
        </a:p>
      </dgm:t>
    </dgm:pt>
    <dgm:pt modelId="{2336112A-344A-4C18-8048-1189F476FBD9}" type="parTrans" cxnId="{22F76C9B-FDA0-4DF1-A831-4A972442F570}">
      <dgm:prSet/>
      <dgm:spPr/>
      <dgm:t>
        <a:bodyPr/>
        <a:lstStyle/>
        <a:p>
          <a:endParaRPr lang="en-IN"/>
        </a:p>
      </dgm:t>
    </dgm:pt>
    <dgm:pt modelId="{5B6AA7BB-264F-41C5-A321-AC38DA908034}" type="sibTrans" cxnId="{22F76C9B-FDA0-4DF1-A831-4A972442F570}">
      <dgm:prSet/>
      <dgm:spPr/>
      <dgm:t>
        <a:bodyPr/>
        <a:lstStyle/>
        <a:p>
          <a:endParaRPr lang="en-IN"/>
        </a:p>
      </dgm:t>
    </dgm:pt>
    <dgm:pt modelId="{15D1920B-0880-4BDD-A919-6D997D750E23}">
      <dgm:prSet phldrT="[Text]"/>
      <dgm:spPr/>
      <dgm:t>
        <a:bodyPr/>
        <a:lstStyle/>
        <a:p>
          <a:r>
            <a:rPr lang="en-US" dirty="0"/>
            <a:t>.</a:t>
          </a:r>
          <a:endParaRPr lang="en-IN" dirty="0"/>
        </a:p>
      </dgm:t>
    </dgm:pt>
    <dgm:pt modelId="{78A0104D-938E-4CDB-B95A-76AAC53BA6D5}" type="parTrans" cxnId="{E4ABBD7E-3CAC-468D-9413-1B2B95AAB901}">
      <dgm:prSet/>
      <dgm:spPr/>
      <dgm:t>
        <a:bodyPr/>
        <a:lstStyle/>
        <a:p>
          <a:endParaRPr lang="en-IN"/>
        </a:p>
      </dgm:t>
    </dgm:pt>
    <dgm:pt modelId="{F14039F8-5470-45C3-B8A0-0F51DE438D97}" type="sibTrans" cxnId="{E4ABBD7E-3CAC-468D-9413-1B2B95AAB901}">
      <dgm:prSet/>
      <dgm:spPr/>
      <dgm:t>
        <a:bodyPr/>
        <a:lstStyle/>
        <a:p>
          <a:endParaRPr lang="en-IN"/>
        </a:p>
      </dgm:t>
    </dgm:pt>
    <dgm:pt modelId="{16A9E91C-6D6D-496E-83BD-32889BA1E82E}">
      <dgm:prSet phldrT="[Text]"/>
      <dgm:spPr/>
      <dgm:t>
        <a:bodyPr/>
        <a:lstStyle/>
        <a:p>
          <a:r>
            <a:rPr lang="en-US" b="0" i="0" u="none" dirty="0"/>
            <a:t>Out of the 350 comments analyzed, 204 were classified as positive, 83 were classified as neutral, and 63 were classified as negative.</a:t>
          </a:r>
          <a:endParaRPr lang="en-IN" dirty="0"/>
        </a:p>
      </dgm:t>
    </dgm:pt>
    <dgm:pt modelId="{A373A770-4289-446A-8005-845BAD19291E}" type="parTrans" cxnId="{09B38AD8-8FDE-40F5-A631-7B4DA8760360}">
      <dgm:prSet/>
      <dgm:spPr/>
      <dgm:t>
        <a:bodyPr/>
        <a:lstStyle/>
        <a:p>
          <a:endParaRPr lang="en-IN"/>
        </a:p>
      </dgm:t>
    </dgm:pt>
    <dgm:pt modelId="{D4871BAE-FD9C-4000-88DB-47691C0FCF8A}" type="sibTrans" cxnId="{09B38AD8-8FDE-40F5-A631-7B4DA8760360}">
      <dgm:prSet/>
      <dgm:spPr/>
      <dgm:t>
        <a:bodyPr/>
        <a:lstStyle/>
        <a:p>
          <a:endParaRPr lang="en-IN"/>
        </a:p>
      </dgm:t>
    </dgm:pt>
    <dgm:pt modelId="{B676CEDD-86DD-4805-963C-CFE33029B5E8}">
      <dgm:prSet phldrT="[Text]"/>
      <dgm:spPr/>
      <dgm:t>
        <a:bodyPr/>
        <a:lstStyle/>
        <a:p>
          <a:r>
            <a:rPr lang="en-US" dirty="0"/>
            <a:t>.</a:t>
          </a:r>
          <a:endParaRPr lang="en-IN" dirty="0"/>
        </a:p>
      </dgm:t>
    </dgm:pt>
    <dgm:pt modelId="{F609AECD-1042-4B44-89E5-46DC8828AF04}" type="parTrans" cxnId="{FDC3C90D-D79C-4364-A351-8B6F65E6947E}">
      <dgm:prSet/>
      <dgm:spPr/>
      <dgm:t>
        <a:bodyPr/>
        <a:lstStyle/>
        <a:p>
          <a:endParaRPr lang="en-IN"/>
        </a:p>
      </dgm:t>
    </dgm:pt>
    <dgm:pt modelId="{BB87E73D-1DC9-40FB-80CF-450A0E16B3FC}" type="sibTrans" cxnId="{FDC3C90D-D79C-4364-A351-8B6F65E6947E}">
      <dgm:prSet/>
      <dgm:spPr/>
      <dgm:t>
        <a:bodyPr/>
        <a:lstStyle/>
        <a:p>
          <a:endParaRPr lang="en-IN"/>
        </a:p>
      </dgm:t>
    </dgm:pt>
    <dgm:pt modelId="{1E0921B5-3D20-4652-B41C-C7B9340479DE}">
      <dgm:prSet phldrT="[Text]"/>
      <dgm:spPr/>
      <dgm:t>
        <a:bodyPr/>
        <a:lstStyle/>
        <a:p>
          <a:r>
            <a:rPr lang="en-US" b="0" i="0" u="none" dirty="0"/>
            <a:t>It's important to note that sentiment analysis is not always perfect and can be subjective, so these results should be reviewed and interpreted in context.</a:t>
          </a:r>
          <a:endParaRPr lang="en-IN" dirty="0"/>
        </a:p>
      </dgm:t>
    </dgm:pt>
    <dgm:pt modelId="{6A1680EC-29E0-47E7-8410-B3C0F193AC74}" type="parTrans" cxnId="{491AF638-2C70-4D22-B86D-0F00356ECF52}">
      <dgm:prSet/>
      <dgm:spPr/>
      <dgm:t>
        <a:bodyPr/>
        <a:lstStyle/>
        <a:p>
          <a:endParaRPr lang="en-IN"/>
        </a:p>
      </dgm:t>
    </dgm:pt>
    <dgm:pt modelId="{7BA4B5A0-39EF-4E1B-927E-5867B2DFE98F}" type="sibTrans" cxnId="{491AF638-2C70-4D22-B86D-0F00356ECF52}">
      <dgm:prSet/>
      <dgm:spPr/>
      <dgm:t>
        <a:bodyPr/>
        <a:lstStyle/>
        <a:p>
          <a:endParaRPr lang="en-IN"/>
        </a:p>
      </dgm:t>
    </dgm:pt>
    <dgm:pt modelId="{96D88B6E-8631-4F53-AF49-9532C62D62EA}" type="pres">
      <dgm:prSet presAssocID="{BFBDC4D2-32BF-45CE-902E-2EEE2E74E2DE}" presName="linearFlow" presStyleCnt="0">
        <dgm:presLayoutVars>
          <dgm:dir/>
          <dgm:animLvl val="lvl"/>
          <dgm:resizeHandles val="exact"/>
        </dgm:presLayoutVars>
      </dgm:prSet>
      <dgm:spPr/>
    </dgm:pt>
    <dgm:pt modelId="{2BC59352-B07F-4A2C-9A9D-C9054D24B216}" type="pres">
      <dgm:prSet presAssocID="{668B511B-13D8-4B87-B5A6-2A63B8A106A0}" presName="composite" presStyleCnt="0"/>
      <dgm:spPr/>
    </dgm:pt>
    <dgm:pt modelId="{EAFF2DBD-657C-415E-A575-45AABCC03242}" type="pres">
      <dgm:prSet presAssocID="{668B511B-13D8-4B87-B5A6-2A63B8A106A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ED31333-560D-47B9-9FD8-F218C32A54BA}" type="pres">
      <dgm:prSet presAssocID="{668B511B-13D8-4B87-B5A6-2A63B8A106A0}" presName="descendantText" presStyleLbl="alignAcc1" presStyleIdx="0" presStyleCnt="3">
        <dgm:presLayoutVars>
          <dgm:bulletEnabled val="1"/>
        </dgm:presLayoutVars>
      </dgm:prSet>
      <dgm:spPr/>
    </dgm:pt>
    <dgm:pt modelId="{0F088E37-F558-48D8-AD29-0DCA37D51EC7}" type="pres">
      <dgm:prSet presAssocID="{A82D3CCF-199B-47EC-A1DB-AB8525FF6FF1}" presName="sp" presStyleCnt="0"/>
      <dgm:spPr/>
    </dgm:pt>
    <dgm:pt modelId="{E81DA0CB-8DBD-4F10-8C3D-5E53D449D888}" type="pres">
      <dgm:prSet presAssocID="{15D1920B-0880-4BDD-A919-6D997D750E23}" presName="composite" presStyleCnt="0"/>
      <dgm:spPr/>
    </dgm:pt>
    <dgm:pt modelId="{5428E4BF-B55F-4A50-B0A6-50AFB400D717}" type="pres">
      <dgm:prSet presAssocID="{15D1920B-0880-4BDD-A919-6D997D750E23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7BA8F86-89B8-4186-B6F1-3CE96800BD26}" type="pres">
      <dgm:prSet presAssocID="{15D1920B-0880-4BDD-A919-6D997D750E23}" presName="descendantText" presStyleLbl="alignAcc1" presStyleIdx="1" presStyleCnt="3" custLinFactNeighborX="0" custLinFactNeighborY="-3779">
        <dgm:presLayoutVars>
          <dgm:bulletEnabled val="1"/>
        </dgm:presLayoutVars>
      </dgm:prSet>
      <dgm:spPr/>
    </dgm:pt>
    <dgm:pt modelId="{82CA4EFE-AA72-472B-89A0-269463D1ED6C}" type="pres">
      <dgm:prSet presAssocID="{F14039F8-5470-45C3-B8A0-0F51DE438D97}" presName="sp" presStyleCnt="0"/>
      <dgm:spPr/>
    </dgm:pt>
    <dgm:pt modelId="{874EDD24-5D40-4552-9111-5E741C68B08B}" type="pres">
      <dgm:prSet presAssocID="{B676CEDD-86DD-4805-963C-CFE33029B5E8}" presName="composite" presStyleCnt="0"/>
      <dgm:spPr/>
    </dgm:pt>
    <dgm:pt modelId="{01B24819-11E9-4990-BD02-B9D44AD66A40}" type="pres">
      <dgm:prSet presAssocID="{B676CEDD-86DD-4805-963C-CFE33029B5E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93C191B-77A9-4A4E-8973-E209A7B0183F}" type="pres">
      <dgm:prSet presAssocID="{B676CEDD-86DD-4805-963C-CFE33029B5E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7B5A108-8485-499C-AF4E-50848E30131A}" type="presOf" srcId="{BFBDC4D2-32BF-45CE-902E-2EEE2E74E2DE}" destId="{96D88B6E-8631-4F53-AF49-9532C62D62EA}" srcOrd="0" destOrd="0" presId="urn:microsoft.com/office/officeart/2005/8/layout/chevron2"/>
    <dgm:cxn modelId="{FDC3C90D-D79C-4364-A351-8B6F65E6947E}" srcId="{BFBDC4D2-32BF-45CE-902E-2EEE2E74E2DE}" destId="{B676CEDD-86DD-4805-963C-CFE33029B5E8}" srcOrd="2" destOrd="0" parTransId="{F609AECD-1042-4B44-89E5-46DC8828AF04}" sibTransId="{BB87E73D-1DC9-40FB-80CF-450A0E16B3FC}"/>
    <dgm:cxn modelId="{EC06050F-BD36-4700-A4D8-B3A21C93F5ED}" type="presOf" srcId="{1E0921B5-3D20-4652-B41C-C7B9340479DE}" destId="{293C191B-77A9-4A4E-8973-E209A7B0183F}" srcOrd="0" destOrd="0" presId="urn:microsoft.com/office/officeart/2005/8/layout/chevron2"/>
    <dgm:cxn modelId="{491AF638-2C70-4D22-B86D-0F00356ECF52}" srcId="{B676CEDD-86DD-4805-963C-CFE33029B5E8}" destId="{1E0921B5-3D20-4652-B41C-C7B9340479DE}" srcOrd="0" destOrd="0" parTransId="{6A1680EC-29E0-47E7-8410-B3C0F193AC74}" sibTransId="{7BA4B5A0-39EF-4E1B-927E-5867B2DFE98F}"/>
    <dgm:cxn modelId="{5D1E6F6B-5E87-4658-9429-215A9A597D77}" type="presOf" srcId="{15D1920B-0880-4BDD-A919-6D997D750E23}" destId="{5428E4BF-B55F-4A50-B0A6-50AFB400D717}" srcOrd="0" destOrd="0" presId="urn:microsoft.com/office/officeart/2005/8/layout/chevron2"/>
    <dgm:cxn modelId="{E4ABBD7E-3CAC-468D-9413-1B2B95AAB901}" srcId="{BFBDC4D2-32BF-45CE-902E-2EEE2E74E2DE}" destId="{15D1920B-0880-4BDD-A919-6D997D750E23}" srcOrd="1" destOrd="0" parTransId="{78A0104D-938E-4CDB-B95A-76AAC53BA6D5}" sibTransId="{F14039F8-5470-45C3-B8A0-0F51DE438D97}"/>
    <dgm:cxn modelId="{22F76C9B-FDA0-4DF1-A831-4A972442F570}" srcId="{668B511B-13D8-4B87-B5A6-2A63B8A106A0}" destId="{80311877-9096-4446-B50A-C37D294CD4CC}" srcOrd="0" destOrd="0" parTransId="{2336112A-344A-4C18-8048-1189F476FBD9}" sibTransId="{5B6AA7BB-264F-41C5-A321-AC38DA908034}"/>
    <dgm:cxn modelId="{0D3D63A0-E199-4989-B5B0-0FED341AD1DD}" type="presOf" srcId="{668B511B-13D8-4B87-B5A6-2A63B8A106A0}" destId="{EAFF2DBD-657C-415E-A575-45AABCC03242}" srcOrd="0" destOrd="0" presId="urn:microsoft.com/office/officeart/2005/8/layout/chevron2"/>
    <dgm:cxn modelId="{D56500AF-9AC5-4249-AEC1-CE7F62D8F405}" type="presOf" srcId="{80311877-9096-4446-B50A-C37D294CD4CC}" destId="{FED31333-560D-47B9-9FD8-F218C32A54BA}" srcOrd="0" destOrd="0" presId="urn:microsoft.com/office/officeart/2005/8/layout/chevron2"/>
    <dgm:cxn modelId="{B42EC1BF-D983-4644-AB89-4F476D3C5B80}" type="presOf" srcId="{16A9E91C-6D6D-496E-83BD-32889BA1E82E}" destId="{07BA8F86-89B8-4186-B6F1-3CE96800BD26}" srcOrd="0" destOrd="0" presId="urn:microsoft.com/office/officeart/2005/8/layout/chevron2"/>
    <dgm:cxn modelId="{09B38AD8-8FDE-40F5-A631-7B4DA8760360}" srcId="{15D1920B-0880-4BDD-A919-6D997D750E23}" destId="{16A9E91C-6D6D-496E-83BD-32889BA1E82E}" srcOrd="0" destOrd="0" parTransId="{A373A770-4289-446A-8005-845BAD19291E}" sibTransId="{D4871BAE-FD9C-4000-88DB-47691C0FCF8A}"/>
    <dgm:cxn modelId="{15BB85E9-D577-48DB-9EF8-6FA587D67FAF}" type="presOf" srcId="{B676CEDD-86DD-4805-963C-CFE33029B5E8}" destId="{01B24819-11E9-4990-BD02-B9D44AD66A40}" srcOrd="0" destOrd="0" presId="urn:microsoft.com/office/officeart/2005/8/layout/chevron2"/>
    <dgm:cxn modelId="{AF1054F6-42CE-4620-B533-FF37463A2405}" srcId="{BFBDC4D2-32BF-45CE-902E-2EEE2E74E2DE}" destId="{668B511B-13D8-4B87-B5A6-2A63B8A106A0}" srcOrd="0" destOrd="0" parTransId="{99E05D3C-D9C6-4B33-A9AE-213892A4CE6F}" sibTransId="{A82D3CCF-199B-47EC-A1DB-AB8525FF6FF1}"/>
    <dgm:cxn modelId="{2C7DDB15-35B1-4ACB-B30D-FB18888AD2E8}" type="presParOf" srcId="{96D88B6E-8631-4F53-AF49-9532C62D62EA}" destId="{2BC59352-B07F-4A2C-9A9D-C9054D24B216}" srcOrd="0" destOrd="0" presId="urn:microsoft.com/office/officeart/2005/8/layout/chevron2"/>
    <dgm:cxn modelId="{FD84134D-C2D9-47AA-9248-107D3A157352}" type="presParOf" srcId="{2BC59352-B07F-4A2C-9A9D-C9054D24B216}" destId="{EAFF2DBD-657C-415E-A575-45AABCC03242}" srcOrd="0" destOrd="0" presId="urn:microsoft.com/office/officeart/2005/8/layout/chevron2"/>
    <dgm:cxn modelId="{AD3218C8-9825-4449-9CE5-6611702C2CB8}" type="presParOf" srcId="{2BC59352-B07F-4A2C-9A9D-C9054D24B216}" destId="{FED31333-560D-47B9-9FD8-F218C32A54BA}" srcOrd="1" destOrd="0" presId="urn:microsoft.com/office/officeart/2005/8/layout/chevron2"/>
    <dgm:cxn modelId="{EE3C7491-9AC1-4850-84AA-B77354697062}" type="presParOf" srcId="{96D88B6E-8631-4F53-AF49-9532C62D62EA}" destId="{0F088E37-F558-48D8-AD29-0DCA37D51EC7}" srcOrd="1" destOrd="0" presId="urn:microsoft.com/office/officeart/2005/8/layout/chevron2"/>
    <dgm:cxn modelId="{FA095C3C-43BC-4E01-8289-33CEF7C5E617}" type="presParOf" srcId="{96D88B6E-8631-4F53-AF49-9532C62D62EA}" destId="{E81DA0CB-8DBD-4F10-8C3D-5E53D449D888}" srcOrd="2" destOrd="0" presId="urn:microsoft.com/office/officeart/2005/8/layout/chevron2"/>
    <dgm:cxn modelId="{38AAE693-B91C-41FE-9561-224EF5B7DBCD}" type="presParOf" srcId="{E81DA0CB-8DBD-4F10-8C3D-5E53D449D888}" destId="{5428E4BF-B55F-4A50-B0A6-50AFB400D717}" srcOrd="0" destOrd="0" presId="urn:microsoft.com/office/officeart/2005/8/layout/chevron2"/>
    <dgm:cxn modelId="{F60F77C0-2DCA-49AA-9CA1-526899465609}" type="presParOf" srcId="{E81DA0CB-8DBD-4F10-8C3D-5E53D449D888}" destId="{07BA8F86-89B8-4186-B6F1-3CE96800BD26}" srcOrd="1" destOrd="0" presId="urn:microsoft.com/office/officeart/2005/8/layout/chevron2"/>
    <dgm:cxn modelId="{DF5DDCD6-D580-44F5-9D02-C37659C5E05E}" type="presParOf" srcId="{96D88B6E-8631-4F53-AF49-9532C62D62EA}" destId="{82CA4EFE-AA72-472B-89A0-269463D1ED6C}" srcOrd="3" destOrd="0" presId="urn:microsoft.com/office/officeart/2005/8/layout/chevron2"/>
    <dgm:cxn modelId="{E5924261-9157-436C-B2D9-A14556A197AC}" type="presParOf" srcId="{96D88B6E-8631-4F53-AF49-9532C62D62EA}" destId="{874EDD24-5D40-4552-9111-5E741C68B08B}" srcOrd="4" destOrd="0" presId="urn:microsoft.com/office/officeart/2005/8/layout/chevron2"/>
    <dgm:cxn modelId="{0101E771-492A-4184-91B9-7E9A6C0C475B}" type="presParOf" srcId="{874EDD24-5D40-4552-9111-5E741C68B08B}" destId="{01B24819-11E9-4990-BD02-B9D44AD66A40}" srcOrd="0" destOrd="0" presId="urn:microsoft.com/office/officeart/2005/8/layout/chevron2"/>
    <dgm:cxn modelId="{12E81AC0-C745-40BD-BB86-4B19365045DC}" type="presParOf" srcId="{874EDD24-5D40-4552-9111-5E741C68B08B}" destId="{293C191B-77A9-4A4E-8973-E209A7B0183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E067E-DE04-4072-8976-7B97CFA2E79A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.</a:t>
          </a:r>
          <a:endParaRPr lang="en-IN" sz="3700" kern="1200" dirty="0"/>
        </a:p>
      </dsp:txBody>
      <dsp:txXfrm rot="-5400000">
        <a:off x="1" y="679096"/>
        <a:ext cx="1352020" cy="579438"/>
      </dsp:txXfrm>
    </dsp:sp>
    <dsp:sp modelId="{62E44390-910B-4570-A8FA-4646E90EE0AF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u="none" kern="1200" dirty="0"/>
            <a:t>Social media websites are some of the world’s most popular websites and allow all users to have a voice and express opinions and emotions.</a:t>
          </a:r>
          <a:endParaRPr lang="en-IN" sz="1800" kern="1200" dirty="0"/>
        </a:p>
      </dsp:txBody>
      <dsp:txXfrm rot="-5400000">
        <a:off x="1352020" y="64373"/>
        <a:ext cx="6714693" cy="1132875"/>
      </dsp:txXfrm>
    </dsp:sp>
    <dsp:sp modelId="{8F396DFB-9B31-4B4C-95CC-516409C71600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.</a:t>
          </a:r>
          <a:endParaRPr lang="en-IN" sz="3700" kern="1200" dirty="0"/>
        </a:p>
      </dsp:txBody>
      <dsp:txXfrm rot="-5400000">
        <a:off x="1" y="2419614"/>
        <a:ext cx="1352020" cy="579438"/>
      </dsp:txXfrm>
    </dsp:sp>
    <dsp:sp modelId="{48A45B5C-284A-4550-AE9A-313015D400F4}">
      <dsp:nvSpPr>
        <dsp:cNvPr id="0" name=""/>
        <dsp:cNvSpPr/>
      </dsp:nvSpPr>
      <dsp:spPr>
        <a:xfrm rot="5400000">
          <a:off x="4112286" y="-916300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0" i="0" u="none" kern="1200"/>
            <a:t>Using sentiment analysis, these users’ opinions and emotions can be extracted and quantified. 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 dirty="0"/>
        </a:p>
      </dsp:txBody>
      <dsp:txXfrm rot="-5400000">
        <a:off x="1352020" y="1905252"/>
        <a:ext cx="6714693" cy="1132875"/>
      </dsp:txXfrm>
    </dsp:sp>
    <dsp:sp modelId="{EEE921E8-8E65-4012-BF68-7EC2C61E752E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.</a:t>
          </a:r>
          <a:endParaRPr lang="en-IN" sz="3700" kern="1200" dirty="0"/>
        </a:p>
      </dsp:txBody>
      <dsp:txXfrm rot="-5400000">
        <a:off x="1" y="4160131"/>
        <a:ext cx="1352020" cy="579438"/>
      </dsp:txXfrm>
    </dsp:sp>
    <dsp:sp modelId="{1C669977-F23F-4A9E-BAEA-CB6DD0C85373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u="none" kern="1200" dirty="0"/>
            <a:t>This study examines sentiment analysis on </a:t>
          </a:r>
          <a:r>
            <a:rPr lang="en-US" sz="1800" b="0" i="0" u="none" kern="1200" dirty="0" err="1"/>
            <a:t>Youtube</a:t>
          </a:r>
          <a:r>
            <a:rPr lang="en-US" sz="1800" b="0" i="0" u="none" kern="1200" dirty="0"/>
            <a:t> comments and how well the number of comments classified as positive, neutral and negative can be useful in predicting the like proportion of a </a:t>
          </a:r>
          <a:r>
            <a:rPr lang="en-US" sz="1800" b="0" i="0" u="none" kern="1200" dirty="0" err="1"/>
            <a:t>Youtube</a:t>
          </a:r>
          <a:r>
            <a:rPr lang="en-US" sz="1800" b="0" i="0" u="none" kern="1200" dirty="0"/>
            <a:t> video</a:t>
          </a:r>
          <a:endParaRPr lang="en-IN" sz="1800" kern="1200" dirty="0"/>
        </a:p>
      </dsp:txBody>
      <dsp:txXfrm rot="-5400000">
        <a:off x="1352020" y="3545408"/>
        <a:ext cx="6714693" cy="11328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71BCD-3BB3-4B5F-9886-C4FD85C63086}">
      <dsp:nvSpPr>
        <dsp:cNvPr id="0" name=""/>
        <dsp:cNvSpPr/>
      </dsp:nvSpPr>
      <dsp:spPr>
        <a:xfrm>
          <a:off x="2529474" y="0"/>
          <a:ext cx="4347349" cy="4347349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99B95-7295-44E7-8EAF-42F80B59A39D}">
      <dsp:nvSpPr>
        <dsp:cNvPr id="0" name=""/>
        <dsp:cNvSpPr/>
      </dsp:nvSpPr>
      <dsp:spPr>
        <a:xfrm>
          <a:off x="4703148" y="437069"/>
          <a:ext cx="2825776" cy="10290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0" i="0" u="none" kern="1200" dirty="0"/>
            <a:t>Word Tokenize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0" i="0" u="none" kern="1200" dirty="0"/>
            <a:t>1.Removing </a:t>
          </a:r>
          <a:r>
            <a:rPr lang="en-IN" sz="1400" b="0" i="0" u="none" kern="1200" dirty="0" err="1"/>
            <a:t>Stopwords</a:t>
          </a:r>
          <a:endParaRPr lang="en-IN" sz="1400" b="0" i="0" u="none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0" i="0" u="none" kern="1200" dirty="0"/>
            <a:t>2.Stemming</a:t>
          </a:r>
          <a:endParaRPr lang="en-IN" sz="1400" kern="1200" dirty="0"/>
        </a:p>
      </dsp:txBody>
      <dsp:txXfrm>
        <a:off x="4753384" y="487305"/>
        <a:ext cx="2725304" cy="928627"/>
      </dsp:txXfrm>
    </dsp:sp>
    <dsp:sp modelId="{37F55D76-9AAE-44A7-9E79-406F3B8D2046}">
      <dsp:nvSpPr>
        <dsp:cNvPr id="0" name=""/>
        <dsp:cNvSpPr/>
      </dsp:nvSpPr>
      <dsp:spPr>
        <a:xfrm>
          <a:off x="4703148" y="1594806"/>
          <a:ext cx="2825776" cy="10290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0" i="0" u="none" kern="1200" dirty="0"/>
            <a:t>For Accuracy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0" i="0" u="none" kern="1200" dirty="0"/>
            <a:t>(Naive Bayes)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u="none" kern="1200" dirty="0"/>
            <a:t>IT is used for classification tasks</a:t>
          </a:r>
          <a:endParaRPr lang="en-IN" sz="1400" kern="1200" dirty="0"/>
        </a:p>
      </dsp:txBody>
      <dsp:txXfrm>
        <a:off x="4753384" y="1645042"/>
        <a:ext cx="2725304" cy="928627"/>
      </dsp:txXfrm>
    </dsp:sp>
    <dsp:sp modelId="{4B6C9D2F-45B7-4931-9A74-ABF34CACD67E}">
      <dsp:nvSpPr>
        <dsp:cNvPr id="0" name=""/>
        <dsp:cNvSpPr/>
      </dsp:nvSpPr>
      <dsp:spPr>
        <a:xfrm>
          <a:off x="4703148" y="2752542"/>
          <a:ext cx="2825776" cy="10290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4753384" y="2802778"/>
        <a:ext cx="2725304" cy="928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F2DBD-657C-415E-A575-45AABCC03242}">
      <dsp:nvSpPr>
        <dsp:cNvPr id="0" name=""/>
        <dsp:cNvSpPr/>
      </dsp:nvSpPr>
      <dsp:spPr>
        <a:xfrm rot="5400000">
          <a:off x="-190665" y="191470"/>
          <a:ext cx="1271103" cy="8897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.</a:t>
          </a:r>
          <a:endParaRPr lang="en-IN" sz="2400" kern="1200" dirty="0"/>
        </a:p>
      </dsp:txBody>
      <dsp:txXfrm rot="-5400000">
        <a:off x="1" y="445690"/>
        <a:ext cx="889772" cy="381331"/>
      </dsp:txXfrm>
    </dsp:sp>
    <dsp:sp modelId="{FED31333-560D-47B9-9FD8-F218C32A54BA}">
      <dsp:nvSpPr>
        <dsp:cNvPr id="0" name=""/>
        <dsp:cNvSpPr/>
      </dsp:nvSpPr>
      <dsp:spPr>
        <a:xfrm rot="5400000">
          <a:off x="4444234" y="-3553656"/>
          <a:ext cx="826217" cy="79351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u="none" kern="1200" dirty="0"/>
            <a:t>Based on the sentiment analysis performed on the YouTube01-Psy dataset, we can conclude that the majority of comments were positive towards the video and/or the artist </a:t>
          </a:r>
          <a:r>
            <a:rPr lang="en-US" sz="1700" b="0" i="0" u="none" kern="1200" dirty="0" err="1"/>
            <a:t>Psy</a:t>
          </a:r>
          <a:endParaRPr lang="en-IN" sz="1700" kern="1200" dirty="0"/>
        </a:p>
      </dsp:txBody>
      <dsp:txXfrm rot="-5400000">
        <a:off x="889773" y="41138"/>
        <a:ext cx="7894807" cy="745551"/>
      </dsp:txXfrm>
    </dsp:sp>
    <dsp:sp modelId="{5428E4BF-B55F-4A50-B0A6-50AFB400D717}">
      <dsp:nvSpPr>
        <dsp:cNvPr id="0" name=""/>
        <dsp:cNvSpPr/>
      </dsp:nvSpPr>
      <dsp:spPr>
        <a:xfrm rot="5400000">
          <a:off x="-190665" y="1263263"/>
          <a:ext cx="1271103" cy="8897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.</a:t>
          </a:r>
          <a:endParaRPr lang="en-IN" sz="2400" kern="1200" dirty="0"/>
        </a:p>
      </dsp:txBody>
      <dsp:txXfrm rot="-5400000">
        <a:off x="1" y="1517483"/>
        <a:ext cx="889772" cy="381331"/>
      </dsp:txXfrm>
    </dsp:sp>
    <dsp:sp modelId="{07BA8F86-89B8-4186-B6F1-3CE96800BD26}">
      <dsp:nvSpPr>
        <dsp:cNvPr id="0" name=""/>
        <dsp:cNvSpPr/>
      </dsp:nvSpPr>
      <dsp:spPr>
        <a:xfrm rot="5400000">
          <a:off x="4444234" y="-2513086"/>
          <a:ext cx="826217" cy="79351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u="none" kern="1200" dirty="0"/>
            <a:t>Out of the 350 comments analyzed, 204 were classified as positive, 83 were classified as neutral, and 63 were classified as negative.</a:t>
          </a:r>
          <a:endParaRPr lang="en-IN" sz="1700" kern="1200" dirty="0"/>
        </a:p>
      </dsp:txBody>
      <dsp:txXfrm rot="-5400000">
        <a:off x="889773" y="1081708"/>
        <a:ext cx="7894807" cy="745551"/>
      </dsp:txXfrm>
    </dsp:sp>
    <dsp:sp modelId="{01B24819-11E9-4990-BD02-B9D44AD66A40}">
      <dsp:nvSpPr>
        <dsp:cNvPr id="0" name=""/>
        <dsp:cNvSpPr/>
      </dsp:nvSpPr>
      <dsp:spPr>
        <a:xfrm rot="5400000">
          <a:off x="-190665" y="2335056"/>
          <a:ext cx="1271103" cy="8897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.</a:t>
          </a:r>
          <a:endParaRPr lang="en-IN" sz="2400" kern="1200" dirty="0"/>
        </a:p>
      </dsp:txBody>
      <dsp:txXfrm rot="-5400000">
        <a:off x="1" y="2589276"/>
        <a:ext cx="889772" cy="381331"/>
      </dsp:txXfrm>
    </dsp:sp>
    <dsp:sp modelId="{293C191B-77A9-4A4E-8973-E209A7B0183F}">
      <dsp:nvSpPr>
        <dsp:cNvPr id="0" name=""/>
        <dsp:cNvSpPr/>
      </dsp:nvSpPr>
      <dsp:spPr>
        <a:xfrm rot="5400000">
          <a:off x="4444234" y="-1410070"/>
          <a:ext cx="826217" cy="79351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u="none" kern="1200" dirty="0"/>
            <a:t>It's important to note that sentiment analysis is not always perfect and can be subjective, so these results should be reviewed and interpreted in context.</a:t>
          </a:r>
          <a:endParaRPr lang="en-IN" sz="1700" kern="1200" dirty="0"/>
        </a:p>
      </dsp:txBody>
      <dsp:txXfrm rot="-5400000">
        <a:off x="889773" y="2184724"/>
        <a:ext cx="7894807" cy="745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8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565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342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764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293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3093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262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6FA2B21-3FCD-4721-B95C-427943F61125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0923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6FA2B21-3FCD-4721-B95C-427943F61125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943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1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6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2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1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1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6FA2B21-3FCD-4721-B95C-427943F61125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2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1683835"/>
            <a:ext cx="5626550" cy="2207942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fr-FR" sz="3200" b="0" dirty="0">
                <a:effectLst/>
              </a:rPr>
            </a:br>
            <a:r>
              <a:rPr lang="fr-FR" sz="3200" b="0" i="0" u="none" strike="noStrike" dirty="0">
                <a:solidFill>
                  <a:srgbClr val="F46524"/>
                </a:solidFill>
                <a:effectLst/>
                <a:latin typeface="Georgia" panose="02040502050405020303" pitchFamily="18" charset="0"/>
              </a:rPr>
              <a:t>Sentiment </a:t>
            </a:r>
            <a:r>
              <a:rPr lang="fr-FR" sz="3200" b="0" i="0" u="none" strike="noStrike" dirty="0" err="1">
                <a:solidFill>
                  <a:srgbClr val="F46524"/>
                </a:solidFill>
                <a:effectLst/>
                <a:latin typeface="Georgia" panose="02040502050405020303" pitchFamily="18" charset="0"/>
              </a:rPr>
              <a:t>analysis</a:t>
            </a:r>
            <a:r>
              <a:rPr lang="fr-FR" sz="3200" b="0" i="0" u="none" strike="noStrike" dirty="0">
                <a:solidFill>
                  <a:srgbClr val="F46524"/>
                </a:solidFill>
                <a:effectLst/>
                <a:latin typeface="Georgia" panose="02040502050405020303" pitchFamily="18" charset="0"/>
              </a:rPr>
              <a:t> on Psy Channel </a:t>
            </a:r>
            <a:r>
              <a:rPr lang="fr-FR" sz="3200" b="0" i="0" u="none" strike="noStrike" dirty="0" err="1">
                <a:solidFill>
                  <a:srgbClr val="F46524"/>
                </a:solidFill>
                <a:effectLst/>
                <a:latin typeface="Georgia" panose="02040502050405020303" pitchFamily="18" charset="0"/>
              </a:rPr>
              <a:t>Comments</a:t>
            </a:r>
            <a:br>
              <a:rPr lang="fr-FR" sz="1050" b="0" dirty="0">
                <a:effectLst/>
              </a:rPr>
            </a:br>
            <a:br>
              <a:rPr lang="fr-FR" sz="1050" dirty="0"/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925" y="3701095"/>
            <a:ext cx="4775075" cy="559656"/>
          </a:xfrm>
        </p:spPr>
        <p:txBody>
          <a:bodyPr>
            <a:normAutofit fontScale="250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7200" b="0" i="0" u="none" strike="noStrike" dirty="0" err="1">
                <a:solidFill>
                  <a:srgbClr val="F46524"/>
                </a:solidFill>
                <a:effectLst/>
                <a:latin typeface="Georgia" panose="02040502050405020303" pitchFamily="18" charset="0"/>
              </a:rPr>
              <a:t>Name:Sawant</a:t>
            </a:r>
            <a:r>
              <a:rPr lang="en-IN" sz="7200" b="0" i="0" u="none" strike="noStrike" dirty="0">
                <a:solidFill>
                  <a:srgbClr val="F46524"/>
                </a:solidFill>
                <a:effectLst/>
                <a:latin typeface="Georgia" panose="02040502050405020303" pitchFamily="18" charset="0"/>
              </a:rPr>
              <a:t> Kunal Ravindra</a:t>
            </a:r>
            <a:endParaRPr lang="en-IN" sz="7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7200" b="0" i="0" u="none" strike="noStrike" dirty="0">
                <a:solidFill>
                  <a:srgbClr val="F46524"/>
                </a:solidFill>
                <a:effectLst/>
                <a:latin typeface="Georgia" panose="02040502050405020303" pitchFamily="18" charset="0"/>
              </a:rPr>
              <a:t>Roll No.31031421019</a:t>
            </a:r>
            <a:endParaRPr lang="en-IN" sz="7200" b="0" dirty="0">
              <a:effectLst/>
            </a:endParaRPr>
          </a:p>
          <a:p>
            <a:br>
              <a:rPr lang="en-IN" dirty="0"/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288" y="267629"/>
            <a:ext cx="10058400" cy="1512389"/>
          </a:xfrm>
        </p:spPr>
        <p:txBody>
          <a:bodyPr>
            <a:normAutofit/>
          </a:bodyPr>
          <a:lstStyle/>
          <a:p>
            <a:pPr algn="ctr"/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INTRODUCTION AND PROBLEM STATEMENT:</a:t>
            </a:r>
            <a:endParaRPr lang="en-US" dirty="0"/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95990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AC7937D-9FDC-65C8-2D15-4CED64621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3830769"/>
              </p:ext>
            </p:extLst>
          </p:nvPr>
        </p:nvGraphicFramePr>
        <p:xfrm>
          <a:off x="2110059" y="127722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1F199-7C64-07F3-2C59-128683F6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29367"/>
          </a:xfrm>
        </p:spPr>
        <p:txBody>
          <a:bodyPr/>
          <a:lstStyle/>
          <a:p>
            <a:r>
              <a:rPr lang="en-US" dirty="0"/>
              <a:t>Models Used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7A499E-7B99-661B-110C-3AE83C42D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61994"/>
              </p:ext>
            </p:extLst>
          </p:nvPr>
        </p:nvGraphicFramePr>
        <p:xfrm>
          <a:off x="1066800" y="1605776"/>
          <a:ext cx="10058400" cy="4347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1C17B44-57F1-AEE9-6AC5-AFA515B75E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857" y="4294208"/>
            <a:ext cx="11030285" cy="12500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287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F690-3361-496F-5A87-497D2295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D4AAC-FFC8-DF6A-78D9-DA0DABCBF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 Model fitting (Naive Bayes)</a:t>
            </a:r>
            <a:endParaRPr lang="en-US" b="0" dirty="0">
              <a:effectLst/>
            </a:endParaRPr>
          </a:p>
          <a:p>
            <a:pPr rtl="0">
              <a:spcBef>
                <a:spcPts val="300"/>
              </a:spcBef>
              <a:spcAft>
                <a:spcPts val="1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Accuracy: 0.8571428571428571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7938F78-9C81-CC1C-FA79-783506648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46" y="3027667"/>
            <a:ext cx="10040751" cy="20005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84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E991-0569-EDC0-04FD-8E2F0676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FCFE9B-26BB-7033-CA53-A78D6F8FE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05108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0406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A6BD5CB51F143B697C2A56537CA24" ma:contentTypeVersion="5" ma:contentTypeDescription="Create a new document." ma:contentTypeScope="" ma:versionID="ec06898ef4998c5cb673d352e91ba3af">
  <xsd:schema xmlns:xsd="http://www.w3.org/2001/XMLSchema" xmlns:xs="http://www.w3.org/2001/XMLSchema" xmlns:p="http://schemas.microsoft.com/office/2006/metadata/properties" xmlns:ns3="106c547f-f0e3-4835-875d-0f606f10b099" xmlns:ns4="5d54ea5a-450d-4aab-bd8b-0e3ff2958a8c" targetNamespace="http://schemas.microsoft.com/office/2006/metadata/properties" ma:root="true" ma:fieldsID="0cf0f3d87971902c64fe5f92e9720d24" ns3:_="" ns4:_="">
    <xsd:import namespace="106c547f-f0e3-4835-875d-0f606f10b099"/>
    <xsd:import namespace="5d54ea5a-450d-4aab-bd8b-0e3ff2958a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6c547f-f0e3-4835-875d-0f606f10b0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54ea5a-450d-4aab-bd8b-0e3ff2958a8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106c547f-f0e3-4835-875d-0f606f10b099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5d54ea5a-450d-4aab-bd8b-0e3ff2958a8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BD737AA-BB17-48D8-8C73-1A9BFC1941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6c547f-f0e3-4835-875d-0f606f10b099"/>
    <ds:schemaRef ds:uri="5d54ea5a-450d-4aab-bd8b-0e3ff2958a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</TotalTime>
  <Words>224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Century Gothic</vt:lpstr>
      <vt:lpstr>Georgia</vt:lpstr>
      <vt:lpstr>Lato</vt:lpstr>
      <vt:lpstr>Raleway</vt:lpstr>
      <vt:lpstr>Wingdings 3</vt:lpstr>
      <vt:lpstr>Ion Boardroom</vt:lpstr>
      <vt:lpstr> Sentiment analysis on Psy Channel Comments  </vt:lpstr>
      <vt:lpstr>INTRODUCTION AND PROBLEM STATEMENT:</vt:lpstr>
      <vt:lpstr>Models Used</vt:lpstr>
      <vt:lpstr>Accuracy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Psy Channel Comments</dc:title>
  <dc:creator>31-sksc-262</dc:creator>
  <cp:lastModifiedBy>31-sksc-262</cp:lastModifiedBy>
  <cp:revision>2</cp:revision>
  <dcterms:created xsi:type="dcterms:W3CDTF">2023-04-15T02:30:07Z</dcterms:created>
  <dcterms:modified xsi:type="dcterms:W3CDTF">2023-04-15T02:46:39Z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0x010100F4FA6BD5CB51F143B697C2A56537CA24</vt:lpwstr>
  </property>
</Properties>
</file>