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335" r:id="rId3"/>
    <p:sldId id="327" r:id="rId4"/>
    <p:sldId id="317" r:id="rId5"/>
    <p:sldId id="394" r:id="rId6"/>
    <p:sldId id="395" r:id="rId7"/>
    <p:sldId id="344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/>
    <p:restoredTop sz="94692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09060"/>
            <a:ext cx="10363200" cy="912771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200">
                <a:solidFill>
                  <a:schemeClr val="tx2"/>
                </a:solidFill>
              </a:defRPr>
            </a:lvl1pPr>
            <a:lvl2pPr marL="5436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08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4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16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52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48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181158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4915402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8019223" y="1723564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40815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14"/>
          </p:nvPr>
        </p:nvSpPr>
        <p:spPr>
          <a:xfrm>
            <a:off x="6511975" y="3836202"/>
            <a:ext cx="2357966" cy="2355851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7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4736407" y="1760703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289336" y="1778034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8188591" y="1778034"/>
            <a:ext cx="3048000" cy="3048000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2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rtfoli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/>
          <p:cNvSpPr>
            <a:spLocks noGrp="1"/>
          </p:cNvSpPr>
          <p:nvPr>
            <p:ph type="pic" sz="quarter" idx="11"/>
          </p:nvPr>
        </p:nvSpPr>
        <p:spPr>
          <a:xfrm>
            <a:off x="7254865" y="1893449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189792" y="1893449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9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9325336" y="1893449"/>
            <a:ext cx="1952200" cy="35791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2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Project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1169940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8212042" y="1853427"/>
            <a:ext cx="2940891" cy="3888515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5050688" y="2119729"/>
            <a:ext cx="2090556" cy="3666824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27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ad A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9160" y="2119728"/>
            <a:ext cx="3492190" cy="4864537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8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cboo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107915" y="1889919"/>
            <a:ext cx="3958710" cy="249396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2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038074" y="1874839"/>
            <a:ext cx="3958710" cy="21891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1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53401" y="109372"/>
            <a:ext cx="412350" cy="522816"/>
          </a:xfrm>
        </p:spPr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0" y="1659485"/>
            <a:ext cx="12192000" cy="295888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5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4890148" y="792733"/>
            <a:ext cx="2411704" cy="2412019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Drag and Drop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9235" y="3404806"/>
            <a:ext cx="7433531" cy="595211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828800" y="4319115"/>
            <a:ext cx="8534400" cy="1395280"/>
          </a:xfrm>
        </p:spPr>
        <p:txBody>
          <a:bodyPr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78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/>
          <p:cNvSpPr>
            <a:spLocks noGrp="1"/>
          </p:cNvSpPr>
          <p:nvPr>
            <p:ph type="title"/>
          </p:nvPr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/>
          <a:lstStyle>
            <a:lvl1pPr algn="ctr">
              <a:defRPr sz="3200" b="1" i="0">
                <a:solidFill>
                  <a:schemeClr val="tx1"/>
                </a:solidFill>
                <a:latin typeface="Roboto" charset="0"/>
                <a:ea typeface="Roboto" charset="0"/>
                <a:cs typeface="Roboto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1791730" y="778215"/>
            <a:ext cx="8629806" cy="38593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20000"/>
              </a:lnSpc>
              <a:buNone/>
              <a:defRPr sz="1400" b="0" i="0">
                <a:solidFill>
                  <a:schemeClr val="tx1">
                    <a:alpha val="50000"/>
                  </a:schemeClr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pPr lvl="0"/>
            <a:r>
              <a:rPr lang="en-US" dirty="0"/>
              <a:t>Click to edit Master </a:t>
            </a:r>
            <a:r>
              <a:rPr lang="en-US"/>
              <a:t>text 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7267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218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28382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779995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Drag / Drop / Send to Back</a:t>
            </a:r>
          </a:p>
        </p:txBody>
      </p:sp>
    </p:spTree>
    <p:extLst>
      <p:ext uri="{BB962C8B-B14F-4D97-AF65-F5344CB8AC3E}">
        <p14:creationId xmlns:p14="http://schemas.microsoft.com/office/powerpoint/2010/main" val="175644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1645279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54011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91833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8629427" y="2063306"/>
            <a:ext cx="1991260" cy="199151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715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w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S No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914400" y="283886"/>
            <a:ext cx="10363200" cy="566759"/>
          </a:xfrm>
        </p:spPr>
        <p:txBody>
          <a:bodyPr>
            <a:noAutofit/>
          </a:bodyPr>
          <a:lstStyle/>
          <a:p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Light"/>
            </a:endParaRP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926339" y="716525"/>
            <a:ext cx="10326624" cy="537941"/>
          </a:xfrm>
        </p:spPr>
        <p:txBody>
          <a:bodyPr>
            <a:noAutofit/>
          </a:bodyPr>
          <a:lstStyle>
            <a:lvl1pPr>
              <a:defRPr sz="155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Phon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3" name="Subtitle 2"/>
          <p:cNvSpPr txBox="1">
            <a:spLocks/>
          </p:cNvSpPr>
          <p:nvPr userDrawn="1"/>
        </p:nvSpPr>
        <p:spPr>
          <a:xfrm>
            <a:off x="932689" y="739437"/>
            <a:ext cx="10326624" cy="419558"/>
          </a:xfrm>
          <a:prstGeom prst="rect">
            <a:avLst/>
          </a:prstGeom>
        </p:spPr>
        <p:txBody>
          <a:bodyPr vert="horz" lIns="108731" tIns="54365" rIns="108731" bIns="54365" rtlCol="0">
            <a:norm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50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0" y="6205029"/>
            <a:ext cx="12192000" cy="6529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latin typeface="Open Sans Light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32535" y="1320800"/>
            <a:ext cx="2445225" cy="432939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26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217490" tIns="108745" rIns="217490" bIns="108745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217490" tIns="108745" rIns="217490" bIns="108745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53401" y="109372"/>
            <a:ext cx="412350" cy="522816"/>
          </a:xfrm>
          <a:prstGeom prst="rect">
            <a:avLst/>
          </a:prstGeom>
          <a:solidFill>
            <a:schemeClr val="bg2"/>
          </a:solidFill>
        </p:spPr>
        <p:txBody>
          <a:bodyPr vert="horz" lIns="0" tIns="182680" rIns="0" bIns="182680" rtlCol="0" anchor="ctr">
            <a:spAutoFit/>
          </a:bodyPr>
          <a:lstStyle>
            <a:lvl1pPr algn="ctr">
              <a:defRPr sz="1000">
                <a:ln>
                  <a:noFill/>
                </a:ln>
                <a:solidFill>
                  <a:schemeClr val="bg1"/>
                </a:solidFill>
                <a:latin typeface="Open Sans"/>
                <a:cs typeface="Open Sans"/>
              </a:defRPr>
            </a:lvl1pPr>
          </a:lstStyle>
          <a:p>
            <a:fld id="{C9468CE9-3F3D-1446-A027-4B4CDD3883B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14430" y="6802394"/>
            <a:ext cx="12267735" cy="90715"/>
            <a:chOff x="606161" y="2106824"/>
            <a:chExt cx="6205940" cy="1241188"/>
          </a:xfrm>
        </p:grpSpPr>
        <p:sp>
          <p:nvSpPr>
            <p:cNvPr id="7" name="Rectangle 6"/>
            <p:cNvSpPr/>
            <p:nvPr userDrawn="1"/>
          </p:nvSpPr>
          <p:spPr>
            <a:xfrm>
              <a:off x="606161" y="2106824"/>
              <a:ext cx="124118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>
                <a:latin typeface="Open Sans Light"/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47349" y="2106824"/>
              <a:ext cx="1241188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>
                <a:latin typeface="Open Sans Light"/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088537" y="2106824"/>
              <a:ext cx="1241188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>
                <a:latin typeface="Open Sans Light"/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4329725" y="2106824"/>
              <a:ext cx="1241188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>
                <a:latin typeface="Open Sans Light"/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5570913" y="2106824"/>
              <a:ext cx="124118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 dirty="0">
                <a:latin typeface="Open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0647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hf hdr="0" ftr="0" dt="0"/>
  <p:txStyles>
    <p:titleStyle>
      <a:lvl1pPr algn="ctr" defTabSz="543613" rtl="0" eaLnBrk="1" latinLnBrk="0" hangingPunct="1">
        <a:spcBef>
          <a:spcPct val="0"/>
        </a:spcBef>
        <a:buNone/>
        <a:defRPr sz="2999" kern="1200">
          <a:solidFill>
            <a:schemeClr val="bg2"/>
          </a:solidFill>
          <a:latin typeface="Open Sans"/>
          <a:ea typeface="+mj-ea"/>
          <a:cs typeface="Open Sans"/>
        </a:defRPr>
      </a:lvl1pPr>
    </p:titleStyle>
    <p:bodyStyle>
      <a:lvl1pPr marL="0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200" kern="1200">
          <a:solidFill>
            <a:schemeClr val="tx2"/>
          </a:solidFill>
          <a:latin typeface="Open Sans Light"/>
          <a:ea typeface="+mn-ea"/>
          <a:cs typeface="Open Sans Light"/>
        </a:defRPr>
      </a:lvl1pPr>
      <a:lvl2pPr marL="54361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2pPr>
      <a:lvl3pPr marL="1087226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3pPr>
      <a:lvl4pPr marL="1630843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4pPr>
      <a:lvl5pPr marL="2174455" indent="0" algn="ctr" defTabSz="543613" rtl="0" eaLnBrk="1" latinLnBrk="0" hangingPunct="1">
        <a:lnSpc>
          <a:spcPct val="130000"/>
        </a:lnSpc>
        <a:spcBef>
          <a:spcPct val="20000"/>
        </a:spcBef>
        <a:buFont typeface="Arial"/>
        <a:buNone/>
        <a:defRPr sz="1550" kern="1200">
          <a:solidFill>
            <a:schemeClr val="tx2"/>
          </a:solidFill>
          <a:latin typeface="Open Sans"/>
          <a:ea typeface="+mn-ea"/>
          <a:cs typeface="Open Sans"/>
        </a:defRPr>
      </a:lvl5pPr>
      <a:lvl6pPr marL="298987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3490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77105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0718" indent="-271808" algn="l" defTabSz="543613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1pPr>
      <a:lvl2pPr marL="54361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2pPr>
      <a:lvl3pPr marL="108722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3pPr>
      <a:lvl4pPr marL="163084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4pPr>
      <a:lvl5pPr marL="2174455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5pPr>
      <a:lvl6pPr marL="271806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6pPr>
      <a:lvl7pPr marL="3261683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7pPr>
      <a:lvl8pPr marL="3805296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8pPr>
      <a:lvl9pPr marL="4348909" algn="l" defTabSz="543613" rtl="0" eaLnBrk="1" latinLnBrk="0" hangingPunct="1">
        <a:defRPr sz="2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0894" y="2005781"/>
            <a:ext cx="8210667" cy="912648"/>
          </a:xfrm>
        </p:spPr>
        <p:txBody>
          <a:bodyPr/>
          <a:lstStyle/>
          <a:p>
            <a:r>
              <a:rPr lang="en-US" sz="4800" b="1" u="sng" dirty="0">
                <a:solidFill>
                  <a:schemeClr val="accent4"/>
                </a:solidFill>
              </a:rPr>
              <a:t>Energy Usage &amp; Savings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59028" y="630712"/>
            <a:ext cx="8534400" cy="55835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Presented by: Group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F7270-FB13-DB0E-D967-9D53027DD843}"/>
              </a:ext>
            </a:extLst>
          </p:cNvPr>
          <p:cNvSpPr txBox="1"/>
          <p:nvPr/>
        </p:nvSpPr>
        <p:spPr>
          <a:xfrm>
            <a:off x="4994787" y="3814917"/>
            <a:ext cx="2749855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Group Members:-</a:t>
            </a:r>
          </a:p>
          <a:p>
            <a:endParaRPr lang="en-IN" sz="2400" b="1" dirty="0"/>
          </a:p>
          <a:p>
            <a:pPr marL="342900" indent="-342900">
              <a:buAutoNum type="arabicPeriod"/>
            </a:pPr>
            <a:r>
              <a:rPr lang="en-IN" b="1" dirty="0"/>
              <a:t>Kunal Ahirrao</a:t>
            </a:r>
          </a:p>
          <a:p>
            <a:pPr marL="342900" indent="-342900">
              <a:buAutoNum type="arabicPeriod"/>
            </a:pPr>
            <a:r>
              <a:rPr lang="en-IN" b="1" dirty="0" err="1"/>
              <a:t>Sukhad</a:t>
            </a:r>
            <a:r>
              <a:rPr lang="en-IN" b="1" dirty="0"/>
              <a:t> </a:t>
            </a:r>
            <a:r>
              <a:rPr lang="en-IN" b="1" dirty="0" err="1"/>
              <a:t>Dnyanesh</a:t>
            </a:r>
            <a:r>
              <a:rPr lang="en-IN" b="1" dirty="0"/>
              <a:t> Joshi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8238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C4535E-3176-352B-76B8-EAD38BDE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68CE9-3F3D-1446-A027-4B4CDD3883B0}" type="slidenum">
              <a:rPr lang="en-US" smtClean="0"/>
              <a:t>10</a:t>
            </a:fld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C10F1-60AA-CAC2-F641-8AC9698C251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r>
              <a:rPr lang="en-IN" sz="96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23229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737537" y="2709836"/>
            <a:ext cx="1844675" cy="847725"/>
            <a:chOff x="737537" y="2574925"/>
            <a:chExt cx="1844675" cy="847725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37537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1537637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79024" y="3530574"/>
            <a:ext cx="1843087" cy="901700"/>
            <a:chOff x="2479024" y="3395663"/>
            <a:chExt cx="1843087" cy="901700"/>
          </a:xfrm>
        </p:grpSpPr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2479024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317224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2111" y="2709836"/>
            <a:ext cx="1844675" cy="847725"/>
            <a:chOff x="4322111" y="2574925"/>
            <a:chExt cx="1844675" cy="847725"/>
          </a:xfrm>
        </p:grpSpPr>
        <p:sp>
          <p:nvSpPr>
            <p:cNvPr id="11" name="Freeform 5"/>
            <p:cNvSpPr>
              <a:spLocks/>
            </p:cNvSpPr>
            <p:nvPr/>
          </p:nvSpPr>
          <p:spPr bwMode="auto">
            <a:xfrm>
              <a:off x="4322111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122211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063598" y="3530574"/>
            <a:ext cx="1843087" cy="901700"/>
            <a:chOff x="6063598" y="3395663"/>
            <a:chExt cx="1843087" cy="901700"/>
          </a:xfrm>
        </p:grpSpPr>
        <p:sp>
          <p:nvSpPr>
            <p:cNvPr id="13" name="Freeform 7"/>
            <p:cNvSpPr>
              <a:spLocks/>
            </p:cNvSpPr>
            <p:nvPr/>
          </p:nvSpPr>
          <p:spPr bwMode="auto">
            <a:xfrm>
              <a:off x="6063598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6901798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7865413" y="2709836"/>
            <a:ext cx="1844675" cy="847725"/>
            <a:chOff x="7865413" y="2574925"/>
            <a:chExt cx="1844675" cy="847725"/>
          </a:xfrm>
        </p:grpSpPr>
        <p:sp>
          <p:nvSpPr>
            <p:cNvPr id="15" name="Freeform 5"/>
            <p:cNvSpPr>
              <a:spLocks/>
            </p:cNvSpPr>
            <p:nvPr/>
          </p:nvSpPr>
          <p:spPr bwMode="auto">
            <a:xfrm>
              <a:off x="7865413" y="2574925"/>
              <a:ext cx="1069975" cy="820738"/>
            </a:xfrm>
            <a:custGeom>
              <a:avLst/>
              <a:gdLst>
                <a:gd name="T0" fmla="*/ 62 w 83"/>
                <a:gd name="T1" fmla="*/ 0 h 63"/>
                <a:gd name="T2" fmla="*/ 46 w 83"/>
                <a:gd name="T3" fmla="*/ 8 h 63"/>
                <a:gd name="T4" fmla="*/ 6 w 83"/>
                <a:gd name="T5" fmla="*/ 52 h 63"/>
                <a:gd name="T6" fmla="*/ 10 w 83"/>
                <a:gd name="T7" fmla="*/ 63 h 63"/>
                <a:gd name="T8" fmla="*/ 53 w 83"/>
                <a:gd name="T9" fmla="*/ 23 h 63"/>
                <a:gd name="T10" fmla="*/ 83 w 83"/>
                <a:gd name="T11" fmla="*/ 0 h 63"/>
                <a:gd name="T12" fmla="*/ 62 w 83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63">
                  <a:moveTo>
                    <a:pt x="62" y="0"/>
                  </a:moveTo>
                  <a:cubicBezTo>
                    <a:pt x="59" y="0"/>
                    <a:pt x="54" y="0"/>
                    <a:pt x="46" y="8"/>
                  </a:cubicBezTo>
                  <a:cubicBezTo>
                    <a:pt x="31" y="22"/>
                    <a:pt x="20" y="38"/>
                    <a:pt x="6" y="52"/>
                  </a:cubicBezTo>
                  <a:cubicBezTo>
                    <a:pt x="0" y="58"/>
                    <a:pt x="4" y="63"/>
                    <a:pt x="10" y="63"/>
                  </a:cubicBezTo>
                  <a:cubicBezTo>
                    <a:pt x="19" y="63"/>
                    <a:pt x="42" y="37"/>
                    <a:pt x="53" y="23"/>
                  </a:cubicBezTo>
                  <a:cubicBezTo>
                    <a:pt x="63" y="11"/>
                    <a:pt x="72" y="0"/>
                    <a:pt x="83" y="0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16" name="Freeform 6"/>
            <p:cNvSpPr>
              <a:spLocks/>
            </p:cNvSpPr>
            <p:nvPr/>
          </p:nvSpPr>
          <p:spPr bwMode="auto">
            <a:xfrm>
              <a:off x="8665513" y="2574925"/>
              <a:ext cx="1044575" cy="847725"/>
            </a:xfrm>
            <a:custGeom>
              <a:avLst/>
              <a:gdLst>
                <a:gd name="T0" fmla="*/ 35 w 81"/>
                <a:gd name="T1" fmla="*/ 53 h 65"/>
                <a:gd name="T2" fmla="*/ 46 w 81"/>
                <a:gd name="T3" fmla="*/ 42 h 65"/>
                <a:gd name="T4" fmla="*/ 0 w 81"/>
                <a:gd name="T5" fmla="*/ 0 h 65"/>
                <a:gd name="T6" fmla="*/ 21 w 81"/>
                <a:gd name="T7" fmla="*/ 0 h 65"/>
                <a:gd name="T8" fmla="*/ 57 w 81"/>
                <a:gd name="T9" fmla="*/ 31 h 65"/>
                <a:gd name="T10" fmla="*/ 70 w 81"/>
                <a:gd name="T11" fmla="*/ 21 h 65"/>
                <a:gd name="T12" fmla="*/ 81 w 81"/>
                <a:gd name="T13" fmla="*/ 65 h 65"/>
                <a:gd name="T14" fmla="*/ 35 w 81"/>
                <a:gd name="T15" fmla="*/ 53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1" h="65">
                  <a:moveTo>
                    <a:pt x="35" y="53"/>
                  </a:moveTo>
                  <a:cubicBezTo>
                    <a:pt x="40" y="48"/>
                    <a:pt x="41" y="47"/>
                    <a:pt x="46" y="42"/>
                  </a:cubicBezTo>
                  <a:cubicBezTo>
                    <a:pt x="8" y="0"/>
                    <a:pt x="8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1" y="1"/>
                    <a:pt x="36" y="7"/>
                    <a:pt x="57" y="31"/>
                  </a:cubicBezTo>
                  <a:cubicBezTo>
                    <a:pt x="63" y="27"/>
                    <a:pt x="64" y="26"/>
                    <a:pt x="70" y="21"/>
                  </a:cubicBezTo>
                  <a:cubicBezTo>
                    <a:pt x="72" y="40"/>
                    <a:pt x="76" y="55"/>
                    <a:pt x="81" y="65"/>
                  </a:cubicBezTo>
                  <a:cubicBezTo>
                    <a:pt x="61" y="61"/>
                    <a:pt x="52" y="58"/>
                    <a:pt x="35" y="5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9606900" y="3530574"/>
            <a:ext cx="1843087" cy="901700"/>
            <a:chOff x="9606900" y="3395663"/>
            <a:chExt cx="1843087" cy="901700"/>
          </a:xfrm>
        </p:grpSpPr>
        <p:sp>
          <p:nvSpPr>
            <p:cNvPr id="17" name="Freeform 7"/>
            <p:cNvSpPr>
              <a:spLocks/>
            </p:cNvSpPr>
            <p:nvPr/>
          </p:nvSpPr>
          <p:spPr bwMode="auto">
            <a:xfrm>
              <a:off x="9606900" y="3500438"/>
              <a:ext cx="1108075" cy="796925"/>
            </a:xfrm>
            <a:custGeom>
              <a:avLst/>
              <a:gdLst>
                <a:gd name="T0" fmla="*/ 65 w 86"/>
                <a:gd name="T1" fmla="*/ 61 h 61"/>
                <a:gd name="T2" fmla="*/ 48 w 86"/>
                <a:gd name="T3" fmla="*/ 54 h 61"/>
                <a:gd name="T4" fmla="*/ 6 w 86"/>
                <a:gd name="T5" fmla="*/ 11 h 61"/>
                <a:gd name="T6" fmla="*/ 10 w 86"/>
                <a:gd name="T7" fmla="*/ 0 h 61"/>
                <a:gd name="T8" fmla="*/ 54 w 86"/>
                <a:gd name="T9" fmla="*/ 38 h 61"/>
                <a:gd name="T10" fmla="*/ 86 w 86"/>
                <a:gd name="T11" fmla="*/ 60 h 61"/>
                <a:gd name="T12" fmla="*/ 65 w 86"/>
                <a:gd name="T13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61">
                  <a:moveTo>
                    <a:pt x="65" y="61"/>
                  </a:moveTo>
                  <a:cubicBezTo>
                    <a:pt x="62" y="61"/>
                    <a:pt x="56" y="61"/>
                    <a:pt x="48" y="54"/>
                  </a:cubicBezTo>
                  <a:cubicBezTo>
                    <a:pt x="33" y="41"/>
                    <a:pt x="21" y="24"/>
                    <a:pt x="6" y="11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19" y="0"/>
                    <a:pt x="43" y="25"/>
                    <a:pt x="54" y="38"/>
                  </a:cubicBezTo>
                  <a:cubicBezTo>
                    <a:pt x="65" y="50"/>
                    <a:pt x="75" y="60"/>
                    <a:pt x="86" y="60"/>
                  </a:cubicBezTo>
                  <a:cubicBezTo>
                    <a:pt x="65" y="61"/>
                    <a:pt x="65" y="61"/>
                    <a:pt x="65" y="61"/>
                  </a:cubicBezTo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18" name="Freeform 8"/>
            <p:cNvSpPr>
              <a:spLocks/>
            </p:cNvSpPr>
            <p:nvPr/>
          </p:nvSpPr>
          <p:spPr bwMode="auto">
            <a:xfrm>
              <a:off x="10445100" y="3395663"/>
              <a:ext cx="1004887" cy="901700"/>
            </a:xfrm>
            <a:custGeom>
              <a:avLst/>
              <a:gdLst>
                <a:gd name="T0" fmla="*/ 32 w 78"/>
                <a:gd name="T1" fmla="*/ 15 h 69"/>
                <a:gd name="T2" fmla="*/ 44 w 78"/>
                <a:gd name="T3" fmla="*/ 25 h 69"/>
                <a:gd name="T4" fmla="*/ 0 w 78"/>
                <a:gd name="T5" fmla="*/ 69 h 69"/>
                <a:gd name="T6" fmla="*/ 21 w 78"/>
                <a:gd name="T7" fmla="*/ 68 h 69"/>
                <a:gd name="T8" fmla="*/ 56 w 78"/>
                <a:gd name="T9" fmla="*/ 35 h 69"/>
                <a:gd name="T10" fmla="*/ 68 w 78"/>
                <a:gd name="T11" fmla="*/ 45 h 69"/>
                <a:gd name="T12" fmla="*/ 78 w 78"/>
                <a:gd name="T13" fmla="*/ 0 h 69"/>
                <a:gd name="T14" fmla="*/ 32 w 78"/>
                <a:gd name="T15" fmla="*/ 1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69">
                  <a:moveTo>
                    <a:pt x="32" y="15"/>
                  </a:moveTo>
                  <a:cubicBezTo>
                    <a:pt x="37" y="19"/>
                    <a:pt x="39" y="21"/>
                    <a:pt x="44" y="25"/>
                  </a:cubicBezTo>
                  <a:cubicBezTo>
                    <a:pt x="7" y="69"/>
                    <a:pt x="7" y="69"/>
                    <a:pt x="0" y="69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30" y="67"/>
                    <a:pt x="36" y="60"/>
                    <a:pt x="56" y="35"/>
                  </a:cubicBezTo>
                  <a:cubicBezTo>
                    <a:pt x="61" y="40"/>
                    <a:pt x="63" y="41"/>
                    <a:pt x="68" y="45"/>
                  </a:cubicBezTo>
                  <a:cubicBezTo>
                    <a:pt x="69" y="26"/>
                    <a:pt x="73" y="11"/>
                    <a:pt x="78" y="0"/>
                  </a:cubicBezTo>
                  <a:cubicBezTo>
                    <a:pt x="58" y="6"/>
                    <a:pt x="49" y="9"/>
                    <a:pt x="32" y="1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sp>
        <p:nvSpPr>
          <p:cNvPr id="21" name="Freeform 20"/>
          <p:cNvSpPr/>
          <p:nvPr/>
        </p:nvSpPr>
        <p:spPr>
          <a:xfrm>
            <a:off x="1079635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1</a:t>
            </a:r>
          </a:p>
        </p:txBody>
      </p:sp>
      <p:sp>
        <p:nvSpPr>
          <p:cNvPr id="22" name="Freeform 21"/>
          <p:cNvSpPr/>
          <p:nvPr/>
        </p:nvSpPr>
        <p:spPr>
          <a:xfrm>
            <a:off x="2822453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2</a:t>
            </a:r>
          </a:p>
        </p:txBody>
      </p:sp>
      <p:sp>
        <p:nvSpPr>
          <p:cNvPr id="23" name="Freeform 22"/>
          <p:cNvSpPr/>
          <p:nvPr/>
        </p:nvSpPr>
        <p:spPr>
          <a:xfrm>
            <a:off x="4669773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3</a:t>
            </a:r>
          </a:p>
        </p:txBody>
      </p:sp>
      <p:sp>
        <p:nvSpPr>
          <p:cNvPr id="24" name="Freeform 23"/>
          <p:cNvSpPr/>
          <p:nvPr/>
        </p:nvSpPr>
        <p:spPr>
          <a:xfrm>
            <a:off x="6412591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4</a:t>
            </a:r>
          </a:p>
        </p:txBody>
      </p:sp>
      <p:sp>
        <p:nvSpPr>
          <p:cNvPr id="25" name="Freeform 24"/>
          <p:cNvSpPr/>
          <p:nvPr/>
        </p:nvSpPr>
        <p:spPr>
          <a:xfrm>
            <a:off x="8186276" y="3336891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5</a:t>
            </a:r>
          </a:p>
        </p:txBody>
      </p:sp>
      <p:sp>
        <p:nvSpPr>
          <p:cNvPr id="26" name="Freeform 25"/>
          <p:cNvSpPr/>
          <p:nvPr/>
        </p:nvSpPr>
        <p:spPr>
          <a:xfrm>
            <a:off x="9929094" y="2649217"/>
            <a:ext cx="1151996" cy="1151997"/>
          </a:xfrm>
          <a:custGeom>
            <a:avLst/>
            <a:gdLst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3529838 w 3529838"/>
              <a:gd name="connsiteY2" fmla="*/ 3656018 h 3656018"/>
              <a:gd name="connsiteX3" fmla="*/ 1399387 w 3529838"/>
              <a:gd name="connsiteY3" fmla="*/ 3656018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3529838"/>
              <a:gd name="connsiteY0" fmla="*/ 1474949 h 3656018"/>
              <a:gd name="connsiteX1" fmla="*/ 3529838 w 3529838"/>
              <a:gd name="connsiteY1" fmla="*/ 1474949 h 3656018"/>
              <a:gd name="connsiteX2" fmla="*/ 1399387 w 3529838"/>
              <a:gd name="connsiteY2" fmla="*/ 3656018 h 3656018"/>
              <a:gd name="connsiteX3" fmla="*/ 1399387 w 3529838"/>
              <a:gd name="connsiteY3" fmla="*/ 1474949 h 3656018"/>
              <a:gd name="connsiteX4" fmla="*/ 575998 w 3529838"/>
              <a:gd name="connsiteY4" fmla="*/ 0 h 3656018"/>
              <a:gd name="connsiteX5" fmla="*/ 682386 w 3529838"/>
              <a:gd name="connsiteY5" fmla="*/ 44068 h 3656018"/>
              <a:gd name="connsiteX6" fmla="*/ 1107929 w 3529838"/>
              <a:gd name="connsiteY6" fmla="*/ 469610 h 3656018"/>
              <a:gd name="connsiteX7" fmla="*/ 1107929 w 3529838"/>
              <a:gd name="connsiteY7" fmla="*/ 682387 h 3656018"/>
              <a:gd name="connsiteX8" fmla="*/ 682386 w 3529838"/>
              <a:gd name="connsiteY8" fmla="*/ 1107930 h 3656018"/>
              <a:gd name="connsiteX9" fmla="*/ 469610 w 3529838"/>
              <a:gd name="connsiteY9" fmla="*/ 1107930 h 3656018"/>
              <a:gd name="connsiteX10" fmla="*/ 44067 w 3529838"/>
              <a:gd name="connsiteY10" fmla="*/ 682387 h 3656018"/>
              <a:gd name="connsiteX11" fmla="*/ 44067 w 3529838"/>
              <a:gd name="connsiteY11" fmla="*/ 469610 h 3656018"/>
              <a:gd name="connsiteX12" fmla="*/ 469610 w 3529838"/>
              <a:gd name="connsiteY12" fmla="*/ 44068 h 3656018"/>
              <a:gd name="connsiteX13" fmla="*/ 575998 w 3529838"/>
              <a:gd name="connsiteY13" fmla="*/ 0 h 3656018"/>
              <a:gd name="connsiteX0" fmla="*/ 1399387 w 1399387"/>
              <a:gd name="connsiteY0" fmla="*/ 1474949 h 3656018"/>
              <a:gd name="connsiteX1" fmla="*/ 1399387 w 1399387"/>
              <a:gd name="connsiteY1" fmla="*/ 3656018 h 3656018"/>
              <a:gd name="connsiteX2" fmla="*/ 1399387 w 1399387"/>
              <a:gd name="connsiteY2" fmla="*/ 1474949 h 3656018"/>
              <a:gd name="connsiteX3" fmla="*/ 575998 w 1399387"/>
              <a:gd name="connsiteY3" fmla="*/ 0 h 3656018"/>
              <a:gd name="connsiteX4" fmla="*/ 682386 w 1399387"/>
              <a:gd name="connsiteY4" fmla="*/ 44068 h 3656018"/>
              <a:gd name="connsiteX5" fmla="*/ 1107929 w 1399387"/>
              <a:gd name="connsiteY5" fmla="*/ 469610 h 3656018"/>
              <a:gd name="connsiteX6" fmla="*/ 1107929 w 1399387"/>
              <a:gd name="connsiteY6" fmla="*/ 682387 h 3656018"/>
              <a:gd name="connsiteX7" fmla="*/ 682386 w 1399387"/>
              <a:gd name="connsiteY7" fmla="*/ 1107930 h 3656018"/>
              <a:gd name="connsiteX8" fmla="*/ 469610 w 1399387"/>
              <a:gd name="connsiteY8" fmla="*/ 1107930 h 3656018"/>
              <a:gd name="connsiteX9" fmla="*/ 44067 w 1399387"/>
              <a:gd name="connsiteY9" fmla="*/ 682387 h 3656018"/>
              <a:gd name="connsiteX10" fmla="*/ 44067 w 1399387"/>
              <a:gd name="connsiteY10" fmla="*/ 469610 h 3656018"/>
              <a:gd name="connsiteX11" fmla="*/ 469610 w 1399387"/>
              <a:gd name="connsiteY11" fmla="*/ 44068 h 3656018"/>
              <a:gd name="connsiteX12" fmla="*/ 575998 w 1399387"/>
              <a:gd name="connsiteY12" fmla="*/ 0 h 3656018"/>
              <a:gd name="connsiteX0" fmla="*/ 575998 w 1151996"/>
              <a:gd name="connsiteY0" fmla="*/ 0 h 1151997"/>
              <a:gd name="connsiteX1" fmla="*/ 682386 w 1151996"/>
              <a:gd name="connsiteY1" fmla="*/ 44068 h 1151997"/>
              <a:gd name="connsiteX2" fmla="*/ 1107929 w 1151996"/>
              <a:gd name="connsiteY2" fmla="*/ 469610 h 1151997"/>
              <a:gd name="connsiteX3" fmla="*/ 1107929 w 1151996"/>
              <a:gd name="connsiteY3" fmla="*/ 682387 h 1151997"/>
              <a:gd name="connsiteX4" fmla="*/ 682386 w 1151996"/>
              <a:gd name="connsiteY4" fmla="*/ 1107930 h 1151997"/>
              <a:gd name="connsiteX5" fmla="*/ 469610 w 1151996"/>
              <a:gd name="connsiteY5" fmla="*/ 1107930 h 1151997"/>
              <a:gd name="connsiteX6" fmla="*/ 44067 w 1151996"/>
              <a:gd name="connsiteY6" fmla="*/ 682387 h 1151997"/>
              <a:gd name="connsiteX7" fmla="*/ 44067 w 1151996"/>
              <a:gd name="connsiteY7" fmla="*/ 469610 h 1151997"/>
              <a:gd name="connsiteX8" fmla="*/ 469610 w 1151996"/>
              <a:gd name="connsiteY8" fmla="*/ 44068 h 1151997"/>
              <a:gd name="connsiteX9" fmla="*/ 575998 w 1151996"/>
              <a:gd name="connsiteY9" fmla="*/ 0 h 1151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1996" h="1151997">
                <a:moveTo>
                  <a:pt x="575998" y="0"/>
                </a:moveTo>
                <a:cubicBezTo>
                  <a:pt x="614503" y="0"/>
                  <a:pt x="653008" y="14689"/>
                  <a:pt x="682386" y="44068"/>
                </a:cubicBezTo>
                <a:lnTo>
                  <a:pt x="1107929" y="469610"/>
                </a:lnTo>
                <a:cubicBezTo>
                  <a:pt x="1166686" y="528367"/>
                  <a:pt x="1166686" y="623630"/>
                  <a:pt x="1107929" y="682387"/>
                </a:cubicBezTo>
                <a:lnTo>
                  <a:pt x="682386" y="1107930"/>
                </a:lnTo>
                <a:cubicBezTo>
                  <a:pt x="623629" y="1166687"/>
                  <a:pt x="528367" y="1166687"/>
                  <a:pt x="469610" y="1107930"/>
                </a:cubicBezTo>
                <a:lnTo>
                  <a:pt x="44067" y="682387"/>
                </a:lnTo>
                <a:cubicBezTo>
                  <a:pt x="-14690" y="623630"/>
                  <a:pt x="-14690" y="528367"/>
                  <a:pt x="44067" y="469610"/>
                </a:cubicBezTo>
                <a:lnTo>
                  <a:pt x="469610" y="44068"/>
                </a:lnTo>
                <a:cubicBezTo>
                  <a:pt x="498988" y="14689"/>
                  <a:pt x="537493" y="0"/>
                  <a:pt x="57599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linea-basic-10" panose="02000509000000000000" pitchFamily="49" charset="0"/>
              </a:rPr>
              <a:t>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38033" y="4746487"/>
            <a:ext cx="2235200" cy="89287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Process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Focus on relevant data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Aggregate daily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Merge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280851" y="1622201"/>
            <a:ext cx="2235200" cy="89287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Explain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Basic statistics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Missing values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Duplicates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130411" y="4746487"/>
            <a:ext cx="2235200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Model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Split the data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Compare several models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749416" y="1667775"/>
            <a:ext cx="2420917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Interpret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Check accuracy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Interpret significant factors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660880" y="4746487"/>
            <a:ext cx="2235200" cy="89287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What-if scenario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Increase the temperature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Run the model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Evaluate the peak</a:t>
            </a:r>
          </a:p>
        </p:txBody>
      </p:sp>
      <p:sp>
        <p:nvSpPr>
          <p:cNvPr id="38" name="Rectangle 37"/>
          <p:cNvSpPr/>
          <p:nvPr/>
        </p:nvSpPr>
        <p:spPr>
          <a:xfrm>
            <a:off x="9225689" y="1667775"/>
            <a:ext cx="2558806" cy="728533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sz="2133" dirty="0">
                <a:latin typeface="Roboto Regular" charset="0"/>
              </a:rPr>
              <a:t>Recommendations</a:t>
            </a:r>
          </a:p>
          <a:p>
            <a:pPr marL="171450" indent="-171450" algn="ctr">
              <a:lnSpc>
                <a:spcPct val="89000"/>
              </a:lnSpc>
              <a:buFont typeface="Arial" panose="020B0604020202020204" pitchFamily="34" charset="0"/>
              <a:buChar char="•"/>
            </a:pPr>
            <a:r>
              <a:rPr lang="en-US" sz="1200" dirty="0">
                <a:latin typeface="Roboto Regular" charset="0"/>
              </a:rPr>
              <a:t>Practical measures for the grater good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approach</a:t>
            </a:r>
          </a:p>
        </p:txBody>
      </p:sp>
    </p:spTree>
    <p:extLst>
      <p:ext uri="{BB962C8B-B14F-4D97-AF65-F5344CB8AC3E}">
        <p14:creationId xmlns:p14="http://schemas.microsoft.com/office/powerpoint/2010/main" val="285226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1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925348-3E64-C27A-0822-AF805A996E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27"/>
          <a:stretch/>
        </p:blipFill>
        <p:spPr>
          <a:xfrm>
            <a:off x="4688768" y="2249571"/>
            <a:ext cx="7311764" cy="19483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E37C34A-8AA6-9841-6CCD-9A5D98D9BC23}"/>
              </a:ext>
            </a:extLst>
          </p:cNvPr>
          <p:cNvSpPr/>
          <p:nvPr/>
        </p:nvSpPr>
        <p:spPr>
          <a:xfrm>
            <a:off x="573592" y="2249571"/>
            <a:ext cx="3445883" cy="2152641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marL="457200" indent="-457200" algn="ctr">
              <a:lnSpc>
                <a:spcPct val="89000"/>
              </a:lnSpc>
              <a:buAutoNum type="arabicParenR"/>
            </a:pPr>
            <a:r>
              <a:rPr lang="en-US" sz="2133" dirty="0">
                <a:latin typeface="Roboto Regular" charset="0"/>
              </a:rPr>
              <a:t>Clean the data and reduce the number of attributes</a:t>
            </a:r>
          </a:p>
          <a:p>
            <a:pPr marL="457200" indent="-457200" algn="ctr">
              <a:lnSpc>
                <a:spcPct val="89000"/>
              </a:lnSpc>
              <a:buAutoNum type="arabicParenR"/>
            </a:pPr>
            <a:r>
              <a:rPr lang="en-US" sz="2133" dirty="0">
                <a:latin typeface="Roboto Regular" charset="0"/>
              </a:rPr>
              <a:t>Aggregate the daily data for each house</a:t>
            </a:r>
          </a:p>
          <a:p>
            <a:pPr marL="457200" indent="-457200" algn="ctr">
              <a:lnSpc>
                <a:spcPct val="89000"/>
              </a:lnSpc>
              <a:buAutoNum type="arabicParenR"/>
            </a:pPr>
            <a:r>
              <a:rPr lang="en-US" sz="2133" dirty="0">
                <a:latin typeface="Roboto Regular" charset="0"/>
              </a:rPr>
              <a:t>Remove NAs and duplicates</a:t>
            </a:r>
          </a:p>
        </p:txBody>
      </p:sp>
    </p:spTree>
    <p:extLst>
      <p:ext uri="{BB962C8B-B14F-4D97-AF65-F5344CB8AC3E}">
        <p14:creationId xmlns:p14="http://schemas.microsoft.com/office/powerpoint/2010/main" val="180671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7864118" y="2597716"/>
            <a:ext cx="3203807" cy="1635242"/>
          </a:xfrm>
          <a:prstGeom prst="chevron">
            <a:avLst>
              <a:gd name="adj" fmla="val 2075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760" tIns="0" rIns="91440" bIns="91440" rtlCol="0" anchor="ctr" anchorCtr="0"/>
          <a:lstStyle/>
          <a:p>
            <a:r>
              <a:rPr lang="en-US" sz="2800" dirty="0">
                <a:solidFill>
                  <a:srgbClr val="FFFFFF"/>
                </a:solidFill>
                <a:latin typeface="Roboto Regular" charset="0"/>
              </a:rPr>
              <a:t>Interpret </a:t>
            </a:r>
            <a:endParaRPr lang="en-US" sz="1333" dirty="0">
              <a:solidFill>
                <a:srgbClr val="FFFFFF"/>
              </a:solidFill>
              <a:latin typeface="Roboto Regular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890204" y="2597716"/>
            <a:ext cx="3371978" cy="1635242"/>
          </a:xfrm>
          <a:prstGeom prst="chevron">
            <a:avLst>
              <a:gd name="adj" fmla="val 20758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760" tIns="0" rIns="91440" bIns="91440" rtlCol="0" anchor="ctr" anchorCtr="0"/>
          <a:lstStyle/>
          <a:p>
            <a:r>
              <a:rPr lang="en-US" sz="2800" dirty="0">
                <a:solidFill>
                  <a:srgbClr val="FFFFFF"/>
                </a:solidFill>
                <a:latin typeface="Roboto Regular" charset="0"/>
              </a:rPr>
              <a:t>Acknowledge</a:t>
            </a:r>
            <a:endParaRPr lang="en-US" sz="1333" dirty="0">
              <a:solidFill>
                <a:srgbClr val="FFFFFF"/>
              </a:solidFill>
              <a:latin typeface="Roboto Regular" charset="0"/>
            </a:endParaRPr>
          </a:p>
        </p:txBody>
      </p:sp>
      <p:sp>
        <p:nvSpPr>
          <p:cNvPr id="6" name="Chevron 5"/>
          <p:cNvSpPr/>
          <p:nvPr/>
        </p:nvSpPr>
        <p:spPr>
          <a:xfrm>
            <a:off x="2225073" y="2597716"/>
            <a:ext cx="3073953" cy="1635242"/>
          </a:xfrm>
          <a:prstGeom prst="chevron">
            <a:avLst>
              <a:gd name="adj" fmla="val 2075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365760" tIns="0" rIns="91440" bIns="91440" rtlCol="0" anchor="ctr" anchorCtr="0"/>
          <a:lstStyle/>
          <a:p>
            <a:r>
              <a:rPr lang="en-US" sz="2800" dirty="0">
                <a:solidFill>
                  <a:srgbClr val="FFFFFF"/>
                </a:solidFill>
                <a:latin typeface="Roboto Regular" charset="0"/>
              </a:rPr>
              <a:t>Build several models</a:t>
            </a:r>
            <a:endParaRPr lang="en-US" sz="1333" dirty="0">
              <a:solidFill>
                <a:srgbClr val="FFFFFF"/>
              </a:solidFill>
              <a:latin typeface="Roboto Regular" charset="0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-46741" y="2597716"/>
            <a:ext cx="2636769" cy="1635242"/>
          </a:xfrm>
          <a:prstGeom prst="homePlate">
            <a:avLst>
              <a:gd name="adj" fmla="val 2210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0" tIns="0" rIns="91440" bIns="91440" rtlCol="0" anchor="ctr" anchorCtr="0"/>
          <a:lstStyle/>
          <a:p>
            <a:r>
              <a:rPr lang="en-US" sz="2800" dirty="0">
                <a:solidFill>
                  <a:srgbClr val="FFFFFF"/>
                </a:solidFill>
                <a:latin typeface="Roboto Regular" charset="0"/>
              </a:rPr>
              <a:t>Split the data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infographic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F0BB7B-1D41-A051-3005-749BEAFF693A}"/>
              </a:ext>
            </a:extLst>
          </p:cNvPr>
          <p:cNvSpPr/>
          <p:nvPr/>
        </p:nvSpPr>
        <p:spPr>
          <a:xfrm>
            <a:off x="0" y="4706295"/>
            <a:ext cx="2280211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dirty="0">
                <a:latin typeface="Roboto Regular" charset="0"/>
              </a:rPr>
              <a:t>80% for training</a:t>
            </a:r>
          </a:p>
          <a:p>
            <a:pPr algn="ctr">
              <a:lnSpc>
                <a:spcPct val="89000"/>
              </a:lnSpc>
            </a:pPr>
            <a:r>
              <a:rPr lang="en-US" dirty="0">
                <a:latin typeface="Roboto Regular" charset="0"/>
              </a:rPr>
              <a:t>20% for testing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DA734FE-DA27-BA8D-FA73-F72DA78FEE55}"/>
              </a:ext>
            </a:extLst>
          </p:cNvPr>
          <p:cNvSpPr/>
          <p:nvPr/>
        </p:nvSpPr>
        <p:spPr>
          <a:xfrm>
            <a:off x="2443779" y="4706295"/>
            <a:ext cx="2280211" cy="1340432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dirty="0">
                <a:latin typeface="Roboto Regular" charset="0"/>
              </a:rPr>
              <a:t>Several linear regression models with different number of parameters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BE067-0C34-AAC2-D085-6A3998496DCF}"/>
              </a:ext>
            </a:extLst>
          </p:cNvPr>
          <p:cNvSpPr/>
          <p:nvPr/>
        </p:nvSpPr>
        <p:spPr>
          <a:xfrm>
            <a:off x="5436087" y="4706295"/>
            <a:ext cx="2280211" cy="847348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dirty="0">
                <a:latin typeface="Roboto Regular" charset="0"/>
              </a:rPr>
              <a:t>The more data – the better. </a:t>
            </a:r>
            <a:r>
              <a:rPr lang="en-US" b="1" dirty="0">
                <a:latin typeface="Roboto Regular" charset="0"/>
              </a:rPr>
              <a:t>51%</a:t>
            </a:r>
            <a:r>
              <a:rPr lang="en-US" dirty="0">
                <a:latin typeface="Roboto Regular" charset="0"/>
              </a:rPr>
              <a:t> of accuracy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51BD741-84E7-C3EE-C5F2-745CD430A5F0}"/>
              </a:ext>
            </a:extLst>
          </p:cNvPr>
          <p:cNvSpPr/>
          <p:nvPr/>
        </p:nvSpPr>
        <p:spPr>
          <a:xfrm>
            <a:off x="8262182" y="4706295"/>
            <a:ext cx="2280211" cy="600805"/>
          </a:xfrm>
          <a:prstGeom prst="rect">
            <a:avLst/>
          </a:prstGeom>
        </p:spPr>
        <p:txBody>
          <a:bodyPr wrap="square" lIns="121920" rIns="121920" bIns="60960">
            <a:spAutoFit/>
          </a:bodyPr>
          <a:lstStyle/>
          <a:p>
            <a:pPr algn="ctr">
              <a:lnSpc>
                <a:spcPct val="89000"/>
              </a:lnSpc>
            </a:pPr>
            <a:r>
              <a:rPr lang="en-US" dirty="0">
                <a:latin typeface="Roboto Regular" charset="0"/>
              </a:rPr>
              <a:t>10 important key take aways</a:t>
            </a:r>
          </a:p>
        </p:txBody>
      </p:sp>
    </p:spTree>
    <p:extLst>
      <p:ext uri="{BB962C8B-B14F-4D97-AF65-F5344CB8AC3E}">
        <p14:creationId xmlns:p14="http://schemas.microsoft.com/office/powerpoint/2010/main" val="416003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5556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5556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5556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5" dur="1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16" dur="1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5556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5556">
                                          <p:cBhvr additive="base">
                                            <p:cTn id="1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5556">
                                          <p:cBhvr additive="base">
                                            <p:cTn id="2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12" grpId="0"/>
          <p:bldP spid="19" grpId="0"/>
          <p:bldP spid="20" grpId="0"/>
          <p:bldP spid="2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9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1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25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6" dur="2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9" dur="2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10" presetClass="entr" presetSubtype="0" fill="hold" grpId="0" nodeType="withEffect">
                                      <p:stCondLst>
                                        <p:cond delay="275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2" dur="25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  <p:bldP spid="6" grpId="0" animBg="1"/>
          <p:bldP spid="7" grpId="0" animBg="1"/>
          <p:bldP spid="12" grpId="0"/>
          <p:bldP spid="19" grpId="0"/>
          <p:bldP spid="20" grpId="0"/>
          <p:bldP spid="21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8"/>
          <p:cNvSpPr>
            <a:spLocks/>
          </p:cNvSpPr>
          <p:nvPr/>
        </p:nvSpPr>
        <p:spPr bwMode="auto">
          <a:xfrm>
            <a:off x="1114821" y="1310746"/>
            <a:ext cx="6196161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91440" rIns="457200" bIns="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36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19" name="Freeform 8"/>
          <p:cNvSpPr>
            <a:spLocks/>
          </p:cNvSpPr>
          <p:nvPr/>
        </p:nvSpPr>
        <p:spPr bwMode="auto">
          <a:xfrm>
            <a:off x="1071154" y="2185862"/>
            <a:ext cx="6651670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91440" rIns="457200" bIns="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36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0" name="Freeform 8"/>
          <p:cNvSpPr>
            <a:spLocks/>
          </p:cNvSpPr>
          <p:nvPr/>
        </p:nvSpPr>
        <p:spPr bwMode="auto">
          <a:xfrm>
            <a:off x="1026162" y="3060978"/>
            <a:ext cx="7120981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91440" rIns="457200" bIns="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36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1" name="Freeform 8"/>
          <p:cNvSpPr>
            <a:spLocks/>
          </p:cNvSpPr>
          <p:nvPr/>
        </p:nvSpPr>
        <p:spPr bwMode="auto">
          <a:xfrm>
            <a:off x="979848" y="3936094"/>
            <a:ext cx="7604095" cy="892628"/>
          </a:xfrm>
          <a:custGeom>
            <a:avLst/>
            <a:gdLst>
              <a:gd name="T0" fmla="*/ 2129 w 2274"/>
              <a:gd name="T1" fmla="*/ 0 h 441"/>
              <a:gd name="T2" fmla="*/ 2274 w 2274"/>
              <a:gd name="T3" fmla="*/ 219 h 441"/>
              <a:gd name="T4" fmla="*/ 2129 w 2274"/>
              <a:gd name="T5" fmla="*/ 441 h 441"/>
              <a:gd name="T6" fmla="*/ 1066 w 2274"/>
              <a:gd name="T7" fmla="*/ 441 h 441"/>
              <a:gd name="T8" fmla="*/ 0 w 2274"/>
              <a:gd name="T9" fmla="*/ 441 h 441"/>
              <a:gd name="T10" fmla="*/ 0 w 2274"/>
              <a:gd name="T11" fmla="*/ 219 h 441"/>
              <a:gd name="T12" fmla="*/ 0 w 2274"/>
              <a:gd name="T13" fmla="*/ 0 h 441"/>
              <a:gd name="T14" fmla="*/ 1066 w 2274"/>
              <a:gd name="T15" fmla="*/ 0 h 441"/>
              <a:gd name="T16" fmla="*/ 2129 w 2274"/>
              <a:gd name="T17" fmla="*/ 0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74" h="441">
                <a:moveTo>
                  <a:pt x="2129" y="0"/>
                </a:moveTo>
                <a:lnTo>
                  <a:pt x="2274" y="219"/>
                </a:lnTo>
                <a:lnTo>
                  <a:pt x="2129" y="441"/>
                </a:lnTo>
                <a:lnTo>
                  <a:pt x="1066" y="441"/>
                </a:lnTo>
                <a:lnTo>
                  <a:pt x="0" y="441"/>
                </a:lnTo>
                <a:lnTo>
                  <a:pt x="0" y="219"/>
                </a:lnTo>
                <a:lnTo>
                  <a:pt x="0" y="0"/>
                </a:lnTo>
                <a:lnTo>
                  <a:pt x="1066" y="0"/>
                </a:lnTo>
                <a:lnTo>
                  <a:pt x="212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91440" rIns="457200" bIns="0" numCol="1" anchor="ctr" anchorCtr="0" compatLnSpc="1">
            <a:prstTxWarp prst="textNoShape">
              <a:avLst/>
            </a:prstTxWarp>
          </a:bodyPr>
          <a:lstStyle/>
          <a:p>
            <a:pPr algn="r"/>
            <a:endParaRPr lang="en-US" sz="3600" dirty="0">
              <a:solidFill>
                <a:srgbClr val="FFFFFF"/>
              </a:solidFill>
              <a:latin typeface="linea-basic-10" charset="0"/>
              <a:ea typeface="linea-basic-10" charset="0"/>
              <a:cs typeface="linea-basic-10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0" y="1310747"/>
            <a:ext cx="3437263" cy="3517976"/>
          </a:xfrm>
          <a:custGeom>
            <a:avLst/>
            <a:gdLst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3437263 w 3437263"/>
              <a:gd name="connsiteY2" fmla="*/ 3517976 h 3517976"/>
              <a:gd name="connsiteX3" fmla="*/ 0 w 3437263"/>
              <a:gd name="connsiteY3" fmla="*/ 3517976 h 3517976"/>
              <a:gd name="connsiteX4" fmla="*/ 0 w 3437263"/>
              <a:gd name="connsiteY4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3426246 w 3437263"/>
              <a:gd name="connsiteY2" fmla="*/ 749407 h 3517976"/>
              <a:gd name="connsiteX3" fmla="*/ 3437263 w 3437263"/>
              <a:gd name="connsiteY3" fmla="*/ 3517976 h 3517976"/>
              <a:gd name="connsiteX4" fmla="*/ 0 w 3437263"/>
              <a:gd name="connsiteY4" fmla="*/ 3517976 h 3517976"/>
              <a:gd name="connsiteX5" fmla="*/ 0 w 3437263"/>
              <a:gd name="connsiteY5" fmla="*/ 0 h 3517976"/>
              <a:gd name="connsiteX0" fmla="*/ 0 w 3542166"/>
              <a:gd name="connsiteY0" fmla="*/ 0 h 3517976"/>
              <a:gd name="connsiteX1" fmla="*/ 3437263 w 3542166"/>
              <a:gd name="connsiteY1" fmla="*/ 0 h 3517976"/>
              <a:gd name="connsiteX2" fmla="*/ 3426246 w 3542166"/>
              <a:gd name="connsiteY2" fmla="*/ 749407 h 3517976"/>
              <a:gd name="connsiteX3" fmla="*/ 2060154 w 3542166"/>
              <a:gd name="connsiteY3" fmla="*/ 628222 h 3517976"/>
              <a:gd name="connsiteX4" fmla="*/ 3437263 w 3542166"/>
              <a:gd name="connsiteY4" fmla="*/ 3517976 h 3517976"/>
              <a:gd name="connsiteX5" fmla="*/ 0 w 3542166"/>
              <a:gd name="connsiteY5" fmla="*/ 3517976 h 3517976"/>
              <a:gd name="connsiteX6" fmla="*/ 0 w 3542166"/>
              <a:gd name="connsiteY6" fmla="*/ 0 h 3517976"/>
              <a:gd name="connsiteX0" fmla="*/ 0 w 3542166"/>
              <a:gd name="connsiteY0" fmla="*/ 0 h 3517976"/>
              <a:gd name="connsiteX1" fmla="*/ 3437263 w 3542166"/>
              <a:gd name="connsiteY1" fmla="*/ 0 h 3517976"/>
              <a:gd name="connsiteX2" fmla="*/ 2610998 w 3542166"/>
              <a:gd name="connsiteY2" fmla="*/ 132463 h 3517976"/>
              <a:gd name="connsiteX3" fmla="*/ 2060154 w 3542166"/>
              <a:gd name="connsiteY3" fmla="*/ 628222 h 3517976"/>
              <a:gd name="connsiteX4" fmla="*/ 3437263 w 3542166"/>
              <a:gd name="connsiteY4" fmla="*/ 3517976 h 3517976"/>
              <a:gd name="connsiteX5" fmla="*/ 0 w 3542166"/>
              <a:gd name="connsiteY5" fmla="*/ 3517976 h 3517976"/>
              <a:gd name="connsiteX6" fmla="*/ 0 w 3542166"/>
              <a:gd name="connsiteY6" fmla="*/ 0 h 3517976"/>
              <a:gd name="connsiteX0" fmla="*/ 0 w 3533538"/>
              <a:gd name="connsiteY0" fmla="*/ 0 h 3517976"/>
              <a:gd name="connsiteX1" fmla="*/ 3437263 w 3533538"/>
              <a:gd name="connsiteY1" fmla="*/ 0 h 3517976"/>
              <a:gd name="connsiteX2" fmla="*/ 2610998 w 3533538"/>
              <a:gd name="connsiteY2" fmla="*/ 132463 h 3517976"/>
              <a:gd name="connsiteX3" fmla="*/ 1850834 w 3533538"/>
              <a:gd name="connsiteY3" fmla="*/ 980762 h 3517976"/>
              <a:gd name="connsiteX4" fmla="*/ 3437263 w 3533538"/>
              <a:gd name="connsiteY4" fmla="*/ 3517976 h 3517976"/>
              <a:gd name="connsiteX5" fmla="*/ 0 w 3533538"/>
              <a:gd name="connsiteY5" fmla="*/ 3517976 h 3517976"/>
              <a:gd name="connsiteX6" fmla="*/ 0 w 3533538"/>
              <a:gd name="connsiteY6" fmla="*/ 0 h 3517976"/>
              <a:gd name="connsiteX0" fmla="*/ 0 w 3569762"/>
              <a:gd name="connsiteY0" fmla="*/ 0 h 3517976"/>
              <a:gd name="connsiteX1" fmla="*/ 3437263 w 3569762"/>
              <a:gd name="connsiteY1" fmla="*/ 0 h 3517976"/>
              <a:gd name="connsiteX2" fmla="*/ 2610998 w 3569762"/>
              <a:gd name="connsiteY2" fmla="*/ 132463 h 3517976"/>
              <a:gd name="connsiteX3" fmla="*/ 1850834 w 3569762"/>
              <a:gd name="connsiteY3" fmla="*/ 980762 h 3517976"/>
              <a:gd name="connsiteX4" fmla="*/ 2765233 w 3569762"/>
              <a:gd name="connsiteY4" fmla="*/ 2137533 h 3517976"/>
              <a:gd name="connsiteX5" fmla="*/ 3437263 w 3569762"/>
              <a:gd name="connsiteY5" fmla="*/ 3517976 h 3517976"/>
              <a:gd name="connsiteX6" fmla="*/ 0 w 3569762"/>
              <a:gd name="connsiteY6" fmla="*/ 3517976 h 3517976"/>
              <a:gd name="connsiteX7" fmla="*/ 0 w 3569762"/>
              <a:gd name="connsiteY7" fmla="*/ 0 h 3517976"/>
              <a:gd name="connsiteX0" fmla="*/ 0 w 3518459"/>
              <a:gd name="connsiteY0" fmla="*/ 0 h 3517976"/>
              <a:gd name="connsiteX1" fmla="*/ 3437263 w 3518459"/>
              <a:gd name="connsiteY1" fmla="*/ 0 h 3517976"/>
              <a:gd name="connsiteX2" fmla="*/ 2610998 w 3518459"/>
              <a:gd name="connsiteY2" fmla="*/ 132463 h 3517976"/>
              <a:gd name="connsiteX3" fmla="*/ 1850834 w 3518459"/>
              <a:gd name="connsiteY3" fmla="*/ 980762 h 3517976"/>
              <a:gd name="connsiteX4" fmla="*/ 1994052 w 3518459"/>
              <a:gd name="connsiteY4" fmla="*/ 2379904 h 3517976"/>
              <a:gd name="connsiteX5" fmla="*/ 3437263 w 3518459"/>
              <a:gd name="connsiteY5" fmla="*/ 3517976 h 3517976"/>
              <a:gd name="connsiteX6" fmla="*/ 0 w 3518459"/>
              <a:gd name="connsiteY6" fmla="*/ 3517976 h 3517976"/>
              <a:gd name="connsiteX7" fmla="*/ 0 w 3518459"/>
              <a:gd name="connsiteY7" fmla="*/ 0 h 3517976"/>
              <a:gd name="connsiteX0" fmla="*/ 0 w 3518459"/>
              <a:gd name="connsiteY0" fmla="*/ 0 h 3517976"/>
              <a:gd name="connsiteX1" fmla="*/ 3437263 w 3518459"/>
              <a:gd name="connsiteY1" fmla="*/ 0 h 3517976"/>
              <a:gd name="connsiteX2" fmla="*/ 2610998 w 3518459"/>
              <a:gd name="connsiteY2" fmla="*/ 132463 h 3517976"/>
              <a:gd name="connsiteX3" fmla="*/ 1850834 w 3518459"/>
              <a:gd name="connsiteY3" fmla="*/ 980762 h 3517976"/>
              <a:gd name="connsiteX4" fmla="*/ 1994052 w 3518459"/>
              <a:gd name="connsiteY4" fmla="*/ 2379904 h 3517976"/>
              <a:gd name="connsiteX5" fmla="*/ 3437263 w 3518459"/>
              <a:gd name="connsiteY5" fmla="*/ 3517976 h 3517976"/>
              <a:gd name="connsiteX6" fmla="*/ 0 w 3518459"/>
              <a:gd name="connsiteY6" fmla="*/ 3517976 h 3517976"/>
              <a:gd name="connsiteX7" fmla="*/ 0 w 3518459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850834 w 3437263"/>
              <a:gd name="connsiteY3" fmla="*/ 980762 h 3517976"/>
              <a:gd name="connsiteX4" fmla="*/ 1994052 w 3437263"/>
              <a:gd name="connsiteY4" fmla="*/ 2379904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850834 w 3437263"/>
              <a:gd name="connsiteY3" fmla="*/ 980762 h 3517976"/>
              <a:gd name="connsiteX4" fmla="*/ 1994052 w 3437263"/>
              <a:gd name="connsiteY4" fmla="*/ 2379904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850834 w 3437263"/>
              <a:gd name="connsiteY3" fmla="*/ 980762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850834 w 3437263"/>
              <a:gd name="connsiteY3" fmla="*/ 980762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  <a:gd name="connsiteX0" fmla="*/ 0 w 3437263"/>
              <a:gd name="connsiteY0" fmla="*/ 0 h 3517976"/>
              <a:gd name="connsiteX1" fmla="*/ 3437263 w 3437263"/>
              <a:gd name="connsiteY1" fmla="*/ 0 h 3517976"/>
              <a:gd name="connsiteX2" fmla="*/ 2610998 w 3437263"/>
              <a:gd name="connsiteY2" fmla="*/ 132463 h 3517976"/>
              <a:gd name="connsiteX3" fmla="*/ 1762699 w 3437263"/>
              <a:gd name="connsiteY3" fmla="*/ 1476521 h 3517976"/>
              <a:gd name="connsiteX4" fmla="*/ 2302524 w 3437263"/>
              <a:gd name="connsiteY4" fmla="*/ 2831596 h 3517976"/>
              <a:gd name="connsiteX5" fmla="*/ 2644049 w 3437263"/>
              <a:gd name="connsiteY5" fmla="*/ 3517976 h 3517976"/>
              <a:gd name="connsiteX6" fmla="*/ 0 w 3437263"/>
              <a:gd name="connsiteY6" fmla="*/ 3517976 h 3517976"/>
              <a:gd name="connsiteX7" fmla="*/ 0 w 3437263"/>
              <a:gd name="connsiteY7" fmla="*/ 0 h 3517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7263" h="3517976">
                <a:moveTo>
                  <a:pt x="0" y="0"/>
                </a:moveTo>
                <a:lnTo>
                  <a:pt x="3437263" y="0"/>
                </a:lnTo>
                <a:cubicBezTo>
                  <a:pt x="3161841" y="44154"/>
                  <a:pt x="3029640" y="22208"/>
                  <a:pt x="2610998" y="132463"/>
                </a:cubicBezTo>
                <a:cubicBezTo>
                  <a:pt x="2234588" y="406092"/>
                  <a:pt x="1860014" y="596453"/>
                  <a:pt x="1762699" y="1476521"/>
                </a:cubicBezTo>
                <a:cubicBezTo>
                  <a:pt x="1733320" y="2031036"/>
                  <a:pt x="1905917" y="2276524"/>
                  <a:pt x="2302524" y="2831596"/>
                </a:cubicBezTo>
                <a:cubicBezTo>
                  <a:pt x="2368625" y="3078196"/>
                  <a:pt x="2256623" y="3508239"/>
                  <a:pt x="2644049" y="3517976"/>
                </a:cubicBezTo>
                <a:lnTo>
                  <a:pt x="0" y="351797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eaLnBrk="1" latinLnBrk="1" hangingPunct="1"/>
            <a:endParaRPr lang="en-US" sz="3200" dirty="0">
              <a:latin typeface="Roboto Regular" charset="0"/>
              <a:ea typeface="굴림" charset="-127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1708819" y="1282318"/>
            <a:ext cx="3138575" cy="3622470"/>
          </a:xfrm>
          <a:custGeom>
            <a:avLst/>
            <a:gdLst>
              <a:gd name="connsiteX0" fmla="*/ 1578411 w 3138575"/>
              <a:gd name="connsiteY0" fmla="*/ 94556 h 3622470"/>
              <a:gd name="connsiteX1" fmla="*/ 1125622 w 3138575"/>
              <a:gd name="connsiteY1" fmla="*/ 167441 h 3622470"/>
              <a:gd name="connsiteX2" fmla="*/ 642534 w 3138575"/>
              <a:gd name="connsiteY2" fmla="*/ 411638 h 3622470"/>
              <a:gd name="connsiteX3" fmla="*/ 252276 w 3138575"/>
              <a:gd name="connsiteY3" fmla="*/ 884003 h 3622470"/>
              <a:gd name="connsiteX4" fmla="*/ 95034 w 3138575"/>
              <a:gd name="connsiteY4" fmla="*/ 1613823 h 3622470"/>
              <a:gd name="connsiteX5" fmla="*/ 468236 w 3138575"/>
              <a:gd name="connsiteY5" fmla="*/ 2567953 h 3622470"/>
              <a:gd name="connsiteX6" fmla="*/ 657684 w 3138575"/>
              <a:gd name="connsiteY6" fmla="*/ 2886006 h 3622470"/>
              <a:gd name="connsiteX7" fmla="*/ 670952 w 3138575"/>
              <a:gd name="connsiteY7" fmla="*/ 2992034 h 3622470"/>
              <a:gd name="connsiteX8" fmla="*/ 670952 w 3138575"/>
              <a:gd name="connsiteY8" fmla="*/ 2992977 h 3622470"/>
              <a:gd name="connsiteX9" fmla="*/ 670012 w 3138575"/>
              <a:gd name="connsiteY9" fmla="*/ 2999605 h 3622470"/>
              <a:gd name="connsiteX10" fmla="*/ 736305 w 3138575"/>
              <a:gd name="connsiteY10" fmla="*/ 3382972 h 3622470"/>
              <a:gd name="connsiteX11" fmla="*/ 961746 w 3138575"/>
              <a:gd name="connsiteY11" fmla="*/ 3521170 h 3622470"/>
              <a:gd name="connsiteX12" fmla="*/ 974074 w 3138575"/>
              <a:gd name="connsiteY12" fmla="*/ 3523084 h 3622470"/>
              <a:gd name="connsiteX13" fmla="*/ 987318 w 3138575"/>
              <a:gd name="connsiteY13" fmla="*/ 3523084 h 3622470"/>
              <a:gd name="connsiteX14" fmla="*/ 1580292 w 3138575"/>
              <a:gd name="connsiteY14" fmla="*/ 3523084 h 3622470"/>
              <a:gd name="connsiteX15" fmla="*/ 2173291 w 3138575"/>
              <a:gd name="connsiteY15" fmla="*/ 3523084 h 3622470"/>
              <a:gd name="connsiteX16" fmla="*/ 2185594 w 3138575"/>
              <a:gd name="connsiteY16" fmla="*/ 3523084 h 3622470"/>
              <a:gd name="connsiteX17" fmla="*/ 2198863 w 3138575"/>
              <a:gd name="connsiteY17" fmla="*/ 3521170 h 3622470"/>
              <a:gd name="connsiteX18" fmla="*/ 2424304 w 3138575"/>
              <a:gd name="connsiteY18" fmla="*/ 3382972 h 3622470"/>
              <a:gd name="connsiteX19" fmla="*/ 2490597 w 3138575"/>
              <a:gd name="connsiteY19" fmla="*/ 2999605 h 3622470"/>
              <a:gd name="connsiteX20" fmla="*/ 2489656 w 3138575"/>
              <a:gd name="connsiteY20" fmla="*/ 2992034 h 3622470"/>
              <a:gd name="connsiteX21" fmla="*/ 2488715 w 3138575"/>
              <a:gd name="connsiteY21" fmla="*/ 2990148 h 3622470"/>
              <a:gd name="connsiteX22" fmla="*/ 2501984 w 3138575"/>
              <a:gd name="connsiteY22" fmla="*/ 2884121 h 3622470"/>
              <a:gd name="connsiteX23" fmla="*/ 2690466 w 3138575"/>
              <a:gd name="connsiteY23" fmla="*/ 2569868 h 3622470"/>
              <a:gd name="connsiteX24" fmla="*/ 3065574 w 3138575"/>
              <a:gd name="connsiteY24" fmla="*/ 1613823 h 3622470"/>
              <a:gd name="connsiteX25" fmla="*/ 2527556 w 3138575"/>
              <a:gd name="connsiteY25" fmla="*/ 418266 h 3622470"/>
              <a:gd name="connsiteX26" fmla="*/ 1594501 w 3138575"/>
              <a:gd name="connsiteY26" fmla="*/ 94556 h 3622470"/>
              <a:gd name="connsiteX27" fmla="*/ 1578411 w 3138575"/>
              <a:gd name="connsiteY27" fmla="*/ 94556 h 3622470"/>
              <a:gd name="connsiteX28" fmla="*/ 1567287 w 3138575"/>
              <a:gd name="connsiteY28" fmla="*/ 0 h 3622470"/>
              <a:gd name="connsiteX29" fmla="*/ 1584288 w 3138575"/>
              <a:gd name="connsiteY29" fmla="*/ 0 h 3622470"/>
              <a:gd name="connsiteX30" fmla="*/ 2570122 w 3138575"/>
              <a:gd name="connsiteY30" fmla="*/ 342022 h 3622470"/>
              <a:gd name="connsiteX31" fmla="*/ 3138575 w 3138575"/>
              <a:gd name="connsiteY31" fmla="*/ 1605207 h 3622470"/>
              <a:gd name="connsiteX32" fmla="*/ 2742248 w 3138575"/>
              <a:gd name="connsiteY32" fmla="*/ 2615333 h 3622470"/>
              <a:gd name="connsiteX33" fmla="*/ 2543104 w 3138575"/>
              <a:gd name="connsiteY33" fmla="*/ 2947362 h 3622470"/>
              <a:gd name="connsiteX34" fmla="*/ 2529085 w 3138575"/>
              <a:gd name="connsiteY34" fmla="*/ 3059387 h 3622470"/>
              <a:gd name="connsiteX35" fmla="*/ 2530079 w 3138575"/>
              <a:gd name="connsiteY35" fmla="*/ 3061380 h 3622470"/>
              <a:gd name="connsiteX36" fmla="*/ 2531073 w 3138575"/>
              <a:gd name="connsiteY36" fmla="*/ 3069379 h 3622470"/>
              <a:gd name="connsiteX37" fmla="*/ 2461029 w 3138575"/>
              <a:gd name="connsiteY37" fmla="*/ 3474432 h 3622470"/>
              <a:gd name="connsiteX38" fmla="*/ 2222836 w 3138575"/>
              <a:gd name="connsiteY38" fmla="*/ 3620448 h 3622470"/>
              <a:gd name="connsiteX39" fmla="*/ 2208817 w 3138575"/>
              <a:gd name="connsiteY39" fmla="*/ 3622470 h 3622470"/>
              <a:gd name="connsiteX40" fmla="*/ 2195818 w 3138575"/>
              <a:gd name="connsiteY40" fmla="*/ 3622470 h 3622470"/>
              <a:gd name="connsiteX41" fmla="*/ 1569275 w 3138575"/>
              <a:gd name="connsiteY41" fmla="*/ 3622470 h 3622470"/>
              <a:gd name="connsiteX42" fmla="*/ 942757 w 3138575"/>
              <a:gd name="connsiteY42" fmla="*/ 3622470 h 3622470"/>
              <a:gd name="connsiteX43" fmla="*/ 928765 w 3138575"/>
              <a:gd name="connsiteY43" fmla="*/ 3622470 h 3622470"/>
              <a:gd name="connsiteX44" fmla="*/ 915739 w 3138575"/>
              <a:gd name="connsiteY44" fmla="*/ 3620448 h 3622470"/>
              <a:gd name="connsiteX45" fmla="*/ 677546 w 3138575"/>
              <a:gd name="connsiteY45" fmla="*/ 3474432 h 3622470"/>
              <a:gd name="connsiteX46" fmla="*/ 607503 w 3138575"/>
              <a:gd name="connsiteY46" fmla="*/ 3069379 h 3622470"/>
              <a:gd name="connsiteX47" fmla="*/ 608496 w 3138575"/>
              <a:gd name="connsiteY47" fmla="*/ 3062376 h 3622470"/>
              <a:gd name="connsiteX48" fmla="*/ 608496 w 3138575"/>
              <a:gd name="connsiteY48" fmla="*/ 3061380 h 3622470"/>
              <a:gd name="connsiteX49" fmla="*/ 594477 w 3138575"/>
              <a:gd name="connsiteY49" fmla="*/ 2949355 h 3622470"/>
              <a:gd name="connsiteX50" fmla="*/ 394313 w 3138575"/>
              <a:gd name="connsiteY50" fmla="*/ 2613310 h 3622470"/>
              <a:gd name="connsiteX51" fmla="*/ 0 w 3138575"/>
              <a:gd name="connsiteY51" fmla="*/ 1605207 h 3622470"/>
              <a:gd name="connsiteX52" fmla="*/ 166137 w 3138575"/>
              <a:gd name="connsiteY52" fmla="*/ 834104 h 3622470"/>
              <a:gd name="connsiteX53" fmla="*/ 578470 w 3138575"/>
              <a:gd name="connsiteY53" fmla="*/ 335018 h 3622470"/>
              <a:gd name="connsiteX54" fmla="*/ 1088885 w 3138575"/>
              <a:gd name="connsiteY54" fmla="*/ 77008 h 3622470"/>
              <a:gd name="connsiteX55" fmla="*/ 1567287 w 3138575"/>
              <a:gd name="connsiteY55" fmla="*/ 0 h 3622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138575" h="3622470">
                <a:moveTo>
                  <a:pt x="1578411" y="94556"/>
                </a:moveTo>
                <a:cubicBezTo>
                  <a:pt x="1431590" y="96442"/>
                  <a:pt x="1275289" y="121984"/>
                  <a:pt x="1125622" y="167441"/>
                </a:cubicBezTo>
                <a:cubicBezTo>
                  <a:pt x="945655" y="222326"/>
                  <a:pt x="783661" y="304696"/>
                  <a:pt x="642534" y="411638"/>
                </a:cubicBezTo>
                <a:cubicBezTo>
                  <a:pt x="475811" y="538493"/>
                  <a:pt x="344141" y="697520"/>
                  <a:pt x="252276" y="884003"/>
                </a:cubicBezTo>
                <a:cubicBezTo>
                  <a:pt x="148059" y="1095086"/>
                  <a:pt x="95034" y="1340255"/>
                  <a:pt x="95034" y="1613823"/>
                </a:cubicBezTo>
                <a:cubicBezTo>
                  <a:pt x="95034" y="1877905"/>
                  <a:pt x="123428" y="2168501"/>
                  <a:pt x="468236" y="2567953"/>
                </a:cubicBezTo>
                <a:cubicBezTo>
                  <a:pt x="589485" y="2708066"/>
                  <a:pt x="637806" y="2817864"/>
                  <a:pt x="657684" y="2886006"/>
                </a:cubicBezTo>
                <a:cubicBezTo>
                  <a:pt x="674740" y="2946606"/>
                  <a:pt x="671893" y="2984462"/>
                  <a:pt x="670952" y="2992034"/>
                </a:cubicBezTo>
                <a:cubicBezTo>
                  <a:pt x="670952" y="2992977"/>
                  <a:pt x="670952" y="2992977"/>
                  <a:pt x="670952" y="2992977"/>
                </a:cubicBezTo>
                <a:cubicBezTo>
                  <a:pt x="670012" y="2999605"/>
                  <a:pt x="670012" y="2999605"/>
                  <a:pt x="670012" y="2999605"/>
                </a:cubicBezTo>
                <a:cubicBezTo>
                  <a:pt x="662412" y="3037462"/>
                  <a:pt x="632112" y="3235316"/>
                  <a:pt x="736305" y="3382972"/>
                </a:cubicBezTo>
                <a:cubicBezTo>
                  <a:pt x="789354" y="3457742"/>
                  <a:pt x="867034" y="3506027"/>
                  <a:pt x="961746" y="3521170"/>
                </a:cubicBezTo>
                <a:cubicBezTo>
                  <a:pt x="974074" y="3523084"/>
                  <a:pt x="974074" y="3523084"/>
                  <a:pt x="974074" y="3523084"/>
                </a:cubicBezTo>
                <a:cubicBezTo>
                  <a:pt x="987318" y="3523084"/>
                  <a:pt x="987318" y="3523084"/>
                  <a:pt x="987318" y="3523084"/>
                </a:cubicBezTo>
                <a:cubicBezTo>
                  <a:pt x="1580292" y="3523084"/>
                  <a:pt x="1580292" y="3523084"/>
                  <a:pt x="1580292" y="3523084"/>
                </a:cubicBezTo>
                <a:cubicBezTo>
                  <a:pt x="2173291" y="3523084"/>
                  <a:pt x="2173291" y="3523084"/>
                  <a:pt x="2173291" y="3523084"/>
                </a:cubicBezTo>
                <a:cubicBezTo>
                  <a:pt x="2185594" y="3523084"/>
                  <a:pt x="2185594" y="3523084"/>
                  <a:pt x="2185594" y="3523084"/>
                </a:cubicBezTo>
                <a:cubicBezTo>
                  <a:pt x="2198863" y="3521170"/>
                  <a:pt x="2198863" y="3521170"/>
                  <a:pt x="2198863" y="3521170"/>
                </a:cubicBezTo>
                <a:cubicBezTo>
                  <a:pt x="2293574" y="3506027"/>
                  <a:pt x="2371254" y="3457742"/>
                  <a:pt x="2424304" y="3382972"/>
                </a:cubicBezTo>
                <a:cubicBezTo>
                  <a:pt x="2528496" y="3235316"/>
                  <a:pt x="2498196" y="3037462"/>
                  <a:pt x="2490597" y="2999605"/>
                </a:cubicBezTo>
                <a:cubicBezTo>
                  <a:pt x="2489656" y="2992034"/>
                  <a:pt x="2489656" y="2992034"/>
                  <a:pt x="2489656" y="2992034"/>
                </a:cubicBezTo>
                <a:cubicBezTo>
                  <a:pt x="2488715" y="2990148"/>
                  <a:pt x="2488715" y="2990148"/>
                  <a:pt x="2488715" y="2990148"/>
                </a:cubicBezTo>
                <a:cubicBezTo>
                  <a:pt x="2487775" y="2982577"/>
                  <a:pt x="2484928" y="2945663"/>
                  <a:pt x="2501984" y="2884121"/>
                </a:cubicBezTo>
                <a:cubicBezTo>
                  <a:pt x="2520921" y="2816922"/>
                  <a:pt x="2569218" y="2708066"/>
                  <a:pt x="2690466" y="2569868"/>
                </a:cubicBezTo>
                <a:cubicBezTo>
                  <a:pt x="3021065" y="2194072"/>
                  <a:pt x="3065574" y="1875076"/>
                  <a:pt x="3065574" y="1613823"/>
                </a:cubicBezTo>
                <a:cubicBezTo>
                  <a:pt x="3065574" y="972974"/>
                  <a:pt x="2772899" y="609493"/>
                  <a:pt x="2527556" y="418266"/>
                </a:cubicBezTo>
                <a:cubicBezTo>
                  <a:pt x="2268943" y="215697"/>
                  <a:pt x="1920372" y="94556"/>
                  <a:pt x="1594501" y="94556"/>
                </a:cubicBezTo>
                <a:cubicBezTo>
                  <a:pt x="1588832" y="94556"/>
                  <a:pt x="1583139" y="94556"/>
                  <a:pt x="1578411" y="94556"/>
                </a:cubicBezTo>
                <a:close/>
                <a:moveTo>
                  <a:pt x="1567287" y="0"/>
                </a:moveTo>
                <a:cubicBezTo>
                  <a:pt x="1572282" y="0"/>
                  <a:pt x="1578298" y="0"/>
                  <a:pt x="1584288" y="0"/>
                </a:cubicBezTo>
                <a:cubicBezTo>
                  <a:pt x="1928592" y="0"/>
                  <a:pt x="2296881" y="127994"/>
                  <a:pt x="2570122" y="342022"/>
                </a:cubicBezTo>
                <a:cubicBezTo>
                  <a:pt x="2829344" y="544065"/>
                  <a:pt x="3138575" y="928107"/>
                  <a:pt x="3138575" y="1605207"/>
                </a:cubicBezTo>
                <a:cubicBezTo>
                  <a:pt x="3138575" y="1881239"/>
                  <a:pt x="3091548" y="2218280"/>
                  <a:pt x="2742248" y="2615333"/>
                </a:cubicBezTo>
                <a:cubicBezTo>
                  <a:pt x="2614141" y="2761349"/>
                  <a:pt x="2563112" y="2876362"/>
                  <a:pt x="2543104" y="2947362"/>
                </a:cubicBezTo>
                <a:cubicBezTo>
                  <a:pt x="2525083" y="3012386"/>
                  <a:pt x="2528091" y="3051388"/>
                  <a:pt x="2529085" y="3059387"/>
                </a:cubicBezTo>
                <a:cubicBezTo>
                  <a:pt x="2529085" y="3059387"/>
                  <a:pt x="2529085" y="3059387"/>
                  <a:pt x="2530079" y="3061380"/>
                </a:cubicBezTo>
                <a:cubicBezTo>
                  <a:pt x="2530079" y="3061380"/>
                  <a:pt x="2530079" y="3061380"/>
                  <a:pt x="2531073" y="3069379"/>
                </a:cubicBezTo>
                <a:cubicBezTo>
                  <a:pt x="2539102" y="3109377"/>
                  <a:pt x="2571116" y="3318424"/>
                  <a:pt x="2461029" y="3474432"/>
                </a:cubicBezTo>
                <a:cubicBezTo>
                  <a:pt x="2404979" y="3553432"/>
                  <a:pt x="2322905" y="3604448"/>
                  <a:pt x="2222836" y="3620448"/>
                </a:cubicBezTo>
                <a:cubicBezTo>
                  <a:pt x="2222836" y="3620448"/>
                  <a:pt x="2222836" y="3620448"/>
                  <a:pt x="2208817" y="3622470"/>
                </a:cubicBezTo>
                <a:cubicBezTo>
                  <a:pt x="2208817" y="3622470"/>
                  <a:pt x="2208817" y="3622470"/>
                  <a:pt x="2195818" y="3622470"/>
                </a:cubicBezTo>
                <a:cubicBezTo>
                  <a:pt x="2195818" y="3622470"/>
                  <a:pt x="2195818" y="3622470"/>
                  <a:pt x="1569275" y="3622470"/>
                </a:cubicBezTo>
                <a:cubicBezTo>
                  <a:pt x="1569275" y="3622470"/>
                  <a:pt x="1569275" y="3622470"/>
                  <a:pt x="942757" y="3622470"/>
                </a:cubicBezTo>
                <a:cubicBezTo>
                  <a:pt x="942757" y="3622470"/>
                  <a:pt x="942757" y="3622470"/>
                  <a:pt x="928765" y="3622470"/>
                </a:cubicBezTo>
                <a:cubicBezTo>
                  <a:pt x="928765" y="3622470"/>
                  <a:pt x="928765" y="3622470"/>
                  <a:pt x="915739" y="3620448"/>
                </a:cubicBezTo>
                <a:cubicBezTo>
                  <a:pt x="815670" y="3604448"/>
                  <a:pt x="733596" y="3553432"/>
                  <a:pt x="677546" y="3474432"/>
                </a:cubicBezTo>
                <a:cubicBezTo>
                  <a:pt x="567459" y="3318424"/>
                  <a:pt x="599473" y="3109377"/>
                  <a:pt x="607503" y="3069379"/>
                </a:cubicBezTo>
                <a:cubicBezTo>
                  <a:pt x="607503" y="3069379"/>
                  <a:pt x="607503" y="3069379"/>
                  <a:pt x="608496" y="3062376"/>
                </a:cubicBezTo>
                <a:cubicBezTo>
                  <a:pt x="608496" y="3062376"/>
                  <a:pt x="608496" y="3062376"/>
                  <a:pt x="608496" y="3061380"/>
                </a:cubicBezTo>
                <a:cubicBezTo>
                  <a:pt x="609490" y="3053380"/>
                  <a:pt x="612498" y="3013382"/>
                  <a:pt x="594477" y="2949355"/>
                </a:cubicBezTo>
                <a:cubicBezTo>
                  <a:pt x="573475" y="2877358"/>
                  <a:pt x="522420" y="2761349"/>
                  <a:pt x="394313" y="2613310"/>
                </a:cubicBezTo>
                <a:cubicBezTo>
                  <a:pt x="30000" y="2191262"/>
                  <a:pt x="0" y="1884228"/>
                  <a:pt x="0" y="1605207"/>
                </a:cubicBezTo>
                <a:cubicBezTo>
                  <a:pt x="0" y="1316164"/>
                  <a:pt x="56024" y="1057127"/>
                  <a:pt x="166137" y="834104"/>
                </a:cubicBezTo>
                <a:cubicBezTo>
                  <a:pt x="263198" y="637072"/>
                  <a:pt x="402316" y="469050"/>
                  <a:pt x="578470" y="335018"/>
                </a:cubicBezTo>
                <a:cubicBezTo>
                  <a:pt x="727580" y="222027"/>
                  <a:pt x="898739" y="134997"/>
                  <a:pt x="1088885" y="77008"/>
                </a:cubicBezTo>
                <a:cubicBezTo>
                  <a:pt x="1247019" y="28980"/>
                  <a:pt x="1412161" y="1992"/>
                  <a:pt x="1567287" y="0"/>
                </a:cubicBezTo>
                <a:close/>
              </a:path>
            </a:pathLst>
          </a:custGeom>
          <a:solidFill>
            <a:schemeClr val="bg1">
              <a:lumMod val="90000"/>
            </a:schemeClr>
          </a:solidFill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 dirty="0">
              <a:solidFill>
                <a:schemeClr val="dk1"/>
              </a:solidFill>
              <a:latin typeface="Roboto Regular" charset="0"/>
              <a:ea typeface="Roboto Regular" charset="0"/>
              <a:cs typeface="Roboto Regular" charset="0"/>
              <a:sym typeface="Calibri"/>
            </a:endParaRPr>
          </a:p>
        </p:txBody>
      </p:sp>
      <p:grpSp>
        <p:nvGrpSpPr>
          <p:cNvPr id="5" name="Shape 2327"/>
          <p:cNvGrpSpPr/>
          <p:nvPr/>
        </p:nvGrpSpPr>
        <p:grpSpPr>
          <a:xfrm>
            <a:off x="2670802" y="4792339"/>
            <a:ext cx="1217259" cy="1200507"/>
            <a:chOff x="4178498" y="3597275"/>
            <a:chExt cx="779068" cy="768348"/>
          </a:xfrm>
        </p:grpSpPr>
        <p:sp>
          <p:nvSpPr>
            <p:cNvPr id="6" name="Shape 2328"/>
            <p:cNvSpPr/>
            <p:nvPr/>
          </p:nvSpPr>
          <p:spPr>
            <a:xfrm>
              <a:off x="4181475" y="3597275"/>
              <a:ext cx="773113" cy="138112"/>
            </a:xfrm>
            <a:prstGeom prst="rect">
              <a:avLst/>
            </a:prstGeom>
            <a:solidFill>
              <a:schemeClr val="tx1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dk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  <p:sp>
          <p:nvSpPr>
            <p:cNvPr id="7" name="Shape 2329"/>
            <p:cNvSpPr/>
            <p:nvPr/>
          </p:nvSpPr>
          <p:spPr>
            <a:xfrm>
              <a:off x="4238625" y="3735387"/>
              <a:ext cx="644524" cy="384174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dk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  <p:sp>
          <p:nvSpPr>
            <p:cNvPr id="8" name="Shape 2330"/>
            <p:cNvSpPr/>
            <p:nvPr/>
          </p:nvSpPr>
          <p:spPr>
            <a:xfrm>
              <a:off x="4213225" y="3744912"/>
              <a:ext cx="695325" cy="13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19999"/>
                  </a:moveTo>
                  <a:cubicBezTo>
                    <a:pt x="2410" y="119999"/>
                    <a:pt x="628" y="112663"/>
                    <a:pt x="314" y="102183"/>
                  </a:cubicBezTo>
                  <a:cubicBezTo>
                    <a:pt x="0" y="90655"/>
                    <a:pt x="1572" y="80174"/>
                    <a:pt x="3877" y="78602"/>
                  </a:cubicBezTo>
                  <a:cubicBezTo>
                    <a:pt x="115074" y="1572"/>
                    <a:pt x="115074" y="1572"/>
                    <a:pt x="115074" y="1572"/>
                  </a:cubicBezTo>
                  <a:cubicBezTo>
                    <a:pt x="117275" y="0"/>
                    <a:pt x="119371" y="7860"/>
                    <a:pt x="119685" y="19388"/>
                  </a:cubicBezTo>
                  <a:cubicBezTo>
                    <a:pt x="120000" y="30917"/>
                    <a:pt x="118427" y="41397"/>
                    <a:pt x="116227" y="42969"/>
                  </a:cubicBezTo>
                  <a:cubicBezTo>
                    <a:pt x="5030" y="119999"/>
                    <a:pt x="5030" y="119999"/>
                    <a:pt x="5030" y="119999"/>
                  </a:cubicBezTo>
                  <a:cubicBezTo>
                    <a:pt x="4820" y="119999"/>
                    <a:pt x="4611" y="119999"/>
                    <a:pt x="4506" y="119999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dk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  <p:sp>
          <p:nvSpPr>
            <p:cNvPr id="9" name="Shape 2331"/>
            <p:cNvSpPr/>
            <p:nvPr/>
          </p:nvSpPr>
          <p:spPr>
            <a:xfrm>
              <a:off x="4213224" y="3857625"/>
              <a:ext cx="695325" cy="1381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19999"/>
                  </a:moveTo>
                  <a:cubicBezTo>
                    <a:pt x="2410" y="119999"/>
                    <a:pt x="628" y="112663"/>
                    <a:pt x="314" y="102183"/>
                  </a:cubicBezTo>
                  <a:cubicBezTo>
                    <a:pt x="0" y="90655"/>
                    <a:pt x="1572" y="80174"/>
                    <a:pt x="3877" y="78602"/>
                  </a:cubicBezTo>
                  <a:cubicBezTo>
                    <a:pt x="115074" y="1572"/>
                    <a:pt x="115074" y="1572"/>
                    <a:pt x="115074" y="1572"/>
                  </a:cubicBezTo>
                  <a:cubicBezTo>
                    <a:pt x="117275" y="0"/>
                    <a:pt x="119371" y="7860"/>
                    <a:pt x="119685" y="19388"/>
                  </a:cubicBezTo>
                  <a:cubicBezTo>
                    <a:pt x="120000" y="30917"/>
                    <a:pt x="118427" y="41397"/>
                    <a:pt x="116227" y="42969"/>
                  </a:cubicBezTo>
                  <a:cubicBezTo>
                    <a:pt x="5030" y="119999"/>
                    <a:pt x="5030" y="119999"/>
                    <a:pt x="5030" y="119999"/>
                  </a:cubicBezTo>
                  <a:cubicBezTo>
                    <a:pt x="4820" y="119999"/>
                    <a:pt x="4611" y="119999"/>
                    <a:pt x="4506" y="119999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dk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  <p:sp>
          <p:nvSpPr>
            <p:cNvPr id="10" name="Shape 2332"/>
            <p:cNvSpPr/>
            <p:nvPr/>
          </p:nvSpPr>
          <p:spPr>
            <a:xfrm>
              <a:off x="4213225" y="3968750"/>
              <a:ext cx="695325" cy="1396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506" y="120000"/>
                  </a:moveTo>
                  <a:cubicBezTo>
                    <a:pt x="2410" y="120000"/>
                    <a:pt x="628" y="112173"/>
                    <a:pt x="314" y="101739"/>
                  </a:cubicBezTo>
                  <a:cubicBezTo>
                    <a:pt x="0" y="90782"/>
                    <a:pt x="1572" y="80347"/>
                    <a:pt x="3877" y="78260"/>
                  </a:cubicBezTo>
                  <a:cubicBezTo>
                    <a:pt x="115074" y="1565"/>
                    <a:pt x="115074" y="1565"/>
                    <a:pt x="115074" y="1565"/>
                  </a:cubicBezTo>
                  <a:cubicBezTo>
                    <a:pt x="117275" y="0"/>
                    <a:pt x="119371" y="7826"/>
                    <a:pt x="119685" y="19304"/>
                  </a:cubicBezTo>
                  <a:cubicBezTo>
                    <a:pt x="120000" y="30782"/>
                    <a:pt x="118427" y="41217"/>
                    <a:pt x="116227" y="42782"/>
                  </a:cubicBezTo>
                  <a:cubicBezTo>
                    <a:pt x="5030" y="119478"/>
                    <a:pt x="5030" y="119478"/>
                    <a:pt x="5030" y="119478"/>
                  </a:cubicBezTo>
                  <a:cubicBezTo>
                    <a:pt x="4820" y="119478"/>
                    <a:pt x="4611" y="120000"/>
                    <a:pt x="4506" y="120000"/>
                  </a:cubicBezTo>
                  <a:close/>
                </a:path>
              </a:pathLst>
            </a:custGeom>
            <a:solidFill>
              <a:schemeClr val="tx2"/>
            </a:solidFill>
            <a:ln w="12700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dk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  <p:sp>
          <p:nvSpPr>
            <p:cNvPr id="11" name="Shape 2333"/>
            <p:cNvSpPr/>
            <p:nvPr/>
          </p:nvSpPr>
          <p:spPr>
            <a:xfrm>
              <a:off x="4178498" y="4116387"/>
              <a:ext cx="779068" cy="2492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15049" y="28507"/>
                  </a:lnTo>
                  <a:cubicBezTo>
                    <a:pt x="103119" y="83707"/>
                    <a:pt x="82915" y="120000"/>
                    <a:pt x="59999" y="120000"/>
                  </a:cubicBezTo>
                  <a:cubicBezTo>
                    <a:pt x="37084" y="120000"/>
                    <a:pt x="16880" y="83707"/>
                    <a:pt x="4950" y="2850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350" b="0" i="0" u="none" strike="noStrike" cap="none" baseline="0" dirty="0">
                <a:solidFill>
                  <a:schemeClr val="lt1"/>
                </a:solidFill>
                <a:latin typeface="Roboto Regular" charset="0"/>
                <a:ea typeface="Roboto Regular" charset="0"/>
                <a:cs typeface="Roboto Regular" charset="0"/>
                <a:sym typeface="Calibri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7638632" y="1482434"/>
            <a:ext cx="3988151" cy="618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Regular" charset="0"/>
              </a:rPr>
              <a:t>More square - more usage</a:t>
            </a:r>
          </a:p>
          <a:p>
            <a:pPr>
              <a:lnSpc>
                <a:spcPct val="90000"/>
              </a:lnSpc>
            </a:pPr>
            <a:endParaRPr lang="en-US" dirty="0">
              <a:latin typeface="Roboto Regular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899730" y="2419898"/>
            <a:ext cx="3988151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Roboto Regular" charset="0"/>
              </a:rPr>
              <a:t>Location and climate type matters</a:t>
            </a:r>
          </a:p>
          <a:p>
            <a:pPr>
              <a:lnSpc>
                <a:spcPct val="90000"/>
              </a:lnSpc>
            </a:pPr>
            <a:endParaRPr lang="en-US" sz="1200" dirty="0">
              <a:latin typeface="Roboto Regular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8360489" y="3050869"/>
            <a:ext cx="32637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Regular" charset="0"/>
              </a:rPr>
              <a:t>Use of clothes dryer and cooking appliances below 80% of usage saves energy 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784170" y="3936094"/>
            <a:ext cx="33980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Roboto Regular" charset="0"/>
              </a:rPr>
              <a:t>The higher the weather temperature, the more usage. </a:t>
            </a:r>
          </a:p>
          <a:p>
            <a:r>
              <a:rPr lang="en-US" sz="1600" dirty="0">
                <a:latin typeface="Roboto Regular" charset="0"/>
              </a:rPr>
              <a:t>For humidity it’s wise versa.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93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 p14:presetBounceEnd="50000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 p14:presetBounceEnd="5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 p14:presetBounceEnd="50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 p14:presetBounceEnd="54000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 p14:presetBounceEnd="54000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 p14:presetBounceEnd="54000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 p14:presetBounceEnd="54000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animBg="1"/>
          <p:bldP spid="35" grpId="0"/>
          <p:bldP spid="36" grpId="0"/>
          <p:bldP spid="37" grpId="0"/>
          <p:bldP spid="38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grpId="0" nodeType="withEffect">
                                      <p:stCondLst>
                                        <p:cond delay="17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grpId="0" nodeType="withEffect">
                                      <p:stCondLst>
                                        <p:cond delay="19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2" fill="hold" grpId="0" nodeType="withEffect">
                                      <p:stCondLst>
                                        <p:cond delay="21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10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2" fill="hold" grpId="0" nodeType="withEffect">
                                      <p:stCondLst>
                                        <p:cond delay="23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10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8" grpId="0" animBg="1"/>
          <p:bldP spid="19" grpId="0" animBg="1"/>
          <p:bldP spid="20" grpId="0" animBg="1"/>
          <p:bldP spid="21" grpId="0" animBg="1"/>
          <p:bldP spid="35" grpId="0"/>
          <p:bldP spid="36" grpId="0"/>
          <p:bldP spid="37" grpId="0"/>
          <p:bldP spid="38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What-if analysis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0B79A53-BB44-211A-B6CD-501B79B4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746730"/>
              </p:ext>
            </p:extLst>
          </p:nvPr>
        </p:nvGraphicFramePr>
        <p:xfrm>
          <a:off x="2042633" y="2419375"/>
          <a:ext cx="8127999" cy="125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748887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6757729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87972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 degrees warmer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8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3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117.599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79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62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ight Arrow 27"/>
          <p:cNvSpPr/>
          <p:nvPr/>
        </p:nvSpPr>
        <p:spPr>
          <a:xfrm>
            <a:off x="8056602" y="2309138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Regular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0026" y="3485732"/>
            <a:ext cx="2495360" cy="732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>
                <a:latin typeface="Roboto Regular" charset="0"/>
              </a:rPr>
              <a:t>Promote energy-efficient appliance</a:t>
            </a:r>
            <a:endParaRPr lang="en-US" sz="1200" b="1" dirty="0">
              <a:latin typeface="Roboto Regular" charset="0"/>
            </a:endParaRPr>
          </a:p>
        </p:txBody>
      </p:sp>
      <p:sp>
        <p:nvSpPr>
          <p:cNvPr id="27" name="Right Arrow 26"/>
          <p:cNvSpPr/>
          <p:nvPr/>
        </p:nvSpPr>
        <p:spPr>
          <a:xfrm flipH="1">
            <a:off x="2971924" y="3561110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Regular" charset="0"/>
            </a:endParaRP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3946079" y="1632316"/>
            <a:ext cx="4069345" cy="5361709"/>
            <a:chOff x="3076" y="1157"/>
            <a:chExt cx="1524" cy="2008"/>
          </a:xfrm>
        </p:grpSpPr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3076" y="1157"/>
              <a:ext cx="1524" cy="2008"/>
            </a:xfrm>
            <a:custGeom>
              <a:avLst/>
              <a:gdLst>
                <a:gd name="T0" fmla="*/ 605 w 642"/>
                <a:gd name="T1" fmla="*/ 338 h 847"/>
                <a:gd name="T2" fmla="*/ 609 w 642"/>
                <a:gd name="T3" fmla="*/ 293 h 847"/>
                <a:gd name="T4" fmla="*/ 600 w 642"/>
                <a:gd name="T5" fmla="*/ 241 h 847"/>
                <a:gd name="T6" fmla="*/ 581 w 642"/>
                <a:gd name="T7" fmla="*/ 170 h 847"/>
                <a:gd name="T8" fmla="*/ 555 w 642"/>
                <a:gd name="T9" fmla="*/ 112 h 847"/>
                <a:gd name="T10" fmla="*/ 287 w 642"/>
                <a:gd name="T11" fmla="*/ 0 h 847"/>
                <a:gd name="T12" fmla="*/ 0 w 642"/>
                <a:gd name="T13" fmla="*/ 265 h 847"/>
                <a:gd name="T14" fmla="*/ 2 w 642"/>
                <a:gd name="T15" fmla="*/ 300 h 847"/>
                <a:gd name="T16" fmla="*/ 34 w 642"/>
                <a:gd name="T17" fmla="*/ 404 h 847"/>
                <a:gd name="T18" fmla="*/ 63 w 642"/>
                <a:gd name="T19" fmla="*/ 447 h 847"/>
                <a:gd name="T20" fmla="*/ 81 w 642"/>
                <a:gd name="T21" fmla="*/ 469 h 847"/>
                <a:gd name="T22" fmla="*/ 99 w 642"/>
                <a:gd name="T23" fmla="*/ 486 h 847"/>
                <a:gd name="T24" fmla="*/ 101 w 642"/>
                <a:gd name="T25" fmla="*/ 492 h 847"/>
                <a:gd name="T26" fmla="*/ 100 w 642"/>
                <a:gd name="T27" fmla="*/ 549 h 847"/>
                <a:gd name="T28" fmla="*/ 92 w 642"/>
                <a:gd name="T29" fmla="*/ 606 h 847"/>
                <a:gd name="T30" fmla="*/ 77 w 642"/>
                <a:gd name="T31" fmla="*/ 644 h 847"/>
                <a:gd name="T32" fmla="*/ 117 w 642"/>
                <a:gd name="T33" fmla="*/ 626 h 847"/>
                <a:gd name="T34" fmla="*/ 124 w 642"/>
                <a:gd name="T35" fmla="*/ 587 h 847"/>
                <a:gd name="T36" fmla="*/ 129 w 642"/>
                <a:gd name="T37" fmla="*/ 511 h 847"/>
                <a:gd name="T38" fmla="*/ 124 w 642"/>
                <a:gd name="T39" fmla="*/ 477 h 847"/>
                <a:gd name="T40" fmla="*/ 118 w 642"/>
                <a:gd name="T41" fmla="*/ 467 h 847"/>
                <a:gd name="T42" fmla="*/ 89 w 642"/>
                <a:gd name="T43" fmla="*/ 439 h 847"/>
                <a:gd name="T44" fmla="*/ 79 w 642"/>
                <a:gd name="T45" fmla="*/ 427 h 847"/>
                <a:gd name="T46" fmla="*/ 45 w 642"/>
                <a:gd name="T47" fmla="*/ 368 h 847"/>
                <a:gd name="T48" fmla="*/ 23 w 642"/>
                <a:gd name="T49" fmla="*/ 273 h 847"/>
                <a:gd name="T50" fmla="*/ 23 w 642"/>
                <a:gd name="T51" fmla="*/ 258 h 847"/>
                <a:gd name="T52" fmla="*/ 311 w 642"/>
                <a:gd name="T53" fmla="*/ 18 h 847"/>
                <a:gd name="T54" fmla="*/ 556 w 642"/>
                <a:gd name="T55" fmla="*/ 140 h 847"/>
                <a:gd name="T56" fmla="*/ 573 w 642"/>
                <a:gd name="T57" fmla="*/ 185 h 847"/>
                <a:gd name="T58" fmla="*/ 598 w 642"/>
                <a:gd name="T59" fmla="*/ 279 h 847"/>
                <a:gd name="T60" fmla="*/ 599 w 642"/>
                <a:gd name="T61" fmla="*/ 291 h 847"/>
                <a:gd name="T62" fmla="*/ 584 w 642"/>
                <a:gd name="T63" fmla="*/ 313 h 847"/>
                <a:gd name="T64" fmla="*/ 620 w 642"/>
                <a:gd name="T65" fmla="*/ 395 h 847"/>
                <a:gd name="T66" fmla="*/ 632 w 642"/>
                <a:gd name="T67" fmla="*/ 427 h 847"/>
                <a:gd name="T68" fmla="*/ 617 w 642"/>
                <a:gd name="T69" fmla="*/ 443 h 847"/>
                <a:gd name="T70" fmla="*/ 596 w 642"/>
                <a:gd name="T71" fmla="*/ 445 h 847"/>
                <a:gd name="T72" fmla="*/ 587 w 642"/>
                <a:gd name="T73" fmla="*/ 451 h 847"/>
                <a:gd name="T74" fmla="*/ 588 w 642"/>
                <a:gd name="T75" fmla="*/ 497 h 847"/>
                <a:gd name="T76" fmla="*/ 577 w 642"/>
                <a:gd name="T77" fmla="*/ 508 h 847"/>
                <a:gd name="T78" fmla="*/ 574 w 642"/>
                <a:gd name="T79" fmla="*/ 515 h 847"/>
                <a:gd name="T80" fmla="*/ 580 w 642"/>
                <a:gd name="T81" fmla="*/ 539 h 847"/>
                <a:gd name="T82" fmla="*/ 568 w 642"/>
                <a:gd name="T83" fmla="*/ 544 h 847"/>
                <a:gd name="T84" fmla="*/ 563 w 642"/>
                <a:gd name="T85" fmla="*/ 572 h 847"/>
                <a:gd name="T86" fmla="*/ 580 w 642"/>
                <a:gd name="T87" fmla="*/ 604 h 847"/>
                <a:gd name="T88" fmla="*/ 506 w 642"/>
                <a:gd name="T89" fmla="*/ 629 h 847"/>
                <a:gd name="T90" fmla="*/ 436 w 642"/>
                <a:gd name="T91" fmla="*/ 635 h 847"/>
                <a:gd name="T92" fmla="*/ 385 w 642"/>
                <a:gd name="T93" fmla="*/ 758 h 847"/>
                <a:gd name="T94" fmla="*/ 393 w 642"/>
                <a:gd name="T95" fmla="*/ 842 h 847"/>
                <a:gd name="T96" fmla="*/ 384 w 642"/>
                <a:gd name="T97" fmla="*/ 769 h 847"/>
                <a:gd name="T98" fmla="*/ 435 w 642"/>
                <a:gd name="T99" fmla="*/ 642 h 847"/>
                <a:gd name="T100" fmla="*/ 454 w 642"/>
                <a:gd name="T101" fmla="*/ 632 h 847"/>
                <a:gd name="T102" fmla="*/ 579 w 642"/>
                <a:gd name="T103" fmla="*/ 623 h 847"/>
                <a:gd name="T104" fmla="*/ 578 w 642"/>
                <a:gd name="T105" fmla="*/ 584 h 847"/>
                <a:gd name="T106" fmla="*/ 568 w 642"/>
                <a:gd name="T107" fmla="*/ 568 h 847"/>
                <a:gd name="T108" fmla="*/ 575 w 642"/>
                <a:gd name="T109" fmla="*/ 546 h 847"/>
                <a:gd name="T110" fmla="*/ 586 w 642"/>
                <a:gd name="T111" fmla="*/ 542 h 847"/>
                <a:gd name="T112" fmla="*/ 581 w 642"/>
                <a:gd name="T113" fmla="*/ 515 h 847"/>
                <a:gd name="T114" fmla="*/ 593 w 642"/>
                <a:gd name="T115" fmla="*/ 503 h 847"/>
                <a:gd name="T116" fmla="*/ 594 w 642"/>
                <a:gd name="T117" fmla="*/ 493 h 847"/>
                <a:gd name="T118" fmla="*/ 594 w 642"/>
                <a:gd name="T119" fmla="*/ 454 h 847"/>
                <a:gd name="T120" fmla="*/ 639 w 642"/>
                <a:gd name="T121" fmla="*/ 432 h 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42" h="847">
                  <a:moveTo>
                    <a:pt x="638" y="412"/>
                  </a:moveTo>
                  <a:cubicBezTo>
                    <a:pt x="636" y="408"/>
                    <a:pt x="635" y="405"/>
                    <a:pt x="633" y="402"/>
                  </a:cubicBezTo>
                  <a:cubicBezTo>
                    <a:pt x="631" y="398"/>
                    <a:pt x="630" y="395"/>
                    <a:pt x="628" y="391"/>
                  </a:cubicBezTo>
                  <a:cubicBezTo>
                    <a:pt x="627" y="389"/>
                    <a:pt x="626" y="386"/>
                    <a:pt x="625" y="384"/>
                  </a:cubicBezTo>
                  <a:cubicBezTo>
                    <a:pt x="622" y="376"/>
                    <a:pt x="618" y="367"/>
                    <a:pt x="614" y="359"/>
                  </a:cubicBezTo>
                  <a:cubicBezTo>
                    <a:pt x="611" y="352"/>
                    <a:pt x="608" y="345"/>
                    <a:pt x="605" y="338"/>
                  </a:cubicBezTo>
                  <a:cubicBezTo>
                    <a:pt x="602" y="331"/>
                    <a:pt x="599" y="323"/>
                    <a:pt x="596" y="316"/>
                  </a:cubicBezTo>
                  <a:cubicBezTo>
                    <a:pt x="594" y="313"/>
                    <a:pt x="594" y="311"/>
                    <a:pt x="595" y="309"/>
                  </a:cubicBezTo>
                  <a:cubicBezTo>
                    <a:pt x="596" y="307"/>
                    <a:pt x="599" y="305"/>
                    <a:pt x="602" y="302"/>
                  </a:cubicBezTo>
                  <a:cubicBezTo>
                    <a:pt x="604" y="301"/>
                    <a:pt x="606" y="299"/>
                    <a:pt x="607" y="297"/>
                  </a:cubicBezTo>
                  <a:cubicBezTo>
                    <a:pt x="608" y="297"/>
                    <a:pt x="608" y="296"/>
                    <a:pt x="608" y="295"/>
                  </a:cubicBezTo>
                  <a:cubicBezTo>
                    <a:pt x="609" y="295"/>
                    <a:pt x="609" y="294"/>
                    <a:pt x="609" y="293"/>
                  </a:cubicBezTo>
                  <a:cubicBezTo>
                    <a:pt x="610" y="293"/>
                    <a:pt x="610" y="293"/>
                    <a:pt x="610" y="293"/>
                  </a:cubicBezTo>
                  <a:cubicBezTo>
                    <a:pt x="610" y="292"/>
                    <a:pt x="610" y="293"/>
                    <a:pt x="610" y="292"/>
                  </a:cubicBezTo>
                  <a:cubicBezTo>
                    <a:pt x="610" y="290"/>
                    <a:pt x="610" y="290"/>
                    <a:pt x="610" y="290"/>
                  </a:cubicBezTo>
                  <a:cubicBezTo>
                    <a:pt x="612" y="284"/>
                    <a:pt x="610" y="279"/>
                    <a:pt x="609" y="275"/>
                  </a:cubicBezTo>
                  <a:cubicBezTo>
                    <a:pt x="607" y="267"/>
                    <a:pt x="604" y="260"/>
                    <a:pt x="603" y="252"/>
                  </a:cubicBezTo>
                  <a:cubicBezTo>
                    <a:pt x="600" y="241"/>
                    <a:pt x="600" y="241"/>
                    <a:pt x="600" y="241"/>
                  </a:cubicBezTo>
                  <a:cubicBezTo>
                    <a:pt x="597" y="229"/>
                    <a:pt x="597" y="229"/>
                    <a:pt x="597" y="229"/>
                  </a:cubicBezTo>
                  <a:cubicBezTo>
                    <a:pt x="595" y="221"/>
                    <a:pt x="592" y="213"/>
                    <a:pt x="590" y="205"/>
                  </a:cubicBezTo>
                  <a:cubicBezTo>
                    <a:pt x="589" y="201"/>
                    <a:pt x="589" y="198"/>
                    <a:pt x="588" y="194"/>
                  </a:cubicBezTo>
                  <a:cubicBezTo>
                    <a:pt x="585" y="182"/>
                    <a:pt x="585" y="182"/>
                    <a:pt x="585" y="182"/>
                  </a:cubicBezTo>
                  <a:cubicBezTo>
                    <a:pt x="583" y="175"/>
                    <a:pt x="583" y="175"/>
                    <a:pt x="583" y="175"/>
                  </a:cubicBezTo>
                  <a:cubicBezTo>
                    <a:pt x="583" y="173"/>
                    <a:pt x="582" y="172"/>
                    <a:pt x="581" y="170"/>
                  </a:cubicBezTo>
                  <a:cubicBezTo>
                    <a:pt x="577" y="158"/>
                    <a:pt x="577" y="158"/>
                    <a:pt x="577" y="158"/>
                  </a:cubicBezTo>
                  <a:cubicBezTo>
                    <a:pt x="577" y="156"/>
                    <a:pt x="576" y="154"/>
                    <a:pt x="575" y="152"/>
                  </a:cubicBezTo>
                  <a:cubicBezTo>
                    <a:pt x="573" y="146"/>
                    <a:pt x="573" y="146"/>
                    <a:pt x="573" y="146"/>
                  </a:cubicBezTo>
                  <a:cubicBezTo>
                    <a:pt x="567" y="134"/>
                    <a:pt x="567" y="134"/>
                    <a:pt x="567" y="134"/>
                  </a:cubicBezTo>
                  <a:cubicBezTo>
                    <a:pt x="566" y="130"/>
                    <a:pt x="563" y="127"/>
                    <a:pt x="561" y="123"/>
                  </a:cubicBezTo>
                  <a:cubicBezTo>
                    <a:pt x="555" y="112"/>
                    <a:pt x="555" y="112"/>
                    <a:pt x="555" y="112"/>
                  </a:cubicBezTo>
                  <a:cubicBezTo>
                    <a:pt x="536" y="84"/>
                    <a:pt x="510" y="61"/>
                    <a:pt x="480" y="44"/>
                  </a:cubicBezTo>
                  <a:cubicBezTo>
                    <a:pt x="451" y="27"/>
                    <a:pt x="418" y="16"/>
                    <a:pt x="386" y="9"/>
                  </a:cubicBezTo>
                  <a:cubicBezTo>
                    <a:pt x="369" y="6"/>
                    <a:pt x="353" y="4"/>
                    <a:pt x="336" y="2"/>
                  </a:cubicBezTo>
                  <a:cubicBezTo>
                    <a:pt x="328" y="1"/>
                    <a:pt x="320" y="1"/>
                    <a:pt x="311" y="1"/>
                  </a:cubicBezTo>
                  <a:cubicBezTo>
                    <a:pt x="299" y="0"/>
                    <a:pt x="299" y="0"/>
                    <a:pt x="299" y="0"/>
                  </a:cubicBezTo>
                  <a:cubicBezTo>
                    <a:pt x="287" y="0"/>
                    <a:pt x="287" y="0"/>
                    <a:pt x="287" y="0"/>
                  </a:cubicBezTo>
                  <a:cubicBezTo>
                    <a:pt x="220" y="0"/>
                    <a:pt x="154" y="22"/>
                    <a:pt x="103" y="61"/>
                  </a:cubicBezTo>
                  <a:cubicBezTo>
                    <a:pt x="52" y="100"/>
                    <a:pt x="17" y="156"/>
                    <a:pt x="5" y="214"/>
                  </a:cubicBezTo>
                  <a:cubicBezTo>
                    <a:pt x="4" y="222"/>
                    <a:pt x="3" y="229"/>
                    <a:pt x="2" y="236"/>
                  </a:cubicBezTo>
                  <a:cubicBezTo>
                    <a:pt x="1" y="244"/>
                    <a:pt x="0" y="251"/>
                    <a:pt x="0" y="258"/>
                  </a:cubicBezTo>
                  <a:cubicBezTo>
                    <a:pt x="0" y="263"/>
                    <a:pt x="0" y="263"/>
                    <a:pt x="0" y="263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66"/>
                    <a:pt x="0" y="266"/>
                    <a:pt x="0" y="266"/>
                  </a:cubicBezTo>
                  <a:cubicBezTo>
                    <a:pt x="0" y="269"/>
                    <a:pt x="0" y="269"/>
                    <a:pt x="0" y="269"/>
                  </a:cubicBezTo>
                  <a:cubicBezTo>
                    <a:pt x="0" y="274"/>
                    <a:pt x="0" y="274"/>
                    <a:pt x="0" y="274"/>
                  </a:cubicBezTo>
                  <a:cubicBezTo>
                    <a:pt x="0" y="276"/>
                    <a:pt x="0" y="277"/>
                    <a:pt x="1" y="279"/>
                  </a:cubicBezTo>
                  <a:cubicBezTo>
                    <a:pt x="1" y="283"/>
                    <a:pt x="1" y="286"/>
                    <a:pt x="1" y="290"/>
                  </a:cubicBezTo>
                  <a:cubicBezTo>
                    <a:pt x="1" y="293"/>
                    <a:pt x="2" y="297"/>
                    <a:pt x="2" y="300"/>
                  </a:cubicBezTo>
                  <a:cubicBezTo>
                    <a:pt x="4" y="314"/>
                    <a:pt x="7" y="327"/>
                    <a:pt x="10" y="340"/>
                  </a:cubicBezTo>
                  <a:cubicBezTo>
                    <a:pt x="12" y="347"/>
                    <a:pt x="13" y="353"/>
                    <a:pt x="15" y="359"/>
                  </a:cubicBezTo>
                  <a:cubicBezTo>
                    <a:pt x="18" y="366"/>
                    <a:pt x="20" y="372"/>
                    <a:pt x="22" y="378"/>
                  </a:cubicBezTo>
                  <a:cubicBezTo>
                    <a:pt x="24" y="381"/>
                    <a:pt x="25" y="384"/>
                    <a:pt x="26" y="387"/>
                  </a:cubicBezTo>
                  <a:cubicBezTo>
                    <a:pt x="28" y="391"/>
                    <a:pt x="29" y="394"/>
                    <a:pt x="31" y="397"/>
                  </a:cubicBezTo>
                  <a:cubicBezTo>
                    <a:pt x="32" y="400"/>
                    <a:pt x="33" y="402"/>
                    <a:pt x="34" y="404"/>
                  </a:cubicBezTo>
                  <a:cubicBezTo>
                    <a:pt x="36" y="407"/>
                    <a:pt x="38" y="409"/>
                    <a:pt x="39" y="412"/>
                  </a:cubicBezTo>
                  <a:cubicBezTo>
                    <a:pt x="42" y="417"/>
                    <a:pt x="45" y="423"/>
                    <a:pt x="49" y="428"/>
                  </a:cubicBezTo>
                  <a:cubicBezTo>
                    <a:pt x="52" y="433"/>
                    <a:pt x="55" y="437"/>
                    <a:pt x="59" y="442"/>
                  </a:cubicBezTo>
                  <a:cubicBezTo>
                    <a:pt x="61" y="445"/>
                    <a:pt x="61" y="445"/>
                    <a:pt x="61" y="445"/>
                  </a:cubicBezTo>
                  <a:cubicBezTo>
                    <a:pt x="62" y="446"/>
                    <a:pt x="62" y="446"/>
                    <a:pt x="62" y="446"/>
                  </a:cubicBezTo>
                  <a:cubicBezTo>
                    <a:pt x="63" y="447"/>
                    <a:pt x="63" y="447"/>
                    <a:pt x="63" y="447"/>
                  </a:cubicBezTo>
                  <a:cubicBezTo>
                    <a:pt x="64" y="449"/>
                    <a:pt x="64" y="449"/>
                    <a:pt x="64" y="449"/>
                  </a:cubicBezTo>
                  <a:cubicBezTo>
                    <a:pt x="66" y="451"/>
                    <a:pt x="67" y="454"/>
                    <a:pt x="69" y="456"/>
                  </a:cubicBezTo>
                  <a:cubicBezTo>
                    <a:pt x="72" y="459"/>
                    <a:pt x="72" y="459"/>
                    <a:pt x="72" y="459"/>
                  </a:cubicBezTo>
                  <a:cubicBezTo>
                    <a:pt x="75" y="463"/>
                    <a:pt x="75" y="463"/>
                    <a:pt x="75" y="463"/>
                  </a:cubicBezTo>
                  <a:cubicBezTo>
                    <a:pt x="78" y="466"/>
                    <a:pt x="78" y="466"/>
                    <a:pt x="78" y="466"/>
                  </a:cubicBezTo>
                  <a:cubicBezTo>
                    <a:pt x="81" y="469"/>
                    <a:pt x="81" y="469"/>
                    <a:pt x="81" y="469"/>
                  </a:cubicBezTo>
                  <a:cubicBezTo>
                    <a:pt x="86" y="474"/>
                    <a:pt x="90" y="477"/>
                    <a:pt x="93" y="480"/>
                  </a:cubicBezTo>
                  <a:cubicBezTo>
                    <a:pt x="95" y="481"/>
                    <a:pt x="96" y="483"/>
                    <a:pt x="97" y="484"/>
                  </a:cubicBezTo>
                  <a:cubicBezTo>
                    <a:pt x="98" y="484"/>
                    <a:pt x="98" y="484"/>
                    <a:pt x="98" y="484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8" y="485"/>
                    <a:pt x="98" y="485"/>
                  </a:cubicBezTo>
                  <a:cubicBezTo>
                    <a:pt x="98" y="485"/>
                    <a:pt x="99" y="486"/>
                    <a:pt x="99" y="486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8"/>
                    <a:pt x="100" y="488"/>
                    <a:pt x="100" y="488"/>
                  </a:cubicBezTo>
                  <a:cubicBezTo>
                    <a:pt x="100" y="489"/>
                    <a:pt x="100" y="489"/>
                    <a:pt x="100" y="489"/>
                  </a:cubicBezTo>
                  <a:cubicBezTo>
                    <a:pt x="100" y="490"/>
                    <a:pt x="100" y="490"/>
                    <a:pt x="100" y="490"/>
                  </a:cubicBezTo>
                  <a:cubicBezTo>
                    <a:pt x="101" y="490"/>
                    <a:pt x="101" y="491"/>
                    <a:pt x="101" y="492"/>
                  </a:cubicBezTo>
                  <a:cubicBezTo>
                    <a:pt x="101" y="494"/>
                    <a:pt x="102" y="495"/>
                    <a:pt x="102" y="497"/>
                  </a:cubicBezTo>
                  <a:cubicBezTo>
                    <a:pt x="102" y="501"/>
                    <a:pt x="102" y="505"/>
                    <a:pt x="102" y="510"/>
                  </a:cubicBezTo>
                  <a:cubicBezTo>
                    <a:pt x="101" y="519"/>
                    <a:pt x="101" y="528"/>
                    <a:pt x="101" y="537"/>
                  </a:cubicBezTo>
                  <a:cubicBezTo>
                    <a:pt x="101" y="539"/>
                    <a:pt x="101" y="541"/>
                    <a:pt x="101" y="543"/>
                  </a:cubicBezTo>
                  <a:cubicBezTo>
                    <a:pt x="101" y="547"/>
                    <a:pt x="101" y="547"/>
                    <a:pt x="101" y="547"/>
                  </a:cubicBezTo>
                  <a:cubicBezTo>
                    <a:pt x="100" y="549"/>
                    <a:pt x="100" y="549"/>
                    <a:pt x="100" y="549"/>
                  </a:cubicBezTo>
                  <a:cubicBezTo>
                    <a:pt x="100" y="553"/>
                    <a:pt x="99" y="557"/>
                    <a:pt x="99" y="561"/>
                  </a:cubicBezTo>
                  <a:cubicBezTo>
                    <a:pt x="98" y="569"/>
                    <a:pt x="98" y="576"/>
                    <a:pt x="96" y="583"/>
                  </a:cubicBezTo>
                  <a:cubicBezTo>
                    <a:pt x="95" y="590"/>
                    <a:pt x="94" y="597"/>
                    <a:pt x="93" y="603"/>
                  </a:cubicBezTo>
                  <a:cubicBezTo>
                    <a:pt x="92" y="605"/>
                    <a:pt x="92" y="605"/>
                    <a:pt x="92" y="605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6"/>
                    <a:pt x="92" y="606"/>
                    <a:pt x="92" y="606"/>
                  </a:cubicBezTo>
                  <a:cubicBezTo>
                    <a:pt x="92" y="607"/>
                    <a:pt x="92" y="607"/>
                    <a:pt x="92" y="607"/>
                  </a:cubicBezTo>
                  <a:cubicBezTo>
                    <a:pt x="92" y="609"/>
                    <a:pt x="91" y="610"/>
                    <a:pt x="91" y="611"/>
                  </a:cubicBezTo>
                  <a:cubicBezTo>
                    <a:pt x="90" y="614"/>
                    <a:pt x="90" y="617"/>
                    <a:pt x="89" y="620"/>
                  </a:cubicBezTo>
                  <a:cubicBezTo>
                    <a:pt x="88" y="626"/>
                    <a:pt x="86" y="631"/>
                    <a:pt x="85" y="636"/>
                  </a:cubicBezTo>
                  <a:cubicBezTo>
                    <a:pt x="84" y="640"/>
                    <a:pt x="81" y="643"/>
                    <a:pt x="77" y="644"/>
                  </a:cubicBezTo>
                  <a:cubicBezTo>
                    <a:pt x="65" y="649"/>
                    <a:pt x="56" y="661"/>
                    <a:pt x="57" y="675"/>
                  </a:cubicBezTo>
                  <a:cubicBezTo>
                    <a:pt x="58" y="690"/>
                    <a:pt x="71" y="703"/>
                    <a:pt x="87" y="703"/>
                  </a:cubicBezTo>
                  <a:cubicBezTo>
                    <a:pt x="104" y="704"/>
                    <a:pt x="118" y="690"/>
                    <a:pt x="118" y="673"/>
                  </a:cubicBezTo>
                  <a:cubicBezTo>
                    <a:pt x="118" y="667"/>
                    <a:pt x="116" y="661"/>
                    <a:pt x="113" y="656"/>
                  </a:cubicBezTo>
                  <a:cubicBezTo>
                    <a:pt x="111" y="653"/>
                    <a:pt x="111" y="649"/>
                    <a:pt x="112" y="646"/>
                  </a:cubicBezTo>
                  <a:cubicBezTo>
                    <a:pt x="113" y="640"/>
                    <a:pt x="115" y="634"/>
                    <a:pt x="117" y="626"/>
                  </a:cubicBezTo>
                  <a:cubicBezTo>
                    <a:pt x="117" y="623"/>
                    <a:pt x="118" y="620"/>
                    <a:pt x="119" y="617"/>
                  </a:cubicBezTo>
                  <a:cubicBezTo>
                    <a:pt x="119" y="616"/>
                    <a:pt x="119" y="614"/>
                    <a:pt x="120" y="613"/>
                  </a:cubicBezTo>
                  <a:cubicBezTo>
                    <a:pt x="120" y="612"/>
                    <a:pt x="120" y="612"/>
                    <a:pt x="120" y="612"/>
                  </a:cubicBezTo>
                  <a:cubicBezTo>
                    <a:pt x="120" y="610"/>
                    <a:pt x="120" y="610"/>
                    <a:pt x="120" y="610"/>
                  </a:cubicBezTo>
                  <a:cubicBezTo>
                    <a:pt x="121" y="608"/>
                    <a:pt x="121" y="608"/>
                    <a:pt x="121" y="608"/>
                  </a:cubicBezTo>
                  <a:cubicBezTo>
                    <a:pt x="122" y="601"/>
                    <a:pt x="123" y="595"/>
                    <a:pt x="124" y="587"/>
                  </a:cubicBezTo>
                  <a:cubicBezTo>
                    <a:pt x="125" y="580"/>
                    <a:pt x="126" y="572"/>
                    <a:pt x="126" y="564"/>
                  </a:cubicBezTo>
                  <a:cubicBezTo>
                    <a:pt x="127" y="560"/>
                    <a:pt x="127" y="556"/>
                    <a:pt x="128" y="551"/>
                  </a:cubicBezTo>
                  <a:cubicBezTo>
                    <a:pt x="128" y="550"/>
                    <a:pt x="128" y="549"/>
                    <a:pt x="128" y="548"/>
                  </a:cubicBezTo>
                  <a:cubicBezTo>
                    <a:pt x="128" y="545"/>
                    <a:pt x="128" y="545"/>
                    <a:pt x="128" y="545"/>
                  </a:cubicBezTo>
                  <a:cubicBezTo>
                    <a:pt x="128" y="543"/>
                    <a:pt x="128" y="540"/>
                    <a:pt x="128" y="538"/>
                  </a:cubicBezTo>
                  <a:cubicBezTo>
                    <a:pt x="128" y="529"/>
                    <a:pt x="128" y="520"/>
                    <a:pt x="129" y="511"/>
                  </a:cubicBezTo>
                  <a:cubicBezTo>
                    <a:pt x="129" y="506"/>
                    <a:pt x="129" y="501"/>
                    <a:pt x="128" y="495"/>
                  </a:cubicBezTo>
                  <a:cubicBezTo>
                    <a:pt x="128" y="492"/>
                    <a:pt x="128" y="489"/>
                    <a:pt x="127" y="486"/>
                  </a:cubicBezTo>
                  <a:cubicBezTo>
                    <a:pt x="127" y="484"/>
                    <a:pt x="126" y="483"/>
                    <a:pt x="126" y="481"/>
                  </a:cubicBezTo>
                  <a:cubicBezTo>
                    <a:pt x="125" y="478"/>
                    <a:pt x="125" y="478"/>
                    <a:pt x="125" y="478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4" y="477"/>
                    <a:pt x="124" y="477"/>
                  </a:cubicBezTo>
                  <a:cubicBezTo>
                    <a:pt x="124" y="477"/>
                    <a:pt x="123" y="475"/>
                    <a:pt x="123" y="475"/>
                  </a:cubicBezTo>
                  <a:cubicBezTo>
                    <a:pt x="122" y="474"/>
                    <a:pt x="122" y="474"/>
                    <a:pt x="122" y="474"/>
                  </a:cubicBezTo>
                  <a:cubicBezTo>
                    <a:pt x="122" y="473"/>
                    <a:pt x="122" y="473"/>
                    <a:pt x="121" y="472"/>
                  </a:cubicBezTo>
                  <a:cubicBezTo>
                    <a:pt x="119" y="469"/>
                    <a:pt x="119" y="469"/>
                    <a:pt x="119" y="469"/>
                  </a:cubicBezTo>
                  <a:cubicBezTo>
                    <a:pt x="118" y="468"/>
                    <a:pt x="118" y="468"/>
                    <a:pt x="118" y="468"/>
                  </a:cubicBezTo>
                  <a:cubicBezTo>
                    <a:pt x="118" y="467"/>
                    <a:pt x="118" y="467"/>
                    <a:pt x="118" y="467"/>
                  </a:cubicBezTo>
                  <a:cubicBezTo>
                    <a:pt x="115" y="464"/>
                    <a:pt x="113" y="462"/>
                    <a:pt x="111" y="460"/>
                  </a:cubicBezTo>
                  <a:cubicBezTo>
                    <a:pt x="106" y="456"/>
                    <a:pt x="102" y="453"/>
                    <a:pt x="99" y="450"/>
                  </a:cubicBezTo>
                  <a:cubicBezTo>
                    <a:pt x="96" y="447"/>
                    <a:pt x="96" y="447"/>
                    <a:pt x="96" y="447"/>
                  </a:cubicBezTo>
                  <a:cubicBezTo>
                    <a:pt x="94" y="445"/>
                    <a:pt x="94" y="445"/>
                    <a:pt x="94" y="445"/>
                  </a:cubicBezTo>
                  <a:cubicBezTo>
                    <a:pt x="92" y="442"/>
                    <a:pt x="92" y="442"/>
                    <a:pt x="92" y="442"/>
                  </a:cubicBezTo>
                  <a:cubicBezTo>
                    <a:pt x="89" y="439"/>
                    <a:pt x="89" y="439"/>
                    <a:pt x="89" y="439"/>
                  </a:cubicBezTo>
                  <a:cubicBezTo>
                    <a:pt x="88" y="438"/>
                    <a:pt x="86" y="435"/>
                    <a:pt x="84" y="433"/>
                  </a:cubicBezTo>
                  <a:cubicBezTo>
                    <a:pt x="83" y="432"/>
                    <a:pt x="83" y="432"/>
                    <a:pt x="83" y="432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1"/>
                    <a:pt x="82" y="431"/>
                    <a:pt x="82" y="431"/>
                  </a:cubicBezTo>
                  <a:cubicBezTo>
                    <a:pt x="82" y="430"/>
                    <a:pt x="82" y="430"/>
                    <a:pt x="82" y="430"/>
                  </a:cubicBezTo>
                  <a:cubicBezTo>
                    <a:pt x="79" y="427"/>
                    <a:pt x="79" y="427"/>
                    <a:pt x="79" y="427"/>
                  </a:cubicBezTo>
                  <a:cubicBezTo>
                    <a:pt x="76" y="422"/>
                    <a:pt x="73" y="418"/>
                    <a:pt x="69" y="413"/>
                  </a:cubicBezTo>
                  <a:cubicBezTo>
                    <a:pt x="66" y="408"/>
                    <a:pt x="63" y="402"/>
                    <a:pt x="59" y="397"/>
                  </a:cubicBezTo>
                  <a:cubicBezTo>
                    <a:pt x="58" y="395"/>
                    <a:pt x="57" y="394"/>
                    <a:pt x="56" y="392"/>
                  </a:cubicBezTo>
                  <a:cubicBezTo>
                    <a:pt x="55" y="390"/>
                    <a:pt x="54" y="387"/>
                    <a:pt x="52" y="384"/>
                  </a:cubicBezTo>
                  <a:cubicBezTo>
                    <a:pt x="51" y="382"/>
                    <a:pt x="49" y="379"/>
                    <a:pt x="48" y="376"/>
                  </a:cubicBezTo>
                  <a:cubicBezTo>
                    <a:pt x="47" y="374"/>
                    <a:pt x="46" y="371"/>
                    <a:pt x="45" y="368"/>
                  </a:cubicBezTo>
                  <a:cubicBezTo>
                    <a:pt x="43" y="363"/>
                    <a:pt x="41" y="357"/>
                    <a:pt x="39" y="352"/>
                  </a:cubicBezTo>
                  <a:cubicBezTo>
                    <a:pt x="37" y="346"/>
                    <a:pt x="35" y="340"/>
                    <a:pt x="33" y="334"/>
                  </a:cubicBezTo>
                  <a:cubicBezTo>
                    <a:pt x="30" y="322"/>
                    <a:pt x="27" y="310"/>
                    <a:pt x="26" y="297"/>
                  </a:cubicBezTo>
                  <a:cubicBezTo>
                    <a:pt x="25" y="294"/>
                    <a:pt x="25" y="291"/>
                    <a:pt x="25" y="288"/>
                  </a:cubicBezTo>
                  <a:cubicBezTo>
                    <a:pt x="24" y="284"/>
                    <a:pt x="24" y="281"/>
                    <a:pt x="24" y="278"/>
                  </a:cubicBezTo>
                  <a:cubicBezTo>
                    <a:pt x="23" y="273"/>
                    <a:pt x="23" y="273"/>
                    <a:pt x="23" y="273"/>
                  </a:cubicBezTo>
                  <a:cubicBezTo>
                    <a:pt x="23" y="268"/>
                    <a:pt x="23" y="268"/>
                    <a:pt x="23" y="268"/>
                  </a:cubicBezTo>
                  <a:cubicBezTo>
                    <a:pt x="23" y="266"/>
                    <a:pt x="23" y="266"/>
                    <a:pt x="23" y="266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4"/>
                    <a:pt x="23" y="264"/>
                    <a:pt x="23" y="264"/>
                  </a:cubicBezTo>
                  <a:cubicBezTo>
                    <a:pt x="23" y="263"/>
                    <a:pt x="23" y="263"/>
                    <a:pt x="23" y="263"/>
                  </a:cubicBezTo>
                  <a:cubicBezTo>
                    <a:pt x="23" y="258"/>
                    <a:pt x="23" y="258"/>
                    <a:pt x="23" y="258"/>
                  </a:cubicBezTo>
                  <a:cubicBezTo>
                    <a:pt x="23" y="251"/>
                    <a:pt x="24" y="245"/>
                    <a:pt x="24" y="239"/>
                  </a:cubicBezTo>
                  <a:cubicBezTo>
                    <a:pt x="25" y="232"/>
                    <a:pt x="26" y="225"/>
                    <a:pt x="27" y="219"/>
                  </a:cubicBezTo>
                  <a:cubicBezTo>
                    <a:pt x="37" y="165"/>
                    <a:pt x="68" y="113"/>
                    <a:pt x="115" y="77"/>
                  </a:cubicBezTo>
                  <a:cubicBezTo>
                    <a:pt x="162" y="40"/>
                    <a:pt x="224" y="18"/>
                    <a:pt x="287" y="17"/>
                  </a:cubicBezTo>
                  <a:cubicBezTo>
                    <a:pt x="298" y="17"/>
                    <a:pt x="298" y="17"/>
                    <a:pt x="298" y="17"/>
                  </a:cubicBezTo>
                  <a:cubicBezTo>
                    <a:pt x="311" y="18"/>
                    <a:pt x="311" y="18"/>
                    <a:pt x="311" y="18"/>
                  </a:cubicBezTo>
                  <a:cubicBezTo>
                    <a:pt x="319" y="18"/>
                    <a:pt x="327" y="18"/>
                    <a:pt x="335" y="19"/>
                  </a:cubicBezTo>
                  <a:cubicBezTo>
                    <a:pt x="351" y="20"/>
                    <a:pt x="367" y="22"/>
                    <a:pt x="383" y="25"/>
                  </a:cubicBezTo>
                  <a:cubicBezTo>
                    <a:pt x="414" y="31"/>
                    <a:pt x="445" y="41"/>
                    <a:pt x="473" y="56"/>
                  </a:cubicBezTo>
                  <a:cubicBezTo>
                    <a:pt x="501" y="72"/>
                    <a:pt x="526" y="93"/>
                    <a:pt x="544" y="120"/>
                  </a:cubicBezTo>
                  <a:cubicBezTo>
                    <a:pt x="550" y="130"/>
                    <a:pt x="550" y="130"/>
                    <a:pt x="550" y="130"/>
                  </a:cubicBezTo>
                  <a:cubicBezTo>
                    <a:pt x="552" y="133"/>
                    <a:pt x="554" y="137"/>
                    <a:pt x="556" y="140"/>
                  </a:cubicBezTo>
                  <a:cubicBezTo>
                    <a:pt x="561" y="151"/>
                    <a:pt x="561" y="151"/>
                    <a:pt x="561" y="151"/>
                  </a:cubicBezTo>
                  <a:cubicBezTo>
                    <a:pt x="563" y="156"/>
                    <a:pt x="563" y="156"/>
                    <a:pt x="563" y="156"/>
                  </a:cubicBezTo>
                  <a:cubicBezTo>
                    <a:pt x="564" y="158"/>
                    <a:pt x="565" y="160"/>
                    <a:pt x="565" y="162"/>
                  </a:cubicBezTo>
                  <a:cubicBezTo>
                    <a:pt x="569" y="173"/>
                    <a:pt x="569" y="173"/>
                    <a:pt x="569" y="173"/>
                  </a:cubicBezTo>
                  <a:cubicBezTo>
                    <a:pt x="570" y="175"/>
                    <a:pt x="571" y="177"/>
                    <a:pt x="571" y="179"/>
                  </a:cubicBezTo>
                  <a:cubicBezTo>
                    <a:pt x="573" y="185"/>
                    <a:pt x="573" y="185"/>
                    <a:pt x="573" y="185"/>
                  </a:cubicBezTo>
                  <a:cubicBezTo>
                    <a:pt x="576" y="196"/>
                    <a:pt x="576" y="196"/>
                    <a:pt x="576" y="196"/>
                  </a:cubicBezTo>
                  <a:cubicBezTo>
                    <a:pt x="577" y="200"/>
                    <a:pt x="578" y="205"/>
                    <a:pt x="579" y="208"/>
                  </a:cubicBezTo>
                  <a:cubicBezTo>
                    <a:pt x="581" y="216"/>
                    <a:pt x="583" y="224"/>
                    <a:pt x="585" y="232"/>
                  </a:cubicBezTo>
                  <a:cubicBezTo>
                    <a:pt x="589" y="243"/>
                    <a:pt x="589" y="243"/>
                    <a:pt x="589" y="243"/>
                  </a:cubicBezTo>
                  <a:cubicBezTo>
                    <a:pt x="592" y="255"/>
                    <a:pt x="592" y="255"/>
                    <a:pt x="592" y="255"/>
                  </a:cubicBezTo>
                  <a:cubicBezTo>
                    <a:pt x="594" y="263"/>
                    <a:pt x="596" y="271"/>
                    <a:pt x="598" y="279"/>
                  </a:cubicBezTo>
                  <a:cubicBezTo>
                    <a:pt x="600" y="282"/>
                    <a:pt x="600" y="285"/>
                    <a:pt x="600" y="288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600" y="289"/>
                    <a:pt x="600" y="289"/>
                    <a:pt x="600" y="289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0"/>
                    <a:pt x="599" y="290"/>
                  </a:cubicBezTo>
                  <a:cubicBezTo>
                    <a:pt x="599" y="290"/>
                    <a:pt x="599" y="291"/>
                    <a:pt x="599" y="291"/>
                  </a:cubicBezTo>
                  <a:cubicBezTo>
                    <a:pt x="598" y="292"/>
                    <a:pt x="597" y="293"/>
                    <a:pt x="595" y="294"/>
                  </a:cubicBezTo>
                  <a:cubicBezTo>
                    <a:pt x="592" y="297"/>
                    <a:pt x="589" y="299"/>
                    <a:pt x="586" y="304"/>
                  </a:cubicBezTo>
                  <a:cubicBezTo>
                    <a:pt x="585" y="306"/>
                    <a:pt x="585" y="307"/>
                    <a:pt x="584" y="309"/>
                  </a:cubicBezTo>
                  <a:cubicBezTo>
                    <a:pt x="584" y="309"/>
                    <a:pt x="584" y="310"/>
                    <a:pt x="584" y="311"/>
                  </a:cubicBezTo>
                  <a:cubicBezTo>
                    <a:pt x="584" y="311"/>
                    <a:pt x="584" y="312"/>
                    <a:pt x="584" y="312"/>
                  </a:cubicBezTo>
                  <a:cubicBezTo>
                    <a:pt x="584" y="313"/>
                    <a:pt x="584" y="313"/>
                    <a:pt x="584" y="313"/>
                  </a:cubicBezTo>
                  <a:cubicBezTo>
                    <a:pt x="584" y="314"/>
                    <a:pt x="585" y="316"/>
                    <a:pt x="585" y="317"/>
                  </a:cubicBezTo>
                  <a:cubicBezTo>
                    <a:pt x="586" y="318"/>
                    <a:pt x="586" y="319"/>
                    <a:pt x="586" y="320"/>
                  </a:cubicBezTo>
                  <a:cubicBezTo>
                    <a:pt x="590" y="327"/>
                    <a:pt x="593" y="335"/>
                    <a:pt x="596" y="342"/>
                  </a:cubicBezTo>
                  <a:cubicBezTo>
                    <a:pt x="599" y="349"/>
                    <a:pt x="603" y="356"/>
                    <a:pt x="606" y="363"/>
                  </a:cubicBezTo>
                  <a:cubicBezTo>
                    <a:pt x="610" y="371"/>
                    <a:pt x="613" y="379"/>
                    <a:pt x="617" y="388"/>
                  </a:cubicBezTo>
                  <a:cubicBezTo>
                    <a:pt x="618" y="390"/>
                    <a:pt x="619" y="392"/>
                    <a:pt x="620" y="395"/>
                  </a:cubicBezTo>
                  <a:cubicBezTo>
                    <a:pt x="622" y="398"/>
                    <a:pt x="623" y="402"/>
                    <a:pt x="625" y="406"/>
                  </a:cubicBezTo>
                  <a:cubicBezTo>
                    <a:pt x="627" y="409"/>
                    <a:pt x="629" y="412"/>
                    <a:pt x="631" y="416"/>
                  </a:cubicBezTo>
                  <a:cubicBezTo>
                    <a:pt x="632" y="419"/>
                    <a:pt x="634" y="422"/>
                    <a:pt x="634" y="424"/>
                  </a:cubicBezTo>
                  <a:cubicBezTo>
                    <a:pt x="633" y="424"/>
                    <a:pt x="633" y="425"/>
                    <a:pt x="633" y="425"/>
                  </a:cubicBezTo>
                  <a:cubicBezTo>
                    <a:pt x="633" y="426"/>
                    <a:pt x="633" y="426"/>
                    <a:pt x="633" y="426"/>
                  </a:cubicBezTo>
                  <a:cubicBezTo>
                    <a:pt x="633" y="426"/>
                    <a:pt x="633" y="427"/>
                    <a:pt x="632" y="427"/>
                  </a:cubicBezTo>
                  <a:cubicBezTo>
                    <a:pt x="631" y="429"/>
                    <a:pt x="630" y="430"/>
                    <a:pt x="629" y="432"/>
                  </a:cubicBezTo>
                  <a:cubicBezTo>
                    <a:pt x="628" y="433"/>
                    <a:pt x="627" y="435"/>
                    <a:pt x="626" y="436"/>
                  </a:cubicBezTo>
                  <a:cubicBezTo>
                    <a:pt x="625" y="437"/>
                    <a:pt x="624" y="438"/>
                    <a:pt x="622" y="440"/>
                  </a:cubicBezTo>
                  <a:cubicBezTo>
                    <a:pt x="621" y="441"/>
                    <a:pt x="620" y="441"/>
                    <a:pt x="618" y="442"/>
                  </a:cubicBezTo>
                  <a:cubicBezTo>
                    <a:pt x="618" y="442"/>
                    <a:pt x="618" y="442"/>
                    <a:pt x="618" y="442"/>
                  </a:cubicBezTo>
                  <a:cubicBezTo>
                    <a:pt x="617" y="443"/>
                    <a:pt x="617" y="443"/>
                    <a:pt x="617" y="443"/>
                  </a:cubicBezTo>
                  <a:cubicBezTo>
                    <a:pt x="616" y="443"/>
                    <a:pt x="616" y="443"/>
                    <a:pt x="616" y="443"/>
                  </a:cubicBezTo>
                  <a:cubicBezTo>
                    <a:pt x="615" y="444"/>
                    <a:pt x="615" y="444"/>
                    <a:pt x="614" y="444"/>
                  </a:cubicBezTo>
                  <a:cubicBezTo>
                    <a:pt x="611" y="445"/>
                    <a:pt x="607" y="445"/>
                    <a:pt x="604" y="445"/>
                  </a:cubicBezTo>
                  <a:cubicBezTo>
                    <a:pt x="602" y="445"/>
                    <a:pt x="601" y="445"/>
                    <a:pt x="599" y="445"/>
                  </a:cubicBezTo>
                  <a:cubicBezTo>
                    <a:pt x="598" y="445"/>
                    <a:pt x="598" y="445"/>
                    <a:pt x="598" y="445"/>
                  </a:cubicBezTo>
                  <a:cubicBezTo>
                    <a:pt x="598" y="445"/>
                    <a:pt x="596" y="445"/>
                    <a:pt x="596" y="445"/>
                  </a:cubicBezTo>
                  <a:cubicBezTo>
                    <a:pt x="596" y="445"/>
                    <a:pt x="596" y="445"/>
                    <a:pt x="596" y="445"/>
                  </a:cubicBezTo>
                  <a:cubicBezTo>
                    <a:pt x="595" y="445"/>
                    <a:pt x="595" y="445"/>
                    <a:pt x="595" y="445"/>
                  </a:cubicBezTo>
                  <a:cubicBezTo>
                    <a:pt x="595" y="445"/>
                    <a:pt x="594" y="445"/>
                    <a:pt x="594" y="445"/>
                  </a:cubicBezTo>
                  <a:cubicBezTo>
                    <a:pt x="593" y="445"/>
                    <a:pt x="592" y="446"/>
                    <a:pt x="591" y="446"/>
                  </a:cubicBezTo>
                  <a:cubicBezTo>
                    <a:pt x="590" y="447"/>
                    <a:pt x="589" y="448"/>
                    <a:pt x="588" y="449"/>
                  </a:cubicBezTo>
                  <a:cubicBezTo>
                    <a:pt x="587" y="450"/>
                    <a:pt x="587" y="451"/>
                    <a:pt x="587" y="451"/>
                  </a:cubicBezTo>
                  <a:cubicBezTo>
                    <a:pt x="586" y="453"/>
                    <a:pt x="586" y="453"/>
                    <a:pt x="586" y="453"/>
                  </a:cubicBezTo>
                  <a:cubicBezTo>
                    <a:pt x="586" y="454"/>
                    <a:pt x="585" y="456"/>
                    <a:pt x="585" y="458"/>
                  </a:cubicBezTo>
                  <a:cubicBezTo>
                    <a:pt x="583" y="466"/>
                    <a:pt x="582" y="474"/>
                    <a:pt x="583" y="482"/>
                  </a:cubicBezTo>
                  <a:cubicBezTo>
                    <a:pt x="584" y="485"/>
                    <a:pt x="585" y="489"/>
                    <a:pt x="587" y="493"/>
                  </a:cubicBezTo>
                  <a:cubicBezTo>
                    <a:pt x="588" y="495"/>
                    <a:pt x="588" y="495"/>
                    <a:pt x="588" y="495"/>
                  </a:cubicBezTo>
                  <a:cubicBezTo>
                    <a:pt x="587" y="495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7"/>
                  </a:cubicBezTo>
                  <a:cubicBezTo>
                    <a:pt x="588" y="497"/>
                    <a:pt x="588" y="497"/>
                    <a:pt x="588" y="498"/>
                  </a:cubicBezTo>
                  <a:cubicBezTo>
                    <a:pt x="588" y="498"/>
                    <a:pt x="587" y="498"/>
                    <a:pt x="587" y="498"/>
                  </a:cubicBezTo>
                  <a:cubicBezTo>
                    <a:pt x="587" y="498"/>
                    <a:pt x="587" y="498"/>
                    <a:pt x="587" y="499"/>
                  </a:cubicBezTo>
                  <a:cubicBezTo>
                    <a:pt x="584" y="501"/>
                    <a:pt x="582" y="504"/>
                    <a:pt x="579" y="506"/>
                  </a:cubicBezTo>
                  <a:cubicBezTo>
                    <a:pt x="577" y="508"/>
                    <a:pt x="577" y="508"/>
                    <a:pt x="577" y="508"/>
                  </a:cubicBezTo>
                  <a:cubicBezTo>
                    <a:pt x="576" y="509"/>
                    <a:pt x="577" y="509"/>
                    <a:pt x="576" y="509"/>
                  </a:cubicBezTo>
                  <a:cubicBezTo>
                    <a:pt x="576" y="509"/>
                    <a:pt x="576" y="509"/>
                    <a:pt x="576" y="509"/>
                  </a:cubicBezTo>
                  <a:cubicBezTo>
                    <a:pt x="576" y="510"/>
                    <a:pt x="576" y="510"/>
                    <a:pt x="576" y="510"/>
                  </a:cubicBezTo>
                  <a:cubicBezTo>
                    <a:pt x="575" y="510"/>
                    <a:pt x="575" y="511"/>
                    <a:pt x="575" y="511"/>
                  </a:cubicBezTo>
                  <a:cubicBezTo>
                    <a:pt x="575" y="512"/>
                    <a:pt x="574" y="513"/>
                    <a:pt x="574" y="513"/>
                  </a:cubicBezTo>
                  <a:cubicBezTo>
                    <a:pt x="574" y="514"/>
                    <a:pt x="574" y="515"/>
                    <a:pt x="574" y="515"/>
                  </a:cubicBezTo>
                  <a:cubicBezTo>
                    <a:pt x="574" y="517"/>
                    <a:pt x="575" y="518"/>
                    <a:pt x="575" y="519"/>
                  </a:cubicBezTo>
                  <a:cubicBezTo>
                    <a:pt x="577" y="522"/>
                    <a:pt x="578" y="525"/>
                    <a:pt x="580" y="528"/>
                  </a:cubicBezTo>
                  <a:cubicBezTo>
                    <a:pt x="581" y="531"/>
                    <a:pt x="581" y="535"/>
                    <a:pt x="581" y="537"/>
                  </a:cubicBezTo>
                  <a:cubicBezTo>
                    <a:pt x="581" y="537"/>
                    <a:pt x="581" y="537"/>
                    <a:pt x="581" y="538"/>
                  </a:cubicBezTo>
                  <a:cubicBezTo>
                    <a:pt x="581" y="538"/>
                    <a:pt x="581" y="538"/>
                    <a:pt x="581" y="538"/>
                  </a:cubicBezTo>
                  <a:cubicBezTo>
                    <a:pt x="580" y="538"/>
                    <a:pt x="580" y="539"/>
                    <a:pt x="580" y="539"/>
                  </a:cubicBezTo>
                  <a:cubicBezTo>
                    <a:pt x="579" y="539"/>
                    <a:pt x="579" y="539"/>
                    <a:pt x="579" y="539"/>
                  </a:cubicBezTo>
                  <a:cubicBezTo>
                    <a:pt x="579" y="539"/>
                    <a:pt x="579" y="539"/>
                    <a:pt x="578" y="539"/>
                  </a:cubicBezTo>
                  <a:cubicBezTo>
                    <a:pt x="578" y="539"/>
                    <a:pt x="577" y="539"/>
                    <a:pt x="577" y="539"/>
                  </a:cubicBezTo>
                  <a:cubicBezTo>
                    <a:pt x="576" y="539"/>
                    <a:pt x="576" y="539"/>
                    <a:pt x="576" y="539"/>
                  </a:cubicBezTo>
                  <a:cubicBezTo>
                    <a:pt x="573" y="539"/>
                    <a:pt x="570" y="541"/>
                    <a:pt x="569" y="543"/>
                  </a:cubicBezTo>
                  <a:cubicBezTo>
                    <a:pt x="569" y="544"/>
                    <a:pt x="569" y="544"/>
                    <a:pt x="568" y="544"/>
                  </a:cubicBezTo>
                  <a:cubicBezTo>
                    <a:pt x="568" y="545"/>
                    <a:pt x="568" y="545"/>
                    <a:pt x="568" y="545"/>
                  </a:cubicBezTo>
                  <a:cubicBezTo>
                    <a:pt x="567" y="546"/>
                    <a:pt x="567" y="547"/>
                    <a:pt x="566" y="548"/>
                  </a:cubicBezTo>
                  <a:cubicBezTo>
                    <a:pt x="565" y="551"/>
                    <a:pt x="564" y="554"/>
                    <a:pt x="563" y="558"/>
                  </a:cubicBezTo>
                  <a:cubicBezTo>
                    <a:pt x="562" y="562"/>
                    <a:pt x="561" y="566"/>
                    <a:pt x="562" y="570"/>
                  </a:cubicBezTo>
                  <a:cubicBezTo>
                    <a:pt x="562" y="571"/>
                    <a:pt x="562" y="571"/>
                    <a:pt x="562" y="571"/>
                  </a:cubicBezTo>
                  <a:cubicBezTo>
                    <a:pt x="563" y="571"/>
                    <a:pt x="562" y="571"/>
                    <a:pt x="563" y="572"/>
                  </a:cubicBezTo>
                  <a:cubicBezTo>
                    <a:pt x="563" y="573"/>
                    <a:pt x="563" y="573"/>
                    <a:pt x="563" y="573"/>
                  </a:cubicBezTo>
                  <a:cubicBezTo>
                    <a:pt x="563" y="573"/>
                    <a:pt x="564" y="574"/>
                    <a:pt x="564" y="575"/>
                  </a:cubicBezTo>
                  <a:cubicBezTo>
                    <a:pt x="565" y="577"/>
                    <a:pt x="567" y="578"/>
                    <a:pt x="568" y="579"/>
                  </a:cubicBezTo>
                  <a:cubicBezTo>
                    <a:pt x="570" y="582"/>
                    <a:pt x="572" y="585"/>
                    <a:pt x="574" y="587"/>
                  </a:cubicBezTo>
                  <a:cubicBezTo>
                    <a:pt x="575" y="590"/>
                    <a:pt x="577" y="593"/>
                    <a:pt x="578" y="595"/>
                  </a:cubicBezTo>
                  <a:cubicBezTo>
                    <a:pt x="579" y="598"/>
                    <a:pt x="580" y="601"/>
                    <a:pt x="580" y="604"/>
                  </a:cubicBezTo>
                  <a:cubicBezTo>
                    <a:pt x="581" y="610"/>
                    <a:pt x="578" y="616"/>
                    <a:pt x="575" y="620"/>
                  </a:cubicBezTo>
                  <a:cubicBezTo>
                    <a:pt x="571" y="625"/>
                    <a:pt x="566" y="628"/>
                    <a:pt x="560" y="629"/>
                  </a:cubicBezTo>
                  <a:cubicBezTo>
                    <a:pt x="559" y="629"/>
                    <a:pt x="557" y="630"/>
                    <a:pt x="556" y="630"/>
                  </a:cubicBezTo>
                  <a:cubicBezTo>
                    <a:pt x="554" y="630"/>
                    <a:pt x="553" y="630"/>
                    <a:pt x="551" y="630"/>
                  </a:cubicBezTo>
                  <a:cubicBezTo>
                    <a:pt x="548" y="630"/>
                    <a:pt x="545" y="630"/>
                    <a:pt x="542" y="630"/>
                  </a:cubicBezTo>
                  <a:cubicBezTo>
                    <a:pt x="530" y="629"/>
                    <a:pt x="518" y="629"/>
                    <a:pt x="506" y="629"/>
                  </a:cubicBezTo>
                  <a:cubicBezTo>
                    <a:pt x="494" y="628"/>
                    <a:pt x="482" y="628"/>
                    <a:pt x="471" y="628"/>
                  </a:cubicBezTo>
                  <a:cubicBezTo>
                    <a:pt x="465" y="628"/>
                    <a:pt x="460" y="628"/>
                    <a:pt x="454" y="629"/>
                  </a:cubicBezTo>
                  <a:cubicBezTo>
                    <a:pt x="449" y="629"/>
                    <a:pt x="443" y="630"/>
                    <a:pt x="438" y="633"/>
                  </a:cubicBezTo>
                  <a:cubicBezTo>
                    <a:pt x="437" y="634"/>
                    <a:pt x="437" y="634"/>
                    <a:pt x="437" y="634"/>
                  </a:cubicBezTo>
                  <a:cubicBezTo>
                    <a:pt x="437" y="634"/>
                    <a:pt x="436" y="634"/>
                    <a:pt x="436" y="634"/>
                  </a:cubicBezTo>
                  <a:cubicBezTo>
                    <a:pt x="436" y="635"/>
                    <a:pt x="436" y="635"/>
                    <a:pt x="436" y="635"/>
                  </a:cubicBezTo>
                  <a:cubicBezTo>
                    <a:pt x="435" y="636"/>
                    <a:pt x="435" y="636"/>
                    <a:pt x="435" y="636"/>
                  </a:cubicBezTo>
                  <a:cubicBezTo>
                    <a:pt x="434" y="637"/>
                    <a:pt x="433" y="639"/>
                    <a:pt x="433" y="640"/>
                  </a:cubicBezTo>
                  <a:cubicBezTo>
                    <a:pt x="431" y="642"/>
                    <a:pt x="430" y="645"/>
                    <a:pt x="429" y="647"/>
                  </a:cubicBezTo>
                  <a:cubicBezTo>
                    <a:pt x="426" y="652"/>
                    <a:pt x="424" y="656"/>
                    <a:pt x="422" y="661"/>
                  </a:cubicBezTo>
                  <a:cubicBezTo>
                    <a:pt x="414" y="679"/>
                    <a:pt x="406" y="696"/>
                    <a:pt x="400" y="713"/>
                  </a:cubicBezTo>
                  <a:cubicBezTo>
                    <a:pt x="394" y="729"/>
                    <a:pt x="388" y="744"/>
                    <a:pt x="385" y="758"/>
                  </a:cubicBezTo>
                  <a:cubicBezTo>
                    <a:pt x="385" y="760"/>
                    <a:pt x="384" y="762"/>
                    <a:pt x="384" y="763"/>
                  </a:cubicBezTo>
                  <a:cubicBezTo>
                    <a:pt x="384" y="765"/>
                    <a:pt x="383" y="767"/>
                    <a:pt x="383" y="769"/>
                  </a:cubicBezTo>
                  <a:cubicBezTo>
                    <a:pt x="383" y="772"/>
                    <a:pt x="384" y="775"/>
                    <a:pt x="384" y="779"/>
                  </a:cubicBezTo>
                  <a:cubicBezTo>
                    <a:pt x="384" y="785"/>
                    <a:pt x="384" y="791"/>
                    <a:pt x="385" y="797"/>
                  </a:cubicBezTo>
                  <a:cubicBezTo>
                    <a:pt x="386" y="808"/>
                    <a:pt x="387" y="817"/>
                    <a:pt x="389" y="825"/>
                  </a:cubicBezTo>
                  <a:cubicBezTo>
                    <a:pt x="390" y="832"/>
                    <a:pt x="392" y="838"/>
                    <a:pt x="393" y="842"/>
                  </a:cubicBezTo>
                  <a:cubicBezTo>
                    <a:pt x="395" y="845"/>
                    <a:pt x="397" y="847"/>
                    <a:pt x="396" y="847"/>
                  </a:cubicBezTo>
                  <a:cubicBezTo>
                    <a:pt x="397" y="847"/>
                    <a:pt x="395" y="845"/>
                    <a:pt x="394" y="842"/>
                  </a:cubicBezTo>
                  <a:cubicBezTo>
                    <a:pt x="392" y="838"/>
                    <a:pt x="390" y="832"/>
                    <a:pt x="389" y="825"/>
                  </a:cubicBezTo>
                  <a:cubicBezTo>
                    <a:pt x="388" y="817"/>
                    <a:pt x="386" y="808"/>
                    <a:pt x="386" y="797"/>
                  </a:cubicBezTo>
                  <a:cubicBezTo>
                    <a:pt x="385" y="791"/>
                    <a:pt x="385" y="785"/>
                    <a:pt x="385" y="778"/>
                  </a:cubicBezTo>
                  <a:cubicBezTo>
                    <a:pt x="385" y="775"/>
                    <a:pt x="384" y="772"/>
                    <a:pt x="384" y="769"/>
                  </a:cubicBezTo>
                  <a:cubicBezTo>
                    <a:pt x="385" y="767"/>
                    <a:pt x="385" y="765"/>
                    <a:pt x="385" y="763"/>
                  </a:cubicBezTo>
                  <a:cubicBezTo>
                    <a:pt x="385" y="762"/>
                    <a:pt x="386" y="760"/>
                    <a:pt x="386" y="758"/>
                  </a:cubicBezTo>
                  <a:cubicBezTo>
                    <a:pt x="390" y="744"/>
                    <a:pt x="395" y="729"/>
                    <a:pt x="402" y="713"/>
                  </a:cubicBezTo>
                  <a:cubicBezTo>
                    <a:pt x="408" y="697"/>
                    <a:pt x="416" y="680"/>
                    <a:pt x="425" y="662"/>
                  </a:cubicBezTo>
                  <a:cubicBezTo>
                    <a:pt x="427" y="657"/>
                    <a:pt x="429" y="653"/>
                    <a:pt x="431" y="648"/>
                  </a:cubicBezTo>
                  <a:cubicBezTo>
                    <a:pt x="433" y="646"/>
                    <a:pt x="434" y="644"/>
                    <a:pt x="435" y="642"/>
                  </a:cubicBezTo>
                  <a:cubicBezTo>
                    <a:pt x="437" y="638"/>
                    <a:pt x="437" y="638"/>
                    <a:pt x="437" y="638"/>
                  </a:cubicBezTo>
                  <a:cubicBezTo>
                    <a:pt x="438" y="637"/>
                    <a:pt x="438" y="637"/>
                    <a:pt x="438" y="637"/>
                  </a:cubicBezTo>
                  <a:cubicBezTo>
                    <a:pt x="439" y="637"/>
                    <a:pt x="439" y="637"/>
                    <a:pt x="439" y="637"/>
                  </a:cubicBezTo>
                  <a:cubicBezTo>
                    <a:pt x="439" y="636"/>
                    <a:pt x="439" y="637"/>
                    <a:pt x="439" y="636"/>
                  </a:cubicBezTo>
                  <a:cubicBezTo>
                    <a:pt x="440" y="636"/>
                    <a:pt x="440" y="636"/>
                    <a:pt x="440" y="636"/>
                  </a:cubicBezTo>
                  <a:cubicBezTo>
                    <a:pt x="444" y="633"/>
                    <a:pt x="449" y="632"/>
                    <a:pt x="454" y="632"/>
                  </a:cubicBezTo>
                  <a:cubicBezTo>
                    <a:pt x="460" y="631"/>
                    <a:pt x="465" y="631"/>
                    <a:pt x="471" y="631"/>
                  </a:cubicBezTo>
                  <a:cubicBezTo>
                    <a:pt x="493" y="631"/>
                    <a:pt x="517" y="634"/>
                    <a:pt x="542" y="634"/>
                  </a:cubicBezTo>
                  <a:cubicBezTo>
                    <a:pt x="545" y="634"/>
                    <a:pt x="548" y="635"/>
                    <a:pt x="551" y="635"/>
                  </a:cubicBezTo>
                  <a:cubicBezTo>
                    <a:pt x="553" y="635"/>
                    <a:pt x="554" y="635"/>
                    <a:pt x="556" y="635"/>
                  </a:cubicBezTo>
                  <a:cubicBezTo>
                    <a:pt x="558" y="635"/>
                    <a:pt x="559" y="634"/>
                    <a:pt x="561" y="634"/>
                  </a:cubicBezTo>
                  <a:cubicBezTo>
                    <a:pt x="568" y="632"/>
                    <a:pt x="574" y="629"/>
                    <a:pt x="579" y="623"/>
                  </a:cubicBezTo>
                  <a:cubicBezTo>
                    <a:pt x="580" y="622"/>
                    <a:pt x="581" y="620"/>
                    <a:pt x="582" y="619"/>
                  </a:cubicBezTo>
                  <a:cubicBezTo>
                    <a:pt x="583" y="617"/>
                    <a:pt x="583" y="617"/>
                    <a:pt x="583" y="617"/>
                  </a:cubicBezTo>
                  <a:cubicBezTo>
                    <a:pt x="583" y="616"/>
                    <a:pt x="584" y="615"/>
                    <a:pt x="584" y="614"/>
                  </a:cubicBezTo>
                  <a:cubicBezTo>
                    <a:pt x="585" y="611"/>
                    <a:pt x="586" y="607"/>
                    <a:pt x="586" y="604"/>
                  </a:cubicBezTo>
                  <a:cubicBezTo>
                    <a:pt x="586" y="600"/>
                    <a:pt x="585" y="597"/>
                    <a:pt x="583" y="593"/>
                  </a:cubicBezTo>
                  <a:cubicBezTo>
                    <a:pt x="582" y="590"/>
                    <a:pt x="580" y="587"/>
                    <a:pt x="578" y="584"/>
                  </a:cubicBezTo>
                  <a:cubicBezTo>
                    <a:pt x="576" y="581"/>
                    <a:pt x="574" y="579"/>
                    <a:pt x="572" y="576"/>
                  </a:cubicBezTo>
                  <a:cubicBezTo>
                    <a:pt x="571" y="575"/>
                    <a:pt x="570" y="573"/>
                    <a:pt x="569" y="572"/>
                  </a:cubicBezTo>
                  <a:cubicBezTo>
                    <a:pt x="569" y="572"/>
                    <a:pt x="569" y="571"/>
                    <a:pt x="568" y="570"/>
                  </a:cubicBezTo>
                  <a:cubicBezTo>
                    <a:pt x="568" y="570"/>
                    <a:pt x="568" y="570"/>
                    <a:pt x="568" y="570"/>
                  </a:cubicBezTo>
                  <a:cubicBezTo>
                    <a:pt x="568" y="570"/>
                    <a:pt x="568" y="569"/>
                    <a:pt x="568" y="569"/>
                  </a:cubicBezTo>
                  <a:cubicBezTo>
                    <a:pt x="568" y="568"/>
                    <a:pt x="568" y="568"/>
                    <a:pt x="568" y="568"/>
                  </a:cubicBezTo>
                  <a:cubicBezTo>
                    <a:pt x="567" y="566"/>
                    <a:pt x="568" y="563"/>
                    <a:pt x="569" y="560"/>
                  </a:cubicBezTo>
                  <a:cubicBezTo>
                    <a:pt x="569" y="557"/>
                    <a:pt x="571" y="554"/>
                    <a:pt x="572" y="551"/>
                  </a:cubicBezTo>
                  <a:cubicBezTo>
                    <a:pt x="572" y="550"/>
                    <a:pt x="573" y="549"/>
                    <a:pt x="573" y="548"/>
                  </a:cubicBezTo>
                  <a:cubicBezTo>
                    <a:pt x="574" y="547"/>
                    <a:pt x="574" y="547"/>
                    <a:pt x="574" y="547"/>
                  </a:cubicBezTo>
                  <a:cubicBezTo>
                    <a:pt x="574" y="547"/>
                    <a:pt x="574" y="546"/>
                    <a:pt x="574" y="546"/>
                  </a:cubicBezTo>
                  <a:cubicBezTo>
                    <a:pt x="575" y="546"/>
                    <a:pt x="575" y="546"/>
                    <a:pt x="575" y="546"/>
                  </a:cubicBezTo>
                  <a:cubicBezTo>
                    <a:pt x="575" y="546"/>
                    <a:pt x="575" y="545"/>
                    <a:pt x="576" y="545"/>
                  </a:cubicBezTo>
                  <a:cubicBezTo>
                    <a:pt x="576" y="545"/>
                    <a:pt x="576" y="545"/>
                    <a:pt x="576" y="545"/>
                  </a:cubicBezTo>
                  <a:cubicBezTo>
                    <a:pt x="577" y="545"/>
                    <a:pt x="577" y="545"/>
                    <a:pt x="577" y="545"/>
                  </a:cubicBezTo>
                  <a:cubicBezTo>
                    <a:pt x="578" y="545"/>
                    <a:pt x="578" y="545"/>
                    <a:pt x="578" y="545"/>
                  </a:cubicBezTo>
                  <a:cubicBezTo>
                    <a:pt x="580" y="545"/>
                    <a:pt x="581" y="545"/>
                    <a:pt x="583" y="545"/>
                  </a:cubicBezTo>
                  <a:cubicBezTo>
                    <a:pt x="584" y="544"/>
                    <a:pt x="585" y="543"/>
                    <a:pt x="586" y="542"/>
                  </a:cubicBezTo>
                  <a:cubicBezTo>
                    <a:pt x="586" y="541"/>
                    <a:pt x="586" y="541"/>
                    <a:pt x="587" y="540"/>
                  </a:cubicBezTo>
                  <a:cubicBezTo>
                    <a:pt x="587" y="540"/>
                    <a:pt x="587" y="539"/>
                    <a:pt x="587" y="538"/>
                  </a:cubicBezTo>
                  <a:cubicBezTo>
                    <a:pt x="588" y="534"/>
                    <a:pt x="587" y="530"/>
                    <a:pt x="586" y="526"/>
                  </a:cubicBezTo>
                  <a:cubicBezTo>
                    <a:pt x="585" y="523"/>
                    <a:pt x="583" y="519"/>
                    <a:pt x="581" y="516"/>
                  </a:cubicBezTo>
                  <a:cubicBezTo>
                    <a:pt x="581" y="516"/>
                    <a:pt x="581" y="516"/>
                    <a:pt x="581" y="516"/>
                  </a:cubicBezTo>
                  <a:cubicBezTo>
                    <a:pt x="581" y="515"/>
                    <a:pt x="581" y="515"/>
                    <a:pt x="581" y="515"/>
                  </a:cubicBezTo>
                  <a:cubicBezTo>
                    <a:pt x="581" y="515"/>
                    <a:pt x="581" y="515"/>
                    <a:pt x="581" y="514"/>
                  </a:cubicBezTo>
                  <a:cubicBezTo>
                    <a:pt x="581" y="514"/>
                    <a:pt x="581" y="514"/>
                    <a:pt x="581" y="514"/>
                  </a:cubicBezTo>
                  <a:cubicBezTo>
                    <a:pt x="580" y="514"/>
                    <a:pt x="582" y="513"/>
                    <a:pt x="582" y="513"/>
                  </a:cubicBezTo>
                  <a:cubicBezTo>
                    <a:pt x="584" y="511"/>
                    <a:pt x="584" y="511"/>
                    <a:pt x="584" y="511"/>
                  </a:cubicBezTo>
                  <a:cubicBezTo>
                    <a:pt x="586" y="509"/>
                    <a:pt x="589" y="506"/>
                    <a:pt x="592" y="504"/>
                  </a:cubicBezTo>
                  <a:cubicBezTo>
                    <a:pt x="592" y="504"/>
                    <a:pt x="592" y="503"/>
                    <a:pt x="593" y="503"/>
                  </a:cubicBezTo>
                  <a:cubicBezTo>
                    <a:pt x="593" y="502"/>
                    <a:pt x="594" y="501"/>
                    <a:pt x="594" y="501"/>
                  </a:cubicBezTo>
                  <a:cubicBezTo>
                    <a:pt x="594" y="500"/>
                    <a:pt x="595" y="499"/>
                    <a:pt x="595" y="499"/>
                  </a:cubicBezTo>
                  <a:cubicBezTo>
                    <a:pt x="595" y="498"/>
                    <a:pt x="595" y="497"/>
                    <a:pt x="595" y="496"/>
                  </a:cubicBezTo>
                  <a:cubicBezTo>
                    <a:pt x="595" y="495"/>
                    <a:pt x="595" y="495"/>
                    <a:pt x="595" y="494"/>
                  </a:cubicBezTo>
                  <a:cubicBezTo>
                    <a:pt x="595" y="494"/>
                    <a:pt x="595" y="494"/>
                    <a:pt x="595" y="494"/>
                  </a:cubicBezTo>
                  <a:cubicBezTo>
                    <a:pt x="595" y="494"/>
                    <a:pt x="594" y="492"/>
                    <a:pt x="594" y="493"/>
                  </a:cubicBezTo>
                  <a:cubicBezTo>
                    <a:pt x="593" y="490"/>
                    <a:pt x="593" y="490"/>
                    <a:pt x="593" y="490"/>
                  </a:cubicBezTo>
                  <a:cubicBezTo>
                    <a:pt x="592" y="487"/>
                    <a:pt x="591" y="484"/>
                    <a:pt x="591" y="480"/>
                  </a:cubicBezTo>
                  <a:cubicBezTo>
                    <a:pt x="590" y="474"/>
                    <a:pt x="590" y="467"/>
                    <a:pt x="592" y="460"/>
                  </a:cubicBezTo>
                  <a:cubicBezTo>
                    <a:pt x="592" y="459"/>
                    <a:pt x="593" y="457"/>
                    <a:pt x="594" y="455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4"/>
                    <a:pt x="594" y="454"/>
                    <a:pt x="594" y="454"/>
                  </a:cubicBezTo>
                  <a:cubicBezTo>
                    <a:pt x="594" y="453"/>
                    <a:pt x="595" y="453"/>
                    <a:pt x="595" y="453"/>
                  </a:cubicBezTo>
                  <a:cubicBezTo>
                    <a:pt x="595" y="452"/>
                    <a:pt x="600" y="453"/>
                    <a:pt x="604" y="453"/>
                  </a:cubicBezTo>
                  <a:cubicBezTo>
                    <a:pt x="612" y="453"/>
                    <a:pt x="621" y="452"/>
                    <a:pt x="628" y="446"/>
                  </a:cubicBezTo>
                  <a:cubicBezTo>
                    <a:pt x="629" y="445"/>
                    <a:pt x="631" y="443"/>
                    <a:pt x="632" y="442"/>
                  </a:cubicBezTo>
                  <a:cubicBezTo>
                    <a:pt x="633" y="440"/>
                    <a:pt x="635" y="439"/>
                    <a:pt x="636" y="437"/>
                  </a:cubicBezTo>
                  <a:cubicBezTo>
                    <a:pt x="637" y="435"/>
                    <a:pt x="638" y="434"/>
                    <a:pt x="639" y="432"/>
                  </a:cubicBezTo>
                  <a:cubicBezTo>
                    <a:pt x="640" y="431"/>
                    <a:pt x="641" y="430"/>
                    <a:pt x="641" y="429"/>
                  </a:cubicBezTo>
                  <a:cubicBezTo>
                    <a:pt x="642" y="427"/>
                    <a:pt x="642" y="427"/>
                    <a:pt x="642" y="427"/>
                  </a:cubicBezTo>
                  <a:cubicBezTo>
                    <a:pt x="642" y="426"/>
                    <a:pt x="642" y="425"/>
                    <a:pt x="642" y="425"/>
                  </a:cubicBezTo>
                  <a:cubicBezTo>
                    <a:pt x="642" y="419"/>
                    <a:pt x="640" y="415"/>
                    <a:pt x="638" y="412"/>
                  </a:cubicBezTo>
                  <a:close/>
                </a:path>
              </a:pathLst>
            </a:custGeom>
            <a:solidFill>
              <a:schemeClr val="tx1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3137" y="1242"/>
              <a:ext cx="1275" cy="1307"/>
            </a:xfrm>
            <a:custGeom>
              <a:avLst/>
              <a:gdLst>
                <a:gd name="T0" fmla="*/ 481 w 537"/>
                <a:gd name="T1" fmla="*/ 280 h 551"/>
                <a:gd name="T2" fmla="*/ 489 w 537"/>
                <a:gd name="T3" fmla="*/ 71 h 551"/>
                <a:gd name="T4" fmla="*/ 348 w 537"/>
                <a:gd name="T5" fmla="*/ 9 h 551"/>
                <a:gd name="T6" fmla="*/ 226 w 537"/>
                <a:gd name="T7" fmla="*/ 7 h 551"/>
                <a:gd name="T8" fmla="*/ 49 w 537"/>
                <a:gd name="T9" fmla="*/ 107 h 551"/>
                <a:gd name="T10" fmla="*/ 48 w 537"/>
                <a:gd name="T11" fmla="*/ 291 h 551"/>
                <a:gd name="T12" fmla="*/ 77 w 537"/>
                <a:gd name="T13" fmla="*/ 372 h 551"/>
                <a:gd name="T14" fmla="*/ 187 w 537"/>
                <a:gd name="T15" fmla="*/ 419 h 551"/>
                <a:gd name="T16" fmla="*/ 229 w 537"/>
                <a:gd name="T17" fmla="*/ 437 h 551"/>
                <a:gd name="T18" fmla="*/ 303 w 537"/>
                <a:gd name="T19" fmla="*/ 349 h 551"/>
                <a:gd name="T20" fmla="*/ 326 w 537"/>
                <a:gd name="T21" fmla="*/ 339 h 551"/>
                <a:gd name="T22" fmla="*/ 254 w 537"/>
                <a:gd name="T23" fmla="*/ 375 h 551"/>
                <a:gd name="T24" fmla="*/ 198 w 537"/>
                <a:gd name="T25" fmla="*/ 425 h 551"/>
                <a:gd name="T26" fmla="*/ 180 w 537"/>
                <a:gd name="T27" fmla="*/ 402 h 551"/>
                <a:gd name="T28" fmla="*/ 57 w 537"/>
                <a:gd name="T29" fmla="*/ 333 h 551"/>
                <a:gd name="T30" fmla="*/ 67 w 537"/>
                <a:gd name="T31" fmla="*/ 276 h 551"/>
                <a:gd name="T32" fmla="*/ 18 w 537"/>
                <a:gd name="T33" fmla="*/ 258 h 551"/>
                <a:gd name="T34" fmla="*/ 32 w 537"/>
                <a:gd name="T35" fmla="*/ 245 h 551"/>
                <a:gd name="T36" fmla="*/ 40 w 537"/>
                <a:gd name="T37" fmla="*/ 167 h 551"/>
                <a:gd name="T38" fmla="*/ 64 w 537"/>
                <a:gd name="T39" fmla="*/ 189 h 551"/>
                <a:gd name="T40" fmla="*/ 62 w 537"/>
                <a:gd name="T41" fmla="*/ 177 h 551"/>
                <a:gd name="T42" fmla="*/ 164 w 537"/>
                <a:gd name="T43" fmla="*/ 225 h 551"/>
                <a:gd name="T44" fmla="*/ 104 w 537"/>
                <a:gd name="T45" fmla="*/ 75 h 551"/>
                <a:gd name="T46" fmla="*/ 139 w 537"/>
                <a:gd name="T47" fmla="*/ 87 h 551"/>
                <a:gd name="T48" fmla="*/ 158 w 537"/>
                <a:gd name="T49" fmla="*/ 108 h 551"/>
                <a:gd name="T50" fmla="*/ 168 w 537"/>
                <a:gd name="T51" fmla="*/ 32 h 551"/>
                <a:gd name="T52" fmla="*/ 177 w 537"/>
                <a:gd name="T53" fmla="*/ 119 h 551"/>
                <a:gd name="T54" fmla="*/ 187 w 537"/>
                <a:gd name="T55" fmla="*/ 102 h 551"/>
                <a:gd name="T56" fmla="*/ 270 w 537"/>
                <a:gd name="T57" fmla="*/ 114 h 551"/>
                <a:gd name="T58" fmla="*/ 353 w 537"/>
                <a:gd name="T59" fmla="*/ 102 h 551"/>
                <a:gd name="T60" fmla="*/ 413 w 537"/>
                <a:gd name="T61" fmla="*/ 212 h 551"/>
                <a:gd name="T62" fmla="*/ 436 w 537"/>
                <a:gd name="T63" fmla="*/ 165 h 551"/>
                <a:gd name="T64" fmla="*/ 433 w 537"/>
                <a:gd name="T65" fmla="*/ 155 h 551"/>
                <a:gd name="T66" fmla="*/ 379 w 537"/>
                <a:gd name="T67" fmla="*/ 66 h 551"/>
                <a:gd name="T68" fmla="*/ 370 w 537"/>
                <a:gd name="T69" fmla="*/ 90 h 551"/>
                <a:gd name="T70" fmla="*/ 292 w 537"/>
                <a:gd name="T71" fmla="*/ 97 h 551"/>
                <a:gd name="T72" fmla="*/ 174 w 537"/>
                <a:gd name="T73" fmla="*/ 57 h 551"/>
                <a:gd name="T74" fmla="*/ 226 w 537"/>
                <a:gd name="T75" fmla="*/ 20 h 551"/>
                <a:gd name="T76" fmla="*/ 254 w 537"/>
                <a:gd name="T77" fmla="*/ 41 h 551"/>
                <a:gd name="T78" fmla="*/ 210 w 537"/>
                <a:gd name="T79" fmla="*/ 75 h 551"/>
                <a:gd name="T80" fmla="*/ 254 w 537"/>
                <a:gd name="T81" fmla="*/ 50 h 551"/>
                <a:gd name="T82" fmla="*/ 258 w 537"/>
                <a:gd name="T83" fmla="*/ 84 h 551"/>
                <a:gd name="T84" fmla="*/ 310 w 537"/>
                <a:gd name="T85" fmla="*/ 17 h 551"/>
                <a:gd name="T86" fmla="*/ 309 w 537"/>
                <a:gd name="T87" fmla="*/ 74 h 551"/>
                <a:gd name="T88" fmla="*/ 339 w 537"/>
                <a:gd name="T89" fmla="*/ 57 h 551"/>
                <a:gd name="T90" fmla="*/ 329 w 537"/>
                <a:gd name="T91" fmla="*/ 47 h 551"/>
                <a:gd name="T92" fmla="*/ 344 w 537"/>
                <a:gd name="T93" fmla="*/ 21 h 551"/>
                <a:gd name="T94" fmla="*/ 391 w 537"/>
                <a:gd name="T95" fmla="*/ 57 h 551"/>
                <a:gd name="T96" fmla="*/ 399 w 537"/>
                <a:gd name="T97" fmla="*/ 55 h 551"/>
                <a:gd name="T98" fmla="*/ 421 w 537"/>
                <a:gd name="T99" fmla="*/ 68 h 551"/>
                <a:gd name="T100" fmla="*/ 457 w 537"/>
                <a:gd name="T101" fmla="*/ 126 h 551"/>
                <a:gd name="T102" fmla="*/ 438 w 537"/>
                <a:gd name="T103" fmla="*/ 52 h 551"/>
                <a:gd name="T104" fmla="*/ 489 w 537"/>
                <a:gd name="T105" fmla="*/ 123 h 551"/>
                <a:gd name="T106" fmla="*/ 479 w 537"/>
                <a:gd name="T107" fmla="*/ 186 h 551"/>
                <a:gd name="T108" fmla="*/ 505 w 537"/>
                <a:gd name="T109" fmla="*/ 117 h 551"/>
                <a:gd name="T110" fmla="*/ 443 w 537"/>
                <a:gd name="T111" fmla="*/ 229 h 551"/>
                <a:gd name="T112" fmla="*/ 449 w 537"/>
                <a:gd name="T113" fmla="*/ 236 h 551"/>
                <a:gd name="T114" fmla="*/ 470 w 537"/>
                <a:gd name="T115" fmla="*/ 263 h 551"/>
                <a:gd name="T116" fmla="*/ 495 w 537"/>
                <a:gd name="T117" fmla="*/ 211 h 551"/>
                <a:gd name="T118" fmla="*/ 381 w 537"/>
                <a:gd name="T119" fmla="*/ 292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37" h="551">
                  <a:moveTo>
                    <a:pt x="372" y="327"/>
                  </a:moveTo>
                  <a:cubicBezTo>
                    <a:pt x="375" y="323"/>
                    <a:pt x="378" y="320"/>
                    <a:pt x="380" y="319"/>
                  </a:cubicBezTo>
                  <a:cubicBezTo>
                    <a:pt x="387" y="315"/>
                    <a:pt x="393" y="306"/>
                    <a:pt x="394" y="297"/>
                  </a:cubicBezTo>
                  <a:cubicBezTo>
                    <a:pt x="394" y="296"/>
                    <a:pt x="394" y="295"/>
                    <a:pt x="394" y="294"/>
                  </a:cubicBezTo>
                  <a:cubicBezTo>
                    <a:pt x="417" y="292"/>
                    <a:pt x="470" y="288"/>
                    <a:pt x="481" y="280"/>
                  </a:cubicBezTo>
                  <a:cubicBezTo>
                    <a:pt x="492" y="271"/>
                    <a:pt x="524" y="242"/>
                    <a:pt x="525" y="220"/>
                  </a:cubicBezTo>
                  <a:cubicBezTo>
                    <a:pt x="528" y="214"/>
                    <a:pt x="537" y="192"/>
                    <a:pt x="532" y="176"/>
                  </a:cubicBezTo>
                  <a:cubicBezTo>
                    <a:pt x="531" y="173"/>
                    <a:pt x="531" y="167"/>
                    <a:pt x="532" y="160"/>
                  </a:cubicBezTo>
                  <a:cubicBezTo>
                    <a:pt x="533" y="144"/>
                    <a:pt x="534" y="121"/>
                    <a:pt x="512" y="106"/>
                  </a:cubicBezTo>
                  <a:cubicBezTo>
                    <a:pt x="512" y="98"/>
                    <a:pt x="508" y="82"/>
                    <a:pt x="489" y="71"/>
                  </a:cubicBezTo>
                  <a:cubicBezTo>
                    <a:pt x="481" y="67"/>
                    <a:pt x="477" y="62"/>
                    <a:pt x="472" y="57"/>
                  </a:cubicBezTo>
                  <a:cubicBezTo>
                    <a:pt x="464" y="48"/>
                    <a:pt x="457" y="39"/>
                    <a:pt x="438" y="39"/>
                  </a:cubicBezTo>
                  <a:cubicBezTo>
                    <a:pt x="433" y="34"/>
                    <a:pt x="421" y="24"/>
                    <a:pt x="402" y="23"/>
                  </a:cubicBezTo>
                  <a:cubicBezTo>
                    <a:pt x="398" y="17"/>
                    <a:pt x="388" y="8"/>
                    <a:pt x="363" y="8"/>
                  </a:cubicBezTo>
                  <a:cubicBezTo>
                    <a:pt x="359" y="8"/>
                    <a:pt x="354" y="8"/>
                    <a:pt x="348" y="9"/>
                  </a:cubicBezTo>
                  <a:cubicBezTo>
                    <a:pt x="345" y="7"/>
                    <a:pt x="336" y="3"/>
                    <a:pt x="326" y="3"/>
                  </a:cubicBezTo>
                  <a:cubicBezTo>
                    <a:pt x="322" y="3"/>
                    <a:pt x="318" y="4"/>
                    <a:pt x="315" y="5"/>
                  </a:cubicBezTo>
                  <a:cubicBezTo>
                    <a:pt x="310" y="3"/>
                    <a:pt x="298" y="0"/>
                    <a:pt x="285" y="0"/>
                  </a:cubicBezTo>
                  <a:cubicBezTo>
                    <a:pt x="274" y="0"/>
                    <a:pt x="264" y="2"/>
                    <a:pt x="256" y="7"/>
                  </a:cubicBezTo>
                  <a:cubicBezTo>
                    <a:pt x="226" y="7"/>
                    <a:pt x="226" y="7"/>
                    <a:pt x="226" y="7"/>
                  </a:cubicBezTo>
                  <a:cubicBezTo>
                    <a:pt x="223" y="7"/>
                    <a:pt x="199" y="9"/>
                    <a:pt x="177" y="20"/>
                  </a:cubicBezTo>
                  <a:cubicBezTo>
                    <a:pt x="175" y="20"/>
                    <a:pt x="172" y="19"/>
                    <a:pt x="168" y="19"/>
                  </a:cubicBezTo>
                  <a:cubicBezTo>
                    <a:pt x="155" y="19"/>
                    <a:pt x="137" y="24"/>
                    <a:pt x="122" y="46"/>
                  </a:cubicBezTo>
                  <a:cubicBezTo>
                    <a:pt x="117" y="47"/>
                    <a:pt x="107" y="50"/>
                    <a:pt x="96" y="65"/>
                  </a:cubicBezTo>
                  <a:cubicBezTo>
                    <a:pt x="85" y="71"/>
                    <a:pt x="54" y="90"/>
                    <a:pt x="49" y="107"/>
                  </a:cubicBezTo>
                  <a:cubicBezTo>
                    <a:pt x="44" y="112"/>
                    <a:pt x="31" y="126"/>
                    <a:pt x="30" y="158"/>
                  </a:cubicBezTo>
                  <a:cubicBezTo>
                    <a:pt x="21" y="165"/>
                    <a:pt x="0" y="186"/>
                    <a:pt x="8" y="234"/>
                  </a:cubicBezTo>
                  <a:cubicBezTo>
                    <a:pt x="6" y="239"/>
                    <a:pt x="2" y="252"/>
                    <a:pt x="6" y="263"/>
                  </a:cubicBezTo>
                  <a:cubicBezTo>
                    <a:pt x="9" y="269"/>
                    <a:pt x="13" y="274"/>
                    <a:pt x="20" y="277"/>
                  </a:cubicBezTo>
                  <a:cubicBezTo>
                    <a:pt x="23" y="281"/>
                    <a:pt x="32" y="291"/>
                    <a:pt x="48" y="291"/>
                  </a:cubicBezTo>
                  <a:cubicBezTo>
                    <a:pt x="49" y="291"/>
                    <a:pt x="50" y="291"/>
                    <a:pt x="51" y="291"/>
                  </a:cubicBezTo>
                  <a:cubicBezTo>
                    <a:pt x="43" y="298"/>
                    <a:pt x="34" y="311"/>
                    <a:pt x="33" y="323"/>
                  </a:cubicBezTo>
                  <a:cubicBezTo>
                    <a:pt x="33" y="328"/>
                    <a:pt x="36" y="333"/>
                    <a:pt x="40" y="337"/>
                  </a:cubicBezTo>
                  <a:cubicBezTo>
                    <a:pt x="43" y="339"/>
                    <a:pt x="46" y="341"/>
                    <a:pt x="50" y="344"/>
                  </a:cubicBezTo>
                  <a:cubicBezTo>
                    <a:pt x="61" y="351"/>
                    <a:pt x="73" y="360"/>
                    <a:pt x="77" y="372"/>
                  </a:cubicBezTo>
                  <a:cubicBezTo>
                    <a:pt x="83" y="392"/>
                    <a:pt x="122" y="401"/>
                    <a:pt x="136" y="401"/>
                  </a:cubicBezTo>
                  <a:cubicBezTo>
                    <a:pt x="137" y="401"/>
                    <a:pt x="138" y="401"/>
                    <a:pt x="139" y="401"/>
                  </a:cubicBezTo>
                  <a:cubicBezTo>
                    <a:pt x="145" y="404"/>
                    <a:pt x="164" y="415"/>
                    <a:pt x="180" y="415"/>
                  </a:cubicBezTo>
                  <a:cubicBezTo>
                    <a:pt x="183" y="415"/>
                    <a:pt x="186" y="415"/>
                    <a:pt x="188" y="414"/>
                  </a:cubicBezTo>
                  <a:cubicBezTo>
                    <a:pt x="188" y="416"/>
                    <a:pt x="187" y="417"/>
                    <a:pt x="187" y="419"/>
                  </a:cubicBezTo>
                  <a:cubicBezTo>
                    <a:pt x="186" y="420"/>
                    <a:pt x="148" y="489"/>
                    <a:pt x="147" y="545"/>
                  </a:cubicBezTo>
                  <a:cubicBezTo>
                    <a:pt x="146" y="548"/>
                    <a:pt x="149" y="551"/>
                    <a:pt x="153" y="551"/>
                  </a:cubicBezTo>
                  <a:cubicBezTo>
                    <a:pt x="153" y="551"/>
                    <a:pt x="153" y="551"/>
                    <a:pt x="153" y="551"/>
                  </a:cubicBezTo>
                  <a:cubicBezTo>
                    <a:pt x="156" y="551"/>
                    <a:pt x="159" y="549"/>
                    <a:pt x="159" y="546"/>
                  </a:cubicBezTo>
                  <a:cubicBezTo>
                    <a:pt x="160" y="545"/>
                    <a:pt x="167" y="478"/>
                    <a:pt x="229" y="437"/>
                  </a:cubicBezTo>
                  <a:cubicBezTo>
                    <a:pt x="230" y="437"/>
                    <a:pt x="231" y="436"/>
                    <a:pt x="231" y="435"/>
                  </a:cubicBezTo>
                  <a:cubicBezTo>
                    <a:pt x="238" y="425"/>
                    <a:pt x="250" y="408"/>
                    <a:pt x="254" y="404"/>
                  </a:cubicBezTo>
                  <a:cubicBezTo>
                    <a:pt x="261" y="399"/>
                    <a:pt x="266" y="390"/>
                    <a:pt x="266" y="382"/>
                  </a:cubicBezTo>
                  <a:cubicBezTo>
                    <a:pt x="267" y="382"/>
                    <a:pt x="267" y="382"/>
                    <a:pt x="267" y="382"/>
                  </a:cubicBezTo>
                  <a:cubicBezTo>
                    <a:pt x="276" y="380"/>
                    <a:pt x="296" y="374"/>
                    <a:pt x="303" y="349"/>
                  </a:cubicBezTo>
                  <a:cubicBezTo>
                    <a:pt x="309" y="350"/>
                    <a:pt x="317" y="352"/>
                    <a:pt x="326" y="352"/>
                  </a:cubicBezTo>
                  <a:cubicBezTo>
                    <a:pt x="333" y="352"/>
                    <a:pt x="340" y="350"/>
                    <a:pt x="345" y="348"/>
                  </a:cubicBezTo>
                  <a:cubicBezTo>
                    <a:pt x="357" y="343"/>
                    <a:pt x="365" y="334"/>
                    <a:pt x="372" y="327"/>
                  </a:cubicBezTo>
                  <a:close/>
                  <a:moveTo>
                    <a:pt x="340" y="336"/>
                  </a:moveTo>
                  <a:cubicBezTo>
                    <a:pt x="336" y="338"/>
                    <a:pt x="332" y="339"/>
                    <a:pt x="326" y="339"/>
                  </a:cubicBezTo>
                  <a:cubicBezTo>
                    <a:pt x="313" y="339"/>
                    <a:pt x="300" y="335"/>
                    <a:pt x="300" y="335"/>
                  </a:cubicBezTo>
                  <a:cubicBezTo>
                    <a:pt x="298" y="334"/>
                    <a:pt x="296" y="334"/>
                    <a:pt x="295" y="335"/>
                  </a:cubicBezTo>
                  <a:cubicBezTo>
                    <a:pt x="293" y="336"/>
                    <a:pt x="292" y="338"/>
                    <a:pt x="292" y="340"/>
                  </a:cubicBezTo>
                  <a:cubicBezTo>
                    <a:pt x="288" y="363"/>
                    <a:pt x="273" y="367"/>
                    <a:pt x="263" y="370"/>
                  </a:cubicBezTo>
                  <a:cubicBezTo>
                    <a:pt x="259" y="371"/>
                    <a:pt x="256" y="372"/>
                    <a:pt x="254" y="375"/>
                  </a:cubicBezTo>
                  <a:cubicBezTo>
                    <a:pt x="253" y="377"/>
                    <a:pt x="253" y="379"/>
                    <a:pt x="253" y="381"/>
                  </a:cubicBezTo>
                  <a:cubicBezTo>
                    <a:pt x="254" y="383"/>
                    <a:pt x="251" y="390"/>
                    <a:pt x="246" y="394"/>
                  </a:cubicBezTo>
                  <a:cubicBezTo>
                    <a:pt x="239" y="400"/>
                    <a:pt x="225" y="421"/>
                    <a:pt x="221" y="427"/>
                  </a:cubicBezTo>
                  <a:cubicBezTo>
                    <a:pt x="203" y="439"/>
                    <a:pt x="189" y="454"/>
                    <a:pt x="178" y="468"/>
                  </a:cubicBezTo>
                  <a:cubicBezTo>
                    <a:pt x="188" y="443"/>
                    <a:pt x="198" y="425"/>
                    <a:pt x="198" y="425"/>
                  </a:cubicBezTo>
                  <a:cubicBezTo>
                    <a:pt x="205" y="412"/>
                    <a:pt x="201" y="401"/>
                    <a:pt x="200" y="400"/>
                  </a:cubicBezTo>
                  <a:cubicBezTo>
                    <a:pt x="200" y="398"/>
                    <a:pt x="198" y="397"/>
                    <a:pt x="195" y="396"/>
                  </a:cubicBezTo>
                  <a:cubicBezTo>
                    <a:pt x="195" y="396"/>
                    <a:pt x="195" y="396"/>
                    <a:pt x="194" y="396"/>
                  </a:cubicBezTo>
                  <a:cubicBezTo>
                    <a:pt x="192" y="396"/>
                    <a:pt x="191" y="397"/>
                    <a:pt x="189" y="399"/>
                  </a:cubicBezTo>
                  <a:cubicBezTo>
                    <a:pt x="189" y="400"/>
                    <a:pt x="186" y="402"/>
                    <a:pt x="180" y="402"/>
                  </a:cubicBezTo>
                  <a:cubicBezTo>
                    <a:pt x="168" y="402"/>
                    <a:pt x="150" y="392"/>
                    <a:pt x="144" y="388"/>
                  </a:cubicBezTo>
                  <a:cubicBezTo>
                    <a:pt x="143" y="388"/>
                    <a:pt x="141" y="387"/>
                    <a:pt x="139" y="388"/>
                  </a:cubicBezTo>
                  <a:cubicBezTo>
                    <a:pt x="139" y="388"/>
                    <a:pt x="138" y="388"/>
                    <a:pt x="136" y="388"/>
                  </a:cubicBezTo>
                  <a:cubicBezTo>
                    <a:pt x="122" y="388"/>
                    <a:pt x="93" y="379"/>
                    <a:pt x="89" y="368"/>
                  </a:cubicBezTo>
                  <a:cubicBezTo>
                    <a:pt x="84" y="352"/>
                    <a:pt x="69" y="341"/>
                    <a:pt x="57" y="333"/>
                  </a:cubicBezTo>
                  <a:cubicBezTo>
                    <a:pt x="54" y="331"/>
                    <a:pt x="51" y="329"/>
                    <a:pt x="48" y="327"/>
                  </a:cubicBezTo>
                  <a:cubicBezTo>
                    <a:pt x="47" y="326"/>
                    <a:pt x="46" y="324"/>
                    <a:pt x="46" y="323"/>
                  </a:cubicBezTo>
                  <a:cubicBezTo>
                    <a:pt x="46" y="316"/>
                    <a:pt x="55" y="304"/>
                    <a:pt x="62" y="298"/>
                  </a:cubicBezTo>
                  <a:cubicBezTo>
                    <a:pt x="68" y="294"/>
                    <a:pt x="71" y="289"/>
                    <a:pt x="71" y="284"/>
                  </a:cubicBezTo>
                  <a:cubicBezTo>
                    <a:pt x="71" y="280"/>
                    <a:pt x="69" y="277"/>
                    <a:pt x="67" y="276"/>
                  </a:cubicBezTo>
                  <a:cubicBezTo>
                    <a:pt x="65" y="274"/>
                    <a:pt x="63" y="274"/>
                    <a:pt x="60" y="275"/>
                  </a:cubicBezTo>
                  <a:cubicBezTo>
                    <a:pt x="56" y="277"/>
                    <a:pt x="52" y="278"/>
                    <a:pt x="48" y="278"/>
                  </a:cubicBezTo>
                  <a:cubicBezTo>
                    <a:pt x="36" y="278"/>
                    <a:pt x="30" y="269"/>
                    <a:pt x="29" y="268"/>
                  </a:cubicBezTo>
                  <a:cubicBezTo>
                    <a:pt x="29" y="267"/>
                    <a:pt x="27" y="266"/>
                    <a:pt x="26" y="266"/>
                  </a:cubicBezTo>
                  <a:cubicBezTo>
                    <a:pt x="22" y="264"/>
                    <a:pt x="20" y="262"/>
                    <a:pt x="18" y="258"/>
                  </a:cubicBezTo>
                  <a:cubicBezTo>
                    <a:pt x="17" y="255"/>
                    <a:pt x="17" y="251"/>
                    <a:pt x="18" y="247"/>
                  </a:cubicBezTo>
                  <a:cubicBezTo>
                    <a:pt x="20" y="249"/>
                    <a:pt x="24" y="252"/>
                    <a:pt x="30" y="253"/>
                  </a:cubicBezTo>
                  <a:cubicBezTo>
                    <a:pt x="31" y="253"/>
                    <a:pt x="31" y="253"/>
                    <a:pt x="31" y="253"/>
                  </a:cubicBezTo>
                  <a:cubicBezTo>
                    <a:pt x="33" y="253"/>
                    <a:pt x="35" y="252"/>
                    <a:pt x="36" y="250"/>
                  </a:cubicBezTo>
                  <a:cubicBezTo>
                    <a:pt x="36" y="247"/>
                    <a:pt x="34" y="245"/>
                    <a:pt x="32" y="245"/>
                  </a:cubicBezTo>
                  <a:cubicBezTo>
                    <a:pt x="22" y="243"/>
                    <a:pt x="21" y="237"/>
                    <a:pt x="21" y="236"/>
                  </a:cubicBezTo>
                  <a:cubicBezTo>
                    <a:pt x="21" y="235"/>
                    <a:pt x="21" y="235"/>
                    <a:pt x="21" y="234"/>
                  </a:cubicBezTo>
                  <a:cubicBezTo>
                    <a:pt x="21" y="234"/>
                    <a:pt x="21" y="234"/>
                    <a:pt x="21" y="234"/>
                  </a:cubicBezTo>
                  <a:cubicBezTo>
                    <a:pt x="12" y="183"/>
                    <a:pt x="38" y="168"/>
                    <a:pt x="39" y="167"/>
                  </a:cubicBezTo>
                  <a:cubicBezTo>
                    <a:pt x="39" y="167"/>
                    <a:pt x="40" y="167"/>
                    <a:pt x="40" y="167"/>
                  </a:cubicBezTo>
                  <a:cubicBezTo>
                    <a:pt x="55" y="176"/>
                    <a:pt x="59" y="185"/>
                    <a:pt x="53" y="200"/>
                  </a:cubicBezTo>
                  <a:cubicBezTo>
                    <a:pt x="52" y="202"/>
                    <a:pt x="53" y="205"/>
                    <a:pt x="55" y="206"/>
                  </a:cubicBezTo>
                  <a:cubicBezTo>
                    <a:pt x="56" y="206"/>
                    <a:pt x="56" y="206"/>
                    <a:pt x="57" y="206"/>
                  </a:cubicBezTo>
                  <a:cubicBezTo>
                    <a:pt x="59" y="206"/>
                    <a:pt x="60" y="205"/>
                    <a:pt x="61" y="203"/>
                  </a:cubicBezTo>
                  <a:cubicBezTo>
                    <a:pt x="63" y="198"/>
                    <a:pt x="64" y="194"/>
                    <a:pt x="64" y="189"/>
                  </a:cubicBezTo>
                  <a:cubicBezTo>
                    <a:pt x="67" y="191"/>
                    <a:pt x="69" y="191"/>
                    <a:pt x="72" y="191"/>
                  </a:cubicBezTo>
                  <a:cubicBezTo>
                    <a:pt x="73" y="191"/>
                    <a:pt x="74" y="191"/>
                    <a:pt x="74" y="191"/>
                  </a:cubicBezTo>
                  <a:cubicBezTo>
                    <a:pt x="77" y="190"/>
                    <a:pt x="78" y="188"/>
                    <a:pt x="77" y="186"/>
                  </a:cubicBezTo>
                  <a:cubicBezTo>
                    <a:pt x="76" y="184"/>
                    <a:pt x="74" y="182"/>
                    <a:pt x="72" y="183"/>
                  </a:cubicBezTo>
                  <a:cubicBezTo>
                    <a:pt x="70" y="183"/>
                    <a:pt x="66" y="181"/>
                    <a:pt x="62" y="177"/>
                  </a:cubicBezTo>
                  <a:cubicBezTo>
                    <a:pt x="59" y="170"/>
                    <a:pt x="52" y="164"/>
                    <a:pt x="43" y="159"/>
                  </a:cubicBezTo>
                  <a:cubicBezTo>
                    <a:pt x="44" y="134"/>
                    <a:pt x="52" y="122"/>
                    <a:pt x="56" y="118"/>
                  </a:cubicBezTo>
                  <a:cubicBezTo>
                    <a:pt x="75" y="124"/>
                    <a:pt x="85" y="144"/>
                    <a:pt x="96" y="166"/>
                  </a:cubicBezTo>
                  <a:cubicBezTo>
                    <a:pt x="109" y="194"/>
                    <a:pt x="125" y="225"/>
                    <a:pt x="162" y="225"/>
                  </a:cubicBezTo>
                  <a:cubicBezTo>
                    <a:pt x="163" y="225"/>
                    <a:pt x="164" y="225"/>
                    <a:pt x="164" y="225"/>
                  </a:cubicBezTo>
                  <a:cubicBezTo>
                    <a:pt x="167" y="225"/>
                    <a:pt x="168" y="223"/>
                    <a:pt x="168" y="221"/>
                  </a:cubicBezTo>
                  <a:cubicBezTo>
                    <a:pt x="168" y="218"/>
                    <a:pt x="166" y="216"/>
                    <a:pt x="164" y="217"/>
                  </a:cubicBezTo>
                  <a:cubicBezTo>
                    <a:pt x="131" y="218"/>
                    <a:pt x="118" y="191"/>
                    <a:pt x="104" y="162"/>
                  </a:cubicBezTo>
                  <a:cubicBezTo>
                    <a:pt x="93" y="141"/>
                    <a:pt x="82" y="118"/>
                    <a:pt x="62" y="111"/>
                  </a:cubicBezTo>
                  <a:cubicBezTo>
                    <a:pt x="62" y="103"/>
                    <a:pt x="84" y="86"/>
                    <a:pt x="104" y="75"/>
                  </a:cubicBezTo>
                  <a:cubicBezTo>
                    <a:pt x="105" y="75"/>
                    <a:pt x="105" y="74"/>
                    <a:pt x="106" y="73"/>
                  </a:cubicBezTo>
                  <a:cubicBezTo>
                    <a:pt x="116" y="59"/>
                    <a:pt x="124" y="59"/>
                    <a:pt x="125" y="59"/>
                  </a:cubicBezTo>
                  <a:cubicBezTo>
                    <a:pt x="125" y="59"/>
                    <a:pt x="125" y="59"/>
                    <a:pt x="125" y="59"/>
                  </a:cubicBezTo>
                  <a:cubicBezTo>
                    <a:pt x="127" y="64"/>
                    <a:pt x="130" y="68"/>
                    <a:pt x="133" y="72"/>
                  </a:cubicBezTo>
                  <a:cubicBezTo>
                    <a:pt x="138" y="77"/>
                    <a:pt x="141" y="81"/>
                    <a:pt x="139" y="87"/>
                  </a:cubicBezTo>
                  <a:cubicBezTo>
                    <a:pt x="138" y="93"/>
                    <a:pt x="137" y="105"/>
                    <a:pt x="143" y="112"/>
                  </a:cubicBezTo>
                  <a:cubicBezTo>
                    <a:pt x="146" y="115"/>
                    <a:pt x="150" y="117"/>
                    <a:pt x="155" y="117"/>
                  </a:cubicBezTo>
                  <a:cubicBezTo>
                    <a:pt x="157" y="117"/>
                    <a:pt x="158" y="117"/>
                    <a:pt x="160" y="117"/>
                  </a:cubicBezTo>
                  <a:cubicBezTo>
                    <a:pt x="162" y="116"/>
                    <a:pt x="164" y="114"/>
                    <a:pt x="163" y="112"/>
                  </a:cubicBezTo>
                  <a:cubicBezTo>
                    <a:pt x="163" y="109"/>
                    <a:pt x="161" y="108"/>
                    <a:pt x="158" y="108"/>
                  </a:cubicBezTo>
                  <a:cubicBezTo>
                    <a:pt x="154" y="109"/>
                    <a:pt x="151" y="108"/>
                    <a:pt x="149" y="106"/>
                  </a:cubicBezTo>
                  <a:cubicBezTo>
                    <a:pt x="147" y="103"/>
                    <a:pt x="146" y="97"/>
                    <a:pt x="148" y="89"/>
                  </a:cubicBezTo>
                  <a:cubicBezTo>
                    <a:pt x="150" y="78"/>
                    <a:pt x="145" y="72"/>
                    <a:pt x="140" y="66"/>
                  </a:cubicBezTo>
                  <a:cubicBezTo>
                    <a:pt x="137" y="62"/>
                    <a:pt x="134" y="59"/>
                    <a:pt x="133" y="54"/>
                  </a:cubicBezTo>
                  <a:cubicBezTo>
                    <a:pt x="142" y="40"/>
                    <a:pt x="154" y="32"/>
                    <a:pt x="168" y="32"/>
                  </a:cubicBezTo>
                  <a:cubicBezTo>
                    <a:pt x="169" y="32"/>
                    <a:pt x="170" y="32"/>
                    <a:pt x="171" y="32"/>
                  </a:cubicBezTo>
                  <a:cubicBezTo>
                    <a:pt x="167" y="40"/>
                    <a:pt x="163" y="51"/>
                    <a:pt x="166" y="60"/>
                  </a:cubicBezTo>
                  <a:cubicBezTo>
                    <a:pt x="166" y="61"/>
                    <a:pt x="178" y="80"/>
                    <a:pt x="186" y="89"/>
                  </a:cubicBezTo>
                  <a:cubicBezTo>
                    <a:pt x="184" y="90"/>
                    <a:pt x="181" y="94"/>
                    <a:pt x="179" y="98"/>
                  </a:cubicBezTo>
                  <a:cubicBezTo>
                    <a:pt x="177" y="103"/>
                    <a:pt x="175" y="113"/>
                    <a:pt x="177" y="119"/>
                  </a:cubicBezTo>
                  <a:cubicBezTo>
                    <a:pt x="179" y="121"/>
                    <a:pt x="180" y="122"/>
                    <a:pt x="182" y="123"/>
                  </a:cubicBezTo>
                  <a:cubicBezTo>
                    <a:pt x="182" y="123"/>
                    <a:pt x="183" y="123"/>
                    <a:pt x="183" y="123"/>
                  </a:cubicBezTo>
                  <a:cubicBezTo>
                    <a:pt x="185" y="123"/>
                    <a:pt x="187" y="122"/>
                    <a:pt x="187" y="120"/>
                  </a:cubicBezTo>
                  <a:cubicBezTo>
                    <a:pt x="188" y="118"/>
                    <a:pt x="187" y="116"/>
                    <a:pt x="185" y="115"/>
                  </a:cubicBezTo>
                  <a:cubicBezTo>
                    <a:pt x="184" y="113"/>
                    <a:pt x="185" y="106"/>
                    <a:pt x="187" y="102"/>
                  </a:cubicBezTo>
                  <a:cubicBezTo>
                    <a:pt x="189" y="98"/>
                    <a:pt x="191" y="95"/>
                    <a:pt x="192" y="94"/>
                  </a:cubicBezTo>
                  <a:cubicBezTo>
                    <a:pt x="206" y="100"/>
                    <a:pt x="217" y="101"/>
                    <a:pt x="231" y="103"/>
                  </a:cubicBezTo>
                  <a:cubicBezTo>
                    <a:pt x="236" y="103"/>
                    <a:pt x="241" y="106"/>
                    <a:pt x="247" y="108"/>
                  </a:cubicBezTo>
                  <a:cubicBezTo>
                    <a:pt x="253" y="111"/>
                    <a:pt x="260" y="114"/>
                    <a:pt x="267" y="114"/>
                  </a:cubicBezTo>
                  <a:cubicBezTo>
                    <a:pt x="268" y="114"/>
                    <a:pt x="269" y="114"/>
                    <a:pt x="270" y="114"/>
                  </a:cubicBezTo>
                  <a:cubicBezTo>
                    <a:pt x="281" y="113"/>
                    <a:pt x="288" y="109"/>
                    <a:pt x="296" y="105"/>
                  </a:cubicBezTo>
                  <a:cubicBezTo>
                    <a:pt x="299" y="103"/>
                    <a:pt x="302" y="102"/>
                    <a:pt x="305" y="100"/>
                  </a:cubicBezTo>
                  <a:cubicBezTo>
                    <a:pt x="316" y="96"/>
                    <a:pt x="333" y="98"/>
                    <a:pt x="345" y="101"/>
                  </a:cubicBezTo>
                  <a:cubicBezTo>
                    <a:pt x="348" y="101"/>
                    <a:pt x="348" y="101"/>
                    <a:pt x="348" y="101"/>
                  </a:cubicBezTo>
                  <a:cubicBezTo>
                    <a:pt x="350" y="101"/>
                    <a:pt x="351" y="102"/>
                    <a:pt x="353" y="102"/>
                  </a:cubicBezTo>
                  <a:cubicBezTo>
                    <a:pt x="354" y="102"/>
                    <a:pt x="355" y="103"/>
                    <a:pt x="356" y="103"/>
                  </a:cubicBezTo>
                  <a:cubicBezTo>
                    <a:pt x="366" y="112"/>
                    <a:pt x="377" y="118"/>
                    <a:pt x="387" y="124"/>
                  </a:cubicBezTo>
                  <a:cubicBezTo>
                    <a:pt x="400" y="131"/>
                    <a:pt x="412" y="138"/>
                    <a:pt x="422" y="151"/>
                  </a:cubicBezTo>
                  <a:cubicBezTo>
                    <a:pt x="429" y="162"/>
                    <a:pt x="432" y="187"/>
                    <a:pt x="426" y="201"/>
                  </a:cubicBezTo>
                  <a:cubicBezTo>
                    <a:pt x="423" y="208"/>
                    <a:pt x="419" y="211"/>
                    <a:pt x="413" y="212"/>
                  </a:cubicBezTo>
                  <a:cubicBezTo>
                    <a:pt x="410" y="212"/>
                    <a:pt x="409" y="214"/>
                    <a:pt x="409" y="217"/>
                  </a:cubicBezTo>
                  <a:cubicBezTo>
                    <a:pt x="409" y="219"/>
                    <a:pt x="411" y="220"/>
                    <a:pt x="413" y="220"/>
                  </a:cubicBezTo>
                  <a:cubicBezTo>
                    <a:pt x="413" y="220"/>
                    <a:pt x="413" y="220"/>
                    <a:pt x="414" y="220"/>
                  </a:cubicBezTo>
                  <a:cubicBezTo>
                    <a:pt x="423" y="219"/>
                    <a:pt x="430" y="214"/>
                    <a:pt x="434" y="205"/>
                  </a:cubicBezTo>
                  <a:cubicBezTo>
                    <a:pt x="439" y="194"/>
                    <a:pt x="439" y="178"/>
                    <a:pt x="436" y="165"/>
                  </a:cubicBezTo>
                  <a:cubicBezTo>
                    <a:pt x="437" y="165"/>
                    <a:pt x="438" y="165"/>
                    <a:pt x="439" y="165"/>
                  </a:cubicBezTo>
                  <a:cubicBezTo>
                    <a:pt x="443" y="165"/>
                    <a:pt x="447" y="164"/>
                    <a:pt x="450" y="160"/>
                  </a:cubicBezTo>
                  <a:cubicBezTo>
                    <a:pt x="451" y="158"/>
                    <a:pt x="451" y="156"/>
                    <a:pt x="449" y="154"/>
                  </a:cubicBezTo>
                  <a:cubicBezTo>
                    <a:pt x="447" y="153"/>
                    <a:pt x="444" y="153"/>
                    <a:pt x="443" y="155"/>
                  </a:cubicBezTo>
                  <a:cubicBezTo>
                    <a:pt x="442" y="157"/>
                    <a:pt x="437" y="156"/>
                    <a:pt x="433" y="155"/>
                  </a:cubicBezTo>
                  <a:cubicBezTo>
                    <a:pt x="432" y="152"/>
                    <a:pt x="430" y="149"/>
                    <a:pt x="429" y="147"/>
                  </a:cubicBezTo>
                  <a:cubicBezTo>
                    <a:pt x="418" y="131"/>
                    <a:pt x="405" y="124"/>
                    <a:pt x="391" y="116"/>
                  </a:cubicBezTo>
                  <a:cubicBezTo>
                    <a:pt x="383" y="112"/>
                    <a:pt x="376" y="108"/>
                    <a:pt x="368" y="102"/>
                  </a:cubicBezTo>
                  <a:cubicBezTo>
                    <a:pt x="371" y="101"/>
                    <a:pt x="373" y="99"/>
                    <a:pt x="376" y="96"/>
                  </a:cubicBezTo>
                  <a:cubicBezTo>
                    <a:pt x="390" y="84"/>
                    <a:pt x="384" y="74"/>
                    <a:pt x="379" y="66"/>
                  </a:cubicBezTo>
                  <a:cubicBezTo>
                    <a:pt x="376" y="61"/>
                    <a:pt x="374" y="56"/>
                    <a:pt x="374" y="50"/>
                  </a:cubicBezTo>
                  <a:cubicBezTo>
                    <a:pt x="374" y="47"/>
                    <a:pt x="372" y="45"/>
                    <a:pt x="370" y="45"/>
                  </a:cubicBezTo>
                  <a:cubicBezTo>
                    <a:pt x="367" y="45"/>
                    <a:pt x="365" y="47"/>
                    <a:pt x="365" y="49"/>
                  </a:cubicBezTo>
                  <a:cubicBezTo>
                    <a:pt x="365" y="58"/>
                    <a:pt x="369" y="65"/>
                    <a:pt x="372" y="70"/>
                  </a:cubicBezTo>
                  <a:cubicBezTo>
                    <a:pt x="377" y="78"/>
                    <a:pt x="379" y="82"/>
                    <a:pt x="370" y="90"/>
                  </a:cubicBezTo>
                  <a:cubicBezTo>
                    <a:pt x="364" y="96"/>
                    <a:pt x="362" y="95"/>
                    <a:pt x="355" y="94"/>
                  </a:cubicBezTo>
                  <a:cubicBezTo>
                    <a:pt x="353" y="93"/>
                    <a:pt x="351" y="93"/>
                    <a:pt x="349" y="93"/>
                  </a:cubicBezTo>
                  <a:cubicBezTo>
                    <a:pt x="346" y="92"/>
                    <a:pt x="346" y="92"/>
                    <a:pt x="346" y="92"/>
                  </a:cubicBezTo>
                  <a:cubicBezTo>
                    <a:pt x="333" y="90"/>
                    <a:pt x="315" y="87"/>
                    <a:pt x="302" y="92"/>
                  </a:cubicBezTo>
                  <a:cubicBezTo>
                    <a:pt x="298" y="94"/>
                    <a:pt x="295" y="96"/>
                    <a:pt x="292" y="97"/>
                  </a:cubicBezTo>
                  <a:cubicBezTo>
                    <a:pt x="285" y="101"/>
                    <a:pt x="278" y="104"/>
                    <a:pt x="269" y="105"/>
                  </a:cubicBezTo>
                  <a:cubicBezTo>
                    <a:pt x="263" y="106"/>
                    <a:pt x="257" y="103"/>
                    <a:pt x="250" y="100"/>
                  </a:cubicBezTo>
                  <a:cubicBezTo>
                    <a:pt x="244" y="98"/>
                    <a:pt x="238" y="95"/>
                    <a:pt x="232" y="94"/>
                  </a:cubicBezTo>
                  <a:cubicBezTo>
                    <a:pt x="218" y="93"/>
                    <a:pt x="207" y="92"/>
                    <a:pt x="194" y="86"/>
                  </a:cubicBezTo>
                  <a:cubicBezTo>
                    <a:pt x="191" y="82"/>
                    <a:pt x="175" y="60"/>
                    <a:pt x="174" y="57"/>
                  </a:cubicBezTo>
                  <a:cubicBezTo>
                    <a:pt x="172" y="51"/>
                    <a:pt x="177" y="40"/>
                    <a:pt x="180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3"/>
                    <a:pt x="181" y="33"/>
                    <a:pt x="181" y="33"/>
                  </a:cubicBezTo>
                  <a:cubicBezTo>
                    <a:pt x="181" y="32"/>
                    <a:pt x="181" y="32"/>
                    <a:pt x="181" y="32"/>
                  </a:cubicBezTo>
                  <a:cubicBezTo>
                    <a:pt x="202" y="22"/>
                    <a:pt x="226" y="20"/>
                    <a:pt x="226" y="20"/>
                  </a:cubicBezTo>
                  <a:cubicBezTo>
                    <a:pt x="257" y="20"/>
                    <a:pt x="257" y="20"/>
                    <a:pt x="257" y="20"/>
                  </a:cubicBezTo>
                  <a:cubicBezTo>
                    <a:pt x="258" y="20"/>
                    <a:pt x="258" y="20"/>
                    <a:pt x="258" y="20"/>
                  </a:cubicBezTo>
                  <a:cubicBezTo>
                    <a:pt x="258" y="24"/>
                    <a:pt x="259" y="30"/>
                    <a:pt x="260" y="36"/>
                  </a:cubicBezTo>
                  <a:cubicBezTo>
                    <a:pt x="260" y="38"/>
                    <a:pt x="261" y="40"/>
                    <a:pt x="261" y="42"/>
                  </a:cubicBezTo>
                  <a:cubicBezTo>
                    <a:pt x="259" y="42"/>
                    <a:pt x="257" y="41"/>
                    <a:pt x="254" y="41"/>
                  </a:cubicBezTo>
                  <a:cubicBezTo>
                    <a:pt x="246" y="41"/>
                    <a:pt x="238" y="40"/>
                    <a:pt x="230" y="44"/>
                  </a:cubicBezTo>
                  <a:cubicBezTo>
                    <a:pt x="226" y="45"/>
                    <a:pt x="223" y="51"/>
                    <a:pt x="220" y="58"/>
                  </a:cubicBezTo>
                  <a:cubicBezTo>
                    <a:pt x="219" y="61"/>
                    <a:pt x="217" y="66"/>
                    <a:pt x="215" y="68"/>
                  </a:cubicBezTo>
                  <a:cubicBezTo>
                    <a:pt x="214" y="67"/>
                    <a:pt x="212" y="67"/>
                    <a:pt x="210" y="69"/>
                  </a:cubicBezTo>
                  <a:cubicBezTo>
                    <a:pt x="209" y="70"/>
                    <a:pt x="209" y="73"/>
                    <a:pt x="210" y="75"/>
                  </a:cubicBezTo>
                  <a:cubicBezTo>
                    <a:pt x="212" y="77"/>
                    <a:pt x="214" y="77"/>
                    <a:pt x="215" y="77"/>
                  </a:cubicBezTo>
                  <a:cubicBezTo>
                    <a:pt x="216" y="77"/>
                    <a:pt x="216" y="77"/>
                    <a:pt x="216" y="77"/>
                  </a:cubicBezTo>
                  <a:cubicBezTo>
                    <a:pt x="222" y="76"/>
                    <a:pt x="224" y="70"/>
                    <a:pt x="228" y="62"/>
                  </a:cubicBezTo>
                  <a:cubicBezTo>
                    <a:pt x="230" y="58"/>
                    <a:pt x="232" y="52"/>
                    <a:pt x="234" y="51"/>
                  </a:cubicBezTo>
                  <a:cubicBezTo>
                    <a:pt x="240" y="49"/>
                    <a:pt x="247" y="49"/>
                    <a:pt x="254" y="50"/>
                  </a:cubicBezTo>
                  <a:cubicBezTo>
                    <a:pt x="256" y="50"/>
                    <a:pt x="259" y="50"/>
                    <a:pt x="262" y="50"/>
                  </a:cubicBezTo>
                  <a:cubicBezTo>
                    <a:pt x="264" y="63"/>
                    <a:pt x="264" y="74"/>
                    <a:pt x="256" y="76"/>
                  </a:cubicBezTo>
                  <a:cubicBezTo>
                    <a:pt x="254" y="76"/>
                    <a:pt x="252" y="79"/>
                    <a:pt x="253" y="81"/>
                  </a:cubicBezTo>
                  <a:cubicBezTo>
                    <a:pt x="253" y="83"/>
                    <a:pt x="255" y="84"/>
                    <a:pt x="257" y="84"/>
                  </a:cubicBezTo>
                  <a:cubicBezTo>
                    <a:pt x="258" y="84"/>
                    <a:pt x="258" y="84"/>
                    <a:pt x="258" y="84"/>
                  </a:cubicBezTo>
                  <a:cubicBezTo>
                    <a:pt x="277" y="80"/>
                    <a:pt x="272" y="54"/>
                    <a:pt x="268" y="35"/>
                  </a:cubicBezTo>
                  <a:cubicBezTo>
                    <a:pt x="267" y="27"/>
                    <a:pt x="266" y="20"/>
                    <a:pt x="266" y="17"/>
                  </a:cubicBezTo>
                  <a:cubicBezTo>
                    <a:pt x="266" y="16"/>
                    <a:pt x="266" y="16"/>
                    <a:pt x="266" y="16"/>
                  </a:cubicBezTo>
                  <a:cubicBezTo>
                    <a:pt x="272" y="14"/>
                    <a:pt x="278" y="13"/>
                    <a:pt x="285" y="13"/>
                  </a:cubicBezTo>
                  <a:cubicBezTo>
                    <a:pt x="295" y="13"/>
                    <a:pt x="305" y="15"/>
                    <a:pt x="310" y="17"/>
                  </a:cubicBezTo>
                  <a:cubicBezTo>
                    <a:pt x="310" y="27"/>
                    <a:pt x="319" y="44"/>
                    <a:pt x="319" y="45"/>
                  </a:cubicBezTo>
                  <a:cubicBezTo>
                    <a:pt x="320" y="48"/>
                    <a:pt x="321" y="51"/>
                    <a:pt x="319" y="54"/>
                  </a:cubicBezTo>
                  <a:cubicBezTo>
                    <a:pt x="318" y="59"/>
                    <a:pt x="312" y="63"/>
                    <a:pt x="307" y="65"/>
                  </a:cubicBezTo>
                  <a:cubicBezTo>
                    <a:pt x="305" y="66"/>
                    <a:pt x="304" y="69"/>
                    <a:pt x="305" y="71"/>
                  </a:cubicBezTo>
                  <a:cubicBezTo>
                    <a:pt x="305" y="73"/>
                    <a:pt x="307" y="74"/>
                    <a:pt x="309" y="74"/>
                  </a:cubicBezTo>
                  <a:cubicBezTo>
                    <a:pt x="309" y="74"/>
                    <a:pt x="310" y="74"/>
                    <a:pt x="310" y="74"/>
                  </a:cubicBezTo>
                  <a:cubicBezTo>
                    <a:pt x="318" y="71"/>
                    <a:pt x="325" y="64"/>
                    <a:pt x="327" y="57"/>
                  </a:cubicBezTo>
                  <a:cubicBezTo>
                    <a:pt x="328" y="56"/>
                    <a:pt x="328" y="56"/>
                    <a:pt x="328" y="56"/>
                  </a:cubicBezTo>
                  <a:cubicBezTo>
                    <a:pt x="330" y="57"/>
                    <a:pt x="332" y="57"/>
                    <a:pt x="335" y="57"/>
                  </a:cubicBezTo>
                  <a:cubicBezTo>
                    <a:pt x="336" y="57"/>
                    <a:pt x="338" y="57"/>
                    <a:pt x="339" y="57"/>
                  </a:cubicBezTo>
                  <a:cubicBezTo>
                    <a:pt x="343" y="56"/>
                    <a:pt x="346" y="54"/>
                    <a:pt x="348" y="50"/>
                  </a:cubicBezTo>
                  <a:cubicBezTo>
                    <a:pt x="349" y="48"/>
                    <a:pt x="348" y="45"/>
                    <a:pt x="346" y="44"/>
                  </a:cubicBezTo>
                  <a:cubicBezTo>
                    <a:pt x="344" y="43"/>
                    <a:pt x="342" y="43"/>
                    <a:pt x="340" y="45"/>
                  </a:cubicBezTo>
                  <a:cubicBezTo>
                    <a:pt x="339" y="47"/>
                    <a:pt x="338" y="48"/>
                    <a:pt x="337" y="49"/>
                  </a:cubicBezTo>
                  <a:cubicBezTo>
                    <a:pt x="334" y="49"/>
                    <a:pt x="330" y="47"/>
                    <a:pt x="329" y="47"/>
                  </a:cubicBezTo>
                  <a:cubicBezTo>
                    <a:pt x="329" y="47"/>
                    <a:pt x="329" y="47"/>
                    <a:pt x="328" y="47"/>
                  </a:cubicBezTo>
                  <a:cubicBezTo>
                    <a:pt x="328" y="45"/>
                    <a:pt x="328" y="43"/>
                    <a:pt x="327" y="41"/>
                  </a:cubicBezTo>
                  <a:cubicBezTo>
                    <a:pt x="324" y="35"/>
                    <a:pt x="319" y="23"/>
                    <a:pt x="318" y="17"/>
                  </a:cubicBezTo>
                  <a:cubicBezTo>
                    <a:pt x="321" y="17"/>
                    <a:pt x="323" y="16"/>
                    <a:pt x="326" y="16"/>
                  </a:cubicBezTo>
                  <a:cubicBezTo>
                    <a:pt x="335" y="16"/>
                    <a:pt x="344" y="21"/>
                    <a:pt x="344" y="21"/>
                  </a:cubicBezTo>
                  <a:cubicBezTo>
                    <a:pt x="345" y="22"/>
                    <a:pt x="347" y="22"/>
                    <a:pt x="348" y="22"/>
                  </a:cubicBezTo>
                  <a:cubicBezTo>
                    <a:pt x="354" y="21"/>
                    <a:pt x="359" y="21"/>
                    <a:pt x="363" y="21"/>
                  </a:cubicBezTo>
                  <a:cubicBezTo>
                    <a:pt x="382" y="21"/>
                    <a:pt x="389" y="27"/>
                    <a:pt x="391" y="30"/>
                  </a:cubicBezTo>
                  <a:cubicBezTo>
                    <a:pt x="390" y="30"/>
                    <a:pt x="390" y="30"/>
                    <a:pt x="390" y="30"/>
                  </a:cubicBezTo>
                  <a:cubicBezTo>
                    <a:pt x="386" y="41"/>
                    <a:pt x="389" y="50"/>
                    <a:pt x="391" y="57"/>
                  </a:cubicBezTo>
                  <a:cubicBezTo>
                    <a:pt x="392" y="62"/>
                    <a:pt x="394" y="67"/>
                    <a:pt x="393" y="73"/>
                  </a:cubicBezTo>
                  <a:cubicBezTo>
                    <a:pt x="393" y="75"/>
                    <a:pt x="394" y="77"/>
                    <a:pt x="397" y="78"/>
                  </a:cubicBezTo>
                  <a:cubicBezTo>
                    <a:pt x="397" y="78"/>
                    <a:pt x="397" y="78"/>
                    <a:pt x="397" y="78"/>
                  </a:cubicBezTo>
                  <a:cubicBezTo>
                    <a:pt x="399" y="78"/>
                    <a:pt x="401" y="76"/>
                    <a:pt x="402" y="74"/>
                  </a:cubicBezTo>
                  <a:cubicBezTo>
                    <a:pt x="402" y="67"/>
                    <a:pt x="401" y="61"/>
                    <a:pt x="399" y="55"/>
                  </a:cubicBezTo>
                  <a:cubicBezTo>
                    <a:pt x="397" y="48"/>
                    <a:pt x="396" y="43"/>
                    <a:pt x="397" y="36"/>
                  </a:cubicBezTo>
                  <a:cubicBezTo>
                    <a:pt x="398" y="36"/>
                    <a:pt x="398" y="36"/>
                    <a:pt x="398" y="36"/>
                  </a:cubicBezTo>
                  <a:cubicBezTo>
                    <a:pt x="419" y="35"/>
                    <a:pt x="429" y="49"/>
                    <a:pt x="430" y="50"/>
                  </a:cubicBezTo>
                  <a:cubicBezTo>
                    <a:pt x="430" y="50"/>
                    <a:pt x="430" y="50"/>
                    <a:pt x="430" y="50"/>
                  </a:cubicBezTo>
                  <a:cubicBezTo>
                    <a:pt x="430" y="57"/>
                    <a:pt x="426" y="63"/>
                    <a:pt x="421" y="68"/>
                  </a:cubicBezTo>
                  <a:cubicBezTo>
                    <a:pt x="417" y="75"/>
                    <a:pt x="411" y="83"/>
                    <a:pt x="413" y="93"/>
                  </a:cubicBezTo>
                  <a:cubicBezTo>
                    <a:pt x="416" y="103"/>
                    <a:pt x="425" y="108"/>
                    <a:pt x="435" y="112"/>
                  </a:cubicBezTo>
                  <a:cubicBezTo>
                    <a:pt x="442" y="116"/>
                    <a:pt x="449" y="119"/>
                    <a:pt x="452" y="124"/>
                  </a:cubicBezTo>
                  <a:cubicBezTo>
                    <a:pt x="452" y="126"/>
                    <a:pt x="454" y="126"/>
                    <a:pt x="455" y="126"/>
                  </a:cubicBezTo>
                  <a:cubicBezTo>
                    <a:pt x="456" y="126"/>
                    <a:pt x="457" y="126"/>
                    <a:pt x="457" y="126"/>
                  </a:cubicBezTo>
                  <a:cubicBezTo>
                    <a:pt x="459" y="125"/>
                    <a:pt x="460" y="122"/>
                    <a:pt x="459" y="120"/>
                  </a:cubicBezTo>
                  <a:cubicBezTo>
                    <a:pt x="455" y="113"/>
                    <a:pt x="447" y="108"/>
                    <a:pt x="439" y="104"/>
                  </a:cubicBezTo>
                  <a:cubicBezTo>
                    <a:pt x="431" y="101"/>
                    <a:pt x="423" y="97"/>
                    <a:pt x="422" y="91"/>
                  </a:cubicBezTo>
                  <a:cubicBezTo>
                    <a:pt x="420" y="85"/>
                    <a:pt x="423" y="80"/>
                    <a:pt x="428" y="74"/>
                  </a:cubicBezTo>
                  <a:cubicBezTo>
                    <a:pt x="433" y="68"/>
                    <a:pt x="438" y="61"/>
                    <a:pt x="438" y="52"/>
                  </a:cubicBezTo>
                  <a:cubicBezTo>
                    <a:pt x="450" y="52"/>
                    <a:pt x="455" y="57"/>
                    <a:pt x="462" y="65"/>
                  </a:cubicBezTo>
                  <a:cubicBezTo>
                    <a:pt x="467" y="71"/>
                    <a:pt x="473" y="78"/>
                    <a:pt x="482" y="83"/>
                  </a:cubicBezTo>
                  <a:cubicBezTo>
                    <a:pt x="501" y="93"/>
                    <a:pt x="500" y="108"/>
                    <a:pt x="500" y="109"/>
                  </a:cubicBezTo>
                  <a:cubicBezTo>
                    <a:pt x="500" y="109"/>
                    <a:pt x="500" y="109"/>
                    <a:pt x="500" y="110"/>
                  </a:cubicBezTo>
                  <a:cubicBezTo>
                    <a:pt x="497" y="115"/>
                    <a:pt x="493" y="119"/>
                    <a:pt x="489" y="123"/>
                  </a:cubicBezTo>
                  <a:cubicBezTo>
                    <a:pt x="485" y="127"/>
                    <a:pt x="481" y="131"/>
                    <a:pt x="478" y="137"/>
                  </a:cubicBezTo>
                  <a:cubicBezTo>
                    <a:pt x="473" y="145"/>
                    <a:pt x="474" y="154"/>
                    <a:pt x="476" y="162"/>
                  </a:cubicBezTo>
                  <a:cubicBezTo>
                    <a:pt x="478" y="169"/>
                    <a:pt x="479" y="174"/>
                    <a:pt x="475" y="179"/>
                  </a:cubicBezTo>
                  <a:cubicBezTo>
                    <a:pt x="474" y="181"/>
                    <a:pt x="474" y="184"/>
                    <a:pt x="476" y="185"/>
                  </a:cubicBezTo>
                  <a:cubicBezTo>
                    <a:pt x="477" y="186"/>
                    <a:pt x="478" y="186"/>
                    <a:pt x="479" y="186"/>
                  </a:cubicBezTo>
                  <a:cubicBezTo>
                    <a:pt x="480" y="186"/>
                    <a:pt x="481" y="186"/>
                    <a:pt x="482" y="184"/>
                  </a:cubicBezTo>
                  <a:cubicBezTo>
                    <a:pt x="488" y="176"/>
                    <a:pt x="486" y="167"/>
                    <a:pt x="485" y="160"/>
                  </a:cubicBezTo>
                  <a:cubicBezTo>
                    <a:pt x="483" y="153"/>
                    <a:pt x="482" y="147"/>
                    <a:pt x="485" y="141"/>
                  </a:cubicBezTo>
                  <a:cubicBezTo>
                    <a:pt x="488" y="137"/>
                    <a:pt x="491" y="133"/>
                    <a:pt x="495" y="129"/>
                  </a:cubicBezTo>
                  <a:cubicBezTo>
                    <a:pt x="499" y="125"/>
                    <a:pt x="502" y="121"/>
                    <a:pt x="505" y="117"/>
                  </a:cubicBezTo>
                  <a:cubicBezTo>
                    <a:pt x="521" y="127"/>
                    <a:pt x="520" y="144"/>
                    <a:pt x="519" y="160"/>
                  </a:cubicBezTo>
                  <a:cubicBezTo>
                    <a:pt x="518" y="168"/>
                    <a:pt x="518" y="175"/>
                    <a:pt x="520" y="180"/>
                  </a:cubicBezTo>
                  <a:cubicBezTo>
                    <a:pt x="523" y="189"/>
                    <a:pt x="518" y="203"/>
                    <a:pt x="514" y="212"/>
                  </a:cubicBezTo>
                  <a:cubicBezTo>
                    <a:pt x="509" y="206"/>
                    <a:pt x="503" y="203"/>
                    <a:pt x="496" y="202"/>
                  </a:cubicBezTo>
                  <a:cubicBezTo>
                    <a:pt x="479" y="201"/>
                    <a:pt x="461" y="215"/>
                    <a:pt x="443" y="229"/>
                  </a:cubicBezTo>
                  <a:cubicBezTo>
                    <a:pt x="425" y="244"/>
                    <a:pt x="407" y="259"/>
                    <a:pt x="392" y="253"/>
                  </a:cubicBezTo>
                  <a:cubicBezTo>
                    <a:pt x="390" y="252"/>
                    <a:pt x="387" y="254"/>
                    <a:pt x="386" y="256"/>
                  </a:cubicBezTo>
                  <a:cubicBezTo>
                    <a:pt x="386" y="258"/>
                    <a:pt x="387" y="261"/>
                    <a:pt x="389" y="261"/>
                  </a:cubicBezTo>
                  <a:cubicBezTo>
                    <a:pt x="392" y="262"/>
                    <a:pt x="396" y="263"/>
                    <a:pt x="399" y="263"/>
                  </a:cubicBezTo>
                  <a:cubicBezTo>
                    <a:pt x="415" y="263"/>
                    <a:pt x="432" y="249"/>
                    <a:pt x="449" y="236"/>
                  </a:cubicBezTo>
                  <a:cubicBezTo>
                    <a:pt x="451" y="234"/>
                    <a:pt x="452" y="233"/>
                    <a:pt x="454" y="231"/>
                  </a:cubicBezTo>
                  <a:cubicBezTo>
                    <a:pt x="453" y="238"/>
                    <a:pt x="454" y="244"/>
                    <a:pt x="460" y="248"/>
                  </a:cubicBezTo>
                  <a:cubicBezTo>
                    <a:pt x="467" y="252"/>
                    <a:pt x="466" y="257"/>
                    <a:pt x="466" y="258"/>
                  </a:cubicBezTo>
                  <a:cubicBezTo>
                    <a:pt x="466" y="260"/>
                    <a:pt x="467" y="262"/>
                    <a:pt x="470" y="263"/>
                  </a:cubicBezTo>
                  <a:cubicBezTo>
                    <a:pt x="470" y="263"/>
                    <a:pt x="470" y="263"/>
                    <a:pt x="470" y="263"/>
                  </a:cubicBezTo>
                  <a:cubicBezTo>
                    <a:pt x="472" y="263"/>
                    <a:pt x="474" y="262"/>
                    <a:pt x="475" y="259"/>
                  </a:cubicBezTo>
                  <a:cubicBezTo>
                    <a:pt x="475" y="259"/>
                    <a:pt x="477" y="248"/>
                    <a:pt x="465" y="241"/>
                  </a:cubicBezTo>
                  <a:cubicBezTo>
                    <a:pt x="460" y="238"/>
                    <a:pt x="465" y="226"/>
                    <a:pt x="466" y="223"/>
                  </a:cubicBezTo>
                  <a:cubicBezTo>
                    <a:pt x="466" y="223"/>
                    <a:pt x="466" y="222"/>
                    <a:pt x="466" y="222"/>
                  </a:cubicBezTo>
                  <a:cubicBezTo>
                    <a:pt x="477" y="215"/>
                    <a:pt x="486" y="210"/>
                    <a:pt x="495" y="211"/>
                  </a:cubicBezTo>
                  <a:cubicBezTo>
                    <a:pt x="501" y="212"/>
                    <a:pt x="506" y="215"/>
                    <a:pt x="512" y="221"/>
                  </a:cubicBezTo>
                  <a:cubicBezTo>
                    <a:pt x="509" y="235"/>
                    <a:pt x="488" y="258"/>
                    <a:pt x="473" y="269"/>
                  </a:cubicBezTo>
                  <a:cubicBezTo>
                    <a:pt x="466" y="274"/>
                    <a:pt x="423" y="279"/>
                    <a:pt x="385" y="281"/>
                  </a:cubicBezTo>
                  <a:cubicBezTo>
                    <a:pt x="382" y="281"/>
                    <a:pt x="380" y="283"/>
                    <a:pt x="379" y="285"/>
                  </a:cubicBezTo>
                  <a:cubicBezTo>
                    <a:pt x="378" y="288"/>
                    <a:pt x="379" y="291"/>
                    <a:pt x="381" y="292"/>
                  </a:cubicBezTo>
                  <a:cubicBezTo>
                    <a:pt x="381" y="293"/>
                    <a:pt x="381" y="295"/>
                    <a:pt x="381" y="296"/>
                  </a:cubicBezTo>
                  <a:cubicBezTo>
                    <a:pt x="381" y="300"/>
                    <a:pt x="377" y="306"/>
                    <a:pt x="374" y="308"/>
                  </a:cubicBezTo>
                  <a:cubicBezTo>
                    <a:pt x="370" y="310"/>
                    <a:pt x="367" y="314"/>
                    <a:pt x="362" y="318"/>
                  </a:cubicBezTo>
                  <a:cubicBezTo>
                    <a:pt x="356" y="324"/>
                    <a:pt x="349" y="332"/>
                    <a:pt x="340" y="336"/>
                  </a:cubicBez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606968" y="3040253"/>
            <a:ext cx="1501696" cy="1501696"/>
            <a:chOff x="3762262" y="2135688"/>
            <a:chExt cx="1501696" cy="1501696"/>
          </a:xfrm>
        </p:grpSpPr>
        <p:sp>
          <p:nvSpPr>
            <p:cNvPr id="9" name="Oval 8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latin typeface="Roboto Regular" charset="0"/>
                </a:rPr>
                <a:t>1</a:t>
              </a:r>
              <a:endParaRPr lang="en-US" sz="1400" dirty="0">
                <a:latin typeface="Roboto Regular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1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05768" y="1317893"/>
            <a:ext cx="1501696" cy="1501696"/>
            <a:chOff x="3762262" y="2135688"/>
            <a:chExt cx="1501696" cy="1501696"/>
          </a:xfrm>
        </p:grpSpPr>
        <p:sp>
          <p:nvSpPr>
            <p:cNvPr id="15" name="Oval 14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latin typeface="Roboto Regular" charset="0"/>
                </a:rPr>
                <a:t>2</a:t>
              </a:r>
              <a:endParaRPr lang="en-US" sz="1400" dirty="0">
                <a:latin typeface="Roboto Regular" charset="0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2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569360" y="1859281"/>
            <a:ext cx="1501696" cy="1501696"/>
            <a:chOff x="3762262" y="2135688"/>
            <a:chExt cx="1501696" cy="1501696"/>
          </a:xfrm>
        </p:grpSpPr>
        <p:sp>
          <p:nvSpPr>
            <p:cNvPr id="20" name="Oval 19"/>
            <p:cNvSpPr/>
            <p:nvPr/>
          </p:nvSpPr>
          <p:spPr>
            <a:xfrm>
              <a:off x="4088450" y="2456414"/>
              <a:ext cx="860246" cy="8602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ctr"/>
            <a:lstStyle/>
            <a:p>
              <a:pPr algn="ctr">
                <a:lnSpc>
                  <a:spcPct val="60000"/>
                </a:lnSpc>
              </a:pPr>
              <a:r>
                <a:rPr lang="en-US" sz="2800" dirty="0">
                  <a:latin typeface="Roboto Regular" charset="0"/>
                </a:rPr>
                <a:t>3</a:t>
              </a:r>
              <a:endParaRPr lang="en-US" sz="1400" dirty="0">
                <a:latin typeface="Roboto Regular" charset="0"/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3977184" y="2345148"/>
              <a:ext cx="1082776" cy="1082776"/>
            </a:xfrm>
            <a:prstGeom prst="ellipse">
              <a:avLst/>
            </a:prstGeom>
            <a:noFill/>
            <a:ln w="50800">
              <a:solidFill>
                <a:schemeClr val="accent3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3847352" y="2220778"/>
              <a:ext cx="1331517" cy="1331517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762262" y="2135688"/>
              <a:ext cx="1501696" cy="1501696"/>
            </a:xfrm>
            <a:prstGeom prst="ellipse">
              <a:avLst/>
            </a:prstGeom>
            <a:noFill/>
            <a:ln>
              <a:solidFill>
                <a:schemeClr val="accent3"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Roboto Regular" charset="0"/>
              </a:endParaRPr>
            </a:p>
          </p:txBody>
        </p:sp>
      </p:grpSp>
      <p:sp>
        <p:nvSpPr>
          <p:cNvPr id="24" name="Right Arrow 23"/>
          <p:cNvSpPr/>
          <p:nvPr/>
        </p:nvSpPr>
        <p:spPr>
          <a:xfrm>
            <a:off x="5782401" y="1076335"/>
            <a:ext cx="876143" cy="508944"/>
          </a:xfrm>
          <a:prstGeom prst="rightArrow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alpha val="51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Regular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9923" y="983394"/>
            <a:ext cx="3446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 Regular" charset="0"/>
              </a:rPr>
              <a:t>Advocate for the design of smaller home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9058483" y="2132611"/>
            <a:ext cx="24953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Roboto Regular" charset="0"/>
              </a:rPr>
              <a:t>Improve insulation and HVAC efficiency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88170C6-70A8-40F4-A50E-6FDE502A5E03}"/>
              </a:ext>
            </a:extLst>
          </p:cNvPr>
          <p:cNvSpPr txBox="1">
            <a:spLocks/>
          </p:cNvSpPr>
          <p:nvPr/>
        </p:nvSpPr>
        <p:spPr>
          <a:xfrm>
            <a:off x="848833" y="363482"/>
            <a:ext cx="10515600" cy="516230"/>
          </a:xfrm>
          <a:prstGeom prst="rect">
            <a:avLst/>
          </a:prstGeom>
        </p:spPr>
        <p:txBody>
          <a:bodyPr/>
          <a:lstStyle>
            <a:lvl1pPr algn="ctr" defTabSz="543613" rtl="0" eaLnBrk="1" latinLnBrk="0" hangingPunct="1">
              <a:spcBef>
                <a:spcPct val="0"/>
              </a:spcBef>
              <a:buNone/>
              <a:defRPr sz="2999" kern="1200">
                <a:solidFill>
                  <a:schemeClr val="bg2"/>
                </a:solidFill>
                <a:latin typeface="Open Sans"/>
                <a:ea typeface="+mj-ea"/>
                <a:cs typeface="Open Sans"/>
              </a:defRPr>
            </a:lvl1pPr>
          </a:lstStyle>
          <a:p>
            <a:r>
              <a:rPr lang="en-US" b="1" dirty="0">
                <a:solidFill>
                  <a:schemeClr val="tx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2159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 p14:presetBounceEnd="58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 p14:presetBounceEnd="58000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 p14:presetBounceEnd="58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6" grpId="0"/>
          <p:bldP spid="27" grpId="0" animBg="1"/>
          <p:bldP spid="24" grpId="0" animBg="1"/>
          <p:bldP spid="25" grpId="0"/>
          <p:bldP spid="29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2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7" dur="5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10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2" presetClass="entr" presetSubtype="8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10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9" presetID="22" presetClass="entr" presetSubtype="8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1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2" presetID="2" presetClass="entr" presetSubtype="2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8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0" dur="10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53" presetClass="entr" presetSubtype="16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3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5" dur="10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53" presetClass="entr" presetSubtype="16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0" dur="10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1" presetClass="entr" presetSubtype="1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3" dur="125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8" grpId="0" animBg="1"/>
          <p:bldP spid="26" grpId="0"/>
          <p:bldP spid="27" grpId="0" animBg="1"/>
          <p:bldP spid="24" grpId="0" animBg="1"/>
          <p:bldP spid="25" grpId="0"/>
          <p:bldP spid="29" grpId="0"/>
        </p:bldLst>
      </p:timing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compare now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0B79A53-BB44-211A-B6CD-501B79B42E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246519"/>
              </p:ext>
            </p:extLst>
          </p:nvPr>
        </p:nvGraphicFramePr>
        <p:xfrm>
          <a:off x="2042633" y="2419375"/>
          <a:ext cx="8128000" cy="1912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748887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675772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879728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21221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 degrees warmer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Square + appliance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998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288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54361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117.599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8794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370E22C-1BA7-8A61-374F-ED522F286492}"/>
              </a:ext>
            </a:extLst>
          </p:cNvPr>
          <p:cNvSpPr txBox="1"/>
          <p:nvPr/>
        </p:nvSpPr>
        <p:spPr>
          <a:xfrm>
            <a:off x="9158344" y="1616836"/>
            <a:ext cx="3033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Reduce </a:t>
            </a:r>
            <a:r>
              <a:rPr lang="en-US" sz="1200" dirty="0" err="1"/>
              <a:t>sqr</a:t>
            </a:r>
            <a:r>
              <a:rPr lang="en-US" sz="1200" dirty="0"/>
              <a:t> by </a:t>
            </a:r>
            <a:r>
              <a:rPr lang="en-US" sz="1200" b="1" dirty="0"/>
              <a:t>10%</a:t>
            </a:r>
            <a:r>
              <a:rPr lang="en-US" sz="1200" dirty="0"/>
              <a:t>;</a:t>
            </a:r>
          </a:p>
          <a:p>
            <a:r>
              <a:rPr lang="en-US" sz="1200" dirty="0"/>
              <a:t>Increase frequency of cooking appliance with the usage </a:t>
            </a:r>
            <a:r>
              <a:rPr lang="en-US" sz="1200" b="1" dirty="0"/>
              <a:t>over 80% </a:t>
            </a:r>
            <a:r>
              <a:rPr lang="en-US" sz="1200" dirty="0"/>
              <a:t>by </a:t>
            </a:r>
            <a:r>
              <a:rPr lang="en-US" sz="1200" b="1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31909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393" y="123849"/>
            <a:ext cx="10515600" cy="516230"/>
          </a:xfrm>
        </p:spPr>
        <p:txBody>
          <a:bodyPr/>
          <a:lstStyle/>
          <a:p>
            <a:r>
              <a:rPr lang="en-US" dirty="0"/>
              <a:t>--Shiny App--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1EAB9-D9F8-A33A-CE07-99A1FB79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396" y="640080"/>
            <a:ext cx="5139891" cy="609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ster">
  <a:themeElements>
    <a:clrScheme name="Custom 1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 dirty="0">
            <a:latin typeface="Open Sans Ligh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</TotalTime>
  <Words>255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linea-basic-10</vt:lpstr>
      <vt:lpstr>Open Sans</vt:lpstr>
      <vt:lpstr>Open Sans Light</vt:lpstr>
      <vt:lpstr>Roboto</vt:lpstr>
      <vt:lpstr>Roboto Light</vt:lpstr>
      <vt:lpstr>Roboto Regular</vt:lpstr>
      <vt:lpstr>Master</vt:lpstr>
      <vt:lpstr>Energy Usage &amp; Savings</vt:lpstr>
      <vt:lpstr>Analysis approach</vt:lpstr>
      <vt:lpstr>Data preparation</vt:lpstr>
      <vt:lpstr>Process infographic</vt:lpstr>
      <vt:lpstr>Results</vt:lpstr>
      <vt:lpstr>What-if analysis</vt:lpstr>
      <vt:lpstr>PowerPoint Presentation</vt:lpstr>
      <vt:lpstr>Let’s compare now</vt:lpstr>
      <vt:lpstr>--Shiny App--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Addressing eSC's Concerns: Balancing Energy Demand and Environmental Impact in South Carolina and North Carolina</dc:title>
  <dc:creator>Marina Mitiaeva;Sukhad Dnyanesh Joshi</dc:creator>
  <cp:lastModifiedBy>Kunal Ahirrao</cp:lastModifiedBy>
  <cp:revision>5</cp:revision>
  <dcterms:created xsi:type="dcterms:W3CDTF">2023-12-07T02:08:50Z</dcterms:created>
  <dcterms:modified xsi:type="dcterms:W3CDTF">2025-02-25T04:38:10Z</dcterms:modified>
</cp:coreProperties>
</file>