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7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51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Arithmetic Functions in Excel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Simplifying Complex Mathematical Calculations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Arithmetic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Excel's built-in functions for performing calculations.</a:t>
            </a:r>
          </a:p>
          <a:p>
            <a:r>
              <a:t>- Key features:</a:t>
            </a:r>
          </a:p>
          <a:p>
            <a:r>
              <a:t>  - Reduce manual effort in calculations.</a:t>
            </a:r>
          </a:p>
          <a:p>
            <a:r>
              <a:t>  - Ensure accuracy and consistency.</a:t>
            </a:r>
          </a:p>
          <a:p>
            <a:r>
              <a:t>  - Easy to use with formulas.</a:t>
            </a:r>
          </a:p>
          <a:p>
            <a:r>
              <a:t>- Applicable in data analysis, budgeting, and reporting.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7645"/>
            <a:ext cx="8229600" cy="1143000"/>
          </a:xfrm>
        </p:spPr>
        <p:txBody>
          <a:bodyPr/>
          <a:lstStyle/>
          <a:p>
            <a:r>
              <a:rPr dirty="0"/>
              <a:t>Key Arithmetic Functions in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224950"/>
          </a:xfrm>
        </p:spPr>
        <p:txBody>
          <a:bodyPr>
            <a:normAutofit lnSpcReduction="10000"/>
          </a:bodyPr>
          <a:lstStyle/>
          <a:p>
            <a:r>
              <a:rPr dirty="0"/>
              <a:t>1. SUM(): Adds numbers in a range.</a:t>
            </a:r>
          </a:p>
          <a:p>
            <a:r>
              <a:rPr dirty="0"/>
              <a:t>   - Example: =SUM(A1:A5) adds values in A1 through A5.</a:t>
            </a:r>
          </a:p>
          <a:p>
            <a:r>
              <a:rPr dirty="0"/>
              <a:t>2. AVERAGE(): Calculates the mean value of numbers.</a:t>
            </a:r>
          </a:p>
          <a:p>
            <a:r>
              <a:rPr dirty="0"/>
              <a:t>   - Example: =AVERAGE(B1:B10) finds the average of B1 to B10.</a:t>
            </a:r>
          </a:p>
          <a:p>
            <a:r>
              <a:rPr dirty="0"/>
              <a:t>3. PRODUCT(): Multiplies numbers in a range.</a:t>
            </a:r>
          </a:p>
          <a:p>
            <a:r>
              <a:rPr dirty="0"/>
              <a:t>   - Example: =PRODUCT(C1:C4) multiplies values in C1 through C4.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7814"/>
            <a:ext cx="8229600" cy="1143000"/>
          </a:xfrm>
        </p:spPr>
        <p:txBody>
          <a:bodyPr/>
          <a:lstStyle/>
          <a:p>
            <a:r>
              <a:rPr dirty="0"/>
              <a:t>Advanced Arithmetic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2392"/>
            <a:ext cx="8229600" cy="5506731"/>
          </a:xfrm>
        </p:spPr>
        <p:txBody>
          <a:bodyPr>
            <a:normAutofit/>
          </a:bodyPr>
          <a:lstStyle/>
          <a:p>
            <a:r>
              <a:rPr dirty="0"/>
              <a:t>1. POWER(): Raises a number to a specific power.</a:t>
            </a:r>
          </a:p>
          <a:p>
            <a:r>
              <a:rPr dirty="0"/>
              <a:t>   - Example: =POWER(5, 3) calculates 5^3 = 125.</a:t>
            </a:r>
          </a:p>
          <a:p>
            <a:r>
              <a:rPr dirty="0"/>
              <a:t>2. ABS(): Returns the absolute (positive) value of a number.</a:t>
            </a:r>
          </a:p>
          <a:p>
            <a:r>
              <a:rPr dirty="0"/>
              <a:t>   - Example: =ABS(-15) gives 15.</a:t>
            </a:r>
          </a:p>
          <a:p>
            <a:r>
              <a:rPr dirty="0"/>
              <a:t>3. ROUND(): Rounds numbers to a specified number of digits.</a:t>
            </a:r>
          </a:p>
          <a:p>
            <a:r>
              <a:rPr dirty="0"/>
              <a:t>   - Example: =ROUND(3.14159, 2) gives 3.14.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7310"/>
            <a:ext cx="8229600" cy="1143000"/>
          </a:xfrm>
        </p:spPr>
        <p:txBody>
          <a:bodyPr/>
          <a:lstStyle/>
          <a:p>
            <a:r>
              <a:rPr dirty="0"/>
              <a:t>Practical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690"/>
            <a:ext cx="8229600" cy="5445278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- Budgeting:</a:t>
            </a:r>
          </a:p>
          <a:p>
            <a:r>
              <a:rPr dirty="0"/>
              <a:t>  - Use SUM() to total expenses.</a:t>
            </a:r>
          </a:p>
          <a:p>
            <a:r>
              <a:rPr dirty="0"/>
              <a:t>  - Example: =SUM(C1:C10) sums a list of monthly expenses.</a:t>
            </a:r>
          </a:p>
          <a:p>
            <a:r>
              <a:rPr dirty="0"/>
              <a:t>- Sales Analysis:</a:t>
            </a:r>
          </a:p>
          <a:p>
            <a:r>
              <a:rPr dirty="0"/>
              <a:t>  - Use AVERAGE() for average sales figures.</a:t>
            </a:r>
          </a:p>
          <a:p>
            <a:r>
              <a:rPr dirty="0"/>
              <a:t>  - Example: =AVERAGE(B2:B20) computes average sales per product.</a:t>
            </a:r>
          </a:p>
          <a:p>
            <a:r>
              <a:rPr dirty="0"/>
              <a:t>- Inventory Management:</a:t>
            </a:r>
          </a:p>
          <a:p>
            <a:r>
              <a:rPr dirty="0"/>
              <a:t>  - Use PRODUCT() for bulk multiplications.</a:t>
            </a:r>
          </a:p>
          <a:p>
            <a:r>
              <a:rPr dirty="0"/>
              <a:t>  - Example: =PRODUCT(A1, A2) calculates total stock value.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Thank you for your time and attention!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337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Arithmetic Functions in Excel</vt:lpstr>
      <vt:lpstr>What are Arithmetic Functions?</vt:lpstr>
      <vt:lpstr>Key Arithmetic Functions in Excel</vt:lpstr>
      <vt:lpstr>Advanced Arithmetic Functions</vt:lpstr>
      <vt:lpstr>Practical Examples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kunal banerjee</dc:creator>
  <cp:keywords/>
  <dc:description>generated using python-pptx</dc:description>
  <cp:lastModifiedBy>kunal banerjee</cp:lastModifiedBy>
  <cp:revision>3</cp:revision>
  <dcterms:created xsi:type="dcterms:W3CDTF">2013-01-27T09:14:16Z</dcterms:created>
  <dcterms:modified xsi:type="dcterms:W3CDTF">2024-11-16T18:02:47Z</dcterms:modified>
  <cp:category/>
</cp:coreProperties>
</file>