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6" r:id="rId19"/>
    <p:sldMasterId id="2147483688"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Lst>
  <p:sldIdLst>
    <p:sldId id="256" r:id="rId30"/>
    <p:sldId id="257" r:id="rId31"/>
    <p:sldId id="260" r:id="rId32"/>
    <p:sldId id="261" r:id="rId33"/>
    <p:sldId id="263" r:id="rId34"/>
    <p:sldId id="265" r:id="rId35"/>
    <p:sldId id="266"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theme" Target="theme/theme1.xml"/><Relationship Id="rId21" Type="http://schemas.openxmlformats.org/officeDocument/2006/relationships/slideMaster" Target="slideMasters/slideMaster21.xml"/><Relationship Id="rId34" Type="http://schemas.openxmlformats.org/officeDocument/2006/relationships/slide" Target="slides/slide5.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4.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7.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1.xml"/><Relationship Id="rId35" Type="http://schemas.openxmlformats.org/officeDocument/2006/relationships/slide" Target="slides/slide6.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_ONLY_1_1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21"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2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28"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2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3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 name="Google Shape;9;p2"/>
          <p:cNvPicPr/>
          <p:nvPr/>
        </p:nvPicPr>
        <p:blipFill>
          <a:blip r:embed="rId3"/>
          <a:stretch/>
        </p:blipFill>
        <p:spPr>
          <a:xfrm>
            <a:off x="0" y="0"/>
            <a:ext cx="9143640" cy="5143320"/>
          </a:xfrm>
          <a:prstGeom prst="rect">
            <a:avLst/>
          </a:prstGeom>
          <a:ln w="0">
            <a:noFill/>
          </a:ln>
        </p:spPr>
      </p:pic>
      <p:sp>
        <p:nvSpPr>
          <p:cNvPr id="7" name="PlaceHolder 1"/>
          <p:cNvSpPr>
            <a:spLocks noGrp="1"/>
          </p:cNvSpPr>
          <p:nvPr>
            <p:ph type="title"/>
          </p:nvPr>
        </p:nvSpPr>
        <p:spPr>
          <a:xfrm>
            <a:off x="1359000" y="859320"/>
            <a:ext cx="6426000" cy="29491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pic>
        <p:nvPicPr>
          <p:cNvPr id="2" name="Google Shape;12;p2"/>
          <p:cNvPicPr/>
          <p:nvPr/>
        </p:nvPicPr>
        <p:blipFill>
          <a:blip r:embed="rId4"/>
          <a:stretch/>
        </p:blipFill>
        <p:spPr>
          <a:xfrm>
            <a:off x="-237240" y="-690120"/>
            <a:ext cx="1900440" cy="1900440"/>
          </a:xfrm>
          <a:prstGeom prst="rect">
            <a:avLst/>
          </a:prstGeom>
          <a:ln w="0">
            <a:noFill/>
          </a:ln>
        </p:spPr>
      </p:pic>
      <p:pic>
        <p:nvPicPr>
          <p:cNvPr id="3" name="Google Shape;13;p2"/>
          <p:cNvPicPr/>
          <p:nvPr/>
        </p:nvPicPr>
        <p:blipFill>
          <a:blip r:embed="rId4">
            <a:alphaModFix amt="30000"/>
          </a:blip>
          <a:stretch/>
        </p:blipFill>
        <p:spPr>
          <a:xfrm>
            <a:off x="713160" y="3653640"/>
            <a:ext cx="1900440" cy="1900440"/>
          </a:xfrm>
          <a:prstGeom prst="rect">
            <a:avLst/>
          </a:prstGeom>
          <a:ln w="0">
            <a:noFill/>
          </a:ln>
        </p:spPr>
      </p:pic>
      <p:pic>
        <p:nvPicPr>
          <p:cNvPr id="4" name="Google Shape;14;p2"/>
          <p:cNvPicPr/>
          <p:nvPr/>
        </p:nvPicPr>
        <p:blipFill>
          <a:blip r:embed="rId4">
            <a:alphaModFix amt="60000"/>
          </a:blip>
          <a:stretch/>
        </p:blipFill>
        <p:spPr>
          <a:xfrm>
            <a:off x="7662240" y="2370600"/>
            <a:ext cx="1900440" cy="1900440"/>
          </a:xfrm>
          <a:prstGeom prst="rect">
            <a:avLst/>
          </a:prstGeom>
          <a:ln w="0">
            <a:noFill/>
          </a:ln>
        </p:spPr>
      </p:pic>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1" name="Google Shape;137;p19"/>
          <p:cNvPicPr/>
          <p:nvPr/>
        </p:nvPicPr>
        <p:blipFill>
          <a:blip r:embed="rId3"/>
          <a:stretch/>
        </p:blipFill>
        <p:spPr>
          <a:xfrm>
            <a:off x="0" y="0"/>
            <a:ext cx="9143640" cy="514332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53" name="Google Shape;141;p19"/>
          <p:cNvPicPr/>
          <p:nvPr/>
        </p:nvPicPr>
        <p:blipFill>
          <a:blip r:embed="rId4">
            <a:alphaModFix amt="52000"/>
          </a:blip>
          <a:stretch/>
        </p:blipFill>
        <p:spPr>
          <a:xfrm>
            <a:off x="-465840" y="3764160"/>
            <a:ext cx="1900440" cy="1900440"/>
          </a:xfrm>
          <a:prstGeom prst="rect">
            <a:avLst/>
          </a:prstGeom>
          <a:ln w="0">
            <a:noFill/>
          </a:ln>
        </p:spPr>
      </p:pic>
      <p:pic>
        <p:nvPicPr>
          <p:cNvPr id="54" name="Google Shape;142;p19"/>
          <p:cNvPicPr/>
          <p:nvPr/>
        </p:nvPicPr>
        <p:blipFill>
          <a:blip r:embed="rId4">
            <a:alphaModFix amt="60000"/>
          </a:blip>
          <a:stretch/>
        </p:blipFill>
        <p:spPr>
          <a:xfrm>
            <a:off x="8322480" y="1490040"/>
            <a:ext cx="1900440" cy="1900440"/>
          </a:xfrm>
          <a:prstGeom prst="rect">
            <a:avLst/>
          </a:prstGeom>
          <a:ln w="0">
            <a:noFill/>
          </a:ln>
        </p:spPr>
      </p:pic>
      <p:pic>
        <p:nvPicPr>
          <p:cNvPr id="55" name="Google Shape;143;p19"/>
          <p:cNvPicPr/>
          <p:nvPr/>
        </p:nvPicPr>
        <p:blipFill>
          <a:blip r:embed="rId4">
            <a:alphaModFix amt="76000"/>
          </a:blip>
          <a:stretch/>
        </p:blipFill>
        <p:spPr>
          <a:xfrm>
            <a:off x="7480440" y="-9698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6" name="Google Shape;145;p20"/>
          <p:cNvPicPr/>
          <p:nvPr/>
        </p:nvPicPr>
        <p:blipFill>
          <a:blip r:embed="rId3"/>
          <a:stretch/>
        </p:blipFill>
        <p:spPr>
          <a:xfrm>
            <a:off x="0" y="0"/>
            <a:ext cx="9143640" cy="5143320"/>
          </a:xfrm>
          <a:prstGeom prst="rect">
            <a:avLst/>
          </a:prstGeom>
          <a:ln w="0">
            <a:noFill/>
          </a:ln>
        </p:spPr>
      </p:pic>
      <p:sp>
        <p:nvSpPr>
          <p:cNvPr id="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58" name="Google Shape;153;p20"/>
          <p:cNvPicPr/>
          <p:nvPr/>
        </p:nvPicPr>
        <p:blipFill>
          <a:blip r:embed="rId4">
            <a:alphaModFix amt="60000"/>
          </a:blip>
          <a:stretch/>
        </p:blipFill>
        <p:spPr>
          <a:xfrm rot="10800000" flipH="1">
            <a:off x="-1187640" y="1585080"/>
            <a:ext cx="1900440" cy="1900440"/>
          </a:xfrm>
          <a:prstGeom prst="rect">
            <a:avLst/>
          </a:prstGeom>
          <a:ln w="0">
            <a:noFill/>
          </a:ln>
        </p:spPr>
      </p:pic>
      <p:pic>
        <p:nvPicPr>
          <p:cNvPr id="59" name="Google Shape;154;p20"/>
          <p:cNvPicPr/>
          <p:nvPr/>
        </p:nvPicPr>
        <p:blipFill>
          <a:blip r:embed="rId4">
            <a:alphaModFix amt="30000"/>
          </a:blip>
          <a:stretch/>
        </p:blipFill>
        <p:spPr>
          <a:xfrm rot="10800000" flipH="1">
            <a:off x="3919680" y="-920520"/>
            <a:ext cx="1900440" cy="1900440"/>
          </a:xfrm>
          <a:prstGeom prst="rect">
            <a:avLst/>
          </a:prstGeom>
          <a:ln w="0">
            <a:noFill/>
          </a:ln>
        </p:spPr>
      </p:pic>
      <p:pic>
        <p:nvPicPr>
          <p:cNvPr id="60" name="Google Shape;155;p20"/>
          <p:cNvPicPr/>
          <p:nvPr/>
        </p:nvPicPr>
        <p:blipFill>
          <a:blip r:embed="rId4"/>
          <a:stretch/>
        </p:blipFill>
        <p:spPr>
          <a:xfrm rot="10800000" flipH="1">
            <a:off x="7997760" y="37144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1" name="Google Shape;16;p3"/>
          <p:cNvPicPr/>
          <p:nvPr/>
        </p:nvPicPr>
        <p:blipFill>
          <a:blip r:embed="rId3"/>
          <a:stretch/>
        </p:blipFill>
        <p:spPr>
          <a:xfrm>
            <a:off x="0" y="0"/>
            <a:ext cx="9143640" cy="5143320"/>
          </a:xfrm>
          <a:prstGeom prst="rect">
            <a:avLst/>
          </a:prstGeom>
          <a:ln w="0">
            <a:noFill/>
          </a:ln>
        </p:spPr>
      </p:pic>
      <p:sp>
        <p:nvSpPr>
          <p:cNvPr id="62" name="PlaceHolder 1"/>
          <p:cNvSpPr>
            <a:spLocks noGrp="1"/>
          </p:cNvSpPr>
          <p:nvPr>
            <p:ph type="title"/>
          </p:nvPr>
        </p:nvSpPr>
        <p:spPr>
          <a:xfrm>
            <a:off x="924120" y="2208600"/>
            <a:ext cx="3539520" cy="151092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63" name="PlaceHolder 2"/>
          <p:cNvSpPr>
            <a:spLocks noGrp="1"/>
          </p:cNvSpPr>
          <p:nvPr>
            <p:ph type="title"/>
          </p:nvPr>
        </p:nvSpPr>
        <p:spPr>
          <a:xfrm>
            <a:off x="924120" y="1013040"/>
            <a:ext cx="1276920" cy="9154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Advent Pro"/>
                <a:ea typeface="Advent Pro"/>
              </a:rPr>
              <a:t>xx%</a:t>
            </a:r>
            <a:endParaRPr lang="fr-FR" sz="6000" b="0" strike="noStrike" spc="-1">
              <a:solidFill>
                <a:schemeClr val="dk1"/>
              </a:solidFill>
              <a:latin typeface="Arial"/>
            </a:endParaRPr>
          </a:p>
        </p:txBody>
      </p:sp>
      <p:sp>
        <p:nvSpPr>
          <p:cNvPr id="64" name="PlaceHolder 3"/>
          <p:cNvSpPr>
            <a:spLocks noGrp="1"/>
          </p:cNvSpPr>
          <p:nvPr>
            <p:ph type="body"/>
          </p:nvPr>
        </p:nvSpPr>
        <p:spPr>
          <a:xfrm>
            <a:off x="5009040" y="1013040"/>
            <a:ext cx="3117240" cy="3117240"/>
          </a:xfrm>
          <a:prstGeom prst="rect">
            <a:avLst/>
          </a:prstGeom>
          <a:noFill/>
          <a:ln w="9360">
            <a:solidFill>
              <a:schemeClr val="dk1"/>
            </a:solidFill>
            <a:round/>
          </a:ln>
        </p:spPr>
        <p:txBody>
          <a:bodyPr lIns="90000" tIns="45000" rIns="90000" bIns="45000" anchor="t">
            <a:normAutofit fontScale="50000"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pic>
        <p:nvPicPr>
          <p:cNvPr id="65" name="Google Shape;20;p3"/>
          <p:cNvPicPr/>
          <p:nvPr/>
        </p:nvPicPr>
        <p:blipFill>
          <a:blip r:embed="rId4">
            <a:alphaModFix amt="60000"/>
          </a:blip>
          <a:stretch/>
        </p:blipFill>
        <p:spPr>
          <a:xfrm flipH="1">
            <a:off x="-770040" y="-143640"/>
            <a:ext cx="1900440" cy="1900440"/>
          </a:xfrm>
          <a:prstGeom prst="rect">
            <a:avLst/>
          </a:prstGeom>
          <a:ln w="0">
            <a:noFill/>
          </a:ln>
        </p:spPr>
      </p:pic>
      <p:pic>
        <p:nvPicPr>
          <p:cNvPr id="66" name="Google Shape;21;p3"/>
          <p:cNvPicPr/>
          <p:nvPr/>
        </p:nvPicPr>
        <p:blipFill>
          <a:blip r:embed="rId4">
            <a:alphaModFix amt="30000"/>
          </a:blip>
          <a:stretch/>
        </p:blipFill>
        <p:spPr>
          <a:xfrm flipH="1">
            <a:off x="536616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7" name="Google Shape;157;p21"/>
          <p:cNvPicPr/>
          <p:nvPr/>
        </p:nvPicPr>
        <p:blipFill>
          <a:blip r:embed="rId3"/>
          <a:stretch/>
        </p:blipFill>
        <p:spPr>
          <a:xfrm>
            <a:off x="0" y="0"/>
            <a:ext cx="9143640" cy="5143320"/>
          </a:xfrm>
          <a:prstGeom prst="rect">
            <a:avLst/>
          </a:prstGeom>
          <a:ln w="0">
            <a:noFill/>
          </a:ln>
        </p:spPr>
      </p:pic>
      <p:sp>
        <p:nvSpPr>
          <p:cNvPr id="6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69" name="Google Shape;167;p21"/>
          <p:cNvPicPr/>
          <p:nvPr/>
        </p:nvPicPr>
        <p:blipFill>
          <a:blip r:embed="rId4"/>
          <a:stretch/>
        </p:blipFill>
        <p:spPr>
          <a:xfrm>
            <a:off x="-1051560" y="799200"/>
            <a:ext cx="1900440" cy="1900440"/>
          </a:xfrm>
          <a:prstGeom prst="rect">
            <a:avLst/>
          </a:prstGeom>
          <a:ln w="0">
            <a:noFill/>
          </a:ln>
        </p:spPr>
      </p:pic>
      <p:pic>
        <p:nvPicPr>
          <p:cNvPr id="70" name="Google Shape;168;p21"/>
          <p:cNvPicPr/>
          <p:nvPr/>
        </p:nvPicPr>
        <p:blipFill>
          <a:blip r:embed="rId4">
            <a:alphaModFix amt="30000"/>
          </a:blip>
          <a:stretch/>
        </p:blipFill>
        <p:spPr>
          <a:xfrm>
            <a:off x="6142680" y="4399200"/>
            <a:ext cx="1900440" cy="1900440"/>
          </a:xfrm>
          <a:prstGeom prst="rect">
            <a:avLst/>
          </a:prstGeom>
          <a:ln w="0">
            <a:noFill/>
          </a:ln>
        </p:spPr>
      </p:pic>
      <p:pic>
        <p:nvPicPr>
          <p:cNvPr id="71" name="Google Shape;169;p21"/>
          <p:cNvPicPr/>
          <p:nvPr/>
        </p:nvPicPr>
        <p:blipFill>
          <a:blip r:embed="rId4">
            <a:alphaModFix amt="60000"/>
          </a:blip>
          <a:stretch/>
        </p:blipFill>
        <p:spPr>
          <a:xfrm>
            <a:off x="7948440" y="983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2" name="Google Shape;171;p22"/>
          <p:cNvPicPr/>
          <p:nvPr/>
        </p:nvPicPr>
        <p:blipFill>
          <a:blip r:embed="rId3"/>
          <a:stretch/>
        </p:blipFill>
        <p:spPr>
          <a:xfrm>
            <a:off x="0" y="0"/>
            <a:ext cx="9143640" cy="5143320"/>
          </a:xfrm>
          <a:prstGeom prst="rect">
            <a:avLst/>
          </a:prstGeom>
          <a:ln w="0">
            <a:noFill/>
          </a:ln>
        </p:spPr>
      </p:pic>
      <p:sp>
        <p:nvSpPr>
          <p:cNvPr id="7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74" name="Google Shape;185;p22"/>
          <p:cNvPicPr/>
          <p:nvPr/>
        </p:nvPicPr>
        <p:blipFill>
          <a:blip r:embed="rId4">
            <a:alphaModFix amt="60000"/>
          </a:blip>
          <a:stretch/>
        </p:blipFill>
        <p:spPr>
          <a:xfrm>
            <a:off x="8424000" y="1269000"/>
            <a:ext cx="1900440" cy="1900440"/>
          </a:xfrm>
          <a:prstGeom prst="rect">
            <a:avLst/>
          </a:prstGeom>
          <a:ln w="0">
            <a:noFill/>
          </a:ln>
        </p:spPr>
      </p:pic>
      <p:pic>
        <p:nvPicPr>
          <p:cNvPr id="75" name="Google Shape;186;p22"/>
          <p:cNvPicPr/>
          <p:nvPr/>
        </p:nvPicPr>
        <p:blipFill>
          <a:blip r:embed="rId4">
            <a:alphaModFix amt="30000"/>
          </a:blip>
          <a:stretch/>
        </p:blipFill>
        <p:spPr>
          <a:xfrm>
            <a:off x="-901080" y="3800160"/>
            <a:ext cx="1900440" cy="1900440"/>
          </a:xfrm>
          <a:prstGeom prst="rect">
            <a:avLst/>
          </a:prstGeom>
          <a:ln w="0">
            <a:noFill/>
          </a:ln>
        </p:spPr>
      </p:pic>
      <p:pic>
        <p:nvPicPr>
          <p:cNvPr id="76" name="Google Shape;187;p22"/>
          <p:cNvPicPr/>
          <p:nvPr/>
        </p:nvPicPr>
        <p:blipFill>
          <a:blip r:embed="rId4"/>
          <a:stretch/>
        </p:blipFill>
        <p:spPr>
          <a:xfrm>
            <a:off x="7243200" y="-96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7" name="Google Shape;189;p23"/>
          <p:cNvPicPr/>
          <p:nvPr/>
        </p:nvPicPr>
        <p:blipFill>
          <a:blip r:embed="rId3"/>
          <a:stretch/>
        </p:blipFill>
        <p:spPr>
          <a:xfrm>
            <a:off x="0" y="0"/>
            <a:ext cx="9143640" cy="5143320"/>
          </a:xfrm>
          <a:prstGeom prst="rect">
            <a:avLst/>
          </a:prstGeom>
          <a:ln w="0">
            <a:noFill/>
          </a:ln>
        </p:spPr>
      </p:pic>
      <p:sp>
        <p:nvSpPr>
          <p:cNvPr id="78" name="PlaceHolder 1"/>
          <p:cNvSpPr>
            <a:spLocks noGrp="1"/>
          </p:cNvSpPr>
          <p:nvPr>
            <p:ph type="title"/>
          </p:nvPr>
        </p:nvSpPr>
        <p:spPr>
          <a:xfrm>
            <a:off x="713160" y="618480"/>
            <a:ext cx="38721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a:endParaRPr>
          </a:p>
        </p:txBody>
      </p:sp>
      <p:sp>
        <p:nvSpPr>
          <p:cNvPr id="79" name="PlaceHolder 2"/>
          <p:cNvSpPr>
            <a:spLocks noGrp="1"/>
          </p:cNvSpPr>
          <p:nvPr>
            <p:ph type="title"/>
          </p:nvPr>
        </p:nvSpPr>
        <p:spPr>
          <a:xfrm>
            <a:off x="2635920" y="1970640"/>
            <a:ext cx="38721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a:endParaRPr>
          </a:p>
        </p:txBody>
      </p:sp>
      <p:sp>
        <p:nvSpPr>
          <p:cNvPr id="80" name="PlaceHolder 3"/>
          <p:cNvSpPr>
            <a:spLocks noGrp="1"/>
          </p:cNvSpPr>
          <p:nvPr>
            <p:ph type="title"/>
          </p:nvPr>
        </p:nvSpPr>
        <p:spPr>
          <a:xfrm>
            <a:off x="4558320" y="3322800"/>
            <a:ext cx="38721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a:endParaRPr>
          </a:p>
        </p:txBody>
      </p:sp>
      <p:pic>
        <p:nvPicPr>
          <p:cNvPr id="81" name="Google Shape;196;p23"/>
          <p:cNvPicPr/>
          <p:nvPr/>
        </p:nvPicPr>
        <p:blipFill>
          <a:blip r:embed="rId4"/>
          <a:stretch/>
        </p:blipFill>
        <p:spPr>
          <a:xfrm>
            <a:off x="151560" y="2992680"/>
            <a:ext cx="1900440" cy="1900440"/>
          </a:xfrm>
          <a:prstGeom prst="rect">
            <a:avLst/>
          </a:prstGeom>
          <a:ln w="0">
            <a:noFill/>
          </a:ln>
        </p:spPr>
      </p:pic>
      <p:pic>
        <p:nvPicPr>
          <p:cNvPr id="82" name="Google Shape;197;p23"/>
          <p:cNvPicPr/>
          <p:nvPr/>
        </p:nvPicPr>
        <p:blipFill>
          <a:blip r:embed="rId4">
            <a:alphaModFix amt="30000"/>
          </a:blip>
          <a:stretch/>
        </p:blipFill>
        <p:spPr>
          <a:xfrm>
            <a:off x="5365080" y="-809280"/>
            <a:ext cx="1900440" cy="1900440"/>
          </a:xfrm>
          <a:prstGeom prst="rect">
            <a:avLst/>
          </a:prstGeom>
          <a:ln w="0">
            <a:noFill/>
          </a:ln>
        </p:spPr>
      </p:pic>
      <p:pic>
        <p:nvPicPr>
          <p:cNvPr id="83" name="Google Shape;198;p23"/>
          <p:cNvPicPr/>
          <p:nvPr/>
        </p:nvPicPr>
        <p:blipFill>
          <a:blip r:embed="rId4">
            <a:alphaModFix amt="60000"/>
          </a:blip>
          <a:stretch/>
        </p:blipFill>
        <p:spPr>
          <a:xfrm>
            <a:off x="7075080" y="1091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4" name="Google Shape;200;p24"/>
          <p:cNvPicPr/>
          <p:nvPr/>
        </p:nvPicPr>
        <p:blipFill>
          <a:blip r:embed="rId3"/>
          <a:stretch/>
        </p:blipFill>
        <p:spPr>
          <a:xfrm>
            <a:off x="0" y="0"/>
            <a:ext cx="9143640" cy="5143320"/>
          </a:xfrm>
          <a:prstGeom prst="rect">
            <a:avLst/>
          </a:prstGeom>
          <a:ln w="0">
            <a:noFill/>
          </a:ln>
        </p:spPr>
      </p:pic>
      <p:sp>
        <p:nvSpPr>
          <p:cNvPr id="8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86" name="Google Shape;202;p24"/>
          <p:cNvPicPr/>
          <p:nvPr/>
        </p:nvPicPr>
        <p:blipFill>
          <a:blip r:embed="rId4">
            <a:alphaModFix amt="36000"/>
          </a:blip>
          <a:stretch/>
        </p:blipFill>
        <p:spPr>
          <a:xfrm>
            <a:off x="-772920" y="4005000"/>
            <a:ext cx="1900440" cy="1900440"/>
          </a:xfrm>
          <a:prstGeom prst="rect">
            <a:avLst/>
          </a:prstGeom>
          <a:ln w="0">
            <a:noFill/>
          </a:ln>
        </p:spPr>
      </p:pic>
      <p:pic>
        <p:nvPicPr>
          <p:cNvPr id="87" name="Google Shape;203;p24"/>
          <p:cNvPicPr/>
          <p:nvPr/>
        </p:nvPicPr>
        <p:blipFill>
          <a:blip r:embed="rId4">
            <a:alphaModFix amt="23000"/>
          </a:blip>
          <a:stretch/>
        </p:blipFill>
        <p:spPr>
          <a:xfrm>
            <a:off x="8203680" y="2063160"/>
            <a:ext cx="1900440" cy="1900440"/>
          </a:xfrm>
          <a:prstGeom prst="rect">
            <a:avLst/>
          </a:prstGeom>
          <a:ln w="0">
            <a:noFill/>
          </a:ln>
        </p:spPr>
      </p:pic>
      <p:pic>
        <p:nvPicPr>
          <p:cNvPr id="88" name="Google Shape;204;p24"/>
          <p:cNvPicPr/>
          <p:nvPr/>
        </p:nvPicPr>
        <p:blipFill>
          <a:blip r:embed="rId4"/>
          <a:stretch/>
        </p:blipFill>
        <p:spPr>
          <a:xfrm>
            <a:off x="5375520" y="-12621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9" name="Google Shape;206;p25"/>
          <p:cNvPicPr/>
          <p:nvPr/>
        </p:nvPicPr>
        <p:blipFill>
          <a:blip r:embed="rId3"/>
          <a:stretch/>
        </p:blipFill>
        <p:spPr>
          <a:xfrm>
            <a:off x="0" y="0"/>
            <a:ext cx="9143640" cy="5143320"/>
          </a:xfrm>
          <a:prstGeom prst="rect">
            <a:avLst/>
          </a:prstGeom>
          <a:ln w="0">
            <a:noFill/>
          </a:ln>
        </p:spPr>
      </p:pic>
      <p:sp>
        <p:nvSpPr>
          <p:cNvPr id="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91" name="Google Shape;208;p25"/>
          <p:cNvPicPr/>
          <p:nvPr/>
        </p:nvPicPr>
        <p:blipFill>
          <a:blip r:embed="rId4">
            <a:alphaModFix amt="36000"/>
          </a:blip>
          <a:stretch/>
        </p:blipFill>
        <p:spPr>
          <a:xfrm>
            <a:off x="-1180800" y="1017720"/>
            <a:ext cx="1900440" cy="1900440"/>
          </a:xfrm>
          <a:prstGeom prst="rect">
            <a:avLst/>
          </a:prstGeom>
          <a:ln w="0">
            <a:noFill/>
          </a:ln>
        </p:spPr>
      </p:pic>
      <p:pic>
        <p:nvPicPr>
          <p:cNvPr id="92" name="Google Shape;209;p25"/>
          <p:cNvPicPr/>
          <p:nvPr/>
        </p:nvPicPr>
        <p:blipFill>
          <a:blip r:embed="rId4">
            <a:alphaModFix amt="23000"/>
          </a:blip>
          <a:stretch/>
        </p:blipFill>
        <p:spPr>
          <a:xfrm>
            <a:off x="415080" y="-1120320"/>
            <a:ext cx="1900440" cy="1900440"/>
          </a:xfrm>
          <a:prstGeom prst="rect">
            <a:avLst/>
          </a:prstGeom>
          <a:ln w="0">
            <a:noFill/>
          </a:ln>
        </p:spPr>
      </p:pic>
      <p:pic>
        <p:nvPicPr>
          <p:cNvPr id="93" name="Google Shape;210;p25"/>
          <p:cNvPicPr/>
          <p:nvPr/>
        </p:nvPicPr>
        <p:blipFill>
          <a:blip r:embed="rId4"/>
          <a:stretch/>
        </p:blipFill>
        <p:spPr>
          <a:xfrm>
            <a:off x="8331120" y="37184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4" name="Google Shape;212;p26"/>
          <p:cNvPicPr/>
          <p:nvPr/>
        </p:nvPicPr>
        <p:blipFill>
          <a:blip r:embed="rId3"/>
          <a:stretch/>
        </p:blipFill>
        <p:spPr>
          <a:xfrm>
            <a:off x="0" y="0"/>
            <a:ext cx="9143640" cy="5143320"/>
          </a:xfrm>
          <a:prstGeom prst="rect">
            <a:avLst/>
          </a:prstGeom>
          <a:ln w="0">
            <a:noFill/>
          </a:ln>
        </p:spPr>
      </p:pic>
      <p:sp>
        <p:nvSpPr>
          <p:cNvPr id="9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96" name="Google Shape;214;p26"/>
          <p:cNvPicPr/>
          <p:nvPr/>
        </p:nvPicPr>
        <p:blipFill>
          <a:blip r:embed="rId4">
            <a:alphaModFix amt="36000"/>
          </a:blip>
          <a:stretch/>
        </p:blipFill>
        <p:spPr>
          <a:xfrm>
            <a:off x="812880" y="4344840"/>
            <a:ext cx="1900440" cy="1900440"/>
          </a:xfrm>
          <a:prstGeom prst="rect">
            <a:avLst/>
          </a:prstGeom>
          <a:ln w="0">
            <a:noFill/>
          </a:ln>
        </p:spPr>
      </p:pic>
      <p:pic>
        <p:nvPicPr>
          <p:cNvPr id="97" name="Google Shape;215;p26"/>
          <p:cNvPicPr/>
          <p:nvPr/>
        </p:nvPicPr>
        <p:blipFill>
          <a:blip r:embed="rId4">
            <a:alphaModFix amt="23000"/>
          </a:blip>
          <a:stretch/>
        </p:blipFill>
        <p:spPr>
          <a:xfrm>
            <a:off x="4479120" y="-1361520"/>
            <a:ext cx="1900440" cy="1900440"/>
          </a:xfrm>
          <a:prstGeom prst="rect">
            <a:avLst/>
          </a:prstGeom>
          <a:ln w="0">
            <a:noFill/>
          </a:ln>
        </p:spPr>
      </p:pic>
      <p:pic>
        <p:nvPicPr>
          <p:cNvPr id="98" name="Google Shape;216;p26"/>
          <p:cNvPicPr/>
          <p:nvPr/>
        </p:nvPicPr>
        <p:blipFill>
          <a:blip r:embed="rId4"/>
          <a:stretch/>
        </p:blipFill>
        <p:spPr>
          <a:xfrm>
            <a:off x="8430840" y="150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7" name="Google Shape;227;p28"/>
          <p:cNvPicPr/>
          <p:nvPr/>
        </p:nvPicPr>
        <p:blipFill>
          <a:blip r:embed="rId3"/>
          <a:stretch/>
        </p:blipFill>
        <p:spPr>
          <a:xfrm>
            <a:off x="0" y="0"/>
            <a:ext cx="9143640" cy="5143320"/>
          </a:xfrm>
          <a:prstGeom prst="rect">
            <a:avLst/>
          </a:prstGeom>
          <a:ln w="0">
            <a:noFill/>
          </a:ln>
        </p:spPr>
      </p:pic>
      <p:pic>
        <p:nvPicPr>
          <p:cNvPr id="108" name="Google Shape;228;p28"/>
          <p:cNvPicPr/>
          <p:nvPr/>
        </p:nvPicPr>
        <p:blipFill>
          <a:blip r:embed="rId4"/>
          <a:stretch/>
        </p:blipFill>
        <p:spPr>
          <a:xfrm>
            <a:off x="-1051560" y="799200"/>
            <a:ext cx="1900440" cy="1900440"/>
          </a:xfrm>
          <a:prstGeom prst="rect">
            <a:avLst/>
          </a:prstGeom>
          <a:ln w="0">
            <a:noFill/>
          </a:ln>
        </p:spPr>
      </p:pic>
      <p:pic>
        <p:nvPicPr>
          <p:cNvPr id="109" name="Google Shape;229;p28"/>
          <p:cNvPicPr/>
          <p:nvPr/>
        </p:nvPicPr>
        <p:blipFill>
          <a:blip r:embed="rId4">
            <a:alphaModFix amt="30000"/>
          </a:blip>
          <a:stretch/>
        </p:blipFill>
        <p:spPr>
          <a:xfrm>
            <a:off x="6142680" y="4399200"/>
            <a:ext cx="1900440" cy="1900440"/>
          </a:xfrm>
          <a:prstGeom prst="rect">
            <a:avLst/>
          </a:prstGeom>
          <a:ln w="0">
            <a:noFill/>
          </a:ln>
        </p:spPr>
      </p:pic>
      <p:pic>
        <p:nvPicPr>
          <p:cNvPr id="110" name="Google Shape;230;p28"/>
          <p:cNvPicPr/>
          <p:nvPr/>
        </p:nvPicPr>
        <p:blipFill>
          <a:blip r:embed="rId4">
            <a:alphaModFix amt="60000"/>
          </a:blip>
          <a:stretch/>
        </p:blipFill>
        <p:spPr>
          <a:xfrm>
            <a:off x="7948440" y="983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 name="Google Shape;71;p11"/>
          <p:cNvPicPr/>
          <p:nvPr/>
        </p:nvPicPr>
        <p:blipFill>
          <a:blip r:embed="rId3"/>
          <a:stretch/>
        </p:blipFill>
        <p:spPr>
          <a:xfrm>
            <a:off x="0" y="0"/>
            <a:ext cx="9143640" cy="5143320"/>
          </a:xfrm>
          <a:prstGeom prst="rect">
            <a:avLst/>
          </a:prstGeom>
          <a:ln w="0">
            <a:noFill/>
          </a:ln>
        </p:spPr>
      </p:pic>
      <p:sp>
        <p:nvSpPr>
          <p:cNvPr id="9" name="PlaceHolder 1"/>
          <p:cNvSpPr>
            <a:spLocks noGrp="1"/>
          </p:cNvSpPr>
          <p:nvPr>
            <p:ph type="title"/>
          </p:nvPr>
        </p:nvSpPr>
        <p:spPr>
          <a:xfrm>
            <a:off x="1988280" y="1728360"/>
            <a:ext cx="5166720" cy="10447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dk1"/>
                </a:solidFill>
                <a:latin typeface="Advent Pro"/>
                <a:ea typeface="Advent Pro"/>
              </a:rPr>
              <a:t>xx%</a:t>
            </a:r>
            <a:endParaRPr lang="fr-FR" sz="6000" b="0" strike="noStrike" spc="-1">
              <a:solidFill>
                <a:schemeClr val="dk1"/>
              </a:solidFill>
              <a:latin typeface="Arial"/>
            </a:endParaRPr>
          </a:p>
        </p:txBody>
      </p:sp>
      <p:pic>
        <p:nvPicPr>
          <p:cNvPr id="10" name="Google Shape;74;p11"/>
          <p:cNvPicPr/>
          <p:nvPr/>
        </p:nvPicPr>
        <p:blipFill>
          <a:blip r:embed="rId4"/>
          <a:stretch/>
        </p:blipFill>
        <p:spPr>
          <a:xfrm>
            <a:off x="-237240" y="-690120"/>
            <a:ext cx="1900440" cy="1900440"/>
          </a:xfrm>
          <a:prstGeom prst="rect">
            <a:avLst/>
          </a:prstGeom>
          <a:ln w="0">
            <a:noFill/>
          </a:ln>
        </p:spPr>
      </p:pic>
      <p:pic>
        <p:nvPicPr>
          <p:cNvPr id="11" name="Google Shape;75;p11"/>
          <p:cNvPicPr/>
          <p:nvPr/>
        </p:nvPicPr>
        <p:blipFill>
          <a:blip r:embed="rId4">
            <a:alphaModFix amt="30000"/>
          </a:blip>
          <a:stretch/>
        </p:blipFill>
        <p:spPr>
          <a:xfrm>
            <a:off x="713160" y="3653640"/>
            <a:ext cx="1900440" cy="1900440"/>
          </a:xfrm>
          <a:prstGeom prst="rect">
            <a:avLst/>
          </a:prstGeom>
          <a:ln w="0">
            <a:noFill/>
          </a:ln>
        </p:spPr>
      </p:pic>
      <p:pic>
        <p:nvPicPr>
          <p:cNvPr id="12" name="Google Shape;76;p11"/>
          <p:cNvPicPr/>
          <p:nvPr/>
        </p:nvPicPr>
        <p:blipFill>
          <a:blip r:embed="rId4">
            <a:alphaModFix amt="60000"/>
          </a:blip>
          <a:stretch/>
        </p:blipFill>
        <p:spPr>
          <a:xfrm>
            <a:off x="7662240" y="237060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1" name="Google Shape;232;p29"/>
          <p:cNvPicPr/>
          <p:nvPr/>
        </p:nvPicPr>
        <p:blipFill>
          <a:blip r:embed="rId3"/>
          <a:stretch/>
        </p:blipFill>
        <p:spPr>
          <a:xfrm>
            <a:off x="0" y="0"/>
            <a:ext cx="9143640" cy="5143320"/>
          </a:xfrm>
          <a:prstGeom prst="rect">
            <a:avLst/>
          </a:prstGeom>
          <a:ln w="0">
            <a:noFill/>
          </a:ln>
        </p:spPr>
      </p:pic>
      <p:pic>
        <p:nvPicPr>
          <p:cNvPr id="112" name="Google Shape;233;p29"/>
          <p:cNvPicPr/>
          <p:nvPr/>
        </p:nvPicPr>
        <p:blipFill>
          <a:blip r:embed="rId4">
            <a:alphaModFix amt="36000"/>
          </a:blip>
          <a:stretch/>
        </p:blipFill>
        <p:spPr>
          <a:xfrm>
            <a:off x="812880" y="4344840"/>
            <a:ext cx="1900440" cy="1900440"/>
          </a:xfrm>
          <a:prstGeom prst="rect">
            <a:avLst/>
          </a:prstGeom>
          <a:ln w="0">
            <a:noFill/>
          </a:ln>
        </p:spPr>
      </p:pic>
      <p:pic>
        <p:nvPicPr>
          <p:cNvPr id="113" name="Google Shape;234;p29"/>
          <p:cNvPicPr/>
          <p:nvPr/>
        </p:nvPicPr>
        <p:blipFill>
          <a:blip r:embed="rId4">
            <a:alphaModFix amt="23000"/>
          </a:blip>
          <a:stretch/>
        </p:blipFill>
        <p:spPr>
          <a:xfrm>
            <a:off x="4479120" y="-1361520"/>
            <a:ext cx="1900440" cy="1900440"/>
          </a:xfrm>
          <a:prstGeom prst="rect">
            <a:avLst/>
          </a:prstGeom>
          <a:ln w="0">
            <a:noFill/>
          </a:ln>
        </p:spPr>
      </p:pic>
      <p:pic>
        <p:nvPicPr>
          <p:cNvPr id="114" name="Google Shape;235;p29"/>
          <p:cNvPicPr/>
          <p:nvPr/>
        </p:nvPicPr>
        <p:blipFill>
          <a:blip r:embed="rId4"/>
          <a:stretch/>
        </p:blipFill>
        <p:spPr>
          <a:xfrm>
            <a:off x="8430840" y="150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5" name="Google Shape;23;p4"/>
          <p:cNvPicPr/>
          <p:nvPr/>
        </p:nvPicPr>
        <p:blipFill>
          <a:blip r:embed="rId3"/>
          <a:stretch/>
        </p:blipFill>
        <p:spPr>
          <a:xfrm>
            <a:off x="0" y="0"/>
            <a:ext cx="9143640" cy="5143320"/>
          </a:xfrm>
          <a:prstGeom prst="rect">
            <a:avLst/>
          </a:prstGeom>
          <a:ln w="0">
            <a:noFill/>
          </a:ln>
        </p:spPr>
      </p:pic>
      <p:sp>
        <p:nvSpPr>
          <p:cNvPr id="1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7"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pic>
        <p:nvPicPr>
          <p:cNvPr id="118" name="Google Shape;26;p4"/>
          <p:cNvPicPr/>
          <p:nvPr/>
        </p:nvPicPr>
        <p:blipFill>
          <a:blip r:embed="rId4">
            <a:alphaModFix amt="86000"/>
          </a:blip>
          <a:stretch/>
        </p:blipFill>
        <p:spPr>
          <a:xfrm>
            <a:off x="7556760" y="-685080"/>
            <a:ext cx="1900440" cy="1900440"/>
          </a:xfrm>
          <a:prstGeom prst="rect">
            <a:avLst/>
          </a:prstGeom>
          <a:ln w="0">
            <a:noFill/>
          </a:ln>
        </p:spPr>
      </p:pic>
      <p:pic>
        <p:nvPicPr>
          <p:cNvPr id="119" name="Google Shape;27;p4"/>
          <p:cNvPicPr/>
          <p:nvPr/>
        </p:nvPicPr>
        <p:blipFill>
          <a:blip r:embed="rId4">
            <a:alphaModFix amt="35000"/>
          </a:blip>
          <a:stretch/>
        </p:blipFill>
        <p:spPr>
          <a:xfrm>
            <a:off x="3621600" y="4221720"/>
            <a:ext cx="1900440" cy="1900440"/>
          </a:xfrm>
          <a:prstGeom prst="rect">
            <a:avLst/>
          </a:prstGeom>
          <a:ln w="0">
            <a:noFill/>
          </a:ln>
        </p:spPr>
      </p:pic>
      <p:pic>
        <p:nvPicPr>
          <p:cNvPr id="120" name="Google Shape;28;p4"/>
          <p:cNvPicPr/>
          <p:nvPr/>
        </p:nvPicPr>
        <p:blipFill>
          <a:blip r:embed="rId4">
            <a:alphaModFix amt="35000"/>
          </a:blip>
          <a:stretch/>
        </p:blipFill>
        <p:spPr>
          <a:xfrm>
            <a:off x="-996480" y="69552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3" name="Google Shape;30;p5"/>
          <p:cNvPicPr/>
          <p:nvPr/>
        </p:nvPicPr>
        <p:blipFill>
          <a:blip r:embed="rId3"/>
          <a:stretch/>
        </p:blipFill>
        <p:spPr>
          <a:xfrm>
            <a:off x="0" y="0"/>
            <a:ext cx="9143640" cy="5143320"/>
          </a:xfrm>
          <a:prstGeom prst="rect">
            <a:avLst/>
          </a:prstGeom>
          <a:ln w="0">
            <a:noFill/>
          </a:ln>
        </p:spPr>
      </p:pic>
      <p:sp>
        <p:nvSpPr>
          <p:cNvPr id="1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25" name="Google Shape;36;p5"/>
          <p:cNvPicPr/>
          <p:nvPr/>
        </p:nvPicPr>
        <p:blipFill>
          <a:blip r:embed="rId4"/>
          <a:stretch/>
        </p:blipFill>
        <p:spPr>
          <a:xfrm>
            <a:off x="6755400" y="-690120"/>
            <a:ext cx="1900440" cy="1900440"/>
          </a:xfrm>
          <a:prstGeom prst="rect">
            <a:avLst/>
          </a:prstGeom>
          <a:ln w="0">
            <a:noFill/>
          </a:ln>
        </p:spPr>
      </p:pic>
      <p:pic>
        <p:nvPicPr>
          <p:cNvPr id="126" name="Google Shape;37;p5"/>
          <p:cNvPicPr/>
          <p:nvPr/>
        </p:nvPicPr>
        <p:blipFill>
          <a:blip r:embed="rId4">
            <a:alphaModFix amt="60000"/>
          </a:blip>
          <a:stretch/>
        </p:blipFill>
        <p:spPr>
          <a:xfrm>
            <a:off x="7867440" y="3122640"/>
            <a:ext cx="1900440" cy="1900440"/>
          </a:xfrm>
          <a:prstGeom prst="rect">
            <a:avLst/>
          </a:prstGeom>
          <a:ln w="0">
            <a:noFill/>
          </a:ln>
        </p:spPr>
      </p:pic>
      <p:pic>
        <p:nvPicPr>
          <p:cNvPr id="127" name="Google Shape;38;p5"/>
          <p:cNvPicPr/>
          <p:nvPr/>
        </p:nvPicPr>
        <p:blipFill>
          <a:blip r:embed="rId4">
            <a:alphaModFix amt="30000"/>
          </a:blip>
          <a:stretch/>
        </p:blipFill>
        <p:spPr>
          <a:xfrm>
            <a:off x="-747000" y="166500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1" name="Google Shape;40;p6"/>
          <p:cNvPicPr/>
          <p:nvPr/>
        </p:nvPicPr>
        <p:blipFill>
          <a:blip r:embed="rId3"/>
          <a:stretch/>
        </p:blipFill>
        <p:spPr>
          <a:xfrm>
            <a:off x="0" y="0"/>
            <a:ext cx="9143640" cy="5143320"/>
          </a:xfrm>
          <a:prstGeom prst="rect">
            <a:avLst/>
          </a:prstGeom>
          <a:ln w="0">
            <a:noFill/>
          </a:ln>
        </p:spPr>
      </p:pic>
      <p:sp>
        <p:nvSpPr>
          <p:cNvPr id="13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33" name="Google Shape;42;p6"/>
          <p:cNvPicPr/>
          <p:nvPr/>
        </p:nvPicPr>
        <p:blipFill>
          <a:blip r:embed="rId4"/>
          <a:stretch/>
        </p:blipFill>
        <p:spPr>
          <a:xfrm>
            <a:off x="7815600" y="-411120"/>
            <a:ext cx="1900440" cy="1900440"/>
          </a:xfrm>
          <a:prstGeom prst="rect">
            <a:avLst/>
          </a:prstGeom>
          <a:ln w="0">
            <a:noFill/>
          </a:ln>
        </p:spPr>
      </p:pic>
      <p:pic>
        <p:nvPicPr>
          <p:cNvPr id="134" name="Google Shape;43;p6"/>
          <p:cNvPicPr/>
          <p:nvPr/>
        </p:nvPicPr>
        <p:blipFill>
          <a:blip r:embed="rId4">
            <a:alphaModFix amt="36000"/>
          </a:blip>
          <a:stretch/>
        </p:blipFill>
        <p:spPr>
          <a:xfrm>
            <a:off x="-1064880" y="1954080"/>
            <a:ext cx="1900440" cy="1900440"/>
          </a:xfrm>
          <a:prstGeom prst="rect">
            <a:avLst/>
          </a:prstGeom>
          <a:ln w="0">
            <a:noFill/>
          </a:ln>
        </p:spPr>
      </p:pic>
      <p:pic>
        <p:nvPicPr>
          <p:cNvPr id="135" name="Google Shape;44;p6"/>
          <p:cNvPicPr/>
          <p:nvPr/>
        </p:nvPicPr>
        <p:blipFill>
          <a:blip r:embed="rId4">
            <a:alphaModFix amt="23000"/>
          </a:blip>
          <a:stretch/>
        </p:blipFill>
        <p:spPr>
          <a:xfrm>
            <a:off x="6861960" y="41014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7" name="Google Shape;46;p7"/>
          <p:cNvPicPr/>
          <p:nvPr/>
        </p:nvPicPr>
        <p:blipFill>
          <a:blip r:embed="rId3"/>
          <a:stretch/>
        </p:blipFill>
        <p:spPr>
          <a:xfrm>
            <a:off x="0" y="0"/>
            <a:ext cx="9143640" cy="5143320"/>
          </a:xfrm>
          <a:prstGeom prst="rect">
            <a:avLst/>
          </a:prstGeom>
          <a:ln w="0">
            <a:noFill/>
          </a:ln>
        </p:spPr>
      </p:pic>
      <p:sp>
        <p:nvSpPr>
          <p:cNvPr id="138" name="PlaceHolder 1"/>
          <p:cNvSpPr>
            <a:spLocks noGrp="1"/>
          </p:cNvSpPr>
          <p:nvPr>
            <p:ph type="title"/>
          </p:nvPr>
        </p:nvSpPr>
        <p:spPr>
          <a:xfrm>
            <a:off x="720000" y="1820520"/>
            <a:ext cx="2429280" cy="15019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39" name="Google Shape;49;p7"/>
          <p:cNvPicPr/>
          <p:nvPr/>
        </p:nvPicPr>
        <p:blipFill>
          <a:blip r:embed="rId4">
            <a:alphaModFix amt="25000"/>
          </a:blip>
          <a:stretch/>
        </p:blipFill>
        <p:spPr>
          <a:xfrm>
            <a:off x="-859680" y="3229560"/>
            <a:ext cx="1900440" cy="1900440"/>
          </a:xfrm>
          <a:prstGeom prst="rect">
            <a:avLst/>
          </a:prstGeom>
          <a:ln w="0">
            <a:noFill/>
          </a:ln>
        </p:spPr>
      </p:pic>
      <p:pic>
        <p:nvPicPr>
          <p:cNvPr id="140" name="Google Shape;50;p7"/>
          <p:cNvPicPr/>
          <p:nvPr/>
        </p:nvPicPr>
        <p:blipFill>
          <a:blip r:embed="rId4">
            <a:alphaModFix amt="86000"/>
          </a:blip>
          <a:stretch/>
        </p:blipFill>
        <p:spPr>
          <a:xfrm>
            <a:off x="2600640" y="-749160"/>
            <a:ext cx="1900440" cy="1900440"/>
          </a:xfrm>
          <a:prstGeom prst="rect">
            <a:avLst/>
          </a:prstGeom>
          <a:ln w="0">
            <a:noFill/>
          </a:ln>
        </p:spPr>
      </p:pic>
      <p:pic>
        <p:nvPicPr>
          <p:cNvPr id="141" name="Google Shape;51;p7"/>
          <p:cNvPicPr/>
          <p:nvPr/>
        </p:nvPicPr>
        <p:blipFill>
          <a:blip r:embed="rId4">
            <a:alphaModFix amt="25000"/>
          </a:blip>
          <a:stretch/>
        </p:blipFill>
        <p:spPr>
          <a:xfrm>
            <a:off x="7643520" y="35920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2" name="Google Shape;53;p8"/>
          <p:cNvPicPr/>
          <p:nvPr/>
        </p:nvPicPr>
        <p:blipFill>
          <a:blip r:embed="rId3"/>
          <a:stretch/>
        </p:blipFill>
        <p:spPr>
          <a:xfrm>
            <a:off x="0" y="0"/>
            <a:ext cx="9143640" cy="5143320"/>
          </a:xfrm>
          <a:prstGeom prst="rect">
            <a:avLst/>
          </a:prstGeom>
          <a:ln w="0">
            <a:noFill/>
          </a:ln>
        </p:spPr>
      </p:pic>
      <p:sp>
        <p:nvSpPr>
          <p:cNvPr id="143" name="PlaceHolder 1"/>
          <p:cNvSpPr>
            <a:spLocks noGrp="1"/>
          </p:cNvSpPr>
          <p:nvPr>
            <p:ph type="title"/>
          </p:nvPr>
        </p:nvSpPr>
        <p:spPr>
          <a:xfrm>
            <a:off x="1768680" y="1710000"/>
            <a:ext cx="5606640" cy="172332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pic>
        <p:nvPicPr>
          <p:cNvPr id="144" name="Google Shape;55;p8"/>
          <p:cNvPicPr/>
          <p:nvPr/>
        </p:nvPicPr>
        <p:blipFill>
          <a:blip r:embed="rId4">
            <a:alphaModFix amt="86000"/>
          </a:blip>
          <a:stretch/>
        </p:blipFill>
        <p:spPr>
          <a:xfrm>
            <a:off x="-81720" y="-91800"/>
            <a:ext cx="1900440" cy="1900440"/>
          </a:xfrm>
          <a:prstGeom prst="rect">
            <a:avLst/>
          </a:prstGeom>
          <a:ln w="0">
            <a:noFill/>
          </a:ln>
        </p:spPr>
      </p:pic>
      <p:pic>
        <p:nvPicPr>
          <p:cNvPr id="145" name="Google Shape;56;p8"/>
          <p:cNvPicPr/>
          <p:nvPr/>
        </p:nvPicPr>
        <p:blipFill>
          <a:blip r:embed="rId4">
            <a:alphaModFix amt="25000"/>
          </a:blip>
          <a:stretch/>
        </p:blipFill>
        <p:spPr>
          <a:xfrm>
            <a:off x="619560" y="3592440"/>
            <a:ext cx="1900440" cy="1900440"/>
          </a:xfrm>
          <a:prstGeom prst="rect">
            <a:avLst/>
          </a:prstGeom>
          <a:ln w="0">
            <a:noFill/>
          </a:ln>
        </p:spPr>
      </p:pic>
      <p:pic>
        <p:nvPicPr>
          <p:cNvPr id="146" name="Google Shape;57;p8"/>
          <p:cNvPicPr/>
          <p:nvPr/>
        </p:nvPicPr>
        <p:blipFill>
          <a:blip r:embed="rId4">
            <a:alphaModFix amt="35000"/>
          </a:blip>
          <a:stretch/>
        </p:blipFill>
        <p:spPr>
          <a:xfrm>
            <a:off x="6392160" y="166320"/>
            <a:ext cx="1900440" cy="1900440"/>
          </a:xfrm>
          <a:prstGeom prst="rect">
            <a:avLst/>
          </a:prstGeom>
          <a:ln w="0">
            <a:noFill/>
          </a:ln>
        </p:spPr>
      </p:pic>
      <p:pic>
        <p:nvPicPr>
          <p:cNvPr id="147" name="Google Shape;58;p8"/>
          <p:cNvPicPr/>
          <p:nvPr/>
        </p:nvPicPr>
        <p:blipFill>
          <a:blip r:embed="rId4">
            <a:alphaModFix amt="75000"/>
          </a:blip>
          <a:stretch/>
        </p:blipFill>
        <p:spPr>
          <a:xfrm>
            <a:off x="7953840" y="2702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8" name="Google Shape;60;p9"/>
          <p:cNvPicPr/>
          <p:nvPr/>
        </p:nvPicPr>
        <p:blipFill>
          <a:blip r:embed="rId3"/>
          <a:stretch/>
        </p:blipFill>
        <p:spPr>
          <a:xfrm>
            <a:off x="0" y="0"/>
            <a:ext cx="9143640" cy="5143320"/>
          </a:xfrm>
          <a:prstGeom prst="rect">
            <a:avLst/>
          </a:prstGeom>
          <a:ln w="0">
            <a:noFill/>
          </a:ln>
        </p:spPr>
      </p:pic>
      <p:sp>
        <p:nvSpPr>
          <p:cNvPr id="149" name="PlaceHolder 1"/>
          <p:cNvSpPr>
            <a:spLocks noGrp="1"/>
          </p:cNvSpPr>
          <p:nvPr>
            <p:ph type="title"/>
          </p:nvPr>
        </p:nvSpPr>
        <p:spPr>
          <a:xfrm>
            <a:off x="2380680" y="1441800"/>
            <a:ext cx="438228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pic>
        <p:nvPicPr>
          <p:cNvPr id="150" name="Google Shape;63;p9"/>
          <p:cNvPicPr/>
          <p:nvPr/>
        </p:nvPicPr>
        <p:blipFill>
          <a:blip r:embed="rId4">
            <a:alphaModFix amt="86000"/>
          </a:blip>
          <a:stretch/>
        </p:blipFill>
        <p:spPr>
          <a:xfrm>
            <a:off x="974880" y="172440"/>
            <a:ext cx="1900440" cy="1900440"/>
          </a:xfrm>
          <a:prstGeom prst="rect">
            <a:avLst/>
          </a:prstGeom>
          <a:ln w="0">
            <a:noFill/>
          </a:ln>
        </p:spPr>
      </p:pic>
      <p:pic>
        <p:nvPicPr>
          <p:cNvPr id="151" name="Google Shape;64;p9"/>
          <p:cNvPicPr/>
          <p:nvPr/>
        </p:nvPicPr>
        <p:blipFill>
          <a:blip r:embed="rId4">
            <a:alphaModFix amt="25000"/>
          </a:blip>
          <a:stretch/>
        </p:blipFill>
        <p:spPr>
          <a:xfrm>
            <a:off x="-143640" y="2073600"/>
            <a:ext cx="1900440" cy="1900440"/>
          </a:xfrm>
          <a:prstGeom prst="rect">
            <a:avLst/>
          </a:prstGeom>
          <a:ln w="0">
            <a:noFill/>
          </a:ln>
        </p:spPr>
      </p:pic>
      <p:pic>
        <p:nvPicPr>
          <p:cNvPr id="152" name="Google Shape;65;p9"/>
          <p:cNvPicPr/>
          <p:nvPr/>
        </p:nvPicPr>
        <p:blipFill>
          <a:blip r:embed="rId4">
            <a:alphaModFix amt="35000"/>
          </a:blip>
          <a:stretch/>
        </p:blipFill>
        <p:spPr>
          <a:xfrm>
            <a:off x="6377400" y="474480"/>
            <a:ext cx="1900440" cy="1900440"/>
          </a:xfrm>
          <a:prstGeom prst="rect">
            <a:avLst/>
          </a:prstGeom>
          <a:ln w="0">
            <a:noFill/>
          </a:ln>
        </p:spPr>
      </p:pic>
      <p:pic>
        <p:nvPicPr>
          <p:cNvPr id="153" name="Google Shape;66;p9"/>
          <p:cNvPicPr/>
          <p:nvPr/>
        </p:nvPicPr>
        <p:blipFill>
          <a:blip r:embed="rId4">
            <a:alphaModFix amt="75000"/>
          </a:blip>
          <a:stretch/>
        </p:blipFill>
        <p:spPr>
          <a:xfrm>
            <a:off x="7785000" y="2784600"/>
            <a:ext cx="1900440" cy="1900440"/>
          </a:xfrm>
          <a:prstGeom prst="rect">
            <a:avLst/>
          </a:prstGeom>
          <a:ln w="0">
            <a:noFill/>
          </a:ln>
        </p:spPr>
      </p:pic>
      <p:sp>
        <p:nvSpPr>
          <p:cNvPr id="15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6"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57"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 name="Google Shape;79;p13"/>
          <p:cNvPicPr/>
          <p:nvPr/>
        </p:nvPicPr>
        <p:blipFill>
          <a:blip r:embed="rId3"/>
          <a:stretch/>
        </p:blipFill>
        <p:spPr>
          <a:xfrm>
            <a:off x="0" y="0"/>
            <a:ext cx="9143640" cy="5143320"/>
          </a:xfrm>
          <a:prstGeom prst="rect">
            <a:avLst/>
          </a:prstGeom>
          <a:ln w="0">
            <a:noFill/>
          </a:ln>
        </p:spPr>
      </p:pic>
      <p:sp>
        <p:nvSpPr>
          <p:cNvPr id="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5" name="PlaceHolder 2"/>
          <p:cNvSpPr>
            <a:spLocks noGrp="1"/>
          </p:cNvSpPr>
          <p:nvPr>
            <p:ph type="title"/>
          </p:nvPr>
        </p:nvSpPr>
        <p:spPr>
          <a:xfrm>
            <a:off x="720000" y="140292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720000" y="307584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3419280" y="140292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3419280" y="307584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9" name="PlaceHolder 6"/>
          <p:cNvSpPr>
            <a:spLocks noGrp="1"/>
          </p:cNvSpPr>
          <p:nvPr>
            <p:ph type="title"/>
          </p:nvPr>
        </p:nvSpPr>
        <p:spPr>
          <a:xfrm>
            <a:off x="6118560" y="140292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20" name="PlaceHolder 7"/>
          <p:cNvSpPr>
            <a:spLocks noGrp="1"/>
          </p:cNvSpPr>
          <p:nvPr>
            <p:ph type="title"/>
          </p:nvPr>
        </p:nvSpPr>
        <p:spPr>
          <a:xfrm>
            <a:off x="6118560" y="307584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pic>
        <p:nvPicPr>
          <p:cNvPr id="21" name="Google Shape;93;p13"/>
          <p:cNvPicPr/>
          <p:nvPr/>
        </p:nvPicPr>
        <p:blipFill>
          <a:blip r:embed="rId4"/>
          <a:stretch/>
        </p:blipFill>
        <p:spPr>
          <a:xfrm>
            <a:off x="6754320" y="-300600"/>
            <a:ext cx="1900440" cy="1900440"/>
          </a:xfrm>
          <a:prstGeom prst="rect">
            <a:avLst/>
          </a:prstGeom>
          <a:ln w="0">
            <a:noFill/>
          </a:ln>
        </p:spPr>
      </p:pic>
      <p:pic>
        <p:nvPicPr>
          <p:cNvPr id="22" name="Google Shape;94;p13"/>
          <p:cNvPicPr/>
          <p:nvPr/>
        </p:nvPicPr>
        <p:blipFill>
          <a:blip r:embed="rId4">
            <a:alphaModFix amt="23000"/>
          </a:blip>
          <a:stretch/>
        </p:blipFill>
        <p:spPr>
          <a:xfrm>
            <a:off x="-446400" y="3653640"/>
            <a:ext cx="1900440" cy="1900440"/>
          </a:xfrm>
          <a:prstGeom prst="rect">
            <a:avLst/>
          </a:prstGeom>
          <a:ln w="0">
            <a:noFill/>
          </a:ln>
        </p:spPr>
      </p:pic>
      <p:pic>
        <p:nvPicPr>
          <p:cNvPr id="23" name="Google Shape;95;p13"/>
          <p:cNvPicPr/>
          <p:nvPr/>
        </p:nvPicPr>
        <p:blipFill>
          <a:blip r:embed="rId4">
            <a:alphaModFix amt="36000"/>
          </a:blip>
          <a:stretch/>
        </p:blipFill>
        <p:spPr>
          <a:xfrm>
            <a:off x="8206200" y="14925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 name="Google Shape;97;p14"/>
          <p:cNvPicPr/>
          <p:nvPr/>
        </p:nvPicPr>
        <p:blipFill>
          <a:blip r:embed="rId3"/>
          <a:stretch/>
        </p:blipFill>
        <p:spPr>
          <a:xfrm>
            <a:off x="0" y="0"/>
            <a:ext cx="9143640" cy="5143320"/>
          </a:xfrm>
          <a:prstGeom prst="rect">
            <a:avLst/>
          </a:prstGeom>
          <a:ln w="0">
            <a:noFill/>
          </a:ln>
        </p:spPr>
      </p:pic>
      <p:sp>
        <p:nvSpPr>
          <p:cNvPr id="25" name="PlaceHolder 1"/>
          <p:cNvSpPr>
            <a:spLocks noGrp="1"/>
          </p:cNvSpPr>
          <p:nvPr>
            <p:ph type="title"/>
          </p:nvPr>
        </p:nvSpPr>
        <p:spPr>
          <a:xfrm>
            <a:off x="3052440" y="3100320"/>
            <a:ext cx="5378040" cy="66132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pic>
        <p:nvPicPr>
          <p:cNvPr id="26" name="Google Shape;100;p14"/>
          <p:cNvPicPr/>
          <p:nvPr/>
        </p:nvPicPr>
        <p:blipFill>
          <a:blip r:embed="rId4">
            <a:alphaModFix amt="86000"/>
          </a:blip>
          <a:stretch/>
        </p:blipFill>
        <p:spPr>
          <a:xfrm>
            <a:off x="3772080" y="-645840"/>
            <a:ext cx="1900440" cy="1900440"/>
          </a:xfrm>
          <a:prstGeom prst="rect">
            <a:avLst/>
          </a:prstGeom>
          <a:ln w="0">
            <a:noFill/>
          </a:ln>
        </p:spPr>
      </p:pic>
      <p:pic>
        <p:nvPicPr>
          <p:cNvPr id="27" name="Google Shape;101;p14"/>
          <p:cNvPicPr/>
          <p:nvPr/>
        </p:nvPicPr>
        <p:blipFill>
          <a:blip r:embed="rId4">
            <a:alphaModFix amt="24000"/>
          </a:blip>
          <a:stretch/>
        </p:blipFill>
        <p:spPr>
          <a:xfrm>
            <a:off x="0" y="2662200"/>
            <a:ext cx="1900440" cy="1900440"/>
          </a:xfrm>
          <a:prstGeom prst="rect">
            <a:avLst/>
          </a:prstGeom>
          <a:ln w="0">
            <a:noFill/>
          </a:ln>
        </p:spPr>
      </p:pic>
      <p:pic>
        <p:nvPicPr>
          <p:cNvPr id="28" name="Google Shape;102;p14"/>
          <p:cNvPicPr/>
          <p:nvPr/>
        </p:nvPicPr>
        <p:blipFill>
          <a:blip r:embed="rId4">
            <a:alphaModFix amt="35000"/>
          </a:blip>
          <a:stretch/>
        </p:blipFill>
        <p:spPr>
          <a:xfrm>
            <a:off x="797580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104;p15"/>
          <p:cNvPicPr/>
          <p:nvPr/>
        </p:nvPicPr>
        <p:blipFill>
          <a:blip r:embed="rId3"/>
          <a:stretch/>
        </p:blipFill>
        <p:spPr>
          <a:xfrm>
            <a:off x="0" y="0"/>
            <a:ext cx="9143640" cy="5143320"/>
          </a:xfrm>
          <a:prstGeom prst="rect">
            <a:avLst/>
          </a:prstGeom>
          <a:ln w="0">
            <a:noFill/>
          </a:ln>
        </p:spPr>
      </p:pic>
      <p:sp>
        <p:nvSpPr>
          <p:cNvPr id="30" name="PlaceHolder 1"/>
          <p:cNvSpPr>
            <a:spLocks noGrp="1"/>
          </p:cNvSpPr>
          <p:nvPr>
            <p:ph type="title"/>
          </p:nvPr>
        </p:nvSpPr>
        <p:spPr>
          <a:xfrm>
            <a:off x="4653720" y="1485360"/>
            <a:ext cx="3519360" cy="11160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1" name="PlaceHolder 2"/>
          <p:cNvSpPr>
            <a:spLocks noGrp="1"/>
          </p:cNvSpPr>
          <p:nvPr>
            <p:ph type="body"/>
          </p:nvPr>
        </p:nvSpPr>
        <p:spPr>
          <a:xfrm>
            <a:off x="970920" y="1013040"/>
            <a:ext cx="3117240" cy="3117240"/>
          </a:xfrm>
          <a:prstGeom prst="rect">
            <a:avLst/>
          </a:prstGeom>
          <a:noFill/>
          <a:ln w="9360">
            <a:solidFill>
              <a:schemeClr val="dk1"/>
            </a:solidFill>
            <a:round/>
          </a:ln>
        </p:spPr>
        <p:txBody>
          <a:bodyPr lIns="90000" tIns="45000" rIns="90000" bIns="45000" anchor="t">
            <a:normAutofit fontScale="50000"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pic>
        <p:nvPicPr>
          <p:cNvPr id="32" name="Google Shape;108;p15"/>
          <p:cNvPicPr/>
          <p:nvPr/>
        </p:nvPicPr>
        <p:blipFill>
          <a:blip r:embed="rId4">
            <a:alphaModFix amt="25000"/>
          </a:blip>
          <a:stretch/>
        </p:blipFill>
        <p:spPr>
          <a:xfrm>
            <a:off x="-237240" y="3166560"/>
            <a:ext cx="1900440" cy="1900440"/>
          </a:xfrm>
          <a:prstGeom prst="rect">
            <a:avLst/>
          </a:prstGeom>
          <a:ln w="0">
            <a:noFill/>
          </a:ln>
        </p:spPr>
      </p:pic>
      <p:pic>
        <p:nvPicPr>
          <p:cNvPr id="33" name="Google Shape;109;p15"/>
          <p:cNvPicPr/>
          <p:nvPr/>
        </p:nvPicPr>
        <p:blipFill>
          <a:blip r:embed="rId4">
            <a:alphaModFix amt="75000"/>
          </a:blip>
          <a:stretch/>
        </p:blipFill>
        <p:spPr>
          <a:xfrm>
            <a:off x="8173440" y="324252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4" name="Google Shape;111;p16"/>
          <p:cNvPicPr/>
          <p:nvPr/>
        </p:nvPicPr>
        <p:blipFill>
          <a:blip r:embed="rId3"/>
          <a:stretch/>
        </p:blipFill>
        <p:spPr>
          <a:xfrm>
            <a:off x="0" y="0"/>
            <a:ext cx="9143640" cy="5143320"/>
          </a:xfrm>
          <a:prstGeom prst="rect">
            <a:avLst/>
          </a:prstGeom>
          <a:ln w="0">
            <a:noFill/>
          </a:ln>
        </p:spPr>
      </p:pic>
      <p:sp>
        <p:nvSpPr>
          <p:cNvPr id="35" name="PlaceHolder 1"/>
          <p:cNvSpPr>
            <a:spLocks noGrp="1"/>
          </p:cNvSpPr>
          <p:nvPr>
            <p:ph type="title"/>
          </p:nvPr>
        </p:nvSpPr>
        <p:spPr>
          <a:xfrm>
            <a:off x="720000" y="1637640"/>
            <a:ext cx="3597480" cy="10627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pic>
        <p:nvPicPr>
          <p:cNvPr id="36" name="Google Shape;114;p16"/>
          <p:cNvPicPr/>
          <p:nvPr/>
        </p:nvPicPr>
        <p:blipFill>
          <a:blip r:embed="rId4">
            <a:alphaModFix amt="60000"/>
          </a:blip>
          <a:stretch/>
        </p:blipFill>
        <p:spPr>
          <a:xfrm>
            <a:off x="7662240" y="799920"/>
            <a:ext cx="1900440" cy="1900440"/>
          </a:xfrm>
          <a:prstGeom prst="rect">
            <a:avLst/>
          </a:prstGeom>
          <a:ln w="0">
            <a:noFill/>
          </a:ln>
        </p:spPr>
      </p:pic>
      <p:pic>
        <p:nvPicPr>
          <p:cNvPr id="37" name="Google Shape;115;p16"/>
          <p:cNvPicPr/>
          <p:nvPr/>
        </p:nvPicPr>
        <p:blipFill>
          <a:blip r:embed="rId4">
            <a:alphaModFix amt="30000"/>
          </a:blip>
          <a:stretch/>
        </p:blipFill>
        <p:spPr>
          <a:xfrm>
            <a:off x="713160" y="3653640"/>
            <a:ext cx="1900440" cy="1900440"/>
          </a:xfrm>
          <a:prstGeom prst="rect">
            <a:avLst/>
          </a:prstGeom>
          <a:ln w="0">
            <a:noFill/>
          </a:ln>
        </p:spPr>
      </p:pic>
      <p:pic>
        <p:nvPicPr>
          <p:cNvPr id="38" name="Google Shape;116;p16"/>
          <p:cNvPicPr/>
          <p:nvPr/>
        </p:nvPicPr>
        <p:blipFill>
          <a:blip r:embed="rId4"/>
          <a:stretch/>
        </p:blipFill>
        <p:spPr>
          <a:xfrm>
            <a:off x="-237240" y="-690120"/>
            <a:ext cx="1900440" cy="1900440"/>
          </a:xfrm>
          <a:prstGeom prst="rect">
            <a:avLst/>
          </a:prstGeom>
          <a:ln w="0">
            <a:noFill/>
          </a:ln>
        </p:spPr>
      </p:pic>
      <p:pic>
        <p:nvPicPr>
          <p:cNvPr id="39" name="Google Shape;117;p16"/>
          <p:cNvPicPr/>
          <p:nvPr/>
        </p:nvPicPr>
        <p:blipFill>
          <a:blip r:embed="rId4"/>
          <a:stretch/>
        </p:blipFill>
        <p:spPr>
          <a:xfrm>
            <a:off x="-237240" y="-690120"/>
            <a:ext cx="1900440" cy="1900440"/>
          </a:xfrm>
          <a:prstGeom prst="rect">
            <a:avLst/>
          </a:prstGeom>
          <a:ln w="0">
            <a:noFill/>
          </a:ln>
        </p:spPr>
      </p:pic>
      <p:pic>
        <p:nvPicPr>
          <p:cNvPr id="40" name="Google Shape;118;p16"/>
          <p:cNvPicPr/>
          <p:nvPr/>
        </p:nvPicPr>
        <p:blipFill>
          <a:blip r:embed="rId4">
            <a:alphaModFix amt="30000"/>
          </a:blip>
          <a:stretch/>
        </p:blipFill>
        <p:spPr>
          <a:xfrm>
            <a:off x="71316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1" name="Google Shape;120;p17"/>
          <p:cNvPicPr/>
          <p:nvPr/>
        </p:nvPicPr>
        <p:blipFill>
          <a:blip r:embed="rId3"/>
          <a:stretch/>
        </p:blipFill>
        <p:spPr>
          <a:xfrm>
            <a:off x="0" y="0"/>
            <a:ext cx="9143640" cy="5143320"/>
          </a:xfrm>
          <a:prstGeom prst="rect">
            <a:avLst/>
          </a:prstGeom>
          <a:ln w="0">
            <a:noFill/>
          </a:ln>
        </p:spPr>
      </p:pic>
      <p:sp>
        <p:nvSpPr>
          <p:cNvPr id="42" name="PlaceHolder 1"/>
          <p:cNvSpPr>
            <a:spLocks noGrp="1"/>
          </p:cNvSpPr>
          <p:nvPr>
            <p:ph type="title"/>
          </p:nvPr>
        </p:nvSpPr>
        <p:spPr>
          <a:xfrm>
            <a:off x="4837320" y="1501200"/>
            <a:ext cx="3593160" cy="10605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pic>
        <p:nvPicPr>
          <p:cNvPr id="43" name="Google Shape;123;p17"/>
          <p:cNvPicPr/>
          <p:nvPr/>
        </p:nvPicPr>
        <p:blipFill>
          <a:blip r:embed="rId4"/>
          <a:stretch/>
        </p:blipFill>
        <p:spPr>
          <a:xfrm rot="10800000" flipH="1">
            <a:off x="-237240" y="3654000"/>
            <a:ext cx="1900440" cy="1900440"/>
          </a:xfrm>
          <a:prstGeom prst="rect">
            <a:avLst/>
          </a:prstGeom>
          <a:ln w="0">
            <a:noFill/>
          </a:ln>
        </p:spPr>
      </p:pic>
      <p:pic>
        <p:nvPicPr>
          <p:cNvPr id="44" name="Google Shape;124;p17"/>
          <p:cNvPicPr/>
          <p:nvPr/>
        </p:nvPicPr>
        <p:blipFill>
          <a:blip r:embed="rId4">
            <a:alphaModFix amt="30000"/>
          </a:blip>
          <a:stretch/>
        </p:blipFill>
        <p:spPr>
          <a:xfrm rot="10800000" flipH="1">
            <a:off x="449280" y="-469440"/>
            <a:ext cx="1900440" cy="1900440"/>
          </a:xfrm>
          <a:prstGeom prst="rect">
            <a:avLst/>
          </a:prstGeom>
          <a:ln w="0">
            <a:noFill/>
          </a:ln>
        </p:spPr>
      </p:pic>
      <p:pic>
        <p:nvPicPr>
          <p:cNvPr id="45" name="Google Shape;125;p17"/>
          <p:cNvPicPr/>
          <p:nvPr/>
        </p:nvPicPr>
        <p:blipFill>
          <a:blip r:embed="rId4">
            <a:alphaModFix amt="60000"/>
          </a:blip>
          <a:stretch/>
        </p:blipFill>
        <p:spPr>
          <a:xfrm rot="10800000" flipH="1">
            <a:off x="7662240" y="-2505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6" name="Google Shape;127;p18"/>
          <p:cNvPicPr/>
          <p:nvPr/>
        </p:nvPicPr>
        <p:blipFill>
          <a:blip r:embed="rId3"/>
          <a:stretch/>
        </p:blipFill>
        <p:spPr>
          <a:xfrm>
            <a:off x="0" y="0"/>
            <a:ext cx="9143640" cy="5143320"/>
          </a:xfrm>
          <a:prstGeom prst="rect">
            <a:avLst/>
          </a:prstGeom>
          <a:ln w="0">
            <a:noFill/>
          </a:ln>
        </p:spPr>
      </p:pic>
      <p:sp>
        <p:nvSpPr>
          <p:cNvPr id="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48" name="Google Shape;133;p18"/>
          <p:cNvPicPr/>
          <p:nvPr/>
        </p:nvPicPr>
        <p:blipFill>
          <a:blip r:embed="rId4"/>
          <a:stretch/>
        </p:blipFill>
        <p:spPr>
          <a:xfrm>
            <a:off x="-927000" y="-462600"/>
            <a:ext cx="1900440" cy="1900440"/>
          </a:xfrm>
          <a:prstGeom prst="rect">
            <a:avLst/>
          </a:prstGeom>
          <a:ln w="0">
            <a:noFill/>
          </a:ln>
        </p:spPr>
      </p:pic>
      <p:pic>
        <p:nvPicPr>
          <p:cNvPr id="49" name="Google Shape;134;p18"/>
          <p:cNvPicPr/>
          <p:nvPr/>
        </p:nvPicPr>
        <p:blipFill>
          <a:blip r:embed="rId4">
            <a:alphaModFix amt="30000"/>
          </a:blip>
          <a:stretch/>
        </p:blipFill>
        <p:spPr>
          <a:xfrm>
            <a:off x="199440" y="3653640"/>
            <a:ext cx="1900440" cy="1900440"/>
          </a:xfrm>
          <a:prstGeom prst="rect">
            <a:avLst/>
          </a:prstGeom>
          <a:ln w="0">
            <a:noFill/>
          </a:ln>
        </p:spPr>
      </p:pic>
      <p:pic>
        <p:nvPicPr>
          <p:cNvPr id="50" name="Google Shape;135;p18"/>
          <p:cNvPicPr/>
          <p:nvPr/>
        </p:nvPicPr>
        <p:blipFill>
          <a:blip r:embed="rId4">
            <a:alphaModFix amt="60000"/>
          </a:blip>
          <a:stretch/>
        </p:blipFill>
        <p:spPr>
          <a:xfrm>
            <a:off x="7735680" y="4449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362240" y="857160"/>
            <a:ext cx="6428880" cy="1045981"/>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dirty="0">
                <a:solidFill>
                  <a:schemeClr val="dk1"/>
                </a:solidFill>
                <a:latin typeface="Advent Pro"/>
                <a:ea typeface="Advent Pro"/>
              </a:rPr>
              <a:t>Power BI</a:t>
            </a:r>
            <a:endParaRPr lang="fr-FR" sz="6000" b="0" strike="noStrike" spc="-1" dirty="0">
              <a:solidFill>
                <a:schemeClr val="dk1"/>
              </a:solidFill>
              <a:latin typeface="Arial"/>
            </a:endParaRPr>
          </a:p>
        </p:txBody>
      </p:sp>
      <p:sp>
        <p:nvSpPr>
          <p:cNvPr id="159" name="PlaceHolder 2"/>
          <p:cNvSpPr>
            <a:spLocks noGrp="1"/>
          </p:cNvSpPr>
          <p:nvPr>
            <p:ph type="subTitle"/>
          </p:nvPr>
        </p:nvSpPr>
        <p:spPr>
          <a:xfrm>
            <a:off x="1362240" y="3809880"/>
            <a:ext cx="6428880" cy="475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US" sz="1600" spc="-1" dirty="0">
                <a:solidFill>
                  <a:srgbClr val="FFFFFF"/>
                </a:solidFill>
                <a:latin typeface="OpenSymbol"/>
              </a:rPr>
              <a:t>BY – Kunal Banerjee</a:t>
            </a:r>
            <a:endParaRPr lang="en-US" sz="1600" b="0" strike="noStrike" spc="-1" dirty="0">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a:solidFill>
                  <a:schemeClr val="dk1"/>
                </a:solidFill>
                <a:latin typeface="Advent Pro"/>
                <a:ea typeface="Advent Pro"/>
              </a:rPr>
              <a:t>Introduction</a:t>
            </a:r>
            <a:endParaRPr lang="fr-FR" sz="6000" b="0" strike="noStrike" spc="-1">
              <a:solidFill>
                <a:schemeClr val="dk1"/>
              </a:solidFill>
              <a:latin typeface="Arial"/>
            </a:endParaRPr>
          </a:p>
        </p:txBody>
      </p:sp>
      <p:sp>
        <p:nvSpPr>
          <p:cNvPr id="161"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69423" lnSpcReduction="10000"/>
          </a:bodyPr>
          <a:lstStyle/>
          <a:p>
            <a:pPr indent="0" algn="ctr">
              <a:lnSpc>
                <a:spcPct val="100000"/>
              </a:lnSpc>
              <a:buNone/>
              <a:tabLst>
                <a:tab pos="0" algn="l"/>
              </a:tabLst>
            </a:pPr>
            <a:r>
              <a:rPr lang="en" sz="1600" b="0" strike="noStrike" spc="-1">
                <a:solidFill>
                  <a:schemeClr val="dk1"/>
                </a:solidFill>
                <a:latin typeface="Assistant"/>
                <a:ea typeface="Assistant"/>
              </a:rPr>
              <a:t>Power BI is a powerful business analytics tool that enables users to visualize data and share insights. It transforms raw data into informative dashboards and reports, making data-driven decisions accessible.</a:t>
            </a:r>
            <a:endParaRPr lang="en-US" sz="16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a:solidFill>
                  <a:schemeClr val="dk1"/>
                </a:solidFill>
                <a:latin typeface="Advent Pro"/>
                <a:ea typeface="Advent Pro"/>
              </a:rPr>
              <a:t>Key Features</a:t>
            </a:r>
            <a:endParaRPr lang="fr-FR" sz="6000" b="0" strike="noStrike" spc="-1">
              <a:solidFill>
                <a:schemeClr val="dk1"/>
              </a:solidFill>
              <a:latin typeface="Arial"/>
            </a:endParaRPr>
          </a:p>
        </p:txBody>
      </p:sp>
      <p:sp>
        <p:nvSpPr>
          <p:cNvPr id="167"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4423" lnSpcReduction="20000"/>
          </a:bodyPr>
          <a:lstStyle/>
          <a:p>
            <a:pPr indent="0" algn="ctr">
              <a:lnSpc>
                <a:spcPct val="100000"/>
              </a:lnSpc>
              <a:buNone/>
              <a:tabLst>
                <a:tab pos="0" algn="l"/>
              </a:tabLst>
            </a:pPr>
            <a:r>
              <a:rPr lang="en" sz="1600" b="0" strike="noStrike" spc="-1">
                <a:solidFill>
                  <a:schemeClr val="dk1"/>
                </a:solidFill>
                <a:latin typeface="Assistant"/>
                <a:ea typeface="Assistant"/>
              </a:rPr>
              <a:t>Key features of Power BI include interactive dashboards, real-time data updates, seamless data integration from various sources, and powerful data modeling capabilities. These features help businesses to visualize their data easily and efficiently, fostering informed decisions.</a:t>
            </a:r>
            <a:endParaRPr lang="en-US" sz="1600" b="0" strike="noStrike" spc="-1">
              <a:solidFill>
                <a:srgbClr val="FFFFFF"/>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Advent Pro"/>
                <a:ea typeface="Advent Pro"/>
              </a:rPr>
              <a:t>Components of Power BI</a:t>
            </a:r>
            <a:endParaRPr lang="fr-FR" sz="6000" b="0" strike="noStrike" spc="-1">
              <a:solidFill>
                <a:schemeClr val="dk1"/>
              </a:solidFill>
              <a:latin typeface="Arial"/>
            </a:endParaRPr>
          </a:p>
        </p:txBody>
      </p:sp>
      <p:sp>
        <p:nvSpPr>
          <p:cNvPr id="169"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48168" lnSpcReduction="20000"/>
          </a:bodyPr>
          <a:lstStyle/>
          <a:p>
            <a:pPr indent="0" algn="ctr">
              <a:lnSpc>
                <a:spcPct val="100000"/>
              </a:lnSpc>
              <a:buNone/>
              <a:tabLst>
                <a:tab pos="0" algn="l"/>
              </a:tabLst>
            </a:pPr>
            <a:r>
              <a:rPr lang="en" sz="1600" b="0" strike="noStrike" spc="-1">
                <a:solidFill>
                  <a:schemeClr val="dk1"/>
                </a:solidFill>
                <a:latin typeface="Assistant"/>
                <a:ea typeface="Assistant"/>
              </a:rPr>
              <a:t>Power BI consists of several components including Power BI Desktop, Power BI Service, and Power BI Mobile. Power BI Desktop is used for creating reports and dashboards, Power BI Service is a cloud-based solution for sharing and collaboration, and Power BI Mobile allows users to access dashboards on their smartphones for data analysis on the go.</a:t>
            </a:r>
            <a:endParaRPr lang="en-US" sz="16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Advent Pro"/>
                <a:ea typeface="Advent Pro"/>
              </a:rPr>
              <a:t>Data Visualization Techniques</a:t>
            </a:r>
            <a:endParaRPr lang="fr-FR" sz="6000" b="0" strike="noStrike" spc="-1">
              <a:solidFill>
                <a:schemeClr val="dk1"/>
              </a:solidFill>
              <a:latin typeface="Arial"/>
            </a:endParaRPr>
          </a:p>
        </p:txBody>
      </p:sp>
      <p:sp>
        <p:nvSpPr>
          <p:cNvPr id="173"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5668" lnSpcReduction="20000"/>
          </a:bodyPr>
          <a:lstStyle/>
          <a:p>
            <a:pPr indent="0" algn="ctr">
              <a:lnSpc>
                <a:spcPct val="100000"/>
              </a:lnSpc>
              <a:buNone/>
              <a:tabLst>
                <a:tab pos="0" algn="l"/>
              </a:tabLst>
            </a:pPr>
            <a:r>
              <a:rPr lang="en" sz="1600" b="0" strike="noStrike" spc="-1">
                <a:solidFill>
                  <a:schemeClr val="dk1"/>
                </a:solidFill>
                <a:latin typeface="Assistant"/>
                <a:ea typeface="Assistant"/>
              </a:rPr>
              <a:t>Power BI utilizes various techniques for data visualization, including bar charts, pie charts, line graphs, and maps. These visualizations enable users to comprehend complex data trends quickly and efficiently, aiding in storytelling through data and facilitating clear communication of insights.</a:t>
            </a:r>
            <a:endParaRPr lang="en-US" sz="16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Advent Pro"/>
                <a:ea typeface="Advent Pro"/>
              </a:rPr>
              <a:t>Reports and Dashboards Creation</a:t>
            </a:r>
            <a:endParaRPr lang="fr-FR" sz="6000" b="0" strike="noStrike" spc="-1">
              <a:solidFill>
                <a:schemeClr val="dk1"/>
              </a:solidFill>
              <a:latin typeface="Arial"/>
            </a:endParaRPr>
          </a:p>
        </p:txBody>
      </p:sp>
      <p:sp>
        <p:nvSpPr>
          <p:cNvPr id="177"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5668" lnSpcReduction="20000"/>
          </a:bodyPr>
          <a:lstStyle/>
          <a:p>
            <a:pPr indent="0" algn="ctr">
              <a:lnSpc>
                <a:spcPct val="100000"/>
              </a:lnSpc>
              <a:buNone/>
              <a:tabLst>
                <a:tab pos="0" algn="l"/>
              </a:tabLst>
            </a:pPr>
            <a:r>
              <a:rPr lang="en" sz="1600" b="0" strike="noStrike" spc="-1">
                <a:solidFill>
                  <a:schemeClr val="dk1"/>
                </a:solidFill>
                <a:latin typeface="Assistant"/>
                <a:ea typeface="Assistant"/>
              </a:rPr>
              <a:t>Creating reports and dashboards in Power BI is user-friendly and intuitive. Users can easily drag and drop elements to create customized visualizations, arrange them into compelling dashboards, and share their findings in real time. These features allow organizations to visualize their key performance indicators effectively.</a:t>
            </a:r>
            <a:endParaRPr lang="en-US" sz="16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47BF7-CB9D-AAFA-2778-5E124B915D0A}"/>
              </a:ext>
            </a:extLst>
          </p:cNvPr>
          <p:cNvSpPr txBox="1"/>
          <p:nvPr/>
        </p:nvSpPr>
        <p:spPr>
          <a:xfrm>
            <a:off x="780585" y="1464525"/>
            <a:ext cx="7612565" cy="646331"/>
          </a:xfrm>
          <a:prstGeom prst="rect">
            <a:avLst/>
          </a:prstGeom>
          <a:noFill/>
        </p:spPr>
        <p:txBody>
          <a:bodyPr wrap="square" rtlCol="0">
            <a:spAutoFit/>
          </a:bodyPr>
          <a:lstStyle/>
          <a:p>
            <a:pPr algn="ctr"/>
            <a:r>
              <a:rPr lang="en-IN" sz="3600" dirty="0"/>
              <a:t>Thank You</a:t>
            </a:r>
          </a:p>
        </p:txBody>
      </p:sp>
    </p:spTree>
    <p:extLst>
      <p:ext uri="{BB962C8B-B14F-4D97-AF65-F5344CB8AC3E}">
        <p14:creationId xmlns:p14="http://schemas.microsoft.com/office/powerpoint/2010/main" val="1402123637"/>
      </p:ext>
    </p:extLst>
  </p:cSld>
  <p:clrMapOvr>
    <a:masterClrMapping/>
  </p:clrMapOvr>
</p:sld>
</file>

<file path=ppt/theme/theme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256</Words>
  <Application>Microsoft Office PowerPoint</Application>
  <PresentationFormat>On-screen Show (16:9)</PresentationFormat>
  <Paragraphs>13</Paragraphs>
  <Slides>7</Slides>
  <Notes>0</Notes>
  <HiddenSlides>0</HiddenSlides>
  <MMClips>0</MMClips>
  <ScaleCrop>false</ScaleCrop>
  <HeadingPairs>
    <vt:vector size="6" baseType="variant">
      <vt:variant>
        <vt:lpstr>Fonts Used</vt:lpstr>
      </vt:variant>
      <vt:variant>
        <vt:i4>6</vt:i4>
      </vt:variant>
      <vt:variant>
        <vt:lpstr>Theme</vt:lpstr>
      </vt:variant>
      <vt:variant>
        <vt:i4>29</vt:i4>
      </vt:variant>
      <vt:variant>
        <vt:lpstr>Slide Titles</vt:lpstr>
      </vt:variant>
      <vt:variant>
        <vt:i4>7</vt:i4>
      </vt:variant>
    </vt:vector>
  </HeadingPairs>
  <TitlesOfParts>
    <vt:vector size="42" baseType="lpstr">
      <vt:lpstr>Advent Pro</vt:lpstr>
      <vt:lpstr>Arial</vt:lpstr>
      <vt:lpstr>Assistant</vt:lpstr>
      <vt:lpstr>OpenSymbol</vt:lpstr>
      <vt:lpstr>Symbol</vt:lpstr>
      <vt:lpstr>Wingdings</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Slidesgo Final Pages</vt:lpstr>
      <vt:lpstr>Slidesgo Final Pages</vt:lpstr>
      <vt:lpstr>Power BI</vt:lpstr>
      <vt:lpstr>Introduction</vt:lpstr>
      <vt:lpstr>Key Features</vt:lpstr>
      <vt:lpstr>Components of Power BI</vt:lpstr>
      <vt:lpstr>Data Visualization Techniques</vt:lpstr>
      <vt:lpstr>Reports and Dashboards Creation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kunal banerjee</dc:creator>
  <cp:lastModifiedBy>kunal banerjee</cp:lastModifiedBy>
  <cp:revision>2</cp:revision>
  <dcterms:modified xsi:type="dcterms:W3CDTF">2025-03-08T04:57:54Z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2025-03-08T04:13:10Z</dcterms:created>
  <dc:creator>Unknown Creator</dc:creator>
  <dc:description/>
  <dc:language>en-US</dc:language>
  <cp:lastModifiedBy>Unknown Creator</cp:lastModifiedBy>
  <dcterms:modified xsi:type="dcterms:W3CDTF">2025-03-08T04:13:10Z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