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2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723594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723594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51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72359454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72359454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60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72359454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72359454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69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72359454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72359454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3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72359454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72359454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59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72359454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72359454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7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7235945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7235945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802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72359454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72359454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441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72359454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72359454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63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7235945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7235945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5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72359454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72359454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7235945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7235945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26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72359454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72359454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9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ab338ec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ab338ec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58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ab338ec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ab338ec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6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ab338ec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ab338ec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12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72359454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72359454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8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Unit-5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mtClean="0"/>
              <a:t>Failure types</a:t>
            </a:r>
            <a:endParaRPr lang="en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Remote </a:t>
            </a:r>
            <a:r>
              <a:rPr lang="en" dirty="0"/>
              <a:t>Backup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ARIES Recovery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Overview of NoSQL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History of NoSQL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NoSQL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Basic CRUD operations of NoSQL (Using MongoDb)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ARIES Recovery Algorithm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ARIES recovers the data from system crash using Three phases: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phase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Determines which transactions are eligible for redo and undo operations. Also records LSN of log records.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Redo phase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Performs redo operations for those transactions obtained from analysis phase.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Undo phase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Performs undo operations for those transactions obtained from analysis phase.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NoSQL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‘Not only SQL’ and also ‘Non-SQL’.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Non-Relational database used to store data differently other than tabular formats.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suitable for web service based applications, Cloud services, Video/Audio Streamings for storing and retrieving huge data efficiently.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variety of formats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Need of SQL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4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Suppose consider two tables User,Hobbies. We need to join two tables to fetch complete user details with hobbies.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with NoSQL it can be done without any joins.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0" y="1976438"/>
            <a:ext cx="50768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3319463"/>
            <a:ext cx="4472761" cy="167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NoSQL over RDBMS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Flexible schemas</a:t>
            </a:r>
            <a:r>
              <a:rPr lang="en"/>
              <a:t> – uses data independent interchange formats to compatible with many variety of databases. Uses JSON format.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Horizontal scaling</a:t>
            </a:r>
            <a:r>
              <a:rPr lang="en"/>
              <a:t> – ability to expand and share the database load by adding additional servers/systems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Fast execution of queries</a:t>
            </a:r>
            <a:r>
              <a:rPr lang="en"/>
              <a:t> – No additional collections required to link documents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Ease of use for developers</a:t>
            </a:r>
            <a:endParaRPr b="1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Reduction of memory loads</a:t>
            </a:r>
            <a:endParaRPr b="1"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Able to store huge amounts of data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NoSQL databases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Key-Value stores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databases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oriented databases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based databases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document database stores data in JSON, BSON, or XML documents.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{Key1:Value1, Key2:Value2,....KeyN:ValueN}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Keys are like columns in RDBMS and All keys are string type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could exists nested keys and values.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Convertible to Dictionaries in Python,Hash Tables in Java or C#, Objects in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databases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MongoDb, CouchDb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38" y="2900363"/>
            <a:ext cx="28289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 Store Databases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type of NoSQL Database.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document databases.Store huge amounts of data in JSON,BLOB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every data is in Key,Value type and there is no nesting of keys and values.Each key is like an attribute in Rdbms.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doesn’t know information about the value. And each key can be of any type.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{Key1:Value1,Key2:Value2,...KeyN:ValueN}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Redis,Dynamo,Riak databases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288" y="3035338"/>
            <a:ext cx="22574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Oriented databases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 database focuses on the relationship between data elements.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element is stored as a node.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connections between elements are called edges or links or relationships.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has a start node and end node with a direction.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Eliminates the overhead of joining like tables in Rdbms.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easy navigation between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Neo4j,NebulaGraph, Ontotext GraphDb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825" y="2189700"/>
            <a:ext cx="3037026" cy="27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Oriented databases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Column-oriented databases work on columns and are based on BigTable paper by Google. Every column is treated separately.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Values of single column databases are stored contiguously.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deliver high performance on aggregation queries like SUM, COUNT, AVG, MIN etc. as the data is readily available in a column.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 are so complex structured than other NoSQL databases.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Example: Cassandra,Hyper table, HBase databases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0" y="2649475"/>
            <a:ext cx="2136272" cy="16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CRUD operations of NoSQL (Using MongoDb)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to store student data using NoSQL. We use below CRUD operations.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Collection and Inserting a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db.student.insertOne({‘_id’:101,’name’:’smith’,’branch’:’cse’,’marks’:70})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Retrieving existing documents from student collection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db.student.find()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a document : Updating smith’s marks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db.updateOne({‘_id’:101},{$set:{’marks’:80}})</a:t>
            </a:r>
            <a:r>
              <a:rPr lang="en"/>
              <a:t>	$set is a query operator to modify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a document : Deleting smith’s document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db.student.deleteOne({‘_id’:101})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1932" y="461921"/>
            <a:ext cx="6179906" cy="3842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Bef>
                <a:spcPts val="375"/>
              </a:spcBef>
              <a:spcAft>
                <a:spcPts val="800"/>
              </a:spcAft>
            </a:pPr>
            <a:r>
              <a:rPr lang="en-US" sz="1200" kern="1800" dirty="0">
                <a:solidFill>
                  <a:srgbClr val="610B38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 Classification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find that where the problem has occurred, we generalize a failure into the following categories: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ts val="1560"/>
              </a:lnSpc>
              <a:spcAft>
                <a:spcPts val="800"/>
              </a:spcAft>
            </a:pPr>
            <a:r>
              <a:rPr lang="en-US" sz="1200" dirty="0" smtClean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</a:t>
            </a:r>
            <a:r>
              <a:rPr lang="en-US" sz="12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Transaction failure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transaction failure occurs when it fails to execute or when it reaches a point from where it can't go any further. If a few transaction or process is hurt, then this is called as transaction failure.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solidFill>
                  <a:srgbClr val="333333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Reasons for a transaction failure could be -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 errors:</a:t>
            </a: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If a transaction cannot complete due to some code error or an internal error condition, then the logical error occurs.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error:</a:t>
            </a: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occurs where the DBMS itself terminates an active transaction because the database system is not able to execute it. </a:t>
            </a:r>
            <a:r>
              <a:rPr lang="en-US" sz="12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</a:t>
            </a: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system aborts an active transaction, in case of deadlock or resource unavailability</a:t>
            </a:r>
            <a:r>
              <a:rPr lang="en-US" sz="120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5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1932" y="461921"/>
            <a:ext cx="6179906" cy="3302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ts val="1560"/>
              </a:lnSpc>
              <a:spcAft>
                <a:spcPts val="800"/>
              </a:spcAft>
            </a:pPr>
            <a:r>
              <a:rPr lang="en-US" sz="12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2. System Crash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failure can occur due to power failure or other hardware or software failure. </a:t>
            </a:r>
            <a:r>
              <a:rPr lang="en-US" sz="12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Operating system error.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algn="just">
              <a:lnSpc>
                <a:spcPts val="1875"/>
              </a:lnSpc>
              <a:spcAft>
                <a:spcPts val="800"/>
              </a:spcAft>
            </a:pPr>
            <a:r>
              <a:rPr lang="en-US" sz="1200" b="1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Fail-stop assumption:</a:t>
            </a: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the system crash, non-volatile storage is assumed not to be corrupted.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ts val="1560"/>
              </a:lnSpc>
              <a:spcAft>
                <a:spcPts val="800"/>
              </a:spcAft>
            </a:pPr>
            <a:r>
              <a:rPr lang="en-US" sz="1200" dirty="0">
                <a:solidFill>
                  <a:srgbClr val="610B4B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3. Disk Failure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occurs where hard-disk drives or storage drives used to fail frequently. It was a common problem in the early days of technology evolution.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Disk failure occurs due to the formation of bad sectors, disk head crash, and unreachability to the disk or any other failure, which destroy all or part of disk storage.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4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Backup Systems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Remote backup systems are used to ensure high availability by allowing transactions to be processed even though primary site got damaged.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Primary site – system at which actual database transactions are carried out and log records are preserved.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Remote site – system at which copies of primary site database,transactions and log records are replicated. Also called secondary site.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Remote site gets synchronized periodically with primary site by recording log records of primary site.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a primary site is crashed, remote site is activated as alternative system to continue database transactions. This ensures high availability of data access despite of system failures.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Backup Systems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772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Backup Systems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issues can be addressed with the design of Remote backup systems.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of failure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Remote back system should be able to detect the failure of primary 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failure of communication lines may also fool the backup system that primary got failed.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multiple alternative communication links were used between primary and backup systems.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Internet connection through telecommunication links.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of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primary site gets failed,backup site takes over and perform transaction processing.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it restores the database to a consistent state and perform redo or undo operations by consulting the synchronized log records.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primary site got recovered,it can pretend like either primary or secondary site. But once recovered, all the updates performed so far by secondary should be synced with primary site.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Backup Systems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issues can be addressed with the design of Remote backup systems.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to recover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Remote system also stores log records whose size may grows large. This leads to delay in recovery of databases.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 remote system also should clean the unnecessary log information by implementing  frequent checkpoints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to commit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transaction is declared as commit only when its log records from stable storage are synced with backup site. This ensures durability of transactions.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Degrees of durability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One-safe – Transaction is said to be committed if only primary site stores the log records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Two-very safe – Transaction is said to be committed if both primary,remote sites stores the log records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Two safe – Transaction is said to be committed if both primary, remote sites both are active.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ARIES Recovery Algorithm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Stands for Advanced Recovery Isolation &amp; Exploiting Semantics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Industry’s most widely used recovery mechanism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recover data from system crashes.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number of techniques to reduce the time taken to recover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the overhead of checkpointing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redoing unnecessary logging information which periodically grows with transactions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ARIES Recovery Algorithm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Characteristics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LSN (Logical Sequence Number)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unique identifier of log records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Performs Physiological Redo operations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Performs redo,undo operations using LSN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Dirty Page Tables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Buffer blocks that stores transaction updates in Main memory but not output to disk.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Fuzzy Checkpointing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other transactions to input and output with interleaving current transaction during recording checkpoints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On-screen Show (16:9)</PresentationFormat>
  <Paragraphs>137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Helvetica</vt:lpstr>
      <vt:lpstr>Segoe UI</vt:lpstr>
      <vt:lpstr>Times New Roman</vt:lpstr>
      <vt:lpstr>Simple Light</vt:lpstr>
      <vt:lpstr>Unit-5</vt:lpstr>
      <vt:lpstr>PowerPoint Presentation</vt:lpstr>
      <vt:lpstr>PowerPoint Presentation</vt:lpstr>
      <vt:lpstr>Remote Backup Systems</vt:lpstr>
      <vt:lpstr>Remote Backup Systems</vt:lpstr>
      <vt:lpstr>Remote Backup Systems</vt:lpstr>
      <vt:lpstr>Remote Backup Systems</vt:lpstr>
      <vt:lpstr>ARIES Recovery Algorithm</vt:lpstr>
      <vt:lpstr>ARIES Recovery Algorithm</vt:lpstr>
      <vt:lpstr>ARIES Recovery Algorithm</vt:lpstr>
      <vt:lpstr>Overview of NoSQL</vt:lpstr>
      <vt:lpstr>Sample Need of SQL</vt:lpstr>
      <vt:lpstr>Advantages of NoSQL over RDBMS</vt:lpstr>
      <vt:lpstr>Types of NoSQL databases</vt:lpstr>
      <vt:lpstr>Document based databases</vt:lpstr>
      <vt:lpstr>Key Value Store Databases</vt:lpstr>
      <vt:lpstr>Graph Oriented databases</vt:lpstr>
      <vt:lpstr>Column Oriented databases</vt:lpstr>
      <vt:lpstr>Basic CRUD operations of NoSQL (Using MongoDb)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</dc:title>
  <cp:lastModifiedBy>admin</cp:lastModifiedBy>
  <cp:revision>1</cp:revision>
  <dcterms:modified xsi:type="dcterms:W3CDTF">2023-01-20T05:53:55Z</dcterms:modified>
</cp:coreProperties>
</file>