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A5DD62-3505-4746-AD12-118F03B36173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50FF74C-5ADB-44DB-AAE9-D3AEE5B69ED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889844"/>
            <a:ext cx="6629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b="1" dirty="0">
                <a:solidFill>
                  <a:srgbClr val="FF0000"/>
                </a:solidFill>
              </a:rPr>
              <a:t>CREATE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COMMAND</a:t>
            </a:r>
          </a:p>
          <a:p>
            <a:pPr latinLnBrk="1"/>
            <a:endParaRPr lang="en-US" b="1" dirty="0" smtClean="0"/>
          </a:p>
          <a:p>
            <a:pPr latinLnBrk="1"/>
            <a:r>
              <a:rPr lang="en-US" dirty="0" smtClean="0"/>
              <a:t>CREATE DATABASE [IF NOT EXISTS] </a:t>
            </a:r>
            <a:r>
              <a:rPr lang="en-US" dirty="0" err="1" smtClean="0"/>
              <a:t>database_name</a:t>
            </a:r>
            <a:r>
              <a:rPr lang="en-US" dirty="0" smtClean="0"/>
              <a:t>;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dirty="0" smtClean="0"/>
              <a:t>USE </a:t>
            </a:r>
            <a:r>
              <a:rPr lang="en-US" dirty="0" err="1" smtClean="0"/>
              <a:t>database_name</a:t>
            </a:r>
            <a:r>
              <a:rPr lang="en-US" dirty="0" smtClean="0"/>
              <a:t>;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dirty="0" smtClean="0"/>
              <a:t>CREATE TABLE [IF NOT EXISTS] </a:t>
            </a:r>
            <a:r>
              <a:rPr lang="en-US" dirty="0" err="1" smtClean="0"/>
              <a:t>table_name</a:t>
            </a:r>
            <a:r>
              <a:rPr lang="en-US" dirty="0" smtClean="0"/>
              <a:t>  (     </a:t>
            </a:r>
            <a:r>
              <a:rPr lang="en-US" dirty="0" err="1" smtClean="0"/>
              <a:t>column_list</a:t>
            </a:r>
            <a:r>
              <a:rPr lang="en-US" dirty="0" smtClean="0"/>
              <a:t> );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b="1" dirty="0">
                <a:solidFill>
                  <a:srgbClr val="FF0000"/>
                </a:solidFill>
              </a:rPr>
              <a:t>Column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b="1" dirty="0" smtClean="0"/>
              <a:t>: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dirty="0" err="1" smtClean="0"/>
              <a:t>column_name</a:t>
            </a:r>
            <a:r>
              <a:rPr lang="en-US" dirty="0" smtClean="0"/>
              <a:t> </a:t>
            </a:r>
            <a:r>
              <a:rPr lang="en-US" dirty="0" err="1" smtClean="0"/>
              <a:t>data_type</a:t>
            </a:r>
            <a:r>
              <a:rPr lang="en-US" dirty="0" smtClean="0"/>
              <a:t>(length) [NOT NULL] [DEFAULT value] [AUTO_INCREMENT]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dirty="0" err="1" smtClean="0"/>
              <a:t>column_list</a:t>
            </a:r>
            <a:r>
              <a:rPr lang="en-US" dirty="0" smtClean="0"/>
              <a:t> section, columns are separated by commas.</a:t>
            </a:r>
          </a:p>
          <a:p>
            <a:pPr latinLnBrk="1"/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sql data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38200"/>
            <a:ext cx="8187306" cy="535287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400" y="5181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 Narrow" pitchFamily="34" charset="0"/>
              </a:rPr>
              <a:t>BOOLEAN         TINYINT(1)</a:t>
            </a:r>
            <a:endParaRPr lang="en-US" sz="1400" b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838200"/>
            <a:ext cx="6477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solidFill>
                  <a:srgbClr val="FF0000"/>
                </a:solidFill>
              </a:rPr>
              <a:t>INSERT COMMAND</a:t>
            </a:r>
          </a:p>
          <a:p>
            <a:pPr latinLnBrk="1"/>
            <a:endParaRPr lang="en-US" b="1" dirty="0">
              <a:solidFill>
                <a:srgbClr val="FF0000"/>
              </a:solidFill>
            </a:endParaRPr>
          </a:p>
          <a:p>
            <a:pPr latinLnBrk="1"/>
            <a:r>
              <a:rPr lang="en-US" dirty="0" smtClean="0"/>
              <a:t>INSERT </a:t>
            </a:r>
            <a:r>
              <a:rPr lang="en-US" dirty="0"/>
              <a:t>INTO table(c1,c2</a:t>
            </a:r>
            <a:r>
              <a:rPr lang="en-US" dirty="0" smtClean="0"/>
              <a:t>,...) </a:t>
            </a:r>
          </a:p>
          <a:p>
            <a:pPr latinLnBrk="1"/>
            <a:r>
              <a:rPr lang="en-US" dirty="0" smtClean="0"/>
              <a:t>VALUES </a:t>
            </a:r>
            <a:r>
              <a:rPr lang="en-US" dirty="0"/>
              <a:t>(v1,v2</a:t>
            </a:r>
            <a:r>
              <a:rPr lang="en-US" dirty="0" smtClean="0"/>
              <a:t>,...);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dirty="0"/>
              <a:t>INSERT INTO table(c1,c2,...)</a:t>
            </a:r>
          </a:p>
          <a:p>
            <a:pPr latinLnBrk="1"/>
            <a:r>
              <a:rPr lang="en-US" dirty="0"/>
              <a:t>VALUES </a:t>
            </a:r>
          </a:p>
          <a:p>
            <a:pPr latinLnBrk="1"/>
            <a:r>
              <a:rPr lang="en-US" dirty="0"/>
              <a:t>   (v11,v12,...),</a:t>
            </a:r>
          </a:p>
          <a:p>
            <a:pPr latinLnBrk="1"/>
            <a:r>
              <a:rPr lang="en-US" dirty="0"/>
              <a:t>   (v21,v22,...),</a:t>
            </a:r>
          </a:p>
          <a:p>
            <a:pPr latinLnBrk="1"/>
            <a:r>
              <a:rPr lang="en-US" dirty="0"/>
              <a:t>    ...</a:t>
            </a:r>
          </a:p>
          <a:p>
            <a:pPr latinLnBrk="1"/>
            <a:r>
              <a:rPr lang="en-US" dirty="0"/>
              <a:t>   (vnn,vn2,...);</a:t>
            </a:r>
          </a:p>
          <a:p>
            <a:pPr latinLnBrk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0"/>
            <a:ext cx="7543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solidFill>
                  <a:srgbClr val="FF0000"/>
                </a:solidFill>
              </a:rPr>
              <a:t>SELECT COMMAND</a:t>
            </a:r>
          </a:p>
          <a:p>
            <a:pPr latinLnBrk="1"/>
            <a:endParaRPr lang="en-US" dirty="0"/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SELECT 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    column_1, column_2, ...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FROM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    table_1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[INNER | LEFT |RIGHT] JOIN table_2 ON conditions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WHERE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    conditions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GROUP BY column_1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HAVING </a:t>
            </a:r>
            <a:r>
              <a:rPr lang="en-US" dirty="0" err="1">
                <a:solidFill>
                  <a:srgbClr val="00B050"/>
                </a:solidFill>
              </a:rPr>
              <a:t>group_conditions</a:t>
            </a:r>
            <a:endParaRPr lang="en-US" dirty="0">
              <a:solidFill>
                <a:srgbClr val="00B050"/>
              </a:solidFill>
            </a:endParaRP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ORDER BY column_1</a:t>
            </a:r>
          </a:p>
          <a:p>
            <a:pPr latinLnBrk="1"/>
            <a:r>
              <a:rPr lang="en-US" dirty="0">
                <a:solidFill>
                  <a:srgbClr val="00B050"/>
                </a:solidFill>
              </a:rPr>
              <a:t>LIMIT offset, length</a:t>
            </a:r>
            <a:r>
              <a:rPr lang="en-US" dirty="0" smtClean="0">
                <a:solidFill>
                  <a:srgbClr val="00B050"/>
                </a:solidFill>
              </a:rPr>
              <a:t>;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b="1" dirty="0" smtClean="0">
                <a:solidFill>
                  <a:srgbClr val="002060"/>
                </a:solidFill>
              </a:rPr>
              <a:t>SELECT DISTINCT </a:t>
            </a:r>
            <a:r>
              <a:rPr lang="en-US" b="1" dirty="0">
                <a:solidFill>
                  <a:srgbClr val="002060"/>
                </a:solidFill>
              </a:rPr>
              <a:t> columns</a:t>
            </a:r>
          </a:p>
          <a:p>
            <a:pPr latinLnBrk="1"/>
            <a:r>
              <a:rPr lang="en-US" b="1" dirty="0" smtClean="0">
                <a:solidFill>
                  <a:srgbClr val="002060"/>
                </a:solidFill>
              </a:rPr>
              <a:t>FROM </a:t>
            </a:r>
            <a:r>
              <a:rPr lang="en-US" b="1" dirty="0">
                <a:solidFill>
                  <a:srgbClr val="002060"/>
                </a:solidFill>
              </a:rPr>
              <a:t>    </a:t>
            </a:r>
            <a:r>
              <a:rPr lang="en-US" b="1" dirty="0" err="1">
                <a:solidFill>
                  <a:srgbClr val="002060"/>
                </a:solidFill>
              </a:rPr>
              <a:t>table_name</a:t>
            </a:r>
            <a:endParaRPr lang="en-US" b="1" dirty="0">
              <a:solidFill>
                <a:srgbClr val="002060"/>
              </a:solidFill>
            </a:endParaRPr>
          </a:p>
          <a:p>
            <a:pPr latinLnBrk="1"/>
            <a:r>
              <a:rPr lang="en-US" b="1" dirty="0" smtClean="0">
                <a:solidFill>
                  <a:srgbClr val="002060"/>
                </a:solidFill>
              </a:rPr>
              <a:t>WHERE </a:t>
            </a:r>
            <a:r>
              <a:rPr lang="en-US" b="1" dirty="0">
                <a:solidFill>
                  <a:srgbClr val="002060"/>
                </a:solidFill>
              </a:rPr>
              <a:t>  </a:t>
            </a:r>
            <a:r>
              <a:rPr lang="en-US" b="1" dirty="0" err="1">
                <a:solidFill>
                  <a:srgbClr val="002060"/>
                </a:solidFill>
              </a:rPr>
              <a:t>where_conditions</a:t>
            </a:r>
            <a:r>
              <a:rPr lang="en-US" b="1" dirty="0">
                <a:solidFill>
                  <a:srgbClr val="002060"/>
                </a:solidFill>
              </a:rPr>
              <a:t>;</a:t>
            </a:r>
          </a:p>
          <a:p>
            <a:pPr fontAlgn="t"/>
            <a:endParaRPr lang="en-US" dirty="0"/>
          </a:p>
          <a:p>
            <a:pPr fontAlgn="t" latinLnBrk="1"/>
            <a:r>
              <a:rPr lang="en-US" dirty="0"/>
              <a:t>SELECT true, false, TRUE, FALSE, True, False;</a:t>
            </a:r>
          </a:p>
          <a:p>
            <a:pPr latinLnBrk="1"/>
            <a:endParaRPr lang="en-US" dirty="0"/>
          </a:p>
          <a:p>
            <a:pPr latinLnBrk="1"/>
            <a:r>
              <a:rPr lang="en-US" dirty="0" smtClean="0"/>
              <a:t>SELECT true OR false AND false;</a:t>
            </a:r>
          </a:p>
          <a:p>
            <a:pPr latinLnBrk="1"/>
            <a:r>
              <a:rPr lang="en-US" dirty="0" smtClean="0"/>
              <a:t>SELECT (true OR false) AND false;</a:t>
            </a:r>
            <a:endParaRPr lang="en-US" dirty="0"/>
          </a:p>
          <a:p>
            <a:pPr latinLnBrk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838200"/>
            <a:ext cx="6477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 smtClean="0">
                <a:solidFill>
                  <a:srgbClr val="FF0000"/>
                </a:solidFill>
              </a:rPr>
              <a:t>UPDATE COMMAND</a:t>
            </a:r>
          </a:p>
          <a:p>
            <a:pPr latinLnBrk="1"/>
            <a:endParaRPr lang="en-US" dirty="0"/>
          </a:p>
          <a:p>
            <a:pPr latinLnBrk="1"/>
            <a:r>
              <a:rPr lang="en-US" dirty="0" smtClean="0"/>
              <a:t>UPDATE </a:t>
            </a:r>
            <a:r>
              <a:rPr lang="en-US" dirty="0" err="1"/>
              <a:t>table_name</a:t>
            </a:r>
            <a:r>
              <a:rPr lang="en-US" dirty="0"/>
              <a:t> </a:t>
            </a:r>
          </a:p>
          <a:p>
            <a:pPr latinLnBrk="1"/>
            <a:r>
              <a:rPr lang="en-US" dirty="0"/>
              <a:t>SET </a:t>
            </a:r>
          </a:p>
          <a:p>
            <a:pPr latinLnBrk="1"/>
            <a:r>
              <a:rPr lang="en-US" dirty="0"/>
              <a:t>    column_name1 = expr1,</a:t>
            </a:r>
          </a:p>
          <a:p>
            <a:pPr latinLnBrk="1"/>
            <a:r>
              <a:rPr lang="en-US" dirty="0"/>
              <a:t>    column_name2 = expr2,</a:t>
            </a:r>
          </a:p>
          <a:p>
            <a:pPr latinLnBrk="1"/>
            <a:r>
              <a:rPr lang="en-US" dirty="0"/>
              <a:t>    ...</a:t>
            </a:r>
          </a:p>
          <a:p>
            <a:pPr latinLnBrk="1"/>
            <a:r>
              <a:rPr lang="en-US" dirty="0"/>
              <a:t>[WHERE</a:t>
            </a:r>
          </a:p>
          <a:p>
            <a:pPr latinLnBrk="1"/>
            <a:r>
              <a:rPr lang="en-US" dirty="0"/>
              <a:t>    condition</a:t>
            </a:r>
            <a:r>
              <a:rPr lang="en-US" dirty="0" smtClean="0"/>
              <a:t>];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b="1" dirty="0">
                <a:solidFill>
                  <a:srgbClr val="FF0000"/>
                </a:solidFill>
              </a:rPr>
              <a:t>DELETE COMMAND</a:t>
            </a:r>
          </a:p>
          <a:p>
            <a:pPr latinLnBrk="1"/>
            <a:endParaRPr lang="en-US" dirty="0"/>
          </a:p>
          <a:p>
            <a:pPr latinLnBrk="1"/>
            <a:r>
              <a:rPr lang="en-US" dirty="0" smtClean="0"/>
              <a:t>DELETE </a:t>
            </a: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latinLnBrk="1"/>
            <a:r>
              <a:rPr lang="en-US" dirty="0"/>
              <a:t>WHERE condition</a:t>
            </a:r>
            <a:r>
              <a:rPr lang="en-US" dirty="0" smtClean="0"/>
              <a:t>;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b="1" dirty="0">
                <a:solidFill>
                  <a:srgbClr val="FF0000"/>
                </a:solidFill>
              </a:rPr>
              <a:t>TRUNCATE COMMAND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TRUNCATE TABLE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latinLnBrk="1"/>
            <a:endParaRPr lang="en-US" dirty="0"/>
          </a:p>
          <a:p>
            <a:pPr latinLnBrk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85800"/>
            <a:ext cx="8153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b="1" dirty="0">
                <a:solidFill>
                  <a:srgbClr val="FF0000"/>
                </a:solidFill>
              </a:rPr>
              <a:t>ALTER COMMAND</a:t>
            </a:r>
          </a:p>
          <a:p>
            <a:pPr latinLnBrk="1"/>
            <a:endParaRPr lang="en-US" dirty="0"/>
          </a:p>
          <a:p>
            <a:pPr fontAlgn="t"/>
            <a:endParaRPr lang="en-US" dirty="0"/>
          </a:p>
          <a:p>
            <a:pPr fontAlgn="t" latinLnBrk="1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action1[,action2,…]</a:t>
            </a:r>
          </a:p>
          <a:p>
            <a:pPr latinLnBrk="1"/>
            <a:endParaRPr lang="en-US" dirty="0"/>
          </a:p>
          <a:p>
            <a:pPr latinLnBrk="1"/>
            <a:r>
              <a:rPr lang="en-US" dirty="0" smtClean="0"/>
              <a:t>Actions:   change column, add column, drop column.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 smtClean="0"/>
              <a:t>tab_name</a:t>
            </a:r>
            <a:r>
              <a:rPr lang="en-US" dirty="0" smtClean="0"/>
              <a:t> ADD </a:t>
            </a:r>
            <a:r>
              <a:rPr lang="en-US" dirty="0"/>
              <a:t>COLUMN </a:t>
            </a:r>
            <a:r>
              <a:rPr lang="en-US" dirty="0" err="1" smtClean="0"/>
              <a:t>col_name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AFTER </a:t>
            </a:r>
            <a:r>
              <a:rPr lang="en-US" dirty="0" err="1" smtClean="0"/>
              <a:t>col_name</a:t>
            </a:r>
            <a:r>
              <a:rPr lang="en-US" dirty="0" smtClean="0"/>
              <a:t>;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ALTER TABLE </a:t>
            </a:r>
            <a:r>
              <a:rPr lang="en-US" dirty="0" err="1" smtClean="0"/>
              <a:t>tab_name</a:t>
            </a:r>
            <a:r>
              <a:rPr lang="en-US" dirty="0" smtClean="0"/>
              <a:t> DROP </a:t>
            </a:r>
            <a:r>
              <a:rPr lang="en-US" dirty="0"/>
              <a:t>COLUMN </a:t>
            </a:r>
            <a:r>
              <a:rPr lang="en-US" dirty="0" err="1" smtClean="0"/>
              <a:t>col_name</a:t>
            </a:r>
            <a:r>
              <a:rPr lang="en-US" dirty="0" smtClean="0"/>
              <a:t>;</a:t>
            </a:r>
            <a:endParaRPr lang="en-US" dirty="0"/>
          </a:p>
          <a:p>
            <a:pPr latinLnBrk="1"/>
            <a:endParaRPr lang="en-US" dirty="0" smtClean="0"/>
          </a:p>
          <a:p>
            <a:pPr latinLnBrk="1"/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err="1" smtClean="0"/>
              <a:t>tab_name</a:t>
            </a:r>
            <a:r>
              <a:rPr lang="en-US" dirty="0" smtClean="0"/>
              <a:t> </a:t>
            </a:r>
            <a:r>
              <a:rPr lang="en-US" dirty="0" smtClean="0"/>
              <a:t>RENAME </a:t>
            </a:r>
            <a:r>
              <a:rPr lang="en-US" dirty="0"/>
              <a:t>TO </a:t>
            </a:r>
            <a:r>
              <a:rPr lang="en-US" dirty="0" err="1" smtClean="0"/>
              <a:t>new_table</a:t>
            </a:r>
            <a:r>
              <a:rPr lang="en-US" dirty="0" smtClean="0"/>
              <a:t>;</a:t>
            </a:r>
          </a:p>
          <a:p>
            <a:pPr latinLnBrk="1"/>
            <a:endParaRPr lang="en-US" dirty="0" smtClean="0"/>
          </a:p>
          <a:p>
            <a:pPr latinLnBrk="1"/>
            <a:r>
              <a:rPr lang="en-US" b="1" dirty="0">
                <a:solidFill>
                  <a:srgbClr val="FF0000"/>
                </a:solidFill>
              </a:rPr>
              <a:t>DROP TABLE COMMAND:</a:t>
            </a:r>
          </a:p>
          <a:p>
            <a:pPr latinLnBrk="1"/>
            <a:endParaRPr lang="en-US" dirty="0"/>
          </a:p>
          <a:p>
            <a:pPr latinLnBrk="1"/>
            <a:r>
              <a:rPr lang="en-US" dirty="0"/>
              <a:t>DROP </a:t>
            </a:r>
            <a:r>
              <a:rPr lang="en-US" dirty="0" smtClean="0"/>
              <a:t>TABLE </a:t>
            </a:r>
            <a:r>
              <a:rPr lang="en-US" dirty="0"/>
              <a:t>[IF EXISTS] </a:t>
            </a:r>
            <a:r>
              <a:rPr lang="en-US" dirty="0" err="1"/>
              <a:t>table_name</a:t>
            </a:r>
            <a:r>
              <a:rPr lang="en-US" dirty="0"/>
              <a:t> [, </a:t>
            </a:r>
            <a:r>
              <a:rPr lang="en-US" dirty="0" err="1"/>
              <a:t>table_name</a:t>
            </a:r>
            <a:r>
              <a:rPr lang="en-US" dirty="0" smtClean="0"/>
              <a:t>];</a:t>
            </a:r>
            <a:endParaRPr lang="en-US" dirty="0"/>
          </a:p>
          <a:p>
            <a:pPr latinLnBrk="1"/>
            <a:endParaRPr lang="en-US" dirty="0"/>
          </a:p>
          <a:p>
            <a:pPr latinLnBrk="1"/>
            <a:endParaRPr lang="en-US" dirty="0"/>
          </a:p>
          <a:p>
            <a:pPr latinLnBrk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85800"/>
            <a:ext cx="8153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dirty="0"/>
              <a:t>CREATE TABLE IF NOT EXISTS tasks (</a:t>
            </a:r>
          </a:p>
          <a:p>
            <a:pPr latinLnBrk="1"/>
            <a:r>
              <a:rPr lang="en-US" dirty="0"/>
              <a:t>    </a:t>
            </a:r>
            <a:r>
              <a:rPr lang="en-US" dirty="0" err="1"/>
              <a:t>task_id</a:t>
            </a:r>
            <a:r>
              <a:rPr lang="en-US" dirty="0"/>
              <a:t> INT AUTO_INCREMENT,</a:t>
            </a:r>
          </a:p>
          <a:p>
            <a:pPr latinLnBrk="1"/>
            <a:r>
              <a:rPr lang="en-US" dirty="0"/>
              <a:t>    title VARCHAR(255) NOT NULL,</a:t>
            </a:r>
          </a:p>
          <a:p>
            <a:pPr latinLnBrk="1"/>
            <a:r>
              <a:rPr lang="en-US" dirty="0"/>
              <a:t>    </a:t>
            </a:r>
            <a:r>
              <a:rPr lang="en-US" dirty="0" err="1"/>
              <a:t>start_date</a:t>
            </a:r>
            <a:r>
              <a:rPr lang="en-US" dirty="0"/>
              <a:t> DATE,</a:t>
            </a:r>
          </a:p>
          <a:p>
            <a:pPr latinLnBrk="1"/>
            <a:r>
              <a:rPr lang="en-US" dirty="0"/>
              <a:t>    </a:t>
            </a:r>
            <a:r>
              <a:rPr lang="en-US" dirty="0" err="1"/>
              <a:t>due_date</a:t>
            </a:r>
            <a:r>
              <a:rPr lang="en-US" dirty="0"/>
              <a:t> DATE,</a:t>
            </a:r>
          </a:p>
          <a:p>
            <a:pPr latinLnBrk="1"/>
            <a:r>
              <a:rPr lang="en-US" dirty="0"/>
              <a:t>    status TINYINT NOT NULL,</a:t>
            </a:r>
          </a:p>
          <a:p>
            <a:pPr latinLnBrk="1"/>
            <a:r>
              <a:rPr lang="en-US" dirty="0"/>
              <a:t>    priority TINYINT NOT NULL,</a:t>
            </a:r>
          </a:p>
          <a:p>
            <a:pPr latinLnBrk="1"/>
            <a:r>
              <a:rPr lang="en-US" dirty="0"/>
              <a:t>    description TEXT,</a:t>
            </a:r>
          </a:p>
          <a:p>
            <a:pPr latinLnBrk="1"/>
            <a:r>
              <a:rPr lang="en-US" dirty="0"/>
              <a:t>    PRIMARY KEY (</a:t>
            </a:r>
            <a:r>
              <a:rPr lang="en-US" dirty="0" err="1"/>
              <a:t>task_id</a:t>
            </a:r>
            <a:r>
              <a:rPr lang="en-US" dirty="0"/>
              <a:t>)</a:t>
            </a:r>
          </a:p>
          <a:p>
            <a:pPr latinLnBrk="1"/>
            <a:r>
              <a:rPr lang="en-US"/>
              <a:t>)  ENGINE=INNODB;</a:t>
            </a:r>
          </a:p>
          <a:p>
            <a:pPr latinLnBrk="1"/>
            <a:endParaRPr lang="en-US" dirty="0"/>
          </a:p>
          <a:p>
            <a:pPr latinLnBrk="1"/>
            <a:endParaRPr lang="en-US" dirty="0"/>
          </a:p>
          <a:p>
            <a:pPr latinLnBrk="1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67</TotalTime>
  <Words>114</Words>
  <Application>Microsoft Office PowerPoint</Application>
  <PresentationFormat>On-screen Show (4:3)</PresentationFormat>
  <Paragraphs>93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2019-07-10T05:56:40Z</dcterms:created>
  <dcterms:modified xsi:type="dcterms:W3CDTF">2019-07-10T07:03:49Z</dcterms:modified>
</cp:coreProperties>
</file>