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6" r:id="rId3"/>
    <p:sldId id="263" r:id="rId4"/>
    <p:sldId id="264" r:id="rId5"/>
    <p:sldId id="265" r:id="rId6"/>
    <p:sldId id="261" r:id="rId7"/>
    <p:sldId id="267" r:id="rId8"/>
    <p:sldId id="268" r:id="rId9"/>
    <p:sldId id="269" r:id="rId10"/>
    <p:sldId id="270" r:id="rId11"/>
    <p:sldId id="271" r:id="rId12"/>
    <p:sldId id="272" r:id="rId13"/>
    <p:sldId id="273" r:id="rId14"/>
    <p:sldId id="274" r:id="rId15"/>
    <p:sldId id="275" r:id="rId16"/>
    <p:sldId id="277" r:id="rId17"/>
    <p:sldId id="278" r:id="rId18"/>
    <p:sldId id="276"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46D9D1-0A8F-4180-926A-C7EFA292CC25}" v="142" dt="2020-04-26T18:16:33.0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hi Sree Manne" userId="0db48b14047bbb3f" providerId="LiveId" clId="{7546D9D1-0A8F-4180-926A-C7EFA292CC25}"/>
    <pc:docChg chg="undo custSel addSld delSld modSld">
      <pc:chgData name="Jyothi Sree Manne" userId="0db48b14047bbb3f" providerId="LiveId" clId="{7546D9D1-0A8F-4180-926A-C7EFA292CC25}" dt="2020-04-27T05:33:33.984" v="6336" actId="20577"/>
      <pc:docMkLst>
        <pc:docMk/>
      </pc:docMkLst>
      <pc:sldChg chg="modSp mod">
        <pc:chgData name="Jyothi Sree Manne" userId="0db48b14047bbb3f" providerId="LiveId" clId="{7546D9D1-0A8F-4180-926A-C7EFA292CC25}" dt="2020-04-24T03:59:12.548" v="1610" actId="20577"/>
        <pc:sldMkLst>
          <pc:docMk/>
          <pc:sldMk cId="1011345157" sldId="262"/>
        </pc:sldMkLst>
        <pc:spChg chg="mod">
          <ac:chgData name="Jyothi Sree Manne" userId="0db48b14047bbb3f" providerId="LiveId" clId="{7546D9D1-0A8F-4180-926A-C7EFA292CC25}" dt="2020-04-24T03:59:12.548" v="1610" actId="20577"/>
          <ac:spMkLst>
            <pc:docMk/>
            <pc:sldMk cId="1011345157" sldId="262"/>
            <ac:spMk id="2" creationId="{0BBDA359-F05E-4B39-BFF7-0779600E8958}"/>
          </ac:spMkLst>
        </pc:spChg>
      </pc:sldChg>
      <pc:sldChg chg="modSp mod">
        <pc:chgData name="Jyothi Sree Manne" userId="0db48b14047bbb3f" providerId="LiveId" clId="{7546D9D1-0A8F-4180-926A-C7EFA292CC25}" dt="2020-04-23T12:57:24.649" v="598" actId="113"/>
        <pc:sldMkLst>
          <pc:docMk/>
          <pc:sldMk cId="2161169225" sldId="263"/>
        </pc:sldMkLst>
        <pc:spChg chg="mod">
          <ac:chgData name="Jyothi Sree Manne" userId="0db48b14047bbb3f" providerId="LiveId" clId="{7546D9D1-0A8F-4180-926A-C7EFA292CC25}" dt="2020-04-23T12:57:24.649" v="598" actId="113"/>
          <ac:spMkLst>
            <pc:docMk/>
            <pc:sldMk cId="2161169225" sldId="263"/>
            <ac:spMk id="4" creationId="{70901884-03BC-4247-AF36-9CFBB99723E3}"/>
          </ac:spMkLst>
        </pc:spChg>
      </pc:sldChg>
      <pc:sldChg chg="modSp mod">
        <pc:chgData name="Jyothi Sree Manne" userId="0db48b14047bbb3f" providerId="LiveId" clId="{7546D9D1-0A8F-4180-926A-C7EFA292CC25}" dt="2020-04-23T12:59:55.969" v="600" actId="113"/>
        <pc:sldMkLst>
          <pc:docMk/>
          <pc:sldMk cId="449811430" sldId="267"/>
        </pc:sldMkLst>
        <pc:spChg chg="mod">
          <ac:chgData name="Jyothi Sree Manne" userId="0db48b14047bbb3f" providerId="LiveId" clId="{7546D9D1-0A8F-4180-926A-C7EFA292CC25}" dt="2020-04-23T12:59:55.969" v="600" actId="113"/>
          <ac:spMkLst>
            <pc:docMk/>
            <pc:sldMk cId="449811430" sldId="267"/>
            <ac:spMk id="2" creationId="{A4D3643F-A55C-459B-9917-E91B39B2950D}"/>
          </ac:spMkLst>
        </pc:spChg>
      </pc:sldChg>
      <pc:sldChg chg="modSp mod">
        <pc:chgData name="Jyothi Sree Manne" userId="0db48b14047bbb3f" providerId="LiveId" clId="{7546D9D1-0A8F-4180-926A-C7EFA292CC25}" dt="2020-04-24T04:13:22.674" v="1611" actId="255"/>
        <pc:sldMkLst>
          <pc:docMk/>
          <pc:sldMk cId="2970877370" sldId="273"/>
        </pc:sldMkLst>
        <pc:spChg chg="mod">
          <ac:chgData name="Jyothi Sree Manne" userId="0db48b14047bbb3f" providerId="LiveId" clId="{7546D9D1-0A8F-4180-926A-C7EFA292CC25}" dt="2020-04-24T04:13:22.674" v="1611" actId="255"/>
          <ac:spMkLst>
            <pc:docMk/>
            <pc:sldMk cId="2970877370" sldId="273"/>
            <ac:spMk id="2" creationId="{44EA9BE2-BE80-4588-969B-41E2F4121BA4}"/>
          </ac:spMkLst>
        </pc:spChg>
      </pc:sldChg>
      <pc:sldChg chg="addSp modSp mod">
        <pc:chgData name="Jyothi Sree Manne" userId="0db48b14047bbb3f" providerId="LiveId" clId="{7546D9D1-0A8F-4180-926A-C7EFA292CC25}" dt="2020-04-21T13:26:34.638" v="34" actId="113"/>
        <pc:sldMkLst>
          <pc:docMk/>
          <pc:sldMk cId="229235476" sldId="274"/>
        </pc:sldMkLst>
        <pc:spChg chg="add mod">
          <ac:chgData name="Jyothi Sree Manne" userId="0db48b14047bbb3f" providerId="LiveId" clId="{7546D9D1-0A8F-4180-926A-C7EFA292CC25}" dt="2020-04-20T16:39:02.259" v="4" actId="122"/>
          <ac:spMkLst>
            <pc:docMk/>
            <pc:sldMk cId="229235476" sldId="274"/>
            <ac:spMk id="2" creationId="{55655391-EF42-4F4E-A5C0-53B6FC61CF89}"/>
          </ac:spMkLst>
        </pc:spChg>
        <pc:spChg chg="add mod">
          <ac:chgData name="Jyothi Sree Manne" userId="0db48b14047bbb3f" providerId="LiveId" clId="{7546D9D1-0A8F-4180-926A-C7EFA292CC25}" dt="2020-04-21T13:26:34.638" v="34" actId="113"/>
          <ac:spMkLst>
            <pc:docMk/>
            <pc:sldMk cId="229235476" sldId="274"/>
            <ac:spMk id="3" creationId="{33F7C47B-4FDA-407F-BA0C-78F43E1DDAA0}"/>
          </ac:spMkLst>
        </pc:spChg>
      </pc:sldChg>
      <pc:sldChg chg="addSp modSp add mod">
        <pc:chgData name="Jyothi Sree Manne" userId="0db48b14047bbb3f" providerId="LiveId" clId="{7546D9D1-0A8F-4180-926A-C7EFA292CC25}" dt="2020-04-21T13:30:59.829" v="56" actId="14100"/>
        <pc:sldMkLst>
          <pc:docMk/>
          <pc:sldMk cId="1298750463" sldId="275"/>
        </pc:sldMkLst>
        <pc:spChg chg="add mod">
          <ac:chgData name="Jyothi Sree Manne" userId="0db48b14047bbb3f" providerId="LiveId" clId="{7546D9D1-0A8F-4180-926A-C7EFA292CC25}" dt="2020-04-21T13:30:59.829" v="56" actId="14100"/>
          <ac:spMkLst>
            <pc:docMk/>
            <pc:sldMk cId="1298750463" sldId="275"/>
            <ac:spMk id="2" creationId="{A42B86D0-62CF-40C2-9648-6288BBC66136}"/>
          </ac:spMkLst>
        </pc:spChg>
        <pc:picChg chg="add mod">
          <ac:chgData name="Jyothi Sree Manne" userId="0db48b14047bbb3f" providerId="LiveId" clId="{7546D9D1-0A8F-4180-926A-C7EFA292CC25}" dt="2020-04-21T13:30:01.811" v="53" actId="1076"/>
          <ac:picMkLst>
            <pc:docMk/>
            <pc:sldMk cId="1298750463" sldId="275"/>
            <ac:picMk id="1026" creationId="{6F7FC5E6-0D2F-41FE-931A-387F02188630}"/>
          </ac:picMkLst>
        </pc:picChg>
      </pc:sldChg>
      <pc:sldChg chg="addSp delSp modSp add mod">
        <pc:chgData name="Jyothi Sree Manne" userId="0db48b14047bbb3f" providerId="LiveId" clId="{7546D9D1-0A8F-4180-926A-C7EFA292CC25}" dt="2020-04-24T05:53:41.020" v="1649" actId="20577"/>
        <pc:sldMkLst>
          <pc:docMk/>
          <pc:sldMk cId="3385766483" sldId="276"/>
        </pc:sldMkLst>
        <pc:spChg chg="add del mod">
          <ac:chgData name="Jyothi Sree Manne" userId="0db48b14047bbb3f" providerId="LiveId" clId="{7546D9D1-0A8F-4180-926A-C7EFA292CC25}" dt="2020-04-21T13:47:21.330" v="67"/>
          <ac:spMkLst>
            <pc:docMk/>
            <pc:sldMk cId="3385766483" sldId="276"/>
            <ac:spMk id="2" creationId="{F7B0CD52-C70D-4344-9644-588E380F47AA}"/>
          </ac:spMkLst>
        </pc:spChg>
        <pc:spChg chg="add mod">
          <ac:chgData name="Jyothi Sree Manne" userId="0db48b14047bbb3f" providerId="LiveId" clId="{7546D9D1-0A8F-4180-926A-C7EFA292CC25}" dt="2020-04-21T14:44:47.029" v="219" actId="255"/>
          <ac:spMkLst>
            <pc:docMk/>
            <pc:sldMk cId="3385766483" sldId="276"/>
            <ac:spMk id="7" creationId="{BE9E74D4-4B9A-4493-B64D-50CD4CA009A6}"/>
          </ac:spMkLst>
        </pc:spChg>
        <pc:spChg chg="add del mod">
          <ac:chgData name="Jyothi Sree Manne" userId="0db48b14047bbb3f" providerId="LiveId" clId="{7546D9D1-0A8F-4180-926A-C7EFA292CC25}" dt="2020-04-21T14:00:19.771" v="188"/>
          <ac:spMkLst>
            <pc:docMk/>
            <pc:sldMk cId="3385766483" sldId="276"/>
            <ac:spMk id="8" creationId="{F9D12A83-09A9-484A-8859-8F5149FC4246}"/>
          </ac:spMkLst>
        </pc:spChg>
        <pc:spChg chg="add mod">
          <ac:chgData name="Jyothi Sree Manne" userId="0db48b14047bbb3f" providerId="LiveId" clId="{7546D9D1-0A8F-4180-926A-C7EFA292CC25}" dt="2020-04-24T05:53:41.020" v="1649" actId="20577"/>
          <ac:spMkLst>
            <pc:docMk/>
            <pc:sldMk cId="3385766483" sldId="276"/>
            <ac:spMk id="11" creationId="{DEDD8A4B-0790-4C3E-B92F-3151099357A0}"/>
          </ac:spMkLst>
        </pc:spChg>
        <pc:picChg chg="add del mod">
          <ac:chgData name="Jyothi Sree Manne" userId="0db48b14047bbb3f" providerId="LiveId" clId="{7546D9D1-0A8F-4180-926A-C7EFA292CC25}" dt="2020-04-21T13:47:21.326" v="65" actId="478"/>
          <ac:picMkLst>
            <pc:docMk/>
            <pc:sldMk cId="3385766483" sldId="276"/>
            <ac:picMk id="4" creationId="{D445022E-1518-47B9-869F-30DE10B00B79}"/>
          </ac:picMkLst>
        </pc:picChg>
        <pc:picChg chg="add mod">
          <ac:chgData name="Jyothi Sree Manne" userId="0db48b14047bbb3f" providerId="LiveId" clId="{7546D9D1-0A8F-4180-926A-C7EFA292CC25}" dt="2020-04-21T14:44:53.606" v="220" actId="1076"/>
          <ac:picMkLst>
            <pc:docMk/>
            <pc:sldMk cId="3385766483" sldId="276"/>
            <ac:picMk id="6" creationId="{0572926D-71EF-4477-A2E5-994298142B87}"/>
          </ac:picMkLst>
        </pc:picChg>
        <pc:picChg chg="add mod">
          <ac:chgData name="Jyothi Sree Manne" userId="0db48b14047bbb3f" providerId="LiveId" clId="{7546D9D1-0A8F-4180-926A-C7EFA292CC25}" dt="2020-04-21T14:45:12.062" v="223" actId="14100"/>
          <ac:picMkLst>
            <pc:docMk/>
            <pc:sldMk cId="3385766483" sldId="276"/>
            <ac:picMk id="10" creationId="{7EC85467-353F-46C2-B3AC-60299C4AA336}"/>
          </ac:picMkLst>
        </pc:picChg>
      </pc:sldChg>
      <pc:sldChg chg="addSp modSp add mod">
        <pc:chgData name="Jyothi Sree Manne" userId="0db48b14047bbb3f" providerId="LiveId" clId="{7546D9D1-0A8F-4180-926A-C7EFA292CC25}" dt="2020-04-21T14:02:07.604" v="194" actId="14100"/>
        <pc:sldMkLst>
          <pc:docMk/>
          <pc:sldMk cId="1714927632" sldId="277"/>
        </pc:sldMkLst>
        <pc:spChg chg="add mod">
          <ac:chgData name="Jyothi Sree Manne" userId="0db48b14047bbb3f" providerId="LiveId" clId="{7546D9D1-0A8F-4180-926A-C7EFA292CC25}" dt="2020-04-21T14:02:07.604" v="194" actId="14100"/>
          <ac:spMkLst>
            <pc:docMk/>
            <pc:sldMk cId="1714927632" sldId="277"/>
            <ac:spMk id="2" creationId="{82F0D05C-9330-4AFE-8718-1F78D75045A3}"/>
          </ac:spMkLst>
        </pc:spChg>
      </pc:sldChg>
      <pc:sldChg chg="addSp modSp add mod">
        <pc:chgData name="Jyothi Sree Manne" userId="0db48b14047bbb3f" providerId="LiveId" clId="{7546D9D1-0A8F-4180-926A-C7EFA292CC25}" dt="2020-04-21T14:33:06.986" v="207" actId="14100"/>
        <pc:sldMkLst>
          <pc:docMk/>
          <pc:sldMk cId="788592381" sldId="278"/>
        </pc:sldMkLst>
        <pc:spChg chg="add mod">
          <ac:chgData name="Jyothi Sree Manne" userId="0db48b14047bbb3f" providerId="LiveId" clId="{7546D9D1-0A8F-4180-926A-C7EFA292CC25}" dt="2020-04-21T14:33:00.316" v="205" actId="14100"/>
          <ac:spMkLst>
            <pc:docMk/>
            <pc:sldMk cId="788592381" sldId="278"/>
            <ac:spMk id="2" creationId="{03594A13-FA5F-4667-830D-F21C6F9FD3D3}"/>
          </ac:spMkLst>
        </pc:spChg>
        <pc:picChg chg="add mod">
          <ac:chgData name="Jyothi Sree Manne" userId="0db48b14047bbb3f" providerId="LiveId" clId="{7546D9D1-0A8F-4180-926A-C7EFA292CC25}" dt="2020-04-21T14:33:06.986" v="207" actId="14100"/>
          <ac:picMkLst>
            <pc:docMk/>
            <pc:sldMk cId="788592381" sldId="278"/>
            <ac:picMk id="2050" creationId="{A3C5BA07-6733-4DBB-8B67-85A4F8DF139E}"/>
          </ac:picMkLst>
        </pc:picChg>
      </pc:sldChg>
      <pc:sldChg chg="addSp modSp add mod">
        <pc:chgData name="Jyothi Sree Manne" userId="0db48b14047bbb3f" providerId="LiveId" clId="{7546D9D1-0A8F-4180-926A-C7EFA292CC25}" dt="2020-04-21T14:51:24.001" v="263" actId="113"/>
        <pc:sldMkLst>
          <pc:docMk/>
          <pc:sldMk cId="2371630391" sldId="279"/>
        </pc:sldMkLst>
        <pc:spChg chg="add mod">
          <ac:chgData name="Jyothi Sree Manne" userId="0db48b14047bbb3f" providerId="LiveId" clId="{7546D9D1-0A8F-4180-926A-C7EFA292CC25}" dt="2020-04-21T14:51:24.001" v="263" actId="113"/>
          <ac:spMkLst>
            <pc:docMk/>
            <pc:sldMk cId="2371630391" sldId="279"/>
            <ac:spMk id="2" creationId="{60A01DAA-9FA0-4377-9482-07E607A325F0}"/>
          </ac:spMkLst>
        </pc:spChg>
      </pc:sldChg>
      <pc:sldChg chg="addSp modSp add mod">
        <pc:chgData name="Jyothi Sree Manne" userId="0db48b14047bbb3f" providerId="LiveId" clId="{7546D9D1-0A8F-4180-926A-C7EFA292CC25}" dt="2020-04-22T11:33:18.333" v="347" actId="1076"/>
        <pc:sldMkLst>
          <pc:docMk/>
          <pc:sldMk cId="544560095" sldId="280"/>
        </pc:sldMkLst>
        <pc:spChg chg="add mod">
          <ac:chgData name="Jyothi Sree Manne" userId="0db48b14047bbb3f" providerId="LiveId" clId="{7546D9D1-0A8F-4180-926A-C7EFA292CC25}" dt="2020-04-22T11:27:56.020" v="326" actId="255"/>
          <ac:spMkLst>
            <pc:docMk/>
            <pc:sldMk cId="544560095" sldId="280"/>
            <ac:spMk id="2" creationId="{DEDA0EC6-1D75-41C5-AFF5-7243E13ACB16}"/>
          </ac:spMkLst>
        </pc:spChg>
        <pc:spChg chg="add mod">
          <ac:chgData name="Jyothi Sree Manne" userId="0db48b14047bbb3f" providerId="LiveId" clId="{7546D9D1-0A8F-4180-926A-C7EFA292CC25}" dt="2020-04-22T11:27:28.193" v="325" actId="20577"/>
          <ac:spMkLst>
            <pc:docMk/>
            <pc:sldMk cId="544560095" sldId="280"/>
            <ac:spMk id="3" creationId="{051457B2-7DD8-4E87-8B6A-FC35EDAE5CDC}"/>
          </ac:spMkLst>
        </pc:spChg>
        <pc:spChg chg="add mod">
          <ac:chgData name="Jyothi Sree Manne" userId="0db48b14047bbb3f" providerId="LiveId" clId="{7546D9D1-0A8F-4180-926A-C7EFA292CC25}" dt="2020-04-22T11:33:13.987" v="346" actId="255"/>
          <ac:spMkLst>
            <pc:docMk/>
            <pc:sldMk cId="544560095" sldId="280"/>
            <ac:spMk id="4" creationId="{A38CD629-ECC5-46AC-9C3A-CA3B496468C7}"/>
          </ac:spMkLst>
        </pc:spChg>
        <pc:picChg chg="add mod">
          <ac:chgData name="Jyothi Sree Manne" userId="0db48b14047bbb3f" providerId="LiveId" clId="{7546D9D1-0A8F-4180-926A-C7EFA292CC25}" dt="2020-04-22T11:33:18.333" v="347" actId="1076"/>
          <ac:picMkLst>
            <pc:docMk/>
            <pc:sldMk cId="544560095" sldId="280"/>
            <ac:picMk id="1026" creationId="{404FB74B-DB0D-4489-81B3-A97D52D4AE2A}"/>
          </ac:picMkLst>
        </pc:picChg>
      </pc:sldChg>
      <pc:sldChg chg="addSp modSp add mod">
        <pc:chgData name="Jyothi Sree Manne" userId="0db48b14047bbb3f" providerId="LiveId" clId="{7546D9D1-0A8F-4180-926A-C7EFA292CC25}" dt="2020-04-22T11:45:30.199" v="394" actId="120"/>
        <pc:sldMkLst>
          <pc:docMk/>
          <pc:sldMk cId="3680155400" sldId="281"/>
        </pc:sldMkLst>
        <pc:spChg chg="add mod">
          <ac:chgData name="Jyothi Sree Manne" userId="0db48b14047bbb3f" providerId="LiveId" clId="{7546D9D1-0A8F-4180-926A-C7EFA292CC25}" dt="2020-04-22T11:45:30.199" v="394" actId="120"/>
          <ac:spMkLst>
            <pc:docMk/>
            <pc:sldMk cId="3680155400" sldId="281"/>
            <ac:spMk id="2" creationId="{BA10B56A-FD17-4511-8CE9-AA4C41557EA8}"/>
          </ac:spMkLst>
        </pc:spChg>
        <pc:picChg chg="add mod">
          <ac:chgData name="Jyothi Sree Manne" userId="0db48b14047bbb3f" providerId="LiveId" clId="{7546D9D1-0A8F-4180-926A-C7EFA292CC25}" dt="2020-04-22T11:45:13.892" v="392" actId="14100"/>
          <ac:picMkLst>
            <pc:docMk/>
            <pc:sldMk cId="3680155400" sldId="281"/>
            <ac:picMk id="2050" creationId="{79F6035D-AE14-43FD-86B4-6F1BA5CBB682}"/>
          </ac:picMkLst>
        </pc:picChg>
      </pc:sldChg>
      <pc:sldChg chg="addSp delSp modSp add mod">
        <pc:chgData name="Jyothi Sree Manne" userId="0db48b14047bbb3f" providerId="LiveId" clId="{7546D9D1-0A8F-4180-926A-C7EFA292CC25}" dt="2020-04-22T12:55:40.413" v="534" actId="20577"/>
        <pc:sldMkLst>
          <pc:docMk/>
          <pc:sldMk cId="532979784" sldId="282"/>
        </pc:sldMkLst>
        <pc:spChg chg="add del mod">
          <ac:chgData name="Jyothi Sree Manne" userId="0db48b14047bbb3f" providerId="LiveId" clId="{7546D9D1-0A8F-4180-926A-C7EFA292CC25}" dt="2020-04-22T12:42:19.139" v="398"/>
          <ac:spMkLst>
            <pc:docMk/>
            <pc:sldMk cId="532979784" sldId="282"/>
            <ac:spMk id="2" creationId="{24D69736-DCC6-4BEB-B2B7-8D36C198268B}"/>
          </ac:spMkLst>
        </pc:spChg>
        <pc:spChg chg="add mod">
          <ac:chgData name="Jyothi Sree Manne" userId="0db48b14047bbb3f" providerId="LiveId" clId="{7546D9D1-0A8F-4180-926A-C7EFA292CC25}" dt="2020-04-22T12:51:18.543" v="482" actId="255"/>
          <ac:spMkLst>
            <pc:docMk/>
            <pc:sldMk cId="532979784" sldId="282"/>
            <ac:spMk id="3" creationId="{C42DDC69-43B8-4FEF-8B10-62D11282908D}"/>
          </ac:spMkLst>
        </pc:spChg>
        <pc:spChg chg="add mod">
          <ac:chgData name="Jyothi Sree Manne" userId="0db48b14047bbb3f" providerId="LiveId" clId="{7546D9D1-0A8F-4180-926A-C7EFA292CC25}" dt="2020-04-22T12:51:34.291" v="484" actId="14100"/>
          <ac:spMkLst>
            <pc:docMk/>
            <pc:sldMk cId="532979784" sldId="282"/>
            <ac:spMk id="12" creationId="{DF80D1A5-F03E-499D-A56E-16CD07B3384D}"/>
          </ac:spMkLst>
        </pc:spChg>
        <pc:spChg chg="add mod">
          <ac:chgData name="Jyothi Sree Manne" userId="0db48b14047bbb3f" providerId="LiveId" clId="{7546D9D1-0A8F-4180-926A-C7EFA292CC25}" dt="2020-04-22T12:52:28.958" v="491" actId="1076"/>
          <ac:spMkLst>
            <pc:docMk/>
            <pc:sldMk cId="532979784" sldId="282"/>
            <ac:spMk id="13" creationId="{A22B83ED-7DDA-4CBD-BC54-207A977E786C}"/>
          </ac:spMkLst>
        </pc:spChg>
        <pc:spChg chg="add mod">
          <ac:chgData name="Jyothi Sree Manne" userId="0db48b14047bbb3f" providerId="LiveId" clId="{7546D9D1-0A8F-4180-926A-C7EFA292CC25}" dt="2020-04-22T12:52:31.811" v="492" actId="1076"/>
          <ac:spMkLst>
            <pc:docMk/>
            <pc:sldMk cId="532979784" sldId="282"/>
            <ac:spMk id="14" creationId="{72778FA2-A892-42F1-B819-D76854D84CAD}"/>
          </ac:spMkLst>
        </pc:spChg>
        <pc:spChg chg="add mod">
          <ac:chgData name="Jyothi Sree Manne" userId="0db48b14047bbb3f" providerId="LiveId" clId="{7546D9D1-0A8F-4180-926A-C7EFA292CC25}" dt="2020-04-22T12:52:26.608" v="490" actId="1076"/>
          <ac:spMkLst>
            <pc:docMk/>
            <pc:sldMk cId="532979784" sldId="282"/>
            <ac:spMk id="15" creationId="{DC36CCC6-B25B-46D9-92ED-1738C4F4C4A2}"/>
          </ac:spMkLst>
        </pc:spChg>
        <pc:spChg chg="add mod">
          <ac:chgData name="Jyothi Sree Manne" userId="0db48b14047bbb3f" providerId="LiveId" clId="{7546D9D1-0A8F-4180-926A-C7EFA292CC25}" dt="2020-04-22T12:53:37.206" v="497" actId="11529"/>
          <ac:spMkLst>
            <pc:docMk/>
            <pc:sldMk cId="532979784" sldId="282"/>
            <ac:spMk id="24" creationId="{8756E832-2203-480D-ADE4-C2E9063A0762}"/>
          </ac:spMkLst>
        </pc:spChg>
        <pc:spChg chg="add mod">
          <ac:chgData name="Jyothi Sree Manne" userId="0db48b14047bbb3f" providerId="LiveId" clId="{7546D9D1-0A8F-4180-926A-C7EFA292CC25}" dt="2020-04-22T12:54:08.939" v="503" actId="1076"/>
          <ac:spMkLst>
            <pc:docMk/>
            <pc:sldMk cId="532979784" sldId="282"/>
            <ac:spMk id="25" creationId="{F467E093-740C-40CE-A3D3-5CA435C63397}"/>
          </ac:spMkLst>
        </pc:spChg>
        <pc:spChg chg="add mod">
          <ac:chgData name="Jyothi Sree Manne" userId="0db48b14047bbb3f" providerId="LiveId" clId="{7546D9D1-0A8F-4180-926A-C7EFA292CC25}" dt="2020-04-22T12:54:05.555" v="502" actId="1076"/>
          <ac:spMkLst>
            <pc:docMk/>
            <pc:sldMk cId="532979784" sldId="282"/>
            <ac:spMk id="26" creationId="{2688A083-98F4-4727-B947-1DD91E725BA5}"/>
          </ac:spMkLst>
        </pc:spChg>
        <pc:spChg chg="add mod">
          <ac:chgData name="Jyothi Sree Manne" userId="0db48b14047bbb3f" providerId="LiveId" clId="{7546D9D1-0A8F-4180-926A-C7EFA292CC25}" dt="2020-04-22T12:54:02.581" v="501" actId="11529"/>
          <ac:spMkLst>
            <pc:docMk/>
            <pc:sldMk cId="532979784" sldId="282"/>
            <ac:spMk id="27" creationId="{9F31207A-77DF-4AFA-B33E-C50C66D6B0E8}"/>
          </ac:spMkLst>
        </pc:spChg>
        <pc:spChg chg="add mod">
          <ac:chgData name="Jyothi Sree Manne" userId="0db48b14047bbb3f" providerId="LiveId" clId="{7546D9D1-0A8F-4180-926A-C7EFA292CC25}" dt="2020-04-22T12:55:25.209" v="523" actId="20577"/>
          <ac:spMkLst>
            <pc:docMk/>
            <pc:sldMk cId="532979784" sldId="282"/>
            <ac:spMk id="39" creationId="{3C116EF7-AC9F-4A6A-B466-A2EB765B15C3}"/>
          </ac:spMkLst>
        </pc:spChg>
        <pc:spChg chg="add mod">
          <ac:chgData name="Jyothi Sree Manne" userId="0db48b14047bbb3f" providerId="LiveId" clId="{7546D9D1-0A8F-4180-926A-C7EFA292CC25}" dt="2020-04-22T12:55:40.413" v="534" actId="20577"/>
          <ac:spMkLst>
            <pc:docMk/>
            <pc:sldMk cId="532979784" sldId="282"/>
            <ac:spMk id="40" creationId="{D695F9C5-7DAE-4174-A7CC-BA4B83281305}"/>
          </ac:spMkLst>
        </pc:spChg>
        <pc:cxnChg chg="add del mod">
          <ac:chgData name="Jyothi Sree Manne" userId="0db48b14047bbb3f" providerId="LiveId" clId="{7546D9D1-0A8F-4180-926A-C7EFA292CC25}" dt="2020-04-22T12:45:40.695" v="416" actId="11529"/>
          <ac:cxnSpMkLst>
            <pc:docMk/>
            <pc:sldMk cId="532979784" sldId="282"/>
            <ac:cxnSpMk id="5" creationId="{DF63C7A2-809E-4B7A-B29F-0851130385F5}"/>
          </ac:cxnSpMkLst>
        </pc:cxnChg>
        <pc:cxnChg chg="add mod">
          <ac:chgData name="Jyothi Sree Manne" userId="0db48b14047bbb3f" providerId="LiveId" clId="{7546D9D1-0A8F-4180-926A-C7EFA292CC25}" dt="2020-04-22T12:50:36.855" v="480" actId="1076"/>
          <ac:cxnSpMkLst>
            <pc:docMk/>
            <pc:sldMk cId="532979784" sldId="282"/>
            <ac:cxnSpMk id="7" creationId="{2F41BCA1-1434-4FAA-93C3-F0E1B1402CA4}"/>
          </ac:cxnSpMkLst>
        </pc:cxnChg>
        <pc:cxnChg chg="add mod">
          <ac:chgData name="Jyothi Sree Manne" userId="0db48b14047bbb3f" providerId="LiveId" clId="{7546D9D1-0A8F-4180-926A-C7EFA292CC25}" dt="2020-04-22T12:50:40.983" v="481" actId="1076"/>
          <ac:cxnSpMkLst>
            <pc:docMk/>
            <pc:sldMk cId="532979784" sldId="282"/>
            <ac:cxnSpMk id="10" creationId="{197EE93C-1AAF-4971-B985-06D2CE59B823}"/>
          </ac:cxnSpMkLst>
        </pc:cxnChg>
        <pc:cxnChg chg="add mod">
          <ac:chgData name="Jyothi Sree Manne" userId="0db48b14047bbb3f" providerId="LiveId" clId="{7546D9D1-0A8F-4180-926A-C7EFA292CC25}" dt="2020-04-22T12:52:46.174" v="493" actId="11529"/>
          <ac:cxnSpMkLst>
            <pc:docMk/>
            <pc:sldMk cId="532979784" sldId="282"/>
            <ac:cxnSpMk id="17" creationId="{D1462103-5B0E-4D99-9F18-178BCC10CD93}"/>
          </ac:cxnSpMkLst>
        </pc:cxnChg>
        <pc:cxnChg chg="add mod">
          <ac:chgData name="Jyothi Sree Manne" userId="0db48b14047bbb3f" providerId="LiveId" clId="{7546D9D1-0A8F-4180-926A-C7EFA292CC25}" dt="2020-04-22T12:52:56.075" v="494" actId="11529"/>
          <ac:cxnSpMkLst>
            <pc:docMk/>
            <pc:sldMk cId="532979784" sldId="282"/>
            <ac:cxnSpMk id="19" creationId="{43F24B45-DD59-46A9-AA92-A1F7948B2932}"/>
          </ac:cxnSpMkLst>
        </pc:cxnChg>
        <pc:cxnChg chg="add mod">
          <ac:chgData name="Jyothi Sree Manne" userId="0db48b14047bbb3f" providerId="LiveId" clId="{7546D9D1-0A8F-4180-926A-C7EFA292CC25}" dt="2020-04-22T12:53:08.975" v="495" actId="11529"/>
          <ac:cxnSpMkLst>
            <pc:docMk/>
            <pc:sldMk cId="532979784" sldId="282"/>
            <ac:cxnSpMk id="21" creationId="{26D0AA77-816B-4DFA-8CCE-0D44E931431C}"/>
          </ac:cxnSpMkLst>
        </pc:cxnChg>
        <pc:cxnChg chg="add mod">
          <ac:chgData name="Jyothi Sree Manne" userId="0db48b14047bbb3f" providerId="LiveId" clId="{7546D9D1-0A8F-4180-926A-C7EFA292CC25}" dt="2020-04-22T12:53:20.466" v="496" actId="11529"/>
          <ac:cxnSpMkLst>
            <pc:docMk/>
            <pc:sldMk cId="532979784" sldId="282"/>
            <ac:cxnSpMk id="23" creationId="{E27D6B72-43C5-46E9-9B91-85B6AC8613D5}"/>
          </ac:cxnSpMkLst>
        </pc:cxnChg>
        <pc:cxnChg chg="add mod">
          <ac:chgData name="Jyothi Sree Manne" userId="0db48b14047bbb3f" providerId="LiveId" clId="{7546D9D1-0A8F-4180-926A-C7EFA292CC25}" dt="2020-04-22T12:54:18.062" v="504" actId="11529"/>
          <ac:cxnSpMkLst>
            <pc:docMk/>
            <pc:sldMk cId="532979784" sldId="282"/>
            <ac:cxnSpMk id="29" creationId="{DBF460D5-696C-4104-A131-3165103FBE6A}"/>
          </ac:cxnSpMkLst>
        </pc:cxnChg>
        <pc:cxnChg chg="add mod">
          <ac:chgData name="Jyothi Sree Manne" userId="0db48b14047bbb3f" providerId="LiveId" clId="{7546D9D1-0A8F-4180-926A-C7EFA292CC25}" dt="2020-04-22T12:54:25.476" v="505" actId="11529"/>
          <ac:cxnSpMkLst>
            <pc:docMk/>
            <pc:sldMk cId="532979784" sldId="282"/>
            <ac:cxnSpMk id="31" creationId="{884FAEDF-9B0B-47F4-87FF-23569B0E0869}"/>
          </ac:cxnSpMkLst>
        </pc:cxnChg>
        <pc:cxnChg chg="add mod">
          <ac:chgData name="Jyothi Sree Manne" userId="0db48b14047bbb3f" providerId="LiveId" clId="{7546D9D1-0A8F-4180-926A-C7EFA292CC25}" dt="2020-04-22T12:54:35.075" v="506" actId="11529"/>
          <ac:cxnSpMkLst>
            <pc:docMk/>
            <pc:sldMk cId="532979784" sldId="282"/>
            <ac:cxnSpMk id="33" creationId="{21574768-FCF0-47AA-A220-2C0BF37FFB73}"/>
          </ac:cxnSpMkLst>
        </pc:cxnChg>
        <pc:cxnChg chg="add mod">
          <ac:chgData name="Jyothi Sree Manne" userId="0db48b14047bbb3f" providerId="LiveId" clId="{7546D9D1-0A8F-4180-926A-C7EFA292CC25}" dt="2020-04-22T12:54:53.885" v="508" actId="14100"/>
          <ac:cxnSpMkLst>
            <pc:docMk/>
            <pc:sldMk cId="532979784" sldId="282"/>
            <ac:cxnSpMk id="35" creationId="{35C42D5E-02DE-42E7-AD20-315B95A864CB}"/>
          </ac:cxnSpMkLst>
        </pc:cxnChg>
        <pc:cxnChg chg="add mod">
          <ac:chgData name="Jyothi Sree Manne" userId="0db48b14047bbb3f" providerId="LiveId" clId="{7546D9D1-0A8F-4180-926A-C7EFA292CC25}" dt="2020-04-22T12:55:06.579" v="509" actId="11529"/>
          <ac:cxnSpMkLst>
            <pc:docMk/>
            <pc:sldMk cId="532979784" sldId="282"/>
            <ac:cxnSpMk id="38" creationId="{D66E9CC5-8E2E-496F-B8A7-ED48E4679794}"/>
          </ac:cxnSpMkLst>
        </pc:cxnChg>
      </pc:sldChg>
      <pc:sldChg chg="addSp modSp add mod">
        <pc:chgData name="Jyothi Sree Manne" userId="0db48b14047bbb3f" providerId="LiveId" clId="{7546D9D1-0A8F-4180-926A-C7EFA292CC25}" dt="2020-04-22T13:37:13.912" v="593" actId="20577"/>
        <pc:sldMkLst>
          <pc:docMk/>
          <pc:sldMk cId="2441994949" sldId="283"/>
        </pc:sldMkLst>
        <pc:spChg chg="add mod">
          <ac:chgData name="Jyothi Sree Manne" userId="0db48b14047bbb3f" providerId="LiveId" clId="{7546D9D1-0A8F-4180-926A-C7EFA292CC25}" dt="2020-04-22T12:56:54.434" v="541" actId="14100"/>
          <ac:spMkLst>
            <pc:docMk/>
            <pc:sldMk cId="2441994949" sldId="283"/>
            <ac:spMk id="2" creationId="{5DB87BC5-5DDC-4C6F-A9EF-871AB57279D1}"/>
          </ac:spMkLst>
        </pc:spChg>
        <pc:spChg chg="add mod">
          <ac:chgData name="Jyothi Sree Manne" userId="0db48b14047bbb3f" providerId="LiveId" clId="{7546D9D1-0A8F-4180-926A-C7EFA292CC25}" dt="2020-04-22T13:37:13.912" v="593" actId="20577"/>
          <ac:spMkLst>
            <pc:docMk/>
            <pc:sldMk cId="2441994949" sldId="283"/>
            <ac:spMk id="3" creationId="{83AAA66E-385A-4F2B-A86C-B2A1E523C734}"/>
          </ac:spMkLst>
        </pc:spChg>
      </pc:sldChg>
      <pc:sldChg chg="addSp modSp add mod">
        <pc:chgData name="Jyothi Sree Manne" userId="0db48b14047bbb3f" providerId="LiveId" clId="{7546D9D1-0A8F-4180-926A-C7EFA292CC25}" dt="2020-04-22T13:37:20.106" v="596" actId="20577"/>
        <pc:sldMkLst>
          <pc:docMk/>
          <pc:sldMk cId="3672999735" sldId="284"/>
        </pc:sldMkLst>
        <pc:spChg chg="add mod">
          <ac:chgData name="Jyothi Sree Manne" userId="0db48b14047bbb3f" providerId="LiveId" clId="{7546D9D1-0A8F-4180-926A-C7EFA292CC25}" dt="2020-04-22T13:37:20.106" v="596" actId="20577"/>
          <ac:spMkLst>
            <pc:docMk/>
            <pc:sldMk cId="3672999735" sldId="284"/>
            <ac:spMk id="2" creationId="{386527EB-283C-42F2-B9B2-26761AFC5BB4}"/>
          </ac:spMkLst>
        </pc:spChg>
      </pc:sldChg>
      <pc:sldChg chg="addSp modSp mod">
        <pc:chgData name="Jyothi Sree Manne" userId="0db48b14047bbb3f" providerId="LiveId" clId="{7546D9D1-0A8F-4180-926A-C7EFA292CC25}" dt="2020-04-23T13:10:20.661" v="634" actId="113"/>
        <pc:sldMkLst>
          <pc:docMk/>
          <pc:sldMk cId="3716139903" sldId="286"/>
        </pc:sldMkLst>
        <pc:spChg chg="mod">
          <ac:chgData name="Jyothi Sree Manne" userId="0db48b14047bbb3f" providerId="LiveId" clId="{7546D9D1-0A8F-4180-926A-C7EFA292CC25}" dt="2020-04-23T13:09:49.794" v="630" actId="255"/>
          <ac:spMkLst>
            <pc:docMk/>
            <pc:sldMk cId="3716139903" sldId="286"/>
            <ac:spMk id="2" creationId="{68FCB941-47C9-401E-8D38-3EE6CA8A4DDC}"/>
          </ac:spMkLst>
        </pc:spChg>
        <pc:spChg chg="add mod">
          <ac:chgData name="Jyothi Sree Manne" userId="0db48b14047bbb3f" providerId="LiveId" clId="{7546D9D1-0A8F-4180-926A-C7EFA292CC25}" dt="2020-04-23T13:10:20.661" v="634" actId="113"/>
          <ac:spMkLst>
            <pc:docMk/>
            <pc:sldMk cId="3716139903" sldId="286"/>
            <ac:spMk id="3" creationId="{ECEEB98D-23EE-4B89-B0E7-1057D0EA9265}"/>
          </ac:spMkLst>
        </pc:spChg>
      </pc:sldChg>
      <pc:sldChg chg="addSp modSp add mod">
        <pc:chgData name="Jyothi Sree Manne" userId="0db48b14047bbb3f" providerId="LiveId" clId="{7546D9D1-0A8F-4180-926A-C7EFA292CC25}" dt="2020-04-23T13:24:20.606" v="647" actId="113"/>
        <pc:sldMkLst>
          <pc:docMk/>
          <pc:sldMk cId="1012942652" sldId="287"/>
        </pc:sldMkLst>
        <pc:spChg chg="add mod">
          <ac:chgData name="Jyothi Sree Manne" userId="0db48b14047bbb3f" providerId="LiveId" clId="{7546D9D1-0A8F-4180-926A-C7EFA292CC25}" dt="2020-04-23T13:24:20.606" v="647" actId="113"/>
          <ac:spMkLst>
            <pc:docMk/>
            <pc:sldMk cId="1012942652" sldId="287"/>
            <ac:spMk id="2" creationId="{84060E63-3F8E-4C6F-B00C-E25273CC54B4}"/>
          </ac:spMkLst>
        </pc:spChg>
      </pc:sldChg>
      <pc:sldChg chg="addSp delSp modSp add mod">
        <pc:chgData name="Jyothi Sree Manne" userId="0db48b14047bbb3f" providerId="LiveId" clId="{7546D9D1-0A8F-4180-926A-C7EFA292CC25}" dt="2020-04-23T14:04:05.593" v="1391" actId="113"/>
        <pc:sldMkLst>
          <pc:docMk/>
          <pc:sldMk cId="997430911" sldId="288"/>
        </pc:sldMkLst>
        <pc:spChg chg="add del mod">
          <ac:chgData name="Jyothi Sree Manne" userId="0db48b14047bbb3f" providerId="LiveId" clId="{7546D9D1-0A8F-4180-926A-C7EFA292CC25}" dt="2020-04-23T13:27:44.379" v="651"/>
          <ac:spMkLst>
            <pc:docMk/>
            <pc:sldMk cId="997430911" sldId="288"/>
            <ac:spMk id="2" creationId="{3A7BF365-7074-4A3D-9A4F-1B632E610B28}"/>
          </ac:spMkLst>
        </pc:spChg>
        <pc:spChg chg="add mod">
          <ac:chgData name="Jyothi Sree Manne" userId="0db48b14047bbb3f" providerId="LiveId" clId="{7546D9D1-0A8F-4180-926A-C7EFA292CC25}" dt="2020-04-23T14:04:05.593" v="1391" actId="113"/>
          <ac:spMkLst>
            <pc:docMk/>
            <pc:sldMk cId="997430911" sldId="288"/>
            <ac:spMk id="3" creationId="{4F5515B4-466F-4441-AE01-63A06C293548}"/>
          </ac:spMkLst>
        </pc:spChg>
      </pc:sldChg>
      <pc:sldChg chg="addSp modSp add mod">
        <pc:chgData name="Jyothi Sree Manne" userId="0db48b14047bbb3f" providerId="LiveId" clId="{7546D9D1-0A8F-4180-926A-C7EFA292CC25}" dt="2020-04-24T14:28:29.533" v="1923" actId="313"/>
        <pc:sldMkLst>
          <pc:docMk/>
          <pc:sldMk cId="2697446793" sldId="289"/>
        </pc:sldMkLst>
        <pc:spChg chg="add mod">
          <ac:chgData name="Jyothi Sree Manne" userId="0db48b14047bbb3f" providerId="LiveId" clId="{7546D9D1-0A8F-4180-926A-C7EFA292CC25}" dt="2020-04-24T14:28:29.533" v="1923" actId="313"/>
          <ac:spMkLst>
            <pc:docMk/>
            <pc:sldMk cId="2697446793" sldId="289"/>
            <ac:spMk id="2" creationId="{92FD839A-316F-49B4-AD03-AED2C12E9611}"/>
          </ac:spMkLst>
        </pc:spChg>
      </pc:sldChg>
      <pc:sldChg chg="addSp modSp add mod">
        <pc:chgData name="Jyothi Sree Manne" userId="0db48b14047bbb3f" providerId="LiveId" clId="{7546D9D1-0A8F-4180-926A-C7EFA292CC25}" dt="2020-04-25T05:35:04.578" v="2850" actId="113"/>
        <pc:sldMkLst>
          <pc:docMk/>
          <pc:sldMk cId="1504150181" sldId="290"/>
        </pc:sldMkLst>
        <pc:spChg chg="add mod">
          <ac:chgData name="Jyothi Sree Manne" userId="0db48b14047bbb3f" providerId="LiveId" clId="{7546D9D1-0A8F-4180-926A-C7EFA292CC25}" dt="2020-04-25T05:35:04.578" v="2850" actId="113"/>
          <ac:spMkLst>
            <pc:docMk/>
            <pc:sldMk cId="1504150181" sldId="290"/>
            <ac:spMk id="2" creationId="{0F983B38-C7A9-421F-8AD4-9A01B68E6188}"/>
          </ac:spMkLst>
        </pc:spChg>
      </pc:sldChg>
      <pc:sldChg chg="addSp modSp add mod">
        <pc:chgData name="Jyothi Sree Manne" userId="0db48b14047bbb3f" providerId="LiveId" clId="{7546D9D1-0A8F-4180-926A-C7EFA292CC25}" dt="2020-04-27T05:04:09.609" v="6335" actId="20577"/>
        <pc:sldMkLst>
          <pc:docMk/>
          <pc:sldMk cId="241696522" sldId="291"/>
        </pc:sldMkLst>
        <pc:spChg chg="add mod">
          <ac:chgData name="Jyothi Sree Manne" userId="0db48b14047bbb3f" providerId="LiveId" clId="{7546D9D1-0A8F-4180-926A-C7EFA292CC25}" dt="2020-04-27T05:04:09.609" v="6335" actId="20577"/>
          <ac:spMkLst>
            <pc:docMk/>
            <pc:sldMk cId="241696522" sldId="291"/>
            <ac:spMk id="2" creationId="{4CF6CD01-543D-4CF6-9E4E-DB3B73386AE0}"/>
          </ac:spMkLst>
        </pc:spChg>
      </pc:sldChg>
      <pc:sldChg chg="addSp modSp add mod">
        <pc:chgData name="Jyothi Sree Manne" userId="0db48b14047bbb3f" providerId="LiveId" clId="{7546D9D1-0A8F-4180-926A-C7EFA292CC25}" dt="2020-04-27T04:53:00.140" v="6326" actId="20577"/>
        <pc:sldMkLst>
          <pc:docMk/>
          <pc:sldMk cId="667140647" sldId="292"/>
        </pc:sldMkLst>
        <pc:spChg chg="add mod">
          <ac:chgData name="Jyothi Sree Manne" userId="0db48b14047bbb3f" providerId="LiveId" clId="{7546D9D1-0A8F-4180-926A-C7EFA292CC25}" dt="2020-04-27T04:53:00.140" v="6326" actId="20577"/>
          <ac:spMkLst>
            <pc:docMk/>
            <pc:sldMk cId="667140647" sldId="292"/>
            <ac:spMk id="2" creationId="{3D48C99C-3049-4C1C-8B2E-7A68784CA07F}"/>
          </ac:spMkLst>
        </pc:spChg>
      </pc:sldChg>
      <pc:sldChg chg="addSp modSp add mod">
        <pc:chgData name="Jyothi Sree Manne" userId="0db48b14047bbb3f" providerId="LiveId" clId="{7546D9D1-0A8F-4180-926A-C7EFA292CC25}" dt="2020-04-26T15:34:02.628" v="5719" actId="313"/>
        <pc:sldMkLst>
          <pc:docMk/>
          <pc:sldMk cId="491943736" sldId="293"/>
        </pc:sldMkLst>
        <pc:spChg chg="add mod">
          <ac:chgData name="Jyothi Sree Manne" userId="0db48b14047bbb3f" providerId="LiveId" clId="{7546D9D1-0A8F-4180-926A-C7EFA292CC25}" dt="2020-04-26T15:34:02.628" v="5719" actId="313"/>
          <ac:spMkLst>
            <pc:docMk/>
            <pc:sldMk cId="491943736" sldId="293"/>
            <ac:spMk id="2" creationId="{5EEB0352-38DC-45A0-BA9D-49816197D95D}"/>
          </ac:spMkLst>
        </pc:spChg>
      </pc:sldChg>
      <pc:sldChg chg="addSp modSp add">
        <pc:chgData name="Jyothi Sree Manne" userId="0db48b14047bbb3f" providerId="LiveId" clId="{7546D9D1-0A8F-4180-926A-C7EFA292CC25}" dt="2020-04-26T18:07:52.768" v="6081" actId="767"/>
        <pc:sldMkLst>
          <pc:docMk/>
          <pc:sldMk cId="1129774327" sldId="294"/>
        </pc:sldMkLst>
        <pc:spChg chg="add mod">
          <ac:chgData name="Jyothi Sree Manne" userId="0db48b14047bbb3f" providerId="LiveId" clId="{7546D9D1-0A8F-4180-926A-C7EFA292CC25}" dt="2020-04-26T18:07:52.768" v="6081" actId="767"/>
          <ac:spMkLst>
            <pc:docMk/>
            <pc:sldMk cId="1129774327" sldId="294"/>
            <ac:spMk id="2" creationId="{4E607C76-F10D-46D5-8C01-DCEEC267DF80}"/>
          </ac:spMkLst>
        </pc:spChg>
        <pc:picChg chg="add mod">
          <ac:chgData name="Jyothi Sree Manne" userId="0db48b14047bbb3f" providerId="LiveId" clId="{7546D9D1-0A8F-4180-926A-C7EFA292CC25}" dt="2020-04-26T18:07:19.383" v="6080" actId="14100"/>
          <ac:picMkLst>
            <pc:docMk/>
            <pc:sldMk cId="1129774327" sldId="294"/>
            <ac:picMk id="1026" creationId="{84367917-443E-4A44-8D9B-9A349017570F}"/>
          </ac:picMkLst>
        </pc:picChg>
      </pc:sldChg>
      <pc:sldChg chg="addSp modSp add del mod">
        <pc:chgData name="Jyothi Sree Manne" userId="0db48b14047bbb3f" providerId="LiveId" clId="{7546D9D1-0A8F-4180-926A-C7EFA292CC25}" dt="2020-04-26T15:42:08.556" v="5726" actId="2696"/>
        <pc:sldMkLst>
          <pc:docMk/>
          <pc:sldMk cId="3774747213" sldId="294"/>
        </pc:sldMkLst>
        <pc:spChg chg="add mod">
          <ac:chgData name="Jyothi Sree Manne" userId="0db48b14047bbb3f" providerId="LiveId" clId="{7546D9D1-0A8F-4180-926A-C7EFA292CC25}" dt="2020-04-26T15:39:50.998" v="5721" actId="11529"/>
          <ac:spMkLst>
            <pc:docMk/>
            <pc:sldMk cId="3774747213" sldId="294"/>
            <ac:spMk id="2" creationId="{A20AE6D7-9467-45D3-8CB7-DC7E17F0014A}"/>
          </ac:spMkLst>
        </pc:spChg>
        <pc:spChg chg="add mod">
          <ac:chgData name="Jyothi Sree Manne" userId="0db48b14047bbb3f" providerId="LiveId" clId="{7546D9D1-0A8F-4180-926A-C7EFA292CC25}" dt="2020-04-26T15:40:27.657" v="5722" actId="11529"/>
          <ac:spMkLst>
            <pc:docMk/>
            <pc:sldMk cId="3774747213" sldId="294"/>
            <ac:spMk id="3" creationId="{55EDA3B1-7C46-4B34-83CE-68800D67A20C}"/>
          </ac:spMkLst>
        </pc:spChg>
        <pc:spChg chg="add mod">
          <ac:chgData name="Jyothi Sree Manne" userId="0db48b14047bbb3f" providerId="LiveId" clId="{7546D9D1-0A8F-4180-926A-C7EFA292CC25}" dt="2020-04-26T15:40:39.575" v="5724" actId="14100"/>
          <ac:spMkLst>
            <pc:docMk/>
            <pc:sldMk cId="3774747213" sldId="294"/>
            <ac:spMk id="4" creationId="{372998A8-AD56-4F72-946A-8A0F61989232}"/>
          </ac:spMkLst>
        </pc:spChg>
        <pc:spChg chg="add mod">
          <ac:chgData name="Jyothi Sree Manne" userId="0db48b14047bbb3f" providerId="LiveId" clId="{7546D9D1-0A8F-4180-926A-C7EFA292CC25}" dt="2020-04-26T15:40:52.385" v="5725" actId="11529"/>
          <ac:spMkLst>
            <pc:docMk/>
            <pc:sldMk cId="3774747213" sldId="294"/>
            <ac:spMk id="5" creationId="{13DA1E64-5FA0-45FA-81FF-9AE0F60EC719}"/>
          </ac:spMkLst>
        </pc:spChg>
      </pc:sldChg>
      <pc:sldChg chg="addSp modSp add mod">
        <pc:chgData name="Jyothi Sree Manne" userId="0db48b14047bbb3f" providerId="LiveId" clId="{7546D9D1-0A8F-4180-926A-C7EFA292CC25}" dt="2020-04-26T18:15:45.488" v="6129" actId="255"/>
        <pc:sldMkLst>
          <pc:docMk/>
          <pc:sldMk cId="2082748811" sldId="295"/>
        </pc:sldMkLst>
        <pc:spChg chg="add mod">
          <ac:chgData name="Jyothi Sree Manne" userId="0db48b14047bbb3f" providerId="LiveId" clId="{7546D9D1-0A8F-4180-926A-C7EFA292CC25}" dt="2020-04-26T18:15:45.488" v="6129" actId="255"/>
          <ac:spMkLst>
            <pc:docMk/>
            <pc:sldMk cId="2082748811" sldId="295"/>
            <ac:spMk id="2" creationId="{937AE4F6-FCE3-4CD8-8940-1F5FAF3D5B0A}"/>
          </ac:spMkLst>
        </pc:spChg>
      </pc:sldChg>
      <pc:sldChg chg="addSp modSp add mod">
        <pc:chgData name="Jyothi Sree Manne" userId="0db48b14047bbb3f" providerId="LiveId" clId="{7546D9D1-0A8F-4180-926A-C7EFA292CC25}" dt="2020-04-27T05:33:33.984" v="6336" actId="20577"/>
        <pc:sldMkLst>
          <pc:docMk/>
          <pc:sldMk cId="975888258" sldId="296"/>
        </pc:sldMkLst>
        <pc:spChg chg="add mod">
          <ac:chgData name="Jyothi Sree Manne" userId="0db48b14047bbb3f" providerId="LiveId" clId="{7546D9D1-0A8F-4180-926A-C7EFA292CC25}" dt="2020-04-27T05:33:33.984" v="6336" actId="20577"/>
          <ac:spMkLst>
            <pc:docMk/>
            <pc:sldMk cId="975888258" sldId="296"/>
            <ac:spMk id="2" creationId="{9EF34D7B-A530-4E48-BBE4-62C66AF24E0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53FAF-8E8B-42B4-B580-D0ADA2942D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D67266-9790-4D78-B199-6B2FEDE91D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083B76-DB86-4E8A-B3F4-71BF810C759A}"/>
              </a:ext>
            </a:extLst>
          </p:cNvPr>
          <p:cNvSpPr>
            <a:spLocks noGrp="1"/>
          </p:cNvSpPr>
          <p:nvPr>
            <p:ph type="dt" sz="half" idx="10"/>
          </p:nvPr>
        </p:nvSpPr>
        <p:spPr/>
        <p:txBody>
          <a:bodyPr/>
          <a:lstStyle/>
          <a:p>
            <a:fld id="{12D82EF4-E0BA-4E3A-A030-3208A96DE50A}" type="datetimeFigureOut">
              <a:rPr lang="en-IN" smtClean="0"/>
              <a:t>27-04-2020</a:t>
            </a:fld>
            <a:endParaRPr lang="en-IN"/>
          </a:p>
        </p:txBody>
      </p:sp>
      <p:sp>
        <p:nvSpPr>
          <p:cNvPr id="5" name="Footer Placeholder 4">
            <a:extLst>
              <a:ext uri="{FF2B5EF4-FFF2-40B4-BE49-F238E27FC236}">
                <a16:creationId xmlns:a16="http://schemas.microsoft.com/office/drawing/2014/main" id="{617AC985-AF68-4868-9151-D318595C69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A62B66-50C3-4D7A-B13B-03485E115E04}"/>
              </a:ext>
            </a:extLst>
          </p:cNvPr>
          <p:cNvSpPr>
            <a:spLocks noGrp="1"/>
          </p:cNvSpPr>
          <p:nvPr>
            <p:ph type="sldNum" sz="quarter" idx="12"/>
          </p:nvPr>
        </p:nvSpPr>
        <p:spPr/>
        <p:txBody>
          <a:bodyPr/>
          <a:lstStyle/>
          <a:p>
            <a:fld id="{C136142D-A665-4809-86CF-C3C5E03BD653}" type="slidenum">
              <a:rPr lang="en-IN" smtClean="0"/>
              <a:t>‹#›</a:t>
            </a:fld>
            <a:endParaRPr lang="en-IN"/>
          </a:p>
        </p:txBody>
      </p:sp>
    </p:spTree>
    <p:extLst>
      <p:ext uri="{BB962C8B-B14F-4D97-AF65-F5344CB8AC3E}">
        <p14:creationId xmlns:p14="http://schemas.microsoft.com/office/powerpoint/2010/main" val="3867645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269F7-46CF-48D5-82C5-3E61F5D0EDC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84C115-AEED-423F-87B1-F0B3FAC538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D84ACA-B755-43D2-A60D-43B794155160}"/>
              </a:ext>
            </a:extLst>
          </p:cNvPr>
          <p:cNvSpPr>
            <a:spLocks noGrp="1"/>
          </p:cNvSpPr>
          <p:nvPr>
            <p:ph type="dt" sz="half" idx="10"/>
          </p:nvPr>
        </p:nvSpPr>
        <p:spPr/>
        <p:txBody>
          <a:bodyPr/>
          <a:lstStyle/>
          <a:p>
            <a:fld id="{12D82EF4-E0BA-4E3A-A030-3208A96DE50A}" type="datetimeFigureOut">
              <a:rPr lang="en-IN" smtClean="0"/>
              <a:t>27-04-2020</a:t>
            </a:fld>
            <a:endParaRPr lang="en-IN"/>
          </a:p>
        </p:txBody>
      </p:sp>
      <p:sp>
        <p:nvSpPr>
          <p:cNvPr id="5" name="Footer Placeholder 4">
            <a:extLst>
              <a:ext uri="{FF2B5EF4-FFF2-40B4-BE49-F238E27FC236}">
                <a16:creationId xmlns:a16="http://schemas.microsoft.com/office/drawing/2014/main" id="{F9F5108C-639E-465F-96EF-1718886C4E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853E8B-0FF5-4791-BB8E-CC378C510754}"/>
              </a:ext>
            </a:extLst>
          </p:cNvPr>
          <p:cNvSpPr>
            <a:spLocks noGrp="1"/>
          </p:cNvSpPr>
          <p:nvPr>
            <p:ph type="sldNum" sz="quarter" idx="12"/>
          </p:nvPr>
        </p:nvSpPr>
        <p:spPr/>
        <p:txBody>
          <a:bodyPr/>
          <a:lstStyle/>
          <a:p>
            <a:fld id="{C136142D-A665-4809-86CF-C3C5E03BD653}" type="slidenum">
              <a:rPr lang="en-IN" smtClean="0"/>
              <a:t>‹#›</a:t>
            </a:fld>
            <a:endParaRPr lang="en-IN"/>
          </a:p>
        </p:txBody>
      </p:sp>
    </p:spTree>
    <p:extLst>
      <p:ext uri="{BB962C8B-B14F-4D97-AF65-F5344CB8AC3E}">
        <p14:creationId xmlns:p14="http://schemas.microsoft.com/office/powerpoint/2010/main" val="1463243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3F6E04-644F-44F0-9194-EC9365E963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6DCF24-B996-42B8-AC6A-945FAB9255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5F2B3D-6113-4A26-9B7C-4282B9BC20F0}"/>
              </a:ext>
            </a:extLst>
          </p:cNvPr>
          <p:cNvSpPr>
            <a:spLocks noGrp="1"/>
          </p:cNvSpPr>
          <p:nvPr>
            <p:ph type="dt" sz="half" idx="10"/>
          </p:nvPr>
        </p:nvSpPr>
        <p:spPr/>
        <p:txBody>
          <a:bodyPr/>
          <a:lstStyle/>
          <a:p>
            <a:fld id="{12D82EF4-E0BA-4E3A-A030-3208A96DE50A}" type="datetimeFigureOut">
              <a:rPr lang="en-IN" smtClean="0"/>
              <a:t>27-04-2020</a:t>
            </a:fld>
            <a:endParaRPr lang="en-IN"/>
          </a:p>
        </p:txBody>
      </p:sp>
      <p:sp>
        <p:nvSpPr>
          <p:cNvPr id="5" name="Footer Placeholder 4">
            <a:extLst>
              <a:ext uri="{FF2B5EF4-FFF2-40B4-BE49-F238E27FC236}">
                <a16:creationId xmlns:a16="http://schemas.microsoft.com/office/drawing/2014/main" id="{4CBB65F2-43F8-4D44-9BC8-C147B25FD1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39A8E4-179C-4065-84FE-42A261454AF7}"/>
              </a:ext>
            </a:extLst>
          </p:cNvPr>
          <p:cNvSpPr>
            <a:spLocks noGrp="1"/>
          </p:cNvSpPr>
          <p:nvPr>
            <p:ph type="sldNum" sz="quarter" idx="12"/>
          </p:nvPr>
        </p:nvSpPr>
        <p:spPr/>
        <p:txBody>
          <a:bodyPr/>
          <a:lstStyle/>
          <a:p>
            <a:fld id="{C136142D-A665-4809-86CF-C3C5E03BD653}" type="slidenum">
              <a:rPr lang="en-IN" smtClean="0"/>
              <a:t>‹#›</a:t>
            </a:fld>
            <a:endParaRPr lang="en-IN"/>
          </a:p>
        </p:txBody>
      </p:sp>
    </p:spTree>
    <p:extLst>
      <p:ext uri="{BB962C8B-B14F-4D97-AF65-F5344CB8AC3E}">
        <p14:creationId xmlns:p14="http://schemas.microsoft.com/office/powerpoint/2010/main" val="2157855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8F347-3A81-4FAF-94E5-0F2A9D7DE2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E5C7EC-4C69-4320-B611-EFBA8CF87E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F96F08-001B-493B-AAC7-FA450FDA3FBC}"/>
              </a:ext>
            </a:extLst>
          </p:cNvPr>
          <p:cNvSpPr>
            <a:spLocks noGrp="1"/>
          </p:cNvSpPr>
          <p:nvPr>
            <p:ph type="dt" sz="half" idx="10"/>
          </p:nvPr>
        </p:nvSpPr>
        <p:spPr/>
        <p:txBody>
          <a:bodyPr/>
          <a:lstStyle/>
          <a:p>
            <a:fld id="{12D82EF4-E0BA-4E3A-A030-3208A96DE50A}" type="datetimeFigureOut">
              <a:rPr lang="en-IN" smtClean="0"/>
              <a:t>27-04-2020</a:t>
            </a:fld>
            <a:endParaRPr lang="en-IN"/>
          </a:p>
        </p:txBody>
      </p:sp>
      <p:sp>
        <p:nvSpPr>
          <p:cNvPr id="5" name="Footer Placeholder 4">
            <a:extLst>
              <a:ext uri="{FF2B5EF4-FFF2-40B4-BE49-F238E27FC236}">
                <a16:creationId xmlns:a16="http://schemas.microsoft.com/office/drawing/2014/main" id="{59C095B0-1D26-4E10-B94D-E621ECC6BF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298C48-DF80-4BC5-9293-4425C314E873}"/>
              </a:ext>
            </a:extLst>
          </p:cNvPr>
          <p:cNvSpPr>
            <a:spLocks noGrp="1"/>
          </p:cNvSpPr>
          <p:nvPr>
            <p:ph type="sldNum" sz="quarter" idx="12"/>
          </p:nvPr>
        </p:nvSpPr>
        <p:spPr/>
        <p:txBody>
          <a:bodyPr/>
          <a:lstStyle/>
          <a:p>
            <a:fld id="{C136142D-A665-4809-86CF-C3C5E03BD653}" type="slidenum">
              <a:rPr lang="en-IN" smtClean="0"/>
              <a:t>‹#›</a:t>
            </a:fld>
            <a:endParaRPr lang="en-IN"/>
          </a:p>
        </p:txBody>
      </p:sp>
    </p:spTree>
    <p:extLst>
      <p:ext uri="{BB962C8B-B14F-4D97-AF65-F5344CB8AC3E}">
        <p14:creationId xmlns:p14="http://schemas.microsoft.com/office/powerpoint/2010/main" val="435895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713B-5296-4FC8-9DC7-05C43E5970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CA9535-8F4D-4857-B6A8-BDBD1AFBE8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09CD20-B1C1-449A-B7BE-B389CEF698A7}"/>
              </a:ext>
            </a:extLst>
          </p:cNvPr>
          <p:cNvSpPr>
            <a:spLocks noGrp="1"/>
          </p:cNvSpPr>
          <p:nvPr>
            <p:ph type="dt" sz="half" idx="10"/>
          </p:nvPr>
        </p:nvSpPr>
        <p:spPr/>
        <p:txBody>
          <a:bodyPr/>
          <a:lstStyle/>
          <a:p>
            <a:fld id="{12D82EF4-E0BA-4E3A-A030-3208A96DE50A}" type="datetimeFigureOut">
              <a:rPr lang="en-IN" smtClean="0"/>
              <a:t>27-04-2020</a:t>
            </a:fld>
            <a:endParaRPr lang="en-IN"/>
          </a:p>
        </p:txBody>
      </p:sp>
      <p:sp>
        <p:nvSpPr>
          <p:cNvPr id="5" name="Footer Placeholder 4">
            <a:extLst>
              <a:ext uri="{FF2B5EF4-FFF2-40B4-BE49-F238E27FC236}">
                <a16:creationId xmlns:a16="http://schemas.microsoft.com/office/drawing/2014/main" id="{D38AFF8A-F178-4203-B2B3-301086DF0A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DA02A6-323F-4B45-B5C5-DB0A227C3D57}"/>
              </a:ext>
            </a:extLst>
          </p:cNvPr>
          <p:cNvSpPr>
            <a:spLocks noGrp="1"/>
          </p:cNvSpPr>
          <p:nvPr>
            <p:ph type="sldNum" sz="quarter" idx="12"/>
          </p:nvPr>
        </p:nvSpPr>
        <p:spPr/>
        <p:txBody>
          <a:bodyPr/>
          <a:lstStyle/>
          <a:p>
            <a:fld id="{C136142D-A665-4809-86CF-C3C5E03BD653}" type="slidenum">
              <a:rPr lang="en-IN" smtClean="0"/>
              <a:t>‹#›</a:t>
            </a:fld>
            <a:endParaRPr lang="en-IN"/>
          </a:p>
        </p:txBody>
      </p:sp>
    </p:spTree>
    <p:extLst>
      <p:ext uri="{BB962C8B-B14F-4D97-AF65-F5344CB8AC3E}">
        <p14:creationId xmlns:p14="http://schemas.microsoft.com/office/powerpoint/2010/main" val="3663162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7E00-2B8F-4D7C-A4B1-F7A2DC81C6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788D63-211B-4A8C-9E0E-D1409EFB1D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ED4747-5AC4-43AF-AEF5-80B562508B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A1978B-2840-46DB-B4D4-658F2B577C58}"/>
              </a:ext>
            </a:extLst>
          </p:cNvPr>
          <p:cNvSpPr>
            <a:spLocks noGrp="1"/>
          </p:cNvSpPr>
          <p:nvPr>
            <p:ph type="dt" sz="half" idx="10"/>
          </p:nvPr>
        </p:nvSpPr>
        <p:spPr/>
        <p:txBody>
          <a:bodyPr/>
          <a:lstStyle/>
          <a:p>
            <a:fld id="{12D82EF4-E0BA-4E3A-A030-3208A96DE50A}" type="datetimeFigureOut">
              <a:rPr lang="en-IN" smtClean="0"/>
              <a:t>27-04-2020</a:t>
            </a:fld>
            <a:endParaRPr lang="en-IN"/>
          </a:p>
        </p:txBody>
      </p:sp>
      <p:sp>
        <p:nvSpPr>
          <p:cNvPr id="6" name="Footer Placeholder 5">
            <a:extLst>
              <a:ext uri="{FF2B5EF4-FFF2-40B4-BE49-F238E27FC236}">
                <a16:creationId xmlns:a16="http://schemas.microsoft.com/office/drawing/2014/main" id="{9E3506C4-5906-4216-B9AB-CC34EB35DC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0699FE-6345-4DF2-ABA4-9E68E8D093F4}"/>
              </a:ext>
            </a:extLst>
          </p:cNvPr>
          <p:cNvSpPr>
            <a:spLocks noGrp="1"/>
          </p:cNvSpPr>
          <p:nvPr>
            <p:ph type="sldNum" sz="quarter" idx="12"/>
          </p:nvPr>
        </p:nvSpPr>
        <p:spPr/>
        <p:txBody>
          <a:bodyPr/>
          <a:lstStyle/>
          <a:p>
            <a:fld id="{C136142D-A665-4809-86CF-C3C5E03BD653}" type="slidenum">
              <a:rPr lang="en-IN" smtClean="0"/>
              <a:t>‹#›</a:t>
            </a:fld>
            <a:endParaRPr lang="en-IN"/>
          </a:p>
        </p:txBody>
      </p:sp>
    </p:spTree>
    <p:extLst>
      <p:ext uri="{BB962C8B-B14F-4D97-AF65-F5344CB8AC3E}">
        <p14:creationId xmlns:p14="http://schemas.microsoft.com/office/powerpoint/2010/main" val="2539928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BCBC7-825D-4271-8AF7-F8AE10A2EAB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F256E0-D8D4-4595-A5FD-0F07BC6C09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F91493-FC11-4CF3-82CF-52371E9AE6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B147D2-17DC-4B13-91CC-A4E3ED62A3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219360-FB9B-479C-96B2-4FC915D353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7B7CB8-65F3-4689-AEB0-BFB424637886}"/>
              </a:ext>
            </a:extLst>
          </p:cNvPr>
          <p:cNvSpPr>
            <a:spLocks noGrp="1"/>
          </p:cNvSpPr>
          <p:nvPr>
            <p:ph type="dt" sz="half" idx="10"/>
          </p:nvPr>
        </p:nvSpPr>
        <p:spPr/>
        <p:txBody>
          <a:bodyPr/>
          <a:lstStyle/>
          <a:p>
            <a:fld id="{12D82EF4-E0BA-4E3A-A030-3208A96DE50A}" type="datetimeFigureOut">
              <a:rPr lang="en-IN" smtClean="0"/>
              <a:t>27-04-2020</a:t>
            </a:fld>
            <a:endParaRPr lang="en-IN"/>
          </a:p>
        </p:txBody>
      </p:sp>
      <p:sp>
        <p:nvSpPr>
          <p:cNvPr id="8" name="Footer Placeholder 7">
            <a:extLst>
              <a:ext uri="{FF2B5EF4-FFF2-40B4-BE49-F238E27FC236}">
                <a16:creationId xmlns:a16="http://schemas.microsoft.com/office/drawing/2014/main" id="{AE0BEC24-FF11-43C5-8F06-DF0D0B3071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72F4FB-266C-4E38-94F6-0BE4284672F0}"/>
              </a:ext>
            </a:extLst>
          </p:cNvPr>
          <p:cNvSpPr>
            <a:spLocks noGrp="1"/>
          </p:cNvSpPr>
          <p:nvPr>
            <p:ph type="sldNum" sz="quarter" idx="12"/>
          </p:nvPr>
        </p:nvSpPr>
        <p:spPr/>
        <p:txBody>
          <a:bodyPr/>
          <a:lstStyle/>
          <a:p>
            <a:fld id="{C136142D-A665-4809-86CF-C3C5E03BD653}" type="slidenum">
              <a:rPr lang="en-IN" smtClean="0"/>
              <a:t>‹#›</a:t>
            </a:fld>
            <a:endParaRPr lang="en-IN"/>
          </a:p>
        </p:txBody>
      </p:sp>
    </p:spTree>
    <p:extLst>
      <p:ext uri="{BB962C8B-B14F-4D97-AF65-F5344CB8AC3E}">
        <p14:creationId xmlns:p14="http://schemas.microsoft.com/office/powerpoint/2010/main" val="1392867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987B2-B768-4265-A405-F74B648AFD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504700-8AA7-47FC-A68D-8F436BD31289}"/>
              </a:ext>
            </a:extLst>
          </p:cNvPr>
          <p:cNvSpPr>
            <a:spLocks noGrp="1"/>
          </p:cNvSpPr>
          <p:nvPr>
            <p:ph type="dt" sz="half" idx="10"/>
          </p:nvPr>
        </p:nvSpPr>
        <p:spPr/>
        <p:txBody>
          <a:bodyPr/>
          <a:lstStyle/>
          <a:p>
            <a:fld id="{12D82EF4-E0BA-4E3A-A030-3208A96DE50A}" type="datetimeFigureOut">
              <a:rPr lang="en-IN" smtClean="0"/>
              <a:t>27-04-2020</a:t>
            </a:fld>
            <a:endParaRPr lang="en-IN"/>
          </a:p>
        </p:txBody>
      </p:sp>
      <p:sp>
        <p:nvSpPr>
          <p:cNvPr id="4" name="Footer Placeholder 3">
            <a:extLst>
              <a:ext uri="{FF2B5EF4-FFF2-40B4-BE49-F238E27FC236}">
                <a16:creationId xmlns:a16="http://schemas.microsoft.com/office/drawing/2014/main" id="{5FB071D8-DC66-45FA-82C5-6BA219D170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F93C91-F148-44E9-A594-9793B18A3BB6}"/>
              </a:ext>
            </a:extLst>
          </p:cNvPr>
          <p:cNvSpPr>
            <a:spLocks noGrp="1"/>
          </p:cNvSpPr>
          <p:nvPr>
            <p:ph type="sldNum" sz="quarter" idx="12"/>
          </p:nvPr>
        </p:nvSpPr>
        <p:spPr/>
        <p:txBody>
          <a:bodyPr/>
          <a:lstStyle/>
          <a:p>
            <a:fld id="{C136142D-A665-4809-86CF-C3C5E03BD653}" type="slidenum">
              <a:rPr lang="en-IN" smtClean="0"/>
              <a:t>‹#›</a:t>
            </a:fld>
            <a:endParaRPr lang="en-IN"/>
          </a:p>
        </p:txBody>
      </p:sp>
    </p:spTree>
    <p:extLst>
      <p:ext uri="{BB962C8B-B14F-4D97-AF65-F5344CB8AC3E}">
        <p14:creationId xmlns:p14="http://schemas.microsoft.com/office/powerpoint/2010/main" val="111692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D799EC-5B9C-4607-ABAF-92DD53D90DF7}"/>
              </a:ext>
            </a:extLst>
          </p:cNvPr>
          <p:cNvSpPr>
            <a:spLocks noGrp="1"/>
          </p:cNvSpPr>
          <p:nvPr>
            <p:ph type="dt" sz="half" idx="10"/>
          </p:nvPr>
        </p:nvSpPr>
        <p:spPr/>
        <p:txBody>
          <a:bodyPr/>
          <a:lstStyle/>
          <a:p>
            <a:fld id="{12D82EF4-E0BA-4E3A-A030-3208A96DE50A}" type="datetimeFigureOut">
              <a:rPr lang="en-IN" smtClean="0"/>
              <a:t>27-04-2020</a:t>
            </a:fld>
            <a:endParaRPr lang="en-IN"/>
          </a:p>
        </p:txBody>
      </p:sp>
      <p:sp>
        <p:nvSpPr>
          <p:cNvPr id="3" name="Footer Placeholder 2">
            <a:extLst>
              <a:ext uri="{FF2B5EF4-FFF2-40B4-BE49-F238E27FC236}">
                <a16:creationId xmlns:a16="http://schemas.microsoft.com/office/drawing/2014/main" id="{57745285-FCDC-48DB-BC94-C6D80C2F12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984AD0-8C28-4F70-91DD-9BC815799945}"/>
              </a:ext>
            </a:extLst>
          </p:cNvPr>
          <p:cNvSpPr>
            <a:spLocks noGrp="1"/>
          </p:cNvSpPr>
          <p:nvPr>
            <p:ph type="sldNum" sz="quarter" idx="12"/>
          </p:nvPr>
        </p:nvSpPr>
        <p:spPr/>
        <p:txBody>
          <a:bodyPr/>
          <a:lstStyle/>
          <a:p>
            <a:fld id="{C136142D-A665-4809-86CF-C3C5E03BD653}" type="slidenum">
              <a:rPr lang="en-IN" smtClean="0"/>
              <a:t>‹#›</a:t>
            </a:fld>
            <a:endParaRPr lang="en-IN"/>
          </a:p>
        </p:txBody>
      </p:sp>
    </p:spTree>
    <p:extLst>
      <p:ext uri="{BB962C8B-B14F-4D97-AF65-F5344CB8AC3E}">
        <p14:creationId xmlns:p14="http://schemas.microsoft.com/office/powerpoint/2010/main" val="1021612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68C2-E44B-404E-B740-108BE6572A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FEEF49-A066-4ACE-B5E8-E62AF1EB4D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CC1605-424E-415B-9206-07D5F222B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4B2E09-0C2A-40D1-95B9-482E47D57690}"/>
              </a:ext>
            </a:extLst>
          </p:cNvPr>
          <p:cNvSpPr>
            <a:spLocks noGrp="1"/>
          </p:cNvSpPr>
          <p:nvPr>
            <p:ph type="dt" sz="half" idx="10"/>
          </p:nvPr>
        </p:nvSpPr>
        <p:spPr/>
        <p:txBody>
          <a:bodyPr/>
          <a:lstStyle/>
          <a:p>
            <a:fld id="{12D82EF4-E0BA-4E3A-A030-3208A96DE50A}" type="datetimeFigureOut">
              <a:rPr lang="en-IN" smtClean="0"/>
              <a:t>27-04-2020</a:t>
            </a:fld>
            <a:endParaRPr lang="en-IN"/>
          </a:p>
        </p:txBody>
      </p:sp>
      <p:sp>
        <p:nvSpPr>
          <p:cNvPr id="6" name="Footer Placeholder 5">
            <a:extLst>
              <a:ext uri="{FF2B5EF4-FFF2-40B4-BE49-F238E27FC236}">
                <a16:creationId xmlns:a16="http://schemas.microsoft.com/office/drawing/2014/main" id="{AD0E672E-AFFF-4350-8230-A69D97F53B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44FBC4-DB4B-4385-A240-65094ADB3DAB}"/>
              </a:ext>
            </a:extLst>
          </p:cNvPr>
          <p:cNvSpPr>
            <a:spLocks noGrp="1"/>
          </p:cNvSpPr>
          <p:nvPr>
            <p:ph type="sldNum" sz="quarter" idx="12"/>
          </p:nvPr>
        </p:nvSpPr>
        <p:spPr/>
        <p:txBody>
          <a:bodyPr/>
          <a:lstStyle/>
          <a:p>
            <a:fld id="{C136142D-A665-4809-86CF-C3C5E03BD653}" type="slidenum">
              <a:rPr lang="en-IN" smtClean="0"/>
              <a:t>‹#›</a:t>
            </a:fld>
            <a:endParaRPr lang="en-IN"/>
          </a:p>
        </p:txBody>
      </p:sp>
    </p:spTree>
    <p:extLst>
      <p:ext uri="{BB962C8B-B14F-4D97-AF65-F5344CB8AC3E}">
        <p14:creationId xmlns:p14="http://schemas.microsoft.com/office/powerpoint/2010/main" val="2442663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324A-9953-403E-9D67-6735EDCB17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66DB4E-2948-449E-A644-B9A760707C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2B51CA-9C33-4058-85A5-96DCC581DF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A67B2E-653D-4C18-B44D-16DF985DB2A4}"/>
              </a:ext>
            </a:extLst>
          </p:cNvPr>
          <p:cNvSpPr>
            <a:spLocks noGrp="1"/>
          </p:cNvSpPr>
          <p:nvPr>
            <p:ph type="dt" sz="half" idx="10"/>
          </p:nvPr>
        </p:nvSpPr>
        <p:spPr/>
        <p:txBody>
          <a:bodyPr/>
          <a:lstStyle/>
          <a:p>
            <a:fld id="{12D82EF4-E0BA-4E3A-A030-3208A96DE50A}" type="datetimeFigureOut">
              <a:rPr lang="en-IN" smtClean="0"/>
              <a:t>27-04-2020</a:t>
            </a:fld>
            <a:endParaRPr lang="en-IN"/>
          </a:p>
        </p:txBody>
      </p:sp>
      <p:sp>
        <p:nvSpPr>
          <p:cNvPr id="6" name="Footer Placeholder 5">
            <a:extLst>
              <a:ext uri="{FF2B5EF4-FFF2-40B4-BE49-F238E27FC236}">
                <a16:creationId xmlns:a16="http://schemas.microsoft.com/office/drawing/2014/main" id="{90301C79-5BB6-415A-9017-D7CC810B8F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BD9A9F-E28B-471A-A543-F64275E54E16}"/>
              </a:ext>
            </a:extLst>
          </p:cNvPr>
          <p:cNvSpPr>
            <a:spLocks noGrp="1"/>
          </p:cNvSpPr>
          <p:nvPr>
            <p:ph type="sldNum" sz="quarter" idx="12"/>
          </p:nvPr>
        </p:nvSpPr>
        <p:spPr/>
        <p:txBody>
          <a:bodyPr/>
          <a:lstStyle/>
          <a:p>
            <a:fld id="{C136142D-A665-4809-86CF-C3C5E03BD653}" type="slidenum">
              <a:rPr lang="en-IN" smtClean="0"/>
              <a:t>‹#›</a:t>
            </a:fld>
            <a:endParaRPr lang="en-IN"/>
          </a:p>
        </p:txBody>
      </p:sp>
    </p:spTree>
    <p:extLst>
      <p:ext uri="{BB962C8B-B14F-4D97-AF65-F5344CB8AC3E}">
        <p14:creationId xmlns:p14="http://schemas.microsoft.com/office/powerpoint/2010/main" val="4042982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575633-C954-4C73-A48B-B756685EFA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FCFC48-4D66-47F1-940B-6A60BC15DE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E412DB-94E3-457C-AC1F-CCE5665613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D82EF4-E0BA-4E3A-A030-3208A96DE50A}" type="datetimeFigureOut">
              <a:rPr lang="en-IN" smtClean="0"/>
              <a:t>27-04-2020</a:t>
            </a:fld>
            <a:endParaRPr lang="en-IN"/>
          </a:p>
        </p:txBody>
      </p:sp>
      <p:sp>
        <p:nvSpPr>
          <p:cNvPr id="5" name="Footer Placeholder 4">
            <a:extLst>
              <a:ext uri="{FF2B5EF4-FFF2-40B4-BE49-F238E27FC236}">
                <a16:creationId xmlns:a16="http://schemas.microsoft.com/office/drawing/2014/main" id="{11744573-FB47-465E-8930-D0F5E4BE1B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F1D3AAA-2360-4B00-B223-00C952BAC4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6142D-A665-4809-86CF-C3C5E03BD653}" type="slidenum">
              <a:rPr lang="en-IN" smtClean="0"/>
              <a:t>‹#›</a:t>
            </a:fld>
            <a:endParaRPr lang="en-IN"/>
          </a:p>
        </p:txBody>
      </p:sp>
    </p:spTree>
    <p:extLst>
      <p:ext uri="{BB962C8B-B14F-4D97-AF65-F5344CB8AC3E}">
        <p14:creationId xmlns:p14="http://schemas.microsoft.com/office/powerpoint/2010/main" val="136709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BDA359-F05E-4B39-BFF7-0779600E8958}"/>
              </a:ext>
            </a:extLst>
          </p:cNvPr>
          <p:cNvSpPr txBox="1"/>
          <p:nvPr/>
        </p:nvSpPr>
        <p:spPr>
          <a:xfrm>
            <a:off x="638174" y="792480"/>
            <a:ext cx="9344025" cy="1077218"/>
          </a:xfrm>
          <a:prstGeom prst="rect">
            <a:avLst/>
          </a:prstGeom>
          <a:noFill/>
        </p:spPr>
        <p:txBody>
          <a:bodyPr wrap="square" rtlCol="0">
            <a:spAutoFit/>
          </a:bodyPr>
          <a:lstStyle/>
          <a:p>
            <a:pPr algn="ctr"/>
            <a:r>
              <a:rPr lang="en-IN" sz="3200" dirty="0"/>
              <a:t>UNIT-5</a:t>
            </a:r>
          </a:p>
          <a:p>
            <a:pPr algn="ctr"/>
            <a:r>
              <a:rPr lang="en-IN" sz="3200" dirty="0"/>
              <a:t>What is Concurrency control?</a:t>
            </a:r>
          </a:p>
        </p:txBody>
      </p:sp>
      <p:sp>
        <p:nvSpPr>
          <p:cNvPr id="3" name="TextBox 2">
            <a:extLst>
              <a:ext uri="{FF2B5EF4-FFF2-40B4-BE49-F238E27FC236}">
                <a16:creationId xmlns:a16="http://schemas.microsoft.com/office/drawing/2014/main" id="{C4DE4EBC-CFF1-4C09-9FB0-EE719E7E12B9}"/>
              </a:ext>
            </a:extLst>
          </p:cNvPr>
          <p:cNvSpPr txBox="1"/>
          <p:nvPr/>
        </p:nvSpPr>
        <p:spPr>
          <a:xfrm>
            <a:off x="538163" y="2009775"/>
            <a:ext cx="11115674" cy="4339650"/>
          </a:xfrm>
          <a:prstGeom prst="rect">
            <a:avLst/>
          </a:prstGeom>
          <a:noFill/>
        </p:spPr>
        <p:txBody>
          <a:bodyPr wrap="square" rtlCol="0">
            <a:spAutoFit/>
          </a:bodyPr>
          <a:lstStyle/>
          <a:p>
            <a:r>
              <a:rPr lang="en-IN" sz="2400" dirty="0"/>
              <a:t>The technique is used to protect data when multiple users are accessing same data  concurrently(same time ) is called Concurrency control</a:t>
            </a:r>
            <a:r>
              <a:rPr lang="en-IN" dirty="0"/>
              <a:t>. </a:t>
            </a:r>
          </a:p>
          <a:p>
            <a:endParaRPr lang="en-IN" dirty="0"/>
          </a:p>
          <a:p>
            <a:endParaRPr lang="en-IN" dirty="0"/>
          </a:p>
          <a:p>
            <a:r>
              <a:rPr lang="en-IN" sz="2400" dirty="0"/>
              <a:t>It is the process of managing simultaneous execution of transactions in a shared database to ensure the serializability of transactions.</a:t>
            </a:r>
          </a:p>
          <a:p>
            <a:endParaRPr lang="en-IN" sz="2400" dirty="0"/>
          </a:p>
          <a:p>
            <a:r>
              <a:rPr lang="en-IN" sz="2400" dirty="0"/>
              <a:t>Purpose of Concurrency control:</a:t>
            </a:r>
          </a:p>
          <a:p>
            <a:endParaRPr lang="en-IN" sz="2400" dirty="0"/>
          </a:p>
          <a:p>
            <a:pPr marL="342900" indent="-342900">
              <a:buAutoNum type="arabicPeriod"/>
            </a:pPr>
            <a:r>
              <a:rPr lang="en-IN" sz="2400" dirty="0"/>
              <a:t>To enforce Isolation.(one transaction is not interleaving with another transaction)</a:t>
            </a:r>
          </a:p>
          <a:p>
            <a:pPr marL="342900" indent="-342900">
              <a:buAutoNum type="arabicPeriod"/>
            </a:pPr>
            <a:r>
              <a:rPr lang="en-IN" sz="2400" dirty="0"/>
              <a:t>To preserve database consistency</a:t>
            </a:r>
          </a:p>
          <a:p>
            <a:pPr marL="342900" indent="-342900">
              <a:buAutoNum type="arabicPeriod"/>
            </a:pPr>
            <a:r>
              <a:rPr lang="en-IN" sz="2400" dirty="0"/>
              <a:t>To resolve read-write and write-write conflicts.</a:t>
            </a:r>
          </a:p>
        </p:txBody>
      </p:sp>
    </p:spTree>
    <p:extLst>
      <p:ext uri="{BB962C8B-B14F-4D97-AF65-F5344CB8AC3E}">
        <p14:creationId xmlns:p14="http://schemas.microsoft.com/office/powerpoint/2010/main" val="1011345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C84E5C-F6FB-465D-80AA-84B3C9218071}"/>
              </a:ext>
            </a:extLst>
          </p:cNvPr>
          <p:cNvSpPr txBox="1"/>
          <p:nvPr/>
        </p:nvSpPr>
        <p:spPr>
          <a:xfrm>
            <a:off x="923925" y="352425"/>
            <a:ext cx="3823675" cy="923330"/>
          </a:xfrm>
          <a:prstGeom prst="rect">
            <a:avLst/>
          </a:prstGeom>
          <a:noFill/>
        </p:spPr>
        <p:txBody>
          <a:bodyPr wrap="none" rtlCol="0">
            <a:spAutoFit/>
          </a:bodyPr>
          <a:lstStyle/>
          <a:p>
            <a:r>
              <a:rPr lang="en-IN" dirty="0"/>
              <a:t>Example of Time stamp based protocol</a:t>
            </a:r>
          </a:p>
          <a:p>
            <a:endParaRPr lang="en-IN" dirty="0"/>
          </a:p>
          <a:p>
            <a:endParaRPr lang="en-IN" dirty="0"/>
          </a:p>
        </p:txBody>
      </p:sp>
      <p:pic>
        <p:nvPicPr>
          <p:cNvPr id="4" name="Picture 3" descr="A close up of text on a whiteboard&#10;&#10;Description automatically generated">
            <a:extLst>
              <a:ext uri="{FF2B5EF4-FFF2-40B4-BE49-F238E27FC236}">
                <a16:creationId xmlns:a16="http://schemas.microsoft.com/office/drawing/2014/main" id="{4D4BCA99-522B-4CED-BE99-D9DFB00B21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1" y="990600"/>
            <a:ext cx="4591630" cy="3056363"/>
          </a:xfrm>
          <a:prstGeom prst="rect">
            <a:avLst/>
          </a:prstGeom>
        </p:spPr>
      </p:pic>
      <p:sp>
        <p:nvSpPr>
          <p:cNvPr id="5" name="TextBox 4">
            <a:extLst>
              <a:ext uri="{FF2B5EF4-FFF2-40B4-BE49-F238E27FC236}">
                <a16:creationId xmlns:a16="http://schemas.microsoft.com/office/drawing/2014/main" id="{EFE6BF5A-8FD9-42EB-86D8-0A4C430A6016}"/>
              </a:ext>
            </a:extLst>
          </p:cNvPr>
          <p:cNvSpPr txBox="1"/>
          <p:nvPr/>
        </p:nvSpPr>
        <p:spPr>
          <a:xfrm>
            <a:off x="6685969" y="990600"/>
            <a:ext cx="4937760" cy="4832092"/>
          </a:xfrm>
          <a:prstGeom prst="rect">
            <a:avLst/>
          </a:prstGeom>
          <a:noFill/>
        </p:spPr>
        <p:txBody>
          <a:bodyPr wrap="square" rtlCol="0">
            <a:spAutoFit/>
          </a:bodyPr>
          <a:lstStyle/>
          <a:p>
            <a:r>
              <a:rPr lang="en-IN" sz="2800" dirty="0"/>
              <a:t>Let T1=10, T2=20, T3=30, T4 =40</a:t>
            </a:r>
          </a:p>
          <a:p>
            <a:r>
              <a:rPr lang="en-IN" sz="2800" dirty="0"/>
              <a:t>Then Read time stamp is ,</a:t>
            </a:r>
          </a:p>
          <a:p>
            <a:r>
              <a:rPr lang="en-IN" sz="2800" dirty="0"/>
              <a:t>RTS(A) =0</a:t>
            </a:r>
          </a:p>
          <a:p>
            <a:r>
              <a:rPr lang="en-IN" sz="2800" dirty="0"/>
              <a:t>Update T1 =10</a:t>
            </a:r>
          </a:p>
          <a:p>
            <a:r>
              <a:rPr lang="en-IN" sz="2800" dirty="0"/>
              <a:t>0&lt;10 true</a:t>
            </a:r>
          </a:p>
          <a:p>
            <a:r>
              <a:rPr lang="en-IN" sz="2800" dirty="0"/>
              <a:t>Update T3=30</a:t>
            </a:r>
          </a:p>
          <a:p>
            <a:r>
              <a:rPr lang="en-IN" sz="2800" dirty="0"/>
              <a:t>10&lt;30 true</a:t>
            </a:r>
          </a:p>
          <a:p>
            <a:r>
              <a:rPr lang="en-IN" sz="2800" dirty="0"/>
              <a:t>Update T2=20</a:t>
            </a:r>
          </a:p>
          <a:p>
            <a:r>
              <a:rPr lang="en-IN" sz="2800" dirty="0"/>
              <a:t>30&lt;20 is false .</a:t>
            </a:r>
          </a:p>
          <a:p>
            <a:r>
              <a:rPr lang="en-IN" sz="2800" dirty="0"/>
              <a:t>So, RTS (A) =30 </a:t>
            </a:r>
          </a:p>
          <a:p>
            <a:endParaRPr lang="en-IN" sz="2800" dirty="0"/>
          </a:p>
        </p:txBody>
      </p:sp>
      <p:sp>
        <p:nvSpPr>
          <p:cNvPr id="6" name="TextBox 5">
            <a:extLst>
              <a:ext uri="{FF2B5EF4-FFF2-40B4-BE49-F238E27FC236}">
                <a16:creationId xmlns:a16="http://schemas.microsoft.com/office/drawing/2014/main" id="{897854E0-618C-4D64-BBC3-31F36C4199CE}"/>
              </a:ext>
            </a:extLst>
          </p:cNvPr>
          <p:cNvSpPr txBox="1"/>
          <p:nvPr/>
        </p:nvSpPr>
        <p:spPr>
          <a:xfrm>
            <a:off x="1614804" y="5243572"/>
            <a:ext cx="8148956" cy="1846659"/>
          </a:xfrm>
          <a:prstGeom prst="rect">
            <a:avLst/>
          </a:prstGeom>
          <a:noFill/>
        </p:spPr>
        <p:txBody>
          <a:bodyPr wrap="square" rtlCol="0">
            <a:spAutoFit/>
          </a:bodyPr>
          <a:lstStyle/>
          <a:p>
            <a:r>
              <a:rPr lang="en-IN" sz="2400" dirty="0"/>
              <a:t>Now, for Write Time Stamp is ,</a:t>
            </a:r>
          </a:p>
          <a:p>
            <a:endParaRPr lang="en-IN" sz="2400" dirty="0"/>
          </a:p>
          <a:p>
            <a:r>
              <a:rPr lang="en-IN" sz="2400" dirty="0"/>
              <a:t>WTS(A) =0 , update T1= 10 ,0&lt;10 true </a:t>
            </a:r>
          </a:p>
          <a:p>
            <a:r>
              <a:rPr lang="en-IN" sz="2400" dirty="0"/>
              <a:t>Update T4 =40 ,10&lt;40 true .So, WTS(A) =40. </a:t>
            </a:r>
          </a:p>
          <a:p>
            <a:endParaRPr lang="en-IN" dirty="0"/>
          </a:p>
        </p:txBody>
      </p:sp>
    </p:spTree>
    <p:extLst>
      <p:ext uri="{BB962C8B-B14F-4D97-AF65-F5344CB8AC3E}">
        <p14:creationId xmlns:p14="http://schemas.microsoft.com/office/powerpoint/2010/main" val="1906974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917B65-7E9D-421F-9EFF-2CDFD5C56E55}"/>
              </a:ext>
            </a:extLst>
          </p:cNvPr>
          <p:cNvSpPr txBox="1"/>
          <p:nvPr/>
        </p:nvSpPr>
        <p:spPr>
          <a:xfrm>
            <a:off x="771525" y="396240"/>
            <a:ext cx="10372725" cy="6647974"/>
          </a:xfrm>
          <a:prstGeom prst="rect">
            <a:avLst/>
          </a:prstGeom>
          <a:noFill/>
        </p:spPr>
        <p:txBody>
          <a:bodyPr wrap="square" rtlCol="0">
            <a:spAutoFit/>
          </a:bodyPr>
          <a:lstStyle/>
          <a:p>
            <a:pPr algn="ctr"/>
            <a:r>
              <a:rPr lang="en-IN" sz="2800" dirty="0"/>
              <a:t>Time stamp ordering protocol</a:t>
            </a:r>
          </a:p>
          <a:p>
            <a:endParaRPr lang="en-IN" dirty="0"/>
          </a:p>
          <a:p>
            <a:r>
              <a:rPr lang="en-GB" sz="2400" dirty="0"/>
              <a:t>The timestamp ordering protocol ensures that any conflicting read and write operations are executed in timestamp order.</a:t>
            </a:r>
          </a:p>
          <a:p>
            <a:r>
              <a:rPr lang="en-GB" sz="2400" dirty="0"/>
              <a:t>Suppose a transaction </a:t>
            </a:r>
            <a:r>
              <a:rPr lang="en-GB" sz="2400" dirty="0" err="1"/>
              <a:t>Ti</a:t>
            </a:r>
            <a:r>
              <a:rPr lang="en-GB" sz="2400" dirty="0"/>
              <a:t> issues a read(A) :</a:t>
            </a:r>
          </a:p>
          <a:p>
            <a:pPr marL="457200" indent="-457200">
              <a:buAutoNum type="arabicPeriod"/>
            </a:pPr>
            <a:r>
              <a:rPr lang="en-GB" sz="2400" dirty="0"/>
              <a:t>If TS(</a:t>
            </a:r>
            <a:r>
              <a:rPr lang="en-GB" sz="2400" dirty="0" err="1"/>
              <a:t>Ti</a:t>
            </a:r>
            <a:r>
              <a:rPr lang="en-GB" sz="2400" dirty="0"/>
              <a:t>)&lt; W(A) </a:t>
            </a:r>
            <a:r>
              <a:rPr lang="en-GB" sz="2400" dirty="0" err="1"/>
              <a:t>Ti</a:t>
            </a:r>
            <a:r>
              <a:rPr lang="en-GB" sz="2400" dirty="0"/>
              <a:t> is an older transaction then the last transaction that write the value of A(request fails)</a:t>
            </a:r>
          </a:p>
          <a:p>
            <a:pPr marL="457200" indent="-457200">
              <a:buAutoNum type="arabicPeriod"/>
            </a:pPr>
            <a:r>
              <a:rPr lang="en-GB" sz="2400" dirty="0"/>
              <a:t>2. If TS(</a:t>
            </a:r>
            <a:r>
              <a:rPr lang="en-GB" sz="2400" dirty="0" err="1"/>
              <a:t>Ti</a:t>
            </a:r>
            <a:r>
              <a:rPr lang="en-GB" sz="2400" dirty="0"/>
              <a:t>) &gt;=W(A) </a:t>
            </a:r>
            <a:r>
              <a:rPr lang="en-GB" sz="2400" dirty="0" err="1"/>
              <a:t>Ti</a:t>
            </a:r>
            <a:r>
              <a:rPr lang="en-GB" sz="2400" dirty="0"/>
              <a:t> allowed to read update value of A.</a:t>
            </a:r>
          </a:p>
          <a:p>
            <a:pPr marL="457200" indent="-457200">
              <a:buAutoNum type="arabicPeriod"/>
            </a:pPr>
            <a:endParaRPr lang="en-GB" sz="2400" dirty="0"/>
          </a:p>
          <a:p>
            <a:r>
              <a:rPr lang="en-GB" sz="2400" dirty="0"/>
              <a:t>Suppose that transaction </a:t>
            </a:r>
            <a:r>
              <a:rPr lang="en-GB" sz="2400" dirty="0" err="1"/>
              <a:t>Ti</a:t>
            </a:r>
            <a:r>
              <a:rPr lang="en-GB" sz="2400" dirty="0"/>
              <a:t> issues write(A):</a:t>
            </a:r>
          </a:p>
          <a:p>
            <a:pPr marL="457200" indent="-457200">
              <a:buAutoNum type="arabicPeriod"/>
            </a:pPr>
            <a:r>
              <a:rPr lang="en-GB" sz="2400" dirty="0"/>
              <a:t>If TS(</a:t>
            </a:r>
            <a:r>
              <a:rPr lang="en-GB" sz="2400" dirty="0" err="1"/>
              <a:t>Ti</a:t>
            </a:r>
            <a:r>
              <a:rPr lang="en-GB" sz="2400" dirty="0"/>
              <a:t>) &lt; R-timestamp(A), then the value of A that </a:t>
            </a:r>
            <a:r>
              <a:rPr lang="en-GB" sz="2400" dirty="0" err="1"/>
              <a:t>Ti</a:t>
            </a:r>
            <a:r>
              <a:rPr lang="en-GB" sz="2400" dirty="0"/>
              <a:t> is producing was needed previously, and the system assumed that that value would never be produced. </a:t>
            </a:r>
          </a:p>
          <a:p>
            <a:r>
              <a:rPr lang="en-GB" sz="2400" dirty="0"/>
              <a:t>        Hence, the write operation is rejected, and </a:t>
            </a:r>
            <a:r>
              <a:rPr lang="en-GB" sz="2400" dirty="0" err="1"/>
              <a:t>Ti</a:t>
            </a:r>
            <a:r>
              <a:rPr lang="en-GB" sz="2400" dirty="0"/>
              <a:t> is rolled back.</a:t>
            </a:r>
          </a:p>
          <a:p>
            <a:pPr marL="457200" indent="-457200">
              <a:buAutoNum type="arabicPeriod" startAt="2"/>
            </a:pPr>
            <a:r>
              <a:rPr lang="en-GB" sz="2400" dirty="0"/>
              <a:t>If TS(</a:t>
            </a:r>
            <a:r>
              <a:rPr lang="en-GB" sz="2400" dirty="0" err="1"/>
              <a:t>Ti</a:t>
            </a:r>
            <a:r>
              <a:rPr lang="en-GB" sz="2400" dirty="0"/>
              <a:t>) &lt; W-timestamp(A), then </a:t>
            </a:r>
            <a:r>
              <a:rPr lang="en-GB" sz="2400" dirty="0" err="1"/>
              <a:t>Ti</a:t>
            </a:r>
            <a:r>
              <a:rPr lang="en-GB" sz="2400" dirty="0"/>
              <a:t> is attempting to write an obsolete value of Q.  Hence, this write operation is rejected, and </a:t>
            </a:r>
            <a:r>
              <a:rPr lang="en-GB" sz="2400" dirty="0" err="1"/>
              <a:t>Ti</a:t>
            </a:r>
            <a:r>
              <a:rPr lang="en-GB" sz="2400" dirty="0"/>
              <a:t> is rolled back. </a:t>
            </a:r>
          </a:p>
          <a:p>
            <a:pPr marL="457200" indent="-457200">
              <a:buAutoNum type="arabicPeriod" startAt="2"/>
            </a:pPr>
            <a:r>
              <a:rPr lang="en-GB" sz="2400" dirty="0"/>
              <a:t> Otherwise, the write operation is executed, and W-timestamp(A) is set to TS(</a:t>
            </a:r>
            <a:r>
              <a:rPr lang="en-GB" sz="2400" dirty="0" err="1"/>
              <a:t>Ti</a:t>
            </a:r>
            <a:r>
              <a:rPr lang="en-GB" sz="2400" dirty="0"/>
              <a:t>). </a:t>
            </a:r>
          </a:p>
          <a:p>
            <a:r>
              <a:rPr lang="en-GB" sz="2400" dirty="0"/>
              <a:t> </a:t>
            </a:r>
            <a:endParaRPr lang="en-IN" sz="2400" dirty="0"/>
          </a:p>
        </p:txBody>
      </p:sp>
    </p:spTree>
    <p:extLst>
      <p:ext uri="{BB962C8B-B14F-4D97-AF65-F5344CB8AC3E}">
        <p14:creationId xmlns:p14="http://schemas.microsoft.com/office/powerpoint/2010/main" val="583266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5CF994-400F-484D-AA70-46DBDC1E67DD}"/>
              </a:ext>
            </a:extLst>
          </p:cNvPr>
          <p:cNvSpPr txBox="1"/>
          <p:nvPr/>
        </p:nvSpPr>
        <p:spPr>
          <a:xfrm>
            <a:off x="895351" y="742950"/>
            <a:ext cx="9292258" cy="5047536"/>
          </a:xfrm>
          <a:prstGeom prst="rect">
            <a:avLst/>
          </a:prstGeom>
          <a:noFill/>
        </p:spPr>
        <p:txBody>
          <a:bodyPr wrap="square" rtlCol="0">
            <a:spAutoFit/>
          </a:bodyPr>
          <a:lstStyle/>
          <a:p>
            <a:pPr algn="ctr"/>
            <a:r>
              <a:rPr lang="en-IN" sz="2400" dirty="0"/>
              <a:t>Validation based protocol</a:t>
            </a:r>
          </a:p>
          <a:p>
            <a:endParaRPr lang="en-GB" dirty="0"/>
          </a:p>
          <a:p>
            <a:pPr algn="just"/>
            <a:r>
              <a:rPr lang="en-GB" sz="2000" dirty="0"/>
              <a:t>Execution of transaction </a:t>
            </a:r>
            <a:r>
              <a:rPr lang="en-GB" sz="2000" dirty="0" err="1"/>
              <a:t>Ti</a:t>
            </a:r>
            <a:r>
              <a:rPr lang="en-GB" sz="2000" dirty="0"/>
              <a:t> is done in three phases. </a:t>
            </a:r>
          </a:p>
          <a:p>
            <a:pPr marL="342900" indent="-342900" algn="just">
              <a:buAutoNum type="arabicParenR"/>
            </a:pPr>
            <a:r>
              <a:rPr lang="en-GB" sz="2000" b="1" dirty="0"/>
              <a:t>Read and execution phase</a:t>
            </a:r>
            <a:r>
              <a:rPr lang="en-GB" sz="2000" dirty="0"/>
              <a:t>: Transaction </a:t>
            </a:r>
            <a:r>
              <a:rPr lang="en-GB" sz="2000" dirty="0" err="1"/>
              <a:t>Ti</a:t>
            </a:r>
            <a:r>
              <a:rPr lang="en-GB" sz="2000" dirty="0"/>
              <a:t> writes only to temporary local variables </a:t>
            </a:r>
          </a:p>
          <a:p>
            <a:pPr marL="342900" indent="-342900" algn="just">
              <a:buAutoNum type="arabicParenR"/>
            </a:pPr>
            <a:r>
              <a:rPr lang="en-GB" sz="2000" dirty="0"/>
              <a:t> </a:t>
            </a:r>
            <a:r>
              <a:rPr lang="en-GB" sz="2000" b="1" dirty="0"/>
              <a:t>Validation phase</a:t>
            </a:r>
            <a:r>
              <a:rPr lang="en-GB" sz="2000" dirty="0"/>
              <a:t>: Transaction </a:t>
            </a:r>
            <a:r>
              <a:rPr lang="en-GB" sz="2000" dirty="0" err="1"/>
              <a:t>Ti</a:t>
            </a:r>
            <a:r>
              <a:rPr lang="en-GB" sz="2000" dirty="0"/>
              <a:t> performs a “validation test'' to determine if local variables can be written without violating Serializability. </a:t>
            </a:r>
          </a:p>
          <a:p>
            <a:pPr algn="just"/>
            <a:r>
              <a:rPr lang="en-GB" sz="2000" dirty="0"/>
              <a:t>3) </a:t>
            </a:r>
            <a:r>
              <a:rPr lang="en-GB" sz="2000" b="1" dirty="0"/>
              <a:t>Write phase</a:t>
            </a:r>
            <a:r>
              <a:rPr lang="en-GB" sz="2000" dirty="0"/>
              <a:t>: If </a:t>
            </a:r>
            <a:r>
              <a:rPr lang="en-GB" sz="2000" dirty="0" err="1"/>
              <a:t>Ti</a:t>
            </a:r>
            <a:r>
              <a:rPr lang="en-GB" sz="2000" dirty="0"/>
              <a:t> is validated, the updates are applied to database; otherwise, </a:t>
            </a:r>
            <a:r>
              <a:rPr lang="en-GB" sz="2000" dirty="0" err="1"/>
              <a:t>Ti</a:t>
            </a:r>
            <a:r>
              <a:rPr lang="en-GB" sz="2000" dirty="0"/>
              <a:t> is rolled back. The three phases of concurrently executing transactions can be interleaved, but each transaction must go through the three phases in that order.</a:t>
            </a:r>
          </a:p>
          <a:p>
            <a:pPr algn="just"/>
            <a:endParaRPr lang="en-GB" sz="2000" dirty="0"/>
          </a:p>
          <a:p>
            <a:pPr algn="just"/>
            <a:r>
              <a:rPr lang="en-GB" sz="2000" dirty="0"/>
              <a:t>Each transaction </a:t>
            </a:r>
            <a:r>
              <a:rPr lang="en-GB" sz="2000" dirty="0" err="1"/>
              <a:t>Ti</a:t>
            </a:r>
            <a:r>
              <a:rPr lang="en-GB" sz="2000" dirty="0"/>
              <a:t> has 3 timestamps </a:t>
            </a:r>
          </a:p>
          <a:p>
            <a:pPr marL="457200" indent="-457200" algn="just">
              <a:buAutoNum type="arabicPeriod"/>
            </a:pPr>
            <a:r>
              <a:rPr lang="en-GB" sz="2000" dirty="0"/>
              <a:t>Start(</a:t>
            </a:r>
            <a:r>
              <a:rPr lang="en-GB" sz="2000" dirty="0" err="1"/>
              <a:t>Ti</a:t>
            </a:r>
            <a:r>
              <a:rPr lang="en-GB" sz="2000" dirty="0"/>
              <a:t>) : the time when </a:t>
            </a:r>
            <a:r>
              <a:rPr lang="en-GB" sz="2000" dirty="0" err="1"/>
              <a:t>Ti</a:t>
            </a:r>
            <a:r>
              <a:rPr lang="en-GB" sz="2000" dirty="0"/>
              <a:t> started its execution</a:t>
            </a:r>
          </a:p>
          <a:p>
            <a:pPr marL="457200" indent="-457200" algn="just">
              <a:buAutoNum type="arabicPeriod"/>
            </a:pPr>
            <a:r>
              <a:rPr lang="en-GB" sz="2000" dirty="0"/>
              <a:t> Validation(</a:t>
            </a:r>
            <a:r>
              <a:rPr lang="en-GB" sz="2000" dirty="0" err="1"/>
              <a:t>Ti</a:t>
            </a:r>
            <a:r>
              <a:rPr lang="en-GB" sz="2000" dirty="0"/>
              <a:t>): the time when </a:t>
            </a:r>
            <a:r>
              <a:rPr lang="en-GB" sz="2000" dirty="0" err="1"/>
              <a:t>Ti</a:t>
            </a:r>
            <a:r>
              <a:rPr lang="en-GB" sz="2000" dirty="0"/>
              <a:t> entered its validation phase</a:t>
            </a:r>
          </a:p>
          <a:p>
            <a:pPr marL="457200" indent="-457200" algn="just">
              <a:buAutoNum type="arabicPeriod"/>
            </a:pPr>
            <a:r>
              <a:rPr lang="en-GB" sz="2000" dirty="0"/>
              <a:t> Finish(</a:t>
            </a:r>
            <a:r>
              <a:rPr lang="en-GB" sz="2000" dirty="0" err="1"/>
              <a:t>Ti</a:t>
            </a:r>
            <a:r>
              <a:rPr lang="en-GB" sz="2000" dirty="0"/>
              <a:t>) : the time when </a:t>
            </a:r>
            <a:r>
              <a:rPr lang="en-GB" sz="2000" dirty="0" err="1"/>
              <a:t>Ti</a:t>
            </a:r>
            <a:r>
              <a:rPr lang="en-GB" sz="2000" dirty="0"/>
              <a:t> finished its write phase Serializability order is determined by timestamp given at validation time, to increase concurrency. </a:t>
            </a:r>
          </a:p>
          <a:p>
            <a:pPr algn="just"/>
            <a:r>
              <a:rPr lang="en-GB" sz="2000" dirty="0"/>
              <a:t>Thus TS(</a:t>
            </a:r>
            <a:r>
              <a:rPr lang="en-GB" sz="2000" dirty="0" err="1"/>
              <a:t>Ti</a:t>
            </a:r>
            <a:r>
              <a:rPr lang="en-GB" sz="2000" dirty="0"/>
              <a:t>) is given the value of Validation(</a:t>
            </a:r>
            <a:r>
              <a:rPr lang="en-GB" sz="2000" dirty="0" err="1"/>
              <a:t>Ti</a:t>
            </a:r>
            <a:r>
              <a:rPr lang="en-GB" sz="2000" dirty="0"/>
              <a:t>).</a:t>
            </a:r>
            <a:endParaRPr lang="en-IN" sz="2000" dirty="0"/>
          </a:p>
        </p:txBody>
      </p:sp>
    </p:spTree>
    <p:extLst>
      <p:ext uri="{BB962C8B-B14F-4D97-AF65-F5344CB8AC3E}">
        <p14:creationId xmlns:p14="http://schemas.microsoft.com/office/powerpoint/2010/main" val="1141683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EA9BE2-BE80-4588-969B-41E2F4121BA4}"/>
              </a:ext>
            </a:extLst>
          </p:cNvPr>
          <p:cNvSpPr txBox="1"/>
          <p:nvPr/>
        </p:nvSpPr>
        <p:spPr>
          <a:xfrm>
            <a:off x="457201" y="685800"/>
            <a:ext cx="10624930" cy="3785652"/>
          </a:xfrm>
          <a:prstGeom prst="rect">
            <a:avLst/>
          </a:prstGeom>
          <a:noFill/>
        </p:spPr>
        <p:txBody>
          <a:bodyPr wrap="square" rtlCol="0">
            <a:spAutoFit/>
          </a:bodyPr>
          <a:lstStyle/>
          <a:p>
            <a:r>
              <a:rPr lang="en-GB" sz="2400" b="1" dirty="0"/>
              <a:t>Thomas’ Write Rule </a:t>
            </a:r>
          </a:p>
          <a:p>
            <a:r>
              <a:rPr lang="en-GB" sz="2400" dirty="0"/>
              <a:t>Modified version of the timestamp-ordering protocol in which obsolete write operations may be ignored under certain circumstances. </a:t>
            </a:r>
          </a:p>
          <a:p>
            <a:r>
              <a:rPr lang="en-GB" sz="2400" dirty="0"/>
              <a:t>When </a:t>
            </a:r>
            <a:r>
              <a:rPr lang="en-GB" sz="2400" dirty="0" err="1"/>
              <a:t>Ti</a:t>
            </a:r>
            <a:r>
              <a:rPr lang="en-GB" sz="2400" dirty="0"/>
              <a:t> attempts to write data item Q, if TS(</a:t>
            </a:r>
            <a:r>
              <a:rPr lang="en-GB" sz="2400" dirty="0" err="1"/>
              <a:t>Ti</a:t>
            </a:r>
            <a:r>
              <a:rPr lang="en-GB" sz="2400" dirty="0"/>
              <a:t>) &lt; W-timestamp(Q), then </a:t>
            </a:r>
            <a:r>
              <a:rPr lang="en-GB" sz="2400" dirty="0" err="1"/>
              <a:t>Ti</a:t>
            </a:r>
            <a:r>
              <a:rPr lang="en-GB" sz="2400" dirty="0"/>
              <a:t> is attempting to write an obsolete value of {Q}. </a:t>
            </a:r>
          </a:p>
          <a:p>
            <a:pPr marL="285750" indent="-285750">
              <a:buFont typeface="Arial" panose="020B0604020202020204" pitchFamily="34" charset="0"/>
              <a:buChar char="•"/>
            </a:pPr>
            <a:r>
              <a:rPr lang="en-GB" sz="2400" dirty="0"/>
              <a:t> Rather than rolling back </a:t>
            </a:r>
            <a:r>
              <a:rPr lang="en-GB" sz="2400" dirty="0" err="1"/>
              <a:t>Ti</a:t>
            </a:r>
            <a:r>
              <a:rPr lang="en-GB" sz="2400" dirty="0"/>
              <a:t> as the timestamp ordering protocol would have done, this {write} operation can be ignored.</a:t>
            </a:r>
          </a:p>
          <a:p>
            <a:pPr marL="285750" indent="-285750">
              <a:buFont typeface="Arial" panose="020B0604020202020204" pitchFamily="34" charset="0"/>
              <a:buChar char="•"/>
            </a:pPr>
            <a:r>
              <a:rPr lang="en-GB" sz="2400" dirty="0"/>
              <a:t> Otherwise this protocol is the same as the timestamp ordering protocol. </a:t>
            </a:r>
          </a:p>
          <a:p>
            <a:r>
              <a:rPr lang="en-GB" sz="2400" dirty="0"/>
              <a:t>Thomas' Write Rule allows greater potential concurrency.  </a:t>
            </a:r>
          </a:p>
          <a:p>
            <a:pPr marL="285750" indent="-285750">
              <a:buFont typeface="Arial" panose="020B0604020202020204" pitchFamily="34" charset="0"/>
              <a:buChar char="•"/>
            </a:pPr>
            <a:r>
              <a:rPr lang="en-GB" sz="2400" dirty="0"/>
              <a:t> Allows some view-serializable schedules that are not conflict-serializable.</a:t>
            </a:r>
            <a:endParaRPr lang="en-IN" sz="2400" dirty="0"/>
          </a:p>
        </p:txBody>
      </p:sp>
    </p:spTree>
    <p:extLst>
      <p:ext uri="{BB962C8B-B14F-4D97-AF65-F5344CB8AC3E}">
        <p14:creationId xmlns:p14="http://schemas.microsoft.com/office/powerpoint/2010/main" val="2970877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655391-EF42-4F4E-A5C0-53B6FC61CF89}"/>
              </a:ext>
            </a:extLst>
          </p:cNvPr>
          <p:cNvSpPr txBox="1"/>
          <p:nvPr/>
        </p:nvSpPr>
        <p:spPr>
          <a:xfrm>
            <a:off x="1019175" y="647700"/>
            <a:ext cx="8715375" cy="461665"/>
          </a:xfrm>
          <a:prstGeom prst="rect">
            <a:avLst/>
          </a:prstGeom>
          <a:noFill/>
        </p:spPr>
        <p:txBody>
          <a:bodyPr wrap="square" rtlCol="0">
            <a:spAutoFit/>
          </a:bodyPr>
          <a:lstStyle/>
          <a:p>
            <a:pPr algn="ctr"/>
            <a:r>
              <a:rPr lang="en-IN" sz="2400" dirty="0"/>
              <a:t>MULTIPLE GRANULARITY </a:t>
            </a:r>
          </a:p>
        </p:txBody>
      </p:sp>
      <p:sp>
        <p:nvSpPr>
          <p:cNvPr id="3" name="TextBox 2">
            <a:extLst>
              <a:ext uri="{FF2B5EF4-FFF2-40B4-BE49-F238E27FC236}">
                <a16:creationId xmlns:a16="http://schemas.microsoft.com/office/drawing/2014/main" id="{33F7C47B-4FDA-407F-BA0C-78F43E1DDAA0}"/>
              </a:ext>
            </a:extLst>
          </p:cNvPr>
          <p:cNvSpPr txBox="1"/>
          <p:nvPr/>
        </p:nvSpPr>
        <p:spPr>
          <a:xfrm>
            <a:off x="914400" y="1239520"/>
            <a:ext cx="10624930" cy="5539978"/>
          </a:xfrm>
          <a:prstGeom prst="rect">
            <a:avLst/>
          </a:prstGeom>
          <a:noFill/>
        </p:spPr>
        <p:txBody>
          <a:bodyPr wrap="square" rtlCol="0">
            <a:spAutoFit/>
          </a:bodyPr>
          <a:lstStyle/>
          <a:p>
            <a:pPr algn="just" fontAlgn="base"/>
            <a:r>
              <a:rPr lang="en-GB" sz="2400" b="1" dirty="0"/>
              <a:t>Granularity –</a:t>
            </a:r>
            <a:r>
              <a:rPr lang="en-GB" sz="2400" dirty="0"/>
              <a:t> It is the size of data item allowed to lock. Now </a:t>
            </a:r>
            <a:r>
              <a:rPr lang="en-GB" sz="2400" i="1" dirty="0"/>
              <a:t>Multiple Granularity</a:t>
            </a:r>
            <a:r>
              <a:rPr lang="en-GB" sz="2400" dirty="0"/>
              <a:t> means hierarchically breaking up the database into blocks which can be locked and can be track what need to lock and in what fashion. Such a hierarchy can be represented graphically as a tree.</a:t>
            </a:r>
          </a:p>
          <a:p>
            <a:pPr marL="342900" indent="-342900" algn="just" fontAlgn="base">
              <a:buFont typeface="Arial" panose="020B0604020202020204" pitchFamily="34" charset="0"/>
              <a:buChar char="•"/>
            </a:pPr>
            <a:r>
              <a:rPr lang="en-GB" sz="2400" dirty="0"/>
              <a:t>Allow data items to be of various sizes and define a hierarchy of data granularities, where the small granularities are nested within larger ones .</a:t>
            </a:r>
          </a:p>
          <a:p>
            <a:pPr marL="342900" indent="-342900" algn="just" fontAlgn="base">
              <a:buFont typeface="Arial" panose="020B0604020202020204" pitchFamily="34" charset="0"/>
              <a:buChar char="•"/>
            </a:pPr>
            <a:r>
              <a:rPr lang="en-GB" sz="2400" dirty="0"/>
              <a:t>Granularity of locking (level in tree where locking is done): </a:t>
            </a:r>
          </a:p>
          <a:p>
            <a:pPr marL="342900" indent="-342900" algn="just" fontAlgn="base">
              <a:buFont typeface="Arial" panose="020B0604020202020204" pitchFamily="34" charset="0"/>
              <a:buChar char="•"/>
            </a:pPr>
            <a:r>
              <a:rPr lang="en-GB" sz="2400" b="1" dirty="0"/>
              <a:t>Fine granularity (lower in tree): </a:t>
            </a:r>
            <a:r>
              <a:rPr lang="en-GB" sz="2400" dirty="0"/>
              <a:t>high concurrency, high locking overhead </a:t>
            </a:r>
          </a:p>
          <a:p>
            <a:pPr marL="342900" indent="-342900" algn="just" fontAlgn="base">
              <a:buFont typeface="Arial" panose="020B0604020202020204" pitchFamily="34" charset="0"/>
              <a:buChar char="•"/>
            </a:pPr>
            <a:r>
              <a:rPr lang="en-GB" sz="2400" b="1" dirty="0"/>
              <a:t>coarse granularity  (higher in tree): </a:t>
            </a:r>
            <a:r>
              <a:rPr lang="en-GB" sz="2400" dirty="0"/>
              <a:t>low locking overhead, low concurrency </a:t>
            </a:r>
          </a:p>
          <a:p>
            <a:pPr marL="342900" indent="-342900" algn="just" fontAlgn="base">
              <a:buFont typeface="Arial" panose="020B0604020202020204" pitchFamily="34" charset="0"/>
              <a:buChar char="•"/>
            </a:pPr>
            <a:r>
              <a:rPr lang="en-GB" sz="2400" dirty="0"/>
              <a:t>For example, consider the tree, which consists of four levels of nodes. The highest level represents the entire database. Below it are nodes of type </a:t>
            </a:r>
            <a:r>
              <a:rPr lang="en-GB" sz="2400" b="1" dirty="0"/>
              <a:t>area</a:t>
            </a:r>
            <a:r>
              <a:rPr lang="en-GB" sz="2400" dirty="0"/>
              <a:t>; the database consists of exactly these areas. Area has children nodes which are called files. Every area has those files that are its child nodes. No file can span more than one area.</a:t>
            </a:r>
          </a:p>
          <a:p>
            <a:endParaRPr lang="en-IN" dirty="0"/>
          </a:p>
        </p:txBody>
      </p:sp>
    </p:spTree>
    <p:extLst>
      <p:ext uri="{BB962C8B-B14F-4D97-AF65-F5344CB8AC3E}">
        <p14:creationId xmlns:p14="http://schemas.microsoft.com/office/powerpoint/2010/main" val="229235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2B86D0-62CF-40C2-9648-6288BBC66136}"/>
              </a:ext>
            </a:extLst>
          </p:cNvPr>
          <p:cNvSpPr txBox="1"/>
          <p:nvPr/>
        </p:nvSpPr>
        <p:spPr>
          <a:xfrm>
            <a:off x="638176" y="598578"/>
            <a:ext cx="10182224" cy="2831544"/>
          </a:xfrm>
          <a:prstGeom prst="rect">
            <a:avLst/>
          </a:prstGeom>
          <a:noFill/>
        </p:spPr>
        <p:txBody>
          <a:bodyPr wrap="square" rtlCol="0">
            <a:spAutoFit/>
          </a:bodyPr>
          <a:lstStyle/>
          <a:p>
            <a:pPr algn="just" fontAlgn="base"/>
            <a:r>
              <a:rPr lang="en-GB" sz="2000" dirty="0"/>
              <a:t>Finally, each file has child nodes called records. As before, the file consists of exactly those records that are its child nodes, and no record can be present in more than one file. Hence, the levels starting from the top level are:</a:t>
            </a:r>
          </a:p>
          <a:p>
            <a:pPr fontAlgn="base"/>
            <a:r>
              <a:rPr lang="en-GB" sz="2000" dirty="0"/>
              <a:t>database</a:t>
            </a:r>
          </a:p>
          <a:p>
            <a:pPr fontAlgn="base"/>
            <a:r>
              <a:rPr lang="en-GB" sz="2000" dirty="0"/>
              <a:t>area</a:t>
            </a:r>
          </a:p>
          <a:p>
            <a:pPr fontAlgn="base"/>
            <a:r>
              <a:rPr lang="en-GB" sz="2000" dirty="0"/>
              <a:t>file</a:t>
            </a:r>
          </a:p>
          <a:p>
            <a:pPr fontAlgn="base"/>
            <a:r>
              <a:rPr lang="en-GB" sz="2000" dirty="0"/>
              <a:t>Record</a:t>
            </a:r>
          </a:p>
          <a:p>
            <a:pPr fontAlgn="base"/>
            <a:endParaRPr lang="en-GB" sz="2000" dirty="0"/>
          </a:p>
          <a:p>
            <a:endParaRPr lang="en-IN" dirty="0"/>
          </a:p>
        </p:txBody>
      </p:sp>
      <p:pic>
        <p:nvPicPr>
          <p:cNvPr id="1026" name="Picture 2">
            <a:extLst>
              <a:ext uri="{FF2B5EF4-FFF2-40B4-BE49-F238E27FC236}">
                <a16:creationId xmlns:a16="http://schemas.microsoft.com/office/drawing/2014/main" id="{6F7FC5E6-0D2F-41FE-931A-387F02188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845959"/>
            <a:ext cx="6010275" cy="3635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750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F0D05C-9330-4AFE-8718-1F78D75045A3}"/>
              </a:ext>
            </a:extLst>
          </p:cNvPr>
          <p:cNvSpPr txBox="1"/>
          <p:nvPr/>
        </p:nvSpPr>
        <p:spPr>
          <a:xfrm>
            <a:off x="1019175" y="628650"/>
            <a:ext cx="10601325" cy="4062651"/>
          </a:xfrm>
          <a:prstGeom prst="rect">
            <a:avLst/>
          </a:prstGeom>
          <a:noFill/>
        </p:spPr>
        <p:txBody>
          <a:bodyPr wrap="square" rtlCol="0">
            <a:spAutoFit/>
          </a:bodyPr>
          <a:lstStyle/>
          <a:p>
            <a:pPr fontAlgn="base"/>
            <a:r>
              <a:rPr lang="en-GB" sz="2400" b="1" dirty="0"/>
              <a:t>Intention Mode Lock –</a:t>
            </a:r>
            <a:br>
              <a:rPr lang="en-GB" sz="2400" dirty="0"/>
            </a:br>
            <a:r>
              <a:rPr lang="en-GB" sz="2400" dirty="0"/>
              <a:t>In addition to </a:t>
            </a:r>
            <a:r>
              <a:rPr lang="en-GB" sz="2400" b="1" dirty="0"/>
              <a:t>S</a:t>
            </a:r>
            <a:r>
              <a:rPr lang="en-GB" sz="2400" dirty="0"/>
              <a:t> and </a:t>
            </a:r>
            <a:r>
              <a:rPr lang="en-GB" sz="2400" b="1" dirty="0"/>
              <a:t>X</a:t>
            </a:r>
            <a:r>
              <a:rPr lang="en-GB" sz="2400" dirty="0"/>
              <a:t> lock modes, there are three additional lock modes with multiple granularity:</a:t>
            </a:r>
          </a:p>
          <a:p>
            <a:pPr fontAlgn="base"/>
            <a:r>
              <a:rPr lang="en-GB" sz="2400" b="1" dirty="0"/>
              <a:t>Intention-Shared (IS):</a:t>
            </a:r>
            <a:r>
              <a:rPr lang="en-GB" sz="2400" dirty="0"/>
              <a:t> explicit locking at a lower level of the tree but only with shared locks.</a:t>
            </a:r>
          </a:p>
          <a:p>
            <a:pPr fontAlgn="base"/>
            <a:r>
              <a:rPr lang="en-GB" sz="2400" b="1" dirty="0"/>
              <a:t>Intention-Exclusive (IX): </a:t>
            </a:r>
            <a:r>
              <a:rPr lang="en-GB" sz="2400" dirty="0"/>
              <a:t>explicit locking at a lower level with exclusive or shared locks.</a:t>
            </a:r>
          </a:p>
          <a:p>
            <a:pPr fontAlgn="base"/>
            <a:r>
              <a:rPr lang="en-GB" sz="2400" b="1" dirty="0"/>
              <a:t>Shared &amp; Intention-Exclusive (SIX):</a:t>
            </a:r>
            <a:r>
              <a:rPr lang="en-GB" sz="2400" dirty="0"/>
              <a:t> the sub-tree rooted by that node is locked explicitly in shared mode and explicit locking is being done at a lower level with exclusive mode locks.</a:t>
            </a:r>
          </a:p>
          <a:p>
            <a:endParaRPr lang="en-IN" dirty="0"/>
          </a:p>
        </p:txBody>
      </p:sp>
    </p:spTree>
    <p:extLst>
      <p:ext uri="{BB962C8B-B14F-4D97-AF65-F5344CB8AC3E}">
        <p14:creationId xmlns:p14="http://schemas.microsoft.com/office/powerpoint/2010/main" val="1714927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594A13-FA5F-4667-830D-F21C6F9FD3D3}"/>
              </a:ext>
            </a:extLst>
          </p:cNvPr>
          <p:cNvSpPr txBox="1"/>
          <p:nvPr/>
        </p:nvSpPr>
        <p:spPr>
          <a:xfrm>
            <a:off x="1209040" y="990601"/>
            <a:ext cx="10049341" cy="1384995"/>
          </a:xfrm>
          <a:prstGeom prst="rect">
            <a:avLst/>
          </a:prstGeom>
          <a:noFill/>
        </p:spPr>
        <p:txBody>
          <a:bodyPr wrap="square" rtlCol="0">
            <a:spAutoFit/>
          </a:bodyPr>
          <a:lstStyle/>
          <a:p>
            <a:r>
              <a:rPr lang="en-GB" sz="2400" dirty="0"/>
              <a:t>Compatibility Matrix with Intention Lock Modes: The compatibility matrix for all lock modes is:  </a:t>
            </a:r>
          </a:p>
          <a:p>
            <a:r>
              <a:rPr lang="en-GB" dirty="0"/>
              <a:t> </a:t>
            </a:r>
          </a:p>
          <a:p>
            <a:endParaRPr lang="en-IN" dirty="0"/>
          </a:p>
        </p:txBody>
      </p:sp>
      <p:pic>
        <p:nvPicPr>
          <p:cNvPr id="2050" name="Picture 2">
            <a:extLst>
              <a:ext uri="{FF2B5EF4-FFF2-40B4-BE49-F238E27FC236}">
                <a16:creationId xmlns:a16="http://schemas.microsoft.com/office/drawing/2014/main" id="{A3C5BA07-6733-4DBB-8B67-85A4F8DF13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4880" y="2375596"/>
            <a:ext cx="6421120" cy="3893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592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drawing&#10;&#10;Description automatically generated">
            <a:extLst>
              <a:ext uri="{FF2B5EF4-FFF2-40B4-BE49-F238E27FC236}">
                <a16:creationId xmlns:a16="http://schemas.microsoft.com/office/drawing/2014/main" id="{0572926D-71EF-4477-A2E5-994298142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131" y="580680"/>
            <a:ext cx="4978433" cy="3393510"/>
          </a:xfrm>
          <a:prstGeom prst="rect">
            <a:avLst/>
          </a:prstGeom>
        </p:spPr>
      </p:pic>
      <p:sp>
        <p:nvSpPr>
          <p:cNvPr id="7" name="TextBox 6">
            <a:extLst>
              <a:ext uri="{FF2B5EF4-FFF2-40B4-BE49-F238E27FC236}">
                <a16:creationId xmlns:a16="http://schemas.microsoft.com/office/drawing/2014/main" id="{BE9E74D4-4B9A-4493-B64D-50CD4CA009A6}"/>
              </a:ext>
            </a:extLst>
          </p:cNvPr>
          <p:cNvSpPr txBox="1"/>
          <p:nvPr/>
        </p:nvSpPr>
        <p:spPr>
          <a:xfrm>
            <a:off x="847725" y="762000"/>
            <a:ext cx="1392561" cy="1015663"/>
          </a:xfrm>
          <a:prstGeom prst="rect">
            <a:avLst/>
          </a:prstGeom>
          <a:noFill/>
        </p:spPr>
        <p:txBody>
          <a:bodyPr wrap="none" rtlCol="0">
            <a:spAutoFit/>
          </a:bodyPr>
          <a:lstStyle/>
          <a:p>
            <a:r>
              <a:rPr lang="en-IN" sz="2400" dirty="0"/>
              <a:t>Example :</a:t>
            </a:r>
          </a:p>
          <a:p>
            <a:endParaRPr lang="en-IN" dirty="0"/>
          </a:p>
          <a:p>
            <a:endParaRPr lang="en-IN" dirty="0"/>
          </a:p>
        </p:txBody>
      </p:sp>
      <p:pic>
        <p:nvPicPr>
          <p:cNvPr id="10" name="Picture 9">
            <a:extLst>
              <a:ext uri="{FF2B5EF4-FFF2-40B4-BE49-F238E27FC236}">
                <a16:creationId xmlns:a16="http://schemas.microsoft.com/office/drawing/2014/main" id="{7EC85467-353F-46C2-B3AC-60299C4AA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8050" y="416491"/>
            <a:ext cx="4867275" cy="3393510"/>
          </a:xfrm>
          <a:prstGeom prst="rect">
            <a:avLst/>
          </a:prstGeom>
        </p:spPr>
      </p:pic>
      <p:sp>
        <p:nvSpPr>
          <p:cNvPr id="11" name="TextBox 10">
            <a:extLst>
              <a:ext uri="{FF2B5EF4-FFF2-40B4-BE49-F238E27FC236}">
                <a16:creationId xmlns:a16="http://schemas.microsoft.com/office/drawing/2014/main" id="{DEDD8A4B-0790-4C3E-B92F-3151099357A0}"/>
              </a:ext>
            </a:extLst>
          </p:cNvPr>
          <p:cNvSpPr txBox="1"/>
          <p:nvPr/>
        </p:nvSpPr>
        <p:spPr>
          <a:xfrm>
            <a:off x="847726" y="4133850"/>
            <a:ext cx="11201400" cy="2523768"/>
          </a:xfrm>
          <a:prstGeom prst="rect">
            <a:avLst/>
          </a:prstGeom>
          <a:noFill/>
        </p:spPr>
        <p:txBody>
          <a:bodyPr wrap="square" rtlCol="0">
            <a:spAutoFit/>
          </a:bodyPr>
          <a:lstStyle/>
          <a:p>
            <a:pPr marL="342900" indent="-342900" fontAlgn="base">
              <a:buFont typeface="Arial" panose="020B0604020202020204" pitchFamily="34" charset="0"/>
              <a:buChar char="•"/>
            </a:pPr>
            <a:r>
              <a:rPr lang="en-GB" sz="2000" dirty="0"/>
              <a:t>Say transaction T</a:t>
            </a:r>
            <a:r>
              <a:rPr lang="en-GB" sz="2000" baseline="-25000" dirty="0"/>
              <a:t>1</a:t>
            </a:r>
            <a:r>
              <a:rPr lang="en-GB" sz="2000" dirty="0"/>
              <a:t> reads record R</a:t>
            </a:r>
            <a:r>
              <a:rPr lang="en-GB" sz="2000" baseline="-25000" dirty="0"/>
              <a:t>a2</a:t>
            </a:r>
            <a:r>
              <a:rPr lang="en-GB" sz="2000" dirty="0"/>
              <a:t> in file F</a:t>
            </a:r>
            <a:r>
              <a:rPr lang="en-GB" sz="2000" baseline="-25000" dirty="0"/>
              <a:t>a</a:t>
            </a:r>
            <a:r>
              <a:rPr lang="en-GB" sz="2000" dirty="0"/>
              <a:t>. Then, T</a:t>
            </a:r>
            <a:r>
              <a:rPr lang="en-GB" sz="2000" baseline="-25000" dirty="0"/>
              <a:t>2</a:t>
            </a:r>
            <a:r>
              <a:rPr lang="en-GB" sz="2000" dirty="0"/>
              <a:t> needs to lock the database, area A</a:t>
            </a:r>
            <a:r>
              <a:rPr lang="en-GB" sz="2000" baseline="-25000" dirty="0"/>
              <a:t>1</a:t>
            </a:r>
            <a:r>
              <a:rPr lang="en-GB" sz="2000" dirty="0"/>
              <a:t>, and F</a:t>
            </a:r>
            <a:r>
              <a:rPr lang="en-GB" sz="2000" baseline="-25000" dirty="0"/>
              <a:t>a</a:t>
            </a:r>
            <a:r>
              <a:rPr lang="en-GB" sz="2000" dirty="0"/>
              <a:t> in IS mode (and in that order), and finally to lock R</a:t>
            </a:r>
            <a:r>
              <a:rPr lang="en-GB" sz="2000" baseline="-25000" dirty="0"/>
              <a:t>a2</a:t>
            </a:r>
            <a:r>
              <a:rPr lang="en-GB" sz="2000" dirty="0"/>
              <a:t> in S mode.(true)</a:t>
            </a:r>
          </a:p>
          <a:p>
            <a:pPr marL="342900" indent="-342900" fontAlgn="base">
              <a:buFont typeface="Arial" panose="020B0604020202020204" pitchFamily="34" charset="0"/>
              <a:buChar char="•"/>
            </a:pPr>
            <a:r>
              <a:rPr lang="en-GB" sz="2000" dirty="0"/>
              <a:t>Say transaction T</a:t>
            </a:r>
            <a:r>
              <a:rPr lang="en-GB" sz="2000" baseline="-25000" dirty="0"/>
              <a:t>2</a:t>
            </a:r>
            <a:r>
              <a:rPr lang="en-GB" sz="2000" dirty="0"/>
              <a:t> modifies record R</a:t>
            </a:r>
            <a:r>
              <a:rPr lang="en-GB" sz="2000" baseline="-25000" dirty="0"/>
              <a:t>a9</a:t>
            </a:r>
            <a:r>
              <a:rPr lang="en-GB" sz="2000" dirty="0"/>
              <a:t> in file F</a:t>
            </a:r>
            <a:r>
              <a:rPr lang="en-GB" sz="2000" baseline="-25000" dirty="0"/>
              <a:t>a</a:t>
            </a:r>
            <a:r>
              <a:rPr lang="en-GB" sz="2000" dirty="0"/>
              <a:t> . Then, T</a:t>
            </a:r>
            <a:r>
              <a:rPr lang="en-GB" sz="2000" baseline="-25000" dirty="0"/>
              <a:t>2</a:t>
            </a:r>
            <a:r>
              <a:rPr lang="en-GB" sz="2000" dirty="0"/>
              <a:t> needs to lock the database, area A</a:t>
            </a:r>
            <a:r>
              <a:rPr lang="en-GB" sz="2000" baseline="-25000" dirty="0"/>
              <a:t>1</a:t>
            </a:r>
            <a:r>
              <a:rPr lang="en-GB" sz="2000" dirty="0"/>
              <a:t>, and file F</a:t>
            </a:r>
            <a:r>
              <a:rPr lang="en-GB" sz="2000" baseline="-25000" dirty="0"/>
              <a:t>a</a:t>
            </a:r>
            <a:r>
              <a:rPr lang="en-GB" sz="2000" dirty="0"/>
              <a:t> (and in that order) in IX mode, and at last to lock R</a:t>
            </a:r>
            <a:r>
              <a:rPr lang="en-GB" sz="2000" baseline="-25000" dirty="0"/>
              <a:t>a9</a:t>
            </a:r>
            <a:r>
              <a:rPr lang="en-GB" sz="2000" dirty="0"/>
              <a:t> in X mode.(false)</a:t>
            </a:r>
          </a:p>
          <a:p>
            <a:pPr marL="342900" indent="-342900" fontAlgn="base">
              <a:buFont typeface="Arial" panose="020B0604020202020204" pitchFamily="34" charset="0"/>
              <a:buChar char="•"/>
            </a:pPr>
            <a:r>
              <a:rPr lang="en-GB" sz="2000" dirty="0"/>
              <a:t>Say transaction T</a:t>
            </a:r>
            <a:r>
              <a:rPr lang="en-GB" sz="2000" baseline="-25000" dirty="0"/>
              <a:t>3</a:t>
            </a:r>
            <a:r>
              <a:rPr lang="en-GB" sz="2000" dirty="0"/>
              <a:t> reads all the records in file F</a:t>
            </a:r>
            <a:r>
              <a:rPr lang="en-GB" sz="2000" baseline="-25000" dirty="0"/>
              <a:t>a</a:t>
            </a:r>
            <a:r>
              <a:rPr lang="en-GB" sz="2000" dirty="0"/>
              <a:t>. Then, T</a:t>
            </a:r>
            <a:r>
              <a:rPr lang="en-GB" sz="2000" baseline="-25000" dirty="0"/>
              <a:t>3</a:t>
            </a:r>
            <a:r>
              <a:rPr lang="en-GB" sz="2000" dirty="0"/>
              <a:t> needs to lock the database and area A</a:t>
            </a:r>
            <a:r>
              <a:rPr lang="en-GB" sz="2000" baseline="-25000" dirty="0"/>
              <a:t>1</a:t>
            </a:r>
            <a:r>
              <a:rPr lang="en-GB" sz="2000" dirty="0"/>
              <a:t> (and in that order) in IS mode, and at last to lock F</a:t>
            </a:r>
            <a:r>
              <a:rPr lang="en-GB" sz="2000" baseline="-25000" dirty="0"/>
              <a:t>a</a:t>
            </a:r>
            <a:r>
              <a:rPr lang="en-GB" sz="2000" dirty="0"/>
              <a:t> in S mode.(true)</a:t>
            </a:r>
          </a:p>
          <a:p>
            <a:pPr marL="342900" indent="-342900" fontAlgn="base">
              <a:buFont typeface="Arial" panose="020B0604020202020204" pitchFamily="34" charset="0"/>
              <a:buChar char="•"/>
            </a:pPr>
            <a:r>
              <a:rPr lang="en-GB" sz="2000" dirty="0"/>
              <a:t>Say transaction T</a:t>
            </a:r>
            <a:r>
              <a:rPr lang="en-GB" sz="2000" baseline="-25000" dirty="0"/>
              <a:t>4</a:t>
            </a:r>
            <a:r>
              <a:rPr lang="en-GB" sz="2000" dirty="0"/>
              <a:t> reads the entire database. It can do so after locking the database in S mode.(false)</a:t>
            </a:r>
          </a:p>
          <a:p>
            <a:endParaRPr lang="en-IN" dirty="0"/>
          </a:p>
        </p:txBody>
      </p:sp>
    </p:spTree>
    <p:extLst>
      <p:ext uri="{BB962C8B-B14F-4D97-AF65-F5344CB8AC3E}">
        <p14:creationId xmlns:p14="http://schemas.microsoft.com/office/powerpoint/2010/main" val="3385766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A01DAA-9FA0-4377-9482-07E607A325F0}"/>
              </a:ext>
            </a:extLst>
          </p:cNvPr>
          <p:cNvSpPr txBox="1"/>
          <p:nvPr/>
        </p:nvSpPr>
        <p:spPr>
          <a:xfrm>
            <a:off x="1285876" y="542925"/>
            <a:ext cx="10412482" cy="5632311"/>
          </a:xfrm>
          <a:prstGeom prst="rect">
            <a:avLst/>
          </a:prstGeom>
          <a:noFill/>
        </p:spPr>
        <p:txBody>
          <a:bodyPr wrap="square" rtlCol="0">
            <a:spAutoFit/>
          </a:bodyPr>
          <a:lstStyle/>
          <a:p>
            <a:pPr algn="just"/>
            <a:r>
              <a:rPr lang="en-GB" sz="2400" dirty="0"/>
              <a:t>Multiple Granularity Locking Scheme: Transaction </a:t>
            </a:r>
            <a:r>
              <a:rPr lang="en-GB" sz="2400" dirty="0" err="1"/>
              <a:t>Ti</a:t>
            </a:r>
            <a:r>
              <a:rPr lang="en-GB" sz="2400" dirty="0"/>
              <a:t> can lock a node Q, using the following rules: </a:t>
            </a:r>
          </a:p>
          <a:p>
            <a:pPr marL="342900" indent="-342900" algn="just">
              <a:buAutoNum type="arabicPeriod"/>
            </a:pPr>
            <a:r>
              <a:rPr lang="en-GB" sz="2400" dirty="0"/>
              <a:t>The lock compatibility matrix must be observed.</a:t>
            </a:r>
          </a:p>
          <a:p>
            <a:pPr marL="342900" indent="-342900" algn="just">
              <a:buAutoNum type="arabicPeriod"/>
            </a:pPr>
            <a:r>
              <a:rPr lang="en-GB" sz="2400" dirty="0"/>
              <a:t> The root of the tree must be locked first, and may be locked in any mode. </a:t>
            </a:r>
          </a:p>
          <a:p>
            <a:pPr marL="342900" indent="-342900" algn="just">
              <a:buAutoNum type="arabicPeriod"/>
            </a:pPr>
            <a:r>
              <a:rPr lang="en-GB" sz="2400" dirty="0"/>
              <a:t> A node Q can be locked by </a:t>
            </a:r>
            <a:r>
              <a:rPr lang="en-GB" sz="2400" dirty="0" err="1"/>
              <a:t>Ti</a:t>
            </a:r>
            <a:r>
              <a:rPr lang="en-GB" sz="2400" dirty="0"/>
              <a:t> in S or IS mode only if the parent of Q is currently locked by </a:t>
            </a:r>
            <a:r>
              <a:rPr lang="en-GB" sz="2400" dirty="0" err="1"/>
              <a:t>Ti</a:t>
            </a:r>
            <a:r>
              <a:rPr lang="en-GB" sz="2400" dirty="0"/>
              <a:t> in either IX or IS mode. </a:t>
            </a:r>
          </a:p>
          <a:p>
            <a:pPr marL="342900" indent="-342900" algn="just">
              <a:buAutoNum type="arabicPeriod"/>
            </a:pPr>
            <a:r>
              <a:rPr lang="en-GB" sz="2400" dirty="0"/>
              <a:t> A node Q can be locked by </a:t>
            </a:r>
            <a:r>
              <a:rPr lang="en-GB" sz="2400" dirty="0" err="1"/>
              <a:t>Ti</a:t>
            </a:r>
            <a:r>
              <a:rPr lang="en-GB" sz="2400" dirty="0"/>
              <a:t> in X, SIX, or IX mode only if the parent of Q is currently locked by </a:t>
            </a:r>
            <a:r>
              <a:rPr lang="en-GB" sz="2400" dirty="0" err="1"/>
              <a:t>Ti</a:t>
            </a:r>
            <a:r>
              <a:rPr lang="en-GB" sz="2400" dirty="0"/>
              <a:t> in either IX or SIX modes.</a:t>
            </a:r>
          </a:p>
          <a:p>
            <a:pPr marL="342900" indent="-342900" algn="just">
              <a:buAutoNum type="arabicPeriod"/>
            </a:pPr>
            <a:r>
              <a:rPr lang="en-GB" sz="2400" dirty="0"/>
              <a:t> </a:t>
            </a:r>
            <a:r>
              <a:rPr lang="en-GB" sz="2400" dirty="0" err="1"/>
              <a:t>Ti</a:t>
            </a:r>
            <a:r>
              <a:rPr lang="en-GB" sz="2400" dirty="0"/>
              <a:t> can lock a node only if it has not previously unlocked any node (that is, </a:t>
            </a:r>
            <a:r>
              <a:rPr lang="en-GB" sz="2400" dirty="0" err="1"/>
              <a:t>Ti</a:t>
            </a:r>
            <a:r>
              <a:rPr lang="en-GB" sz="2400" dirty="0"/>
              <a:t> is </a:t>
            </a:r>
            <a:r>
              <a:rPr lang="en-GB" sz="2400" dirty="0" err="1"/>
              <a:t>twophase</a:t>
            </a:r>
            <a:r>
              <a:rPr lang="en-GB" sz="2400" dirty="0"/>
              <a:t>). </a:t>
            </a:r>
          </a:p>
          <a:p>
            <a:pPr marL="342900" indent="-342900" algn="just">
              <a:buAutoNum type="arabicPeriod"/>
            </a:pPr>
            <a:r>
              <a:rPr lang="en-GB" sz="2400" dirty="0"/>
              <a:t> </a:t>
            </a:r>
            <a:r>
              <a:rPr lang="en-GB" sz="2400" dirty="0" err="1"/>
              <a:t>Ti</a:t>
            </a:r>
            <a:r>
              <a:rPr lang="en-GB" sz="2400" dirty="0"/>
              <a:t> can unlock a node Q only if none of the children of Q are currently locked by </a:t>
            </a:r>
            <a:r>
              <a:rPr lang="en-GB" sz="2400" dirty="0" err="1"/>
              <a:t>Ti</a:t>
            </a:r>
            <a:r>
              <a:rPr lang="en-GB" sz="2400" dirty="0"/>
              <a:t>. </a:t>
            </a:r>
          </a:p>
          <a:p>
            <a:pPr algn="just"/>
            <a:r>
              <a:rPr lang="en-GB" sz="2400" b="1" dirty="0"/>
              <a:t>NOTE: Observe that locks are acquired in root-to-leaf order, whereas they are released in leaf to-root order. </a:t>
            </a:r>
          </a:p>
          <a:p>
            <a:pPr algn="just"/>
            <a:r>
              <a:rPr lang="en-GB" sz="2400" dirty="0"/>
              <a:t> </a:t>
            </a:r>
            <a:endParaRPr lang="en-IN" sz="2400" dirty="0"/>
          </a:p>
        </p:txBody>
      </p:sp>
    </p:spTree>
    <p:extLst>
      <p:ext uri="{BB962C8B-B14F-4D97-AF65-F5344CB8AC3E}">
        <p14:creationId xmlns:p14="http://schemas.microsoft.com/office/powerpoint/2010/main" val="2371630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0D7021-950E-4DEC-AAE1-CAAD86BC3352}"/>
              </a:ext>
            </a:extLst>
          </p:cNvPr>
          <p:cNvSpPr txBox="1"/>
          <p:nvPr/>
        </p:nvSpPr>
        <p:spPr>
          <a:xfrm>
            <a:off x="781050" y="533400"/>
            <a:ext cx="9429750" cy="3323987"/>
          </a:xfrm>
          <a:prstGeom prst="rect">
            <a:avLst/>
          </a:prstGeom>
          <a:noFill/>
        </p:spPr>
        <p:txBody>
          <a:bodyPr wrap="square" rtlCol="0">
            <a:spAutoFit/>
          </a:bodyPr>
          <a:lstStyle/>
          <a:p>
            <a:r>
              <a:rPr lang="en-IN" sz="3200" dirty="0"/>
              <a:t>Concurrency control techniques:</a:t>
            </a:r>
          </a:p>
          <a:p>
            <a:endParaRPr lang="en-IN" sz="3200" dirty="0"/>
          </a:p>
          <a:p>
            <a:pPr marL="342900" indent="-342900">
              <a:buAutoNum type="arabicPeriod"/>
            </a:pPr>
            <a:r>
              <a:rPr lang="en-IN" sz="3200" dirty="0"/>
              <a:t>Lock- based protocol</a:t>
            </a:r>
          </a:p>
          <a:p>
            <a:pPr marL="342900" indent="-342900">
              <a:buAutoNum type="arabicPeriod"/>
            </a:pPr>
            <a:r>
              <a:rPr lang="en-IN" sz="3200" dirty="0"/>
              <a:t>2 phase locking protocol</a:t>
            </a:r>
          </a:p>
          <a:p>
            <a:pPr marL="342900" indent="-342900">
              <a:buAutoNum type="arabicPeriod"/>
            </a:pPr>
            <a:r>
              <a:rPr lang="en-IN" sz="3200" dirty="0"/>
              <a:t>Time stamp based protocol</a:t>
            </a:r>
          </a:p>
          <a:p>
            <a:pPr marL="342900" indent="-342900">
              <a:buAutoNum type="arabicPeriod"/>
            </a:pPr>
            <a:r>
              <a:rPr lang="en-IN" sz="3200" dirty="0"/>
              <a:t>Validation based protocol</a:t>
            </a:r>
          </a:p>
          <a:p>
            <a:pPr marL="342900" indent="-342900">
              <a:buAutoNum type="arabicPeriod"/>
            </a:pPr>
            <a:endParaRPr lang="en-IN" dirty="0"/>
          </a:p>
        </p:txBody>
      </p:sp>
    </p:spTree>
    <p:extLst>
      <p:ext uri="{BB962C8B-B14F-4D97-AF65-F5344CB8AC3E}">
        <p14:creationId xmlns:p14="http://schemas.microsoft.com/office/powerpoint/2010/main" val="353874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DA0EC6-1D75-41C5-AFF5-7243E13ACB16}"/>
              </a:ext>
            </a:extLst>
          </p:cNvPr>
          <p:cNvSpPr txBox="1"/>
          <p:nvPr/>
        </p:nvSpPr>
        <p:spPr>
          <a:xfrm>
            <a:off x="1904999" y="800100"/>
            <a:ext cx="7724775" cy="1077218"/>
          </a:xfrm>
          <a:prstGeom prst="rect">
            <a:avLst/>
          </a:prstGeom>
          <a:noFill/>
        </p:spPr>
        <p:txBody>
          <a:bodyPr wrap="square" rtlCol="0">
            <a:spAutoFit/>
          </a:bodyPr>
          <a:lstStyle/>
          <a:p>
            <a:pPr algn="ctr"/>
            <a:r>
              <a:rPr lang="en-IN" sz="2800" dirty="0"/>
              <a:t>Deadlock Handling</a:t>
            </a:r>
          </a:p>
          <a:p>
            <a:pPr algn="ctr"/>
            <a:endParaRPr lang="en-IN" dirty="0"/>
          </a:p>
          <a:p>
            <a:pPr algn="ctr"/>
            <a:endParaRPr lang="en-IN" dirty="0"/>
          </a:p>
        </p:txBody>
      </p:sp>
      <p:sp>
        <p:nvSpPr>
          <p:cNvPr id="3" name="TextBox 2">
            <a:extLst>
              <a:ext uri="{FF2B5EF4-FFF2-40B4-BE49-F238E27FC236}">
                <a16:creationId xmlns:a16="http://schemas.microsoft.com/office/drawing/2014/main" id="{051457B2-7DD8-4E87-8B6A-FC35EDAE5CDC}"/>
              </a:ext>
            </a:extLst>
          </p:cNvPr>
          <p:cNvSpPr txBox="1"/>
          <p:nvPr/>
        </p:nvSpPr>
        <p:spPr>
          <a:xfrm>
            <a:off x="990600" y="1543050"/>
            <a:ext cx="9563100" cy="830997"/>
          </a:xfrm>
          <a:prstGeom prst="rect">
            <a:avLst/>
          </a:prstGeom>
          <a:noFill/>
        </p:spPr>
        <p:txBody>
          <a:bodyPr wrap="square" rtlCol="0">
            <a:spAutoFit/>
          </a:bodyPr>
          <a:lstStyle/>
          <a:p>
            <a:r>
              <a:rPr lang="en-GB" sz="2400" dirty="0"/>
              <a:t>In a database, a deadlock is an unwanted situation in which two or more transactions are waiting indefinitely for one another to release locks.</a:t>
            </a:r>
            <a:endParaRPr lang="en-IN" sz="2400" dirty="0"/>
          </a:p>
        </p:txBody>
      </p:sp>
      <p:sp>
        <p:nvSpPr>
          <p:cNvPr id="4" name="TextBox 3">
            <a:extLst>
              <a:ext uri="{FF2B5EF4-FFF2-40B4-BE49-F238E27FC236}">
                <a16:creationId xmlns:a16="http://schemas.microsoft.com/office/drawing/2014/main" id="{A38CD629-ECC5-46AC-9C3A-CA3B496468C7}"/>
              </a:ext>
            </a:extLst>
          </p:cNvPr>
          <p:cNvSpPr txBox="1"/>
          <p:nvPr/>
        </p:nvSpPr>
        <p:spPr>
          <a:xfrm>
            <a:off x="923926" y="2374048"/>
            <a:ext cx="10739044" cy="2585323"/>
          </a:xfrm>
          <a:prstGeom prst="rect">
            <a:avLst/>
          </a:prstGeom>
          <a:noFill/>
        </p:spPr>
        <p:txBody>
          <a:bodyPr wrap="square" rtlCol="0">
            <a:spAutoFit/>
          </a:bodyPr>
          <a:lstStyle/>
          <a:p>
            <a:pPr algn="just" fontAlgn="base"/>
            <a:r>
              <a:rPr lang="en-GB" sz="2400" b="1" dirty="0"/>
              <a:t>Example –</a:t>
            </a:r>
            <a:r>
              <a:rPr lang="en-GB" sz="2400" dirty="0"/>
              <a:t> let us understand the concept of Deadlock with an example :</a:t>
            </a:r>
            <a:br>
              <a:rPr lang="en-GB" sz="2400" dirty="0"/>
            </a:br>
            <a:r>
              <a:rPr lang="en-GB" sz="2400" dirty="0"/>
              <a:t>Suppose, Transaction T1 holds a lock on some rows in the Students table and </a:t>
            </a:r>
            <a:r>
              <a:rPr lang="en-GB" sz="2400" b="1" dirty="0"/>
              <a:t>needs to update</a:t>
            </a:r>
            <a:r>
              <a:rPr lang="en-GB" sz="2400" dirty="0"/>
              <a:t> some rows in the Grades table. Simultaneously, Transaction </a:t>
            </a:r>
            <a:r>
              <a:rPr lang="en-GB" sz="2400" b="1" dirty="0"/>
              <a:t>T2 holds</a:t>
            </a:r>
            <a:r>
              <a:rPr lang="en-GB" sz="2400" dirty="0"/>
              <a:t> locks on those very rows (Which T1 needs to update) in the Grades table </a:t>
            </a:r>
            <a:r>
              <a:rPr lang="en-GB" sz="2400" b="1" dirty="0"/>
              <a:t>but needs</a:t>
            </a:r>
            <a:r>
              <a:rPr lang="en-GB" sz="2400" dirty="0"/>
              <a:t> to update the rows in the Student table </a:t>
            </a:r>
            <a:r>
              <a:rPr lang="en-GB" sz="2400" b="1" dirty="0"/>
              <a:t>held by Transaction T1</a:t>
            </a:r>
            <a:r>
              <a:rPr lang="en-GB" sz="2400" dirty="0"/>
              <a:t>.</a:t>
            </a:r>
          </a:p>
          <a:p>
            <a:pPr algn="just" fontAlgn="base"/>
            <a:endParaRPr lang="en-GB" sz="2400" dirty="0"/>
          </a:p>
          <a:p>
            <a:endParaRPr lang="en-IN" dirty="0"/>
          </a:p>
        </p:txBody>
      </p:sp>
      <p:pic>
        <p:nvPicPr>
          <p:cNvPr id="1026" name="Picture 2">
            <a:extLst>
              <a:ext uri="{FF2B5EF4-FFF2-40B4-BE49-F238E27FC236}">
                <a16:creationId xmlns:a16="http://schemas.microsoft.com/office/drawing/2014/main" id="{404FB74B-DB0D-4489-81B3-A97D52D4AE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6175" y="4359231"/>
            <a:ext cx="4502150" cy="2136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560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10B56A-FD17-4511-8CE9-AA4C41557EA8}"/>
              </a:ext>
            </a:extLst>
          </p:cNvPr>
          <p:cNvSpPr txBox="1"/>
          <p:nvPr/>
        </p:nvSpPr>
        <p:spPr>
          <a:xfrm>
            <a:off x="980136" y="1123052"/>
            <a:ext cx="10687050" cy="3385542"/>
          </a:xfrm>
          <a:prstGeom prst="rect">
            <a:avLst/>
          </a:prstGeom>
          <a:noFill/>
        </p:spPr>
        <p:txBody>
          <a:bodyPr wrap="square" rtlCol="0">
            <a:spAutoFit/>
          </a:bodyPr>
          <a:lstStyle/>
          <a:p>
            <a:pPr fontAlgn="base"/>
            <a:r>
              <a:rPr lang="en-GB" sz="2000" b="1" dirty="0"/>
              <a:t>Deadlock  Detection:</a:t>
            </a:r>
            <a:br>
              <a:rPr lang="en-GB" sz="2000" dirty="0"/>
            </a:br>
            <a:r>
              <a:rPr lang="en-GB" sz="2000" dirty="0"/>
              <a:t>When a transaction waits indefinitely to obtain a lock, The database management system should detect whether the transaction is involved in a deadlock or not. Deadlocks can be described as a wait-for graph.</a:t>
            </a:r>
          </a:p>
          <a:p>
            <a:pPr fontAlgn="base"/>
            <a:r>
              <a:rPr lang="en-GB" sz="2000" b="1" dirty="0"/>
              <a:t>Wait-for-graph</a:t>
            </a:r>
            <a:r>
              <a:rPr lang="en-GB" sz="2000" dirty="0"/>
              <a:t> is one of the methods for detecting the deadlock situation. This method is suitable for smaller database. In this method a graph is drawn based on the transaction and their lock on the resource. If the graph created has a closed loop or a cycle, then there is a deadlock.</a:t>
            </a:r>
            <a:br>
              <a:rPr lang="en-GB" sz="2000" dirty="0"/>
            </a:br>
            <a:r>
              <a:rPr lang="en-GB" sz="2000" dirty="0"/>
              <a:t>For the above mentioned scenario the Wait-For graph is drawn below:</a:t>
            </a:r>
          </a:p>
          <a:p>
            <a:pPr fontAlgn="base"/>
            <a:endParaRPr lang="en-GB" dirty="0"/>
          </a:p>
          <a:p>
            <a:pPr fontAlgn="base"/>
            <a:endParaRPr lang="en-GB" dirty="0"/>
          </a:p>
          <a:p>
            <a:endParaRPr lang="en-IN" dirty="0"/>
          </a:p>
        </p:txBody>
      </p:sp>
      <p:pic>
        <p:nvPicPr>
          <p:cNvPr id="2050" name="Picture 2">
            <a:extLst>
              <a:ext uri="{FF2B5EF4-FFF2-40B4-BE49-F238E27FC236}">
                <a16:creationId xmlns:a16="http://schemas.microsoft.com/office/drawing/2014/main" id="{79F6035D-AE14-43FD-86B4-6F1BA5CBB6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826" y="4141219"/>
            <a:ext cx="5332124" cy="2438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155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2DDC69-43B8-4FEF-8B10-62D11282908D}"/>
              </a:ext>
            </a:extLst>
          </p:cNvPr>
          <p:cNvSpPr txBox="1"/>
          <p:nvPr/>
        </p:nvSpPr>
        <p:spPr>
          <a:xfrm>
            <a:off x="1009651" y="419100"/>
            <a:ext cx="9168019" cy="4031873"/>
          </a:xfrm>
          <a:prstGeom prst="rect">
            <a:avLst/>
          </a:prstGeom>
          <a:noFill/>
        </p:spPr>
        <p:txBody>
          <a:bodyPr wrap="square" rtlCol="0">
            <a:spAutoFit/>
          </a:bodyPr>
          <a:lstStyle/>
          <a:p>
            <a:pPr algn="just"/>
            <a:r>
              <a:rPr lang="en-GB" sz="2000" dirty="0"/>
              <a:t>Deadlocks can be described as a wait-for graph, which consists of a pair G = (V,E). </a:t>
            </a:r>
          </a:p>
          <a:p>
            <a:pPr marL="285750" indent="-285750" algn="just">
              <a:buFont typeface="Arial" panose="020B0604020202020204" pitchFamily="34" charset="0"/>
              <a:buChar char="•"/>
            </a:pPr>
            <a:r>
              <a:rPr lang="en-GB" sz="2000" dirty="0"/>
              <a:t> V is a set of vertices (all the transactions in the system) </a:t>
            </a:r>
          </a:p>
          <a:p>
            <a:pPr marL="285750" indent="-285750" algn="just">
              <a:buFont typeface="Arial" panose="020B0604020202020204" pitchFamily="34" charset="0"/>
              <a:buChar char="•"/>
            </a:pPr>
            <a:r>
              <a:rPr lang="en-GB" sz="2000" dirty="0"/>
              <a:t> E is a set of edges; each element is an ordered pair </a:t>
            </a:r>
            <a:r>
              <a:rPr lang="en-GB" sz="2000" dirty="0" err="1"/>
              <a:t>Ti</a:t>
            </a:r>
            <a:r>
              <a:rPr lang="en-GB" sz="2000" dirty="0"/>
              <a:t>                </a:t>
            </a:r>
            <a:r>
              <a:rPr lang="en-GB" sz="2000" dirty="0" err="1"/>
              <a:t>Tj</a:t>
            </a:r>
            <a:r>
              <a:rPr lang="en-GB" sz="2000" dirty="0"/>
              <a:t>              </a:t>
            </a:r>
          </a:p>
          <a:p>
            <a:pPr marL="285750" indent="-285750" algn="just">
              <a:buFont typeface="Arial" panose="020B0604020202020204" pitchFamily="34" charset="0"/>
              <a:buChar char="•"/>
            </a:pPr>
            <a:r>
              <a:rPr lang="en-GB" sz="2000" dirty="0"/>
              <a:t>  If </a:t>
            </a:r>
            <a:r>
              <a:rPr lang="en-GB" sz="2000" dirty="0" err="1"/>
              <a:t>Ti</a:t>
            </a:r>
            <a:r>
              <a:rPr lang="en-GB" sz="2000" dirty="0"/>
              <a:t>         </a:t>
            </a:r>
            <a:r>
              <a:rPr lang="en-GB" sz="2000" dirty="0" err="1"/>
              <a:t>Tj</a:t>
            </a:r>
            <a:r>
              <a:rPr lang="en-GB" sz="2000" dirty="0"/>
              <a:t> is in E, then there is a directed edge from </a:t>
            </a:r>
            <a:r>
              <a:rPr lang="en-GB" sz="2000" dirty="0" err="1"/>
              <a:t>Ti</a:t>
            </a:r>
            <a:r>
              <a:rPr lang="en-GB" sz="2000" dirty="0"/>
              <a:t> to </a:t>
            </a:r>
            <a:r>
              <a:rPr lang="en-GB" sz="2000" dirty="0" err="1"/>
              <a:t>Tj</a:t>
            </a:r>
            <a:r>
              <a:rPr lang="en-GB" sz="2000" dirty="0"/>
              <a:t>, implying that </a:t>
            </a:r>
            <a:r>
              <a:rPr lang="en-GB" sz="2000" dirty="0" err="1"/>
              <a:t>Ti</a:t>
            </a:r>
            <a:r>
              <a:rPr lang="en-GB" sz="2000" dirty="0"/>
              <a:t> is waiting for </a:t>
            </a:r>
            <a:r>
              <a:rPr lang="en-GB" sz="2000" dirty="0" err="1"/>
              <a:t>Tj</a:t>
            </a:r>
            <a:r>
              <a:rPr lang="en-GB" sz="2000" dirty="0"/>
              <a:t> to release a data item. </a:t>
            </a:r>
          </a:p>
          <a:p>
            <a:pPr marL="285750" indent="-285750" algn="just">
              <a:buFont typeface="Arial" panose="020B0604020202020204" pitchFamily="34" charset="0"/>
              <a:buChar char="•"/>
            </a:pPr>
            <a:r>
              <a:rPr lang="en-GB" sz="2000" dirty="0"/>
              <a:t> When </a:t>
            </a:r>
            <a:r>
              <a:rPr lang="en-GB" sz="2000" dirty="0" err="1"/>
              <a:t>Ti</a:t>
            </a:r>
            <a:r>
              <a:rPr lang="en-GB" sz="2000" dirty="0"/>
              <a:t> requests a data item currently being held by </a:t>
            </a:r>
            <a:r>
              <a:rPr lang="en-GB" sz="2000" dirty="0" err="1"/>
              <a:t>Tj</a:t>
            </a:r>
            <a:r>
              <a:rPr lang="en-GB" sz="2000" dirty="0"/>
              <a:t>, then the edge </a:t>
            </a:r>
            <a:r>
              <a:rPr lang="en-GB" sz="2000" dirty="0" err="1"/>
              <a:t>Ti</a:t>
            </a:r>
            <a:r>
              <a:rPr lang="en-GB" sz="2000" dirty="0"/>
              <a:t>  </a:t>
            </a:r>
            <a:r>
              <a:rPr lang="en-GB" sz="2000" dirty="0" err="1"/>
              <a:t>Tj</a:t>
            </a:r>
            <a:r>
              <a:rPr lang="en-GB" sz="2000" dirty="0"/>
              <a:t> is inserted in the wait-for graph. This edge is removed only when </a:t>
            </a:r>
            <a:r>
              <a:rPr lang="en-GB" sz="2000" dirty="0" err="1"/>
              <a:t>Tj</a:t>
            </a:r>
            <a:r>
              <a:rPr lang="en-GB" sz="2000" dirty="0"/>
              <a:t> is no longer holding a data item needed by </a:t>
            </a:r>
            <a:r>
              <a:rPr lang="en-GB" sz="2000" dirty="0" err="1"/>
              <a:t>Ti</a:t>
            </a:r>
            <a:r>
              <a:rPr lang="en-GB" sz="2000" dirty="0"/>
              <a:t>. </a:t>
            </a:r>
          </a:p>
          <a:p>
            <a:pPr marL="285750" indent="-285750" algn="just">
              <a:buFont typeface="Arial" panose="020B0604020202020204" pitchFamily="34" charset="0"/>
              <a:buChar char="•"/>
            </a:pPr>
            <a:r>
              <a:rPr lang="en-GB" sz="2000" dirty="0"/>
              <a:t> The system is in a deadlock state if and only if the wait-for graph has a cycle. </a:t>
            </a:r>
          </a:p>
          <a:p>
            <a:pPr algn="just"/>
            <a:r>
              <a:rPr lang="en-GB" sz="2000" dirty="0"/>
              <a:t> </a:t>
            </a:r>
          </a:p>
          <a:p>
            <a:pPr algn="just"/>
            <a:endParaRPr lang="en-GB" sz="2000" dirty="0"/>
          </a:p>
          <a:p>
            <a:endParaRPr lang="en-GB" sz="2000" dirty="0"/>
          </a:p>
          <a:p>
            <a:endParaRPr lang="en-IN" dirty="0"/>
          </a:p>
        </p:txBody>
      </p:sp>
      <p:cxnSp>
        <p:nvCxnSpPr>
          <p:cNvPr id="7" name="Straight Arrow Connector 6">
            <a:extLst>
              <a:ext uri="{FF2B5EF4-FFF2-40B4-BE49-F238E27FC236}">
                <a16:creationId xmlns:a16="http://schemas.microsoft.com/office/drawing/2014/main" id="{2F41BCA1-1434-4FAA-93C3-F0E1B1402CA4}"/>
              </a:ext>
            </a:extLst>
          </p:cNvPr>
          <p:cNvCxnSpPr>
            <a:cxnSpLocks/>
          </p:cNvCxnSpPr>
          <p:nvPr/>
        </p:nvCxnSpPr>
        <p:spPr>
          <a:xfrm>
            <a:off x="7086600" y="1228725"/>
            <a:ext cx="5429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97EE93C-1AAF-4971-B985-06D2CE59B823}"/>
              </a:ext>
            </a:extLst>
          </p:cNvPr>
          <p:cNvCxnSpPr>
            <a:cxnSpLocks/>
          </p:cNvCxnSpPr>
          <p:nvPr/>
        </p:nvCxnSpPr>
        <p:spPr>
          <a:xfrm>
            <a:off x="2019300" y="1543050"/>
            <a:ext cx="4667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Flowchart: Connector 11">
            <a:extLst>
              <a:ext uri="{FF2B5EF4-FFF2-40B4-BE49-F238E27FC236}">
                <a16:creationId xmlns:a16="http://schemas.microsoft.com/office/drawing/2014/main" id="{DF80D1A5-F03E-499D-A56E-16CD07B3384D}"/>
              </a:ext>
            </a:extLst>
          </p:cNvPr>
          <p:cNvSpPr/>
          <p:nvPr/>
        </p:nvSpPr>
        <p:spPr>
          <a:xfrm>
            <a:off x="3752849" y="3429000"/>
            <a:ext cx="485775" cy="4857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Connector 12">
            <a:extLst>
              <a:ext uri="{FF2B5EF4-FFF2-40B4-BE49-F238E27FC236}">
                <a16:creationId xmlns:a16="http://schemas.microsoft.com/office/drawing/2014/main" id="{A22B83ED-7DDA-4CBD-BC54-207A977E786C}"/>
              </a:ext>
            </a:extLst>
          </p:cNvPr>
          <p:cNvSpPr/>
          <p:nvPr/>
        </p:nvSpPr>
        <p:spPr>
          <a:xfrm>
            <a:off x="2409825" y="342900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Connector 13">
            <a:extLst>
              <a:ext uri="{FF2B5EF4-FFF2-40B4-BE49-F238E27FC236}">
                <a16:creationId xmlns:a16="http://schemas.microsoft.com/office/drawing/2014/main" id="{72778FA2-A892-42F1-B819-D76854D84CAD}"/>
              </a:ext>
            </a:extLst>
          </p:cNvPr>
          <p:cNvSpPr/>
          <p:nvPr/>
        </p:nvSpPr>
        <p:spPr>
          <a:xfrm>
            <a:off x="1390650" y="4489073"/>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Connector 14">
            <a:extLst>
              <a:ext uri="{FF2B5EF4-FFF2-40B4-BE49-F238E27FC236}">
                <a16:creationId xmlns:a16="http://schemas.microsoft.com/office/drawing/2014/main" id="{DC36CCC6-B25B-46D9-92ED-1738C4F4C4A2}"/>
              </a:ext>
            </a:extLst>
          </p:cNvPr>
          <p:cNvSpPr/>
          <p:nvPr/>
        </p:nvSpPr>
        <p:spPr>
          <a:xfrm>
            <a:off x="2409825" y="5676334"/>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Arrow Connector 16">
            <a:extLst>
              <a:ext uri="{FF2B5EF4-FFF2-40B4-BE49-F238E27FC236}">
                <a16:creationId xmlns:a16="http://schemas.microsoft.com/office/drawing/2014/main" id="{D1462103-5B0E-4D99-9F18-178BCC10CD93}"/>
              </a:ext>
            </a:extLst>
          </p:cNvPr>
          <p:cNvCxnSpPr>
            <a:stCxn id="13" idx="6"/>
          </p:cNvCxnSpPr>
          <p:nvPr/>
        </p:nvCxnSpPr>
        <p:spPr>
          <a:xfrm>
            <a:off x="2867025" y="3657600"/>
            <a:ext cx="885824" cy="14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3F24B45-DD59-46A9-AA92-A1F7948B2932}"/>
              </a:ext>
            </a:extLst>
          </p:cNvPr>
          <p:cNvCxnSpPr>
            <a:stCxn id="14" idx="7"/>
          </p:cNvCxnSpPr>
          <p:nvPr/>
        </p:nvCxnSpPr>
        <p:spPr>
          <a:xfrm flipV="1">
            <a:off x="1780895" y="3810000"/>
            <a:ext cx="628930" cy="746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6D0AA77-816B-4DFA-8CCE-0D44E931431C}"/>
              </a:ext>
            </a:extLst>
          </p:cNvPr>
          <p:cNvCxnSpPr>
            <a:stCxn id="14" idx="5"/>
            <a:endCxn id="15" idx="1"/>
          </p:cNvCxnSpPr>
          <p:nvPr/>
        </p:nvCxnSpPr>
        <p:spPr>
          <a:xfrm>
            <a:off x="1780895" y="4879318"/>
            <a:ext cx="695885" cy="863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27D6B72-43C5-46E9-9B91-85B6AC8613D5}"/>
              </a:ext>
            </a:extLst>
          </p:cNvPr>
          <p:cNvCxnSpPr>
            <a:stCxn id="15" idx="0"/>
          </p:cNvCxnSpPr>
          <p:nvPr/>
        </p:nvCxnSpPr>
        <p:spPr>
          <a:xfrm flipV="1">
            <a:off x="2638425" y="3914775"/>
            <a:ext cx="0" cy="1761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Flowchart: Connector 23">
            <a:extLst>
              <a:ext uri="{FF2B5EF4-FFF2-40B4-BE49-F238E27FC236}">
                <a16:creationId xmlns:a16="http://schemas.microsoft.com/office/drawing/2014/main" id="{8756E832-2203-480D-ADE4-C2E9063A0762}"/>
              </a:ext>
            </a:extLst>
          </p:cNvPr>
          <p:cNvSpPr/>
          <p:nvPr/>
        </p:nvSpPr>
        <p:spPr>
          <a:xfrm>
            <a:off x="6534150" y="356235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lowchart: Connector 24">
            <a:extLst>
              <a:ext uri="{FF2B5EF4-FFF2-40B4-BE49-F238E27FC236}">
                <a16:creationId xmlns:a16="http://schemas.microsoft.com/office/drawing/2014/main" id="{F467E093-740C-40CE-A3D3-5CA435C63397}"/>
              </a:ext>
            </a:extLst>
          </p:cNvPr>
          <p:cNvSpPr/>
          <p:nvPr/>
        </p:nvSpPr>
        <p:spPr>
          <a:xfrm>
            <a:off x="8448675" y="3562350"/>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Flowchart: Connector 25">
            <a:extLst>
              <a:ext uri="{FF2B5EF4-FFF2-40B4-BE49-F238E27FC236}">
                <a16:creationId xmlns:a16="http://schemas.microsoft.com/office/drawing/2014/main" id="{2688A083-98F4-4727-B947-1DD91E725BA5}"/>
              </a:ext>
            </a:extLst>
          </p:cNvPr>
          <p:cNvSpPr/>
          <p:nvPr/>
        </p:nvSpPr>
        <p:spPr>
          <a:xfrm>
            <a:off x="6762750" y="5676334"/>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Flowchart: Connector 26">
            <a:extLst>
              <a:ext uri="{FF2B5EF4-FFF2-40B4-BE49-F238E27FC236}">
                <a16:creationId xmlns:a16="http://schemas.microsoft.com/office/drawing/2014/main" id="{9F31207A-77DF-4AFA-B33E-C50C66D6B0E8}"/>
              </a:ext>
            </a:extLst>
          </p:cNvPr>
          <p:cNvSpPr/>
          <p:nvPr/>
        </p:nvSpPr>
        <p:spPr>
          <a:xfrm>
            <a:off x="5743575" y="4795554"/>
            <a:ext cx="457200" cy="4572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DBF460D5-696C-4104-A131-3165103FBE6A}"/>
              </a:ext>
            </a:extLst>
          </p:cNvPr>
          <p:cNvCxnSpPr/>
          <p:nvPr/>
        </p:nvCxnSpPr>
        <p:spPr>
          <a:xfrm>
            <a:off x="6991350" y="3790950"/>
            <a:ext cx="14573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84FAEDF-9B0B-47F4-87FF-23569B0E0869}"/>
              </a:ext>
            </a:extLst>
          </p:cNvPr>
          <p:cNvCxnSpPr>
            <a:stCxn id="27" idx="7"/>
          </p:cNvCxnSpPr>
          <p:nvPr/>
        </p:nvCxnSpPr>
        <p:spPr>
          <a:xfrm flipV="1">
            <a:off x="6133820" y="4019550"/>
            <a:ext cx="495580" cy="842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1574768-FCF0-47AA-A220-2C0BF37FFB73}"/>
              </a:ext>
            </a:extLst>
          </p:cNvPr>
          <p:cNvCxnSpPr>
            <a:stCxn id="27" idx="5"/>
            <a:endCxn id="26" idx="1"/>
          </p:cNvCxnSpPr>
          <p:nvPr/>
        </p:nvCxnSpPr>
        <p:spPr>
          <a:xfrm>
            <a:off x="6133820" y="5185799"/>
            <a:ext cx="695885" cy="557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5C42D5E-02DE-42E7-AD20-315B95A864CB}"/>
              </a:ext>
            </a:extLst>
          </p:cNvPr>
          <p:cNvCxnSpPr>
            <a:cxnSpLocks/>
            <a:stCxn id="26" idx="0"/>
          </p:cNvCxnSpPr>
          <p:nvPr/>
        </p:nvCxnSpPr>
        <p:spPr>
          <a:xfrm flipH="1" flipV="1">
            <a:off x="6924676" y="4019550"/>
            <a:ext cx="66674" cy="1656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66E9CC5-8E2E-496F-B8A7-ED48E4679794}"/>
              </a:ext>
            </a:extLst>
          </p:cNvPr>
          <p:cNvCxnSpPr>
            <a:endCxn id="26" idx="6"/>
          </p:cNvCxnSpPr>
          <p:nvPr/>
        </p:nvCxnSpPr>
        <p:spPr>
          <a:xfrm flipH="1">
            <a:off x="7219950" y="4095750"/>
            <a:ext cx="1457325" cy="1809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C116EF7-AC9F-4A6A-B466-A2EB765B15C3}"/>
              </a:ext>
            </a:extLst>
          </p:cNvPr>
          <p:cNvSpPr txBox="1"/>
          <p:nvPr/>
        </p:nvSpPr>
        <p:spPr>
          <a:xfrm>
            <a:off x="1114425" y="6057900"/>
            <a:ext cx="1480149" cy="369332"/>
          </a:xfrm>
          <a:prstGeom prst="rect">
            <a:avLst/>
          </a:prstGeom>
          <a:noFill/>
        </p:spPr>
        <p:txBody>
          <a:bodyPr wrap="none" rtlCol="0">
            <a:spAutoFit/>
          </a:bodyPr>
          <a:lstStyle/>
          <a:p>
            <a:r>
              <a:rPr lang="en-IN" dirty="0"/>
              <a:t>Without cycle</a:t>
            </a:r>
          </a:p>
        </p:txBody>
      </p:sp>
      <p:sp>
        <p:nvSpPr>
          <p:cNvPr id="40" name="TextBox 39">
            <a:extLst>
              <a:ext uri="{FF2B5EF4-FFF2-40B4-BE49-F238E27FC236}">
                <a16:creationId xmlns:a16="http://schemas.microsoft.com/office/drawing/2014/main" id="{D695F9C5-7DAE-4174-A7CC-BA4B83281305}"/>
              </a:ext>
            </a:extLst>
          </p:cNvPr>
          <p:cNvSpPr txBox="1"/>
          <p:nvPr/>
        </p:nvSpPr>
        <p:spPr>
          <a:xfrm>
            <a:off x="8201025" y="5904934"/>
            <a:ext cx="1159548" cy="369332"/>
          </a:xfrm>
          <a:prstGeom prst="rect">
            <a:avLst/>
          </a:prstGeom>
          <a:noFill/>
        </p:spPr>
        <p:txBody>
          <a:bodyPr wrap="none" rtlCol="0">
            <a:spAutoFit/>
          </a:bodyPr>
          <a:lstStyle/>
          <a:p>
            <a:r>
              <a:rPr lang="en-IN" dirty="0"/>
              <a:t>With cycle</a:t>
            </a:r>
          </a:p>
        </p:txBody>
      </p:sp>
    </p:spTree>
    <p:extLst>
      <p:ext uri="{BB962C8B-B14F-4D97-AF65-F5344CB8AC3E}">
        <p14:creationId xmlns:p14="http://schemas.microsoft.com/office/powerpoint/2010/main" val="532979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B87BC5-5DDC-4C6F-A9EF-871AB57279D1}"/>
              </a:ext>
            </a:extLst>
          </p:cNvPr>
          <p:cNvSpPr txBox="1"/>
          <p:nvPr/>
        </p:nvSpPr>
        <p:spPr>
          <a:xfrm>
            <a:off x="1133474" y="485775"/>
            <a:ext cx="9020175" cy="461665"/>
          </a:xfrm>
          <a:prstGeom prst="rect">
            <a:avLst/>
          </a:prstGeom>
          <a:noFill/>
        </p:spPr>
        <p:txBody>
          <a:bodyPr wrap="square" rtlCol="0">
            <a:spAutoFit/>
          </a:bodyPr>
          <a:lstStyle/>
          <a:p>
            <a:pPr algn="ctr"/>
            <a:r>
              <a:rPr lang="en-IN" sz="2400" b="1" dirty="0"/>
              <a:t>Deadlock prevention </a:t>
            </a:r>
            <a:endParaRPr lang="en-IN" sz="2400" dirty="0"/>
          </a:p>
        </p:txBody>
      </p:sp>
      <p:sp>
        <p:nvSpPr>
          <p:cNvPr id="3" name="TextBox 2">
            <a:extLst>
              <a:ext uri="{FF2B5EF4-FFF2-40B4-BE49-F238E27FC236}">
                <a16:creationId xmlns:a16="http://schemas.microsoft.com/office/drawing/2014/main" id="{83AAA66E-385A-4F2B-A86C-B2A1E523C734}"/>
              </a:ext>
            </a:extLst>
          </p:cNvPr>
          <p:cNvSpPr txBox="1"/>
          <p:nvPr/>
        </p:nvSpPr>
        <p:spPr>
          <a:xfrm>
            <a:off x="923925" y="1247775"/>
            <a:ext cx="10925175" cy="3785652"/>
          </a:xfrm>
          <a:prstGeom prst="rect">
            <a:avLst/>
          </a:prstGeom>
          <a:noFill/>
        </p:spPr>
        <p:txBody>
          <a:bodyPr wrap="square" rtlCol="0">
            <a:spAutoFit/>
          </a:bodyPr>
          <a:lstStyle/>
          <a:p>
            <a:pPr algn="just" fontAlgn="base"/>
            <a:r>
              <a:rPr lang="en-GB" sz="2000" dirty="0"/>
              <a:t>For large database, deadlock prevention method is suitable. A deadlock can be prevented if the resources are allocated in such a way that deadlock never occur. The DBMS analyses the operations whether they can create deadlock situation or not, If they do, that transaction is never allowed to be executed.</a:t>
            </a:r>
          </a:p>
          <a:p>
            <a:pPr algn="just" fontAlgn="base"/>
            <a:r>
              <a:rPr lang="en-GB" sz="2000" dirty="0"/>
              <a:t>Deadlock prevention mechanism proposes two schemes :</a:t>
            </a:r>
          </a:p>
          <a:p>
            <a:pPr fontAlgn="base"/>
            <a:r>
              <a:rPr lang="en-GB" sz="2000" b="1" dirty="0"/>
              <a:t>1. Wait-Die Scheme: –</a:t>
            </a:r>
            <a:br>
              <a:rPr lang="en-GB" sz="2000" dirty="0"/>
            </a:br>
            <a:r>
              <a:rPr lang="en-GB" sz="2000" dirty="0"/>
              <a:t>In this scheme, If a transaction request for a resource that is locked by other transaction, then the DBMS simply checks the timestamp of both transactions and allows the older transaction to wait until the resource is available for execution.</a:t>
            </a:r>
            <a:br>
              <a:rPr lang="en-GB" sz="2000" dirty="0"/>
            </a:br>
            <a:r>
              <a:rPr lang="en-GB" sz="2000" dirty="0"/>
              <a:t>Wait-die scheme (non-</a:t>
            </a:r>
            <a:r>
              <a:rPr lang="en-GB" sz="2000" dirty="0" err="1"/>
              <a:t>preemptive</a:t>
            </a:r>
            <a:r>
              <a:rPr lang="en-GB" sz="2000" dirty="0"/>
              <a:t>): Older transaction may wait for younger one to release data item. Younger transactions never wait for older ones; they are rolled back instead. A transaction may die several times before acquiring needed data item .</a:t>
            </a:r>
            <a:endParaRPr lang="en-IN" dirty="0"/>
          </a:p>
        </p:txBody>
      </p:sp>
    </p:spTree>
    <p:extLst>
      <p:ext uri="{BB962C8B-B14F-4D97-AF65-F5344CB8AC3E}">
        <p14:creationId xmlns:p14="http://schemas.microsoft.com/office/powerpoint/2010/main" val="2441994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6527EB-283C-42F2-B9B2-26761AFC5BB4}"/>
              </a:ext>
            </a:extLst>
          </p:cNvPr>
          <p:cNvSpPr txBox="1"/>
          <p:nvPr/>
        </p:nvSpPr>
        <p:spPr>
          <a:xfrm>
            <a:off x="819150" y="962025"/>
            <a:ext cx="10581033" cy="4708981"/>
          </a:xfrm>
          <a:prstGeom prst="rect">
            <a:avLst/>
          </a:prstGeom>
          <a:noFill/>
        </p:spPr>
        <p:txBody>
          <a:bodyPr wrap="square" rtlCol="0">
            <a:spAutoFit/>
          </a:bodyPr>
          <a:lstStyle/>
          <a:p>
            <a:endParaRPr lang="en-GB" sz="2000" dirty="0"/>
          </a:p>
          <a:p>
            <a:endParaRPr lang="en-GB" sz="2000" dirty="0"/>
          </a:p>
          <a:p>
            <a:r>
              <a:rPr lang="en-GB" sz="2000" b="1" dirty="0"/>
              <a:t>2. Wound Wait Scheme –</a:t>
            </a:r>
            <a:br>
              <a:rPr lang="en-GB" sz="2000" dirty="0"/>
            </a:br>
            <a:r>
              <a:rPr lang="en-GB" sz="2000" dirty="0"/>
              <a:t>In this scheme, if an older transaction requests for a resource held by younger transaction, then older transaction forces younger transaction to kill the transaction and release the resource. The younger transaction is restarted with minute delay but with same timestamp. If the younger transaction is requesting a resource which is held by older one, then younger transaction is asked to wait till older releases it.</a:t>
            </a:r>
          </a:p>
          <a:p>
            <a:endParaRPr lang="en-GB" sz="2000" dirty="0"/>
          </a:p>
          <a:p>
            <a:r>
              <a:rPr lang="en-GB" sz="2000" dirty="0"/>
              <a:t>Wound-wait scheme (</a:t>
            </a:r>
            <a:r>
              <a:rPr lang="en-GB" sz="2000" dirty="0" err="1"/>
              <a:t>preemptive</a:t>
            </a:r>
            <a:r>
              <a:rPr lang="en-GB" sz="2000" dirty="0"/>
              <a:t>) : Older transaction wounds (forces rollback) of younger transaction instead of waiting for it. Younger transactions may wait for older ones. May be fewer rollbacks than wait-die scheme. </a:t>
            </a:r>
          </a:p>
          <a:p>
            <a:endParaRPr lang="en-GB" sz="2000" dirty="0"/>
          </a:p>
          <a:p>
            <a:r>
              <a:rPr lang="en-GB" sz="2000" b="1" dirty="0"/>
              <a:t>Timeout-Based Schemes</a:t>
            </a:r>
            <a:r>
              <a:rPr lang="en-GB" sz="2000" dirty="0"/>
              <a:t>: A transaction waits for a lock only for a specified amount of time. After that, the wait times out and the transaction is rolled back. Thus deadlocks are not possible. </a:t>
            </a:r>
            <a:endParaRPr lang="en-IN" sz="2000" dirty="0"/>
          </a:p>
        </p:txBody>
      </p:sp>
    </p:spTree>
    <p:extLst>
      <p:ext uri="{BB962C8B-B14F-4D97-AF65-F5344CB8AC3E}">
        <p14:creationId xmlns:p14="http://schemas.microsoft.com/office/powerpoint/2010/main" val="3672999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78CA90-0B41-451C-A696-A2065CCA482E}"/>
              </a:ext>
            </a:extLst>
          </p:cNvPr>
          <p:cNvSpPr txBox="1"/>
          <p:nvPr/>
        </p:nvSpPr>
        <p:spPr>
          <a:xfrm>
            <a:off x="847726" y="542925"/>
            <a:ext cx="9029700" cy="1631216"/>
          </a:xfrm>
          <a:prstGeom prst="rect">
            <a:avLst/>
          </a:prstGeom>
          <a:noFill/>
        </p:spPr>
        <p:txBody>
          <a:bodyPr wrap="square" rtlCol="0">
            <a:spAutoFit/>
          </a:bodyPr>
          <a:lstStyle/>
          <a:p>
            <a:r>
              <a:rPr lang="en-GB" sz="2000" b="1" dirty="0"/>
              <a:t>Deadlock Avoidance –</a:t>
            </a:r>
            <a:br>
              <a:rPr lang="en-GB" sz="2000" dirty="0"/>
            </a:br>
            <a:r>
              <a:rPr lang="en-GB" sz="2000" dirty="0"/>
              <a:t>When a database is stuck in a deadlock, It is always better to avoid the deadlock rather than restarting or aborting the database. Deadlock avoidance method is suitable for smaller database whereas deadlock prevention method is suitable for larger database.</a:t>
            </a:r>
            <a:endParaRPr lang="en-IN" sz="2000" dirty="0"/>
          </a:p>
        </p:txBody>
      </p:sp>
      <p:sp>
        <p:nvSpPr>
          <p:cNvPr id="3" name="TextBox 2">
            <a:extLst>
              <a:ext uri="{FF2B5EF4-FFF2-40B4-BE49-F238E27FC236}">
                <a16:creationId xmlns:a16="http://schemas.microsoft.com/office/drawing/2014/main" id="{0D760B6E-5326-4D39-A977-EA0C26726811}"/>
              </a:ext>
            </a:extLst>
          </p:cNvPr>
          <p:cNvSpPr txBox="1"/>
          <p:nvPr/>
        </p:nvSpPr>
        <p:spPr>
          <a:xfrm>
            <a:off x="971550" y="2752725"/>
            <a:ext cx="8993103" cy="2831544"/>
          </a:xfrm>
          <a:prstGeom prst="rect">
            <a:avLst/>
          </a:prstGeom>
          <a:noFill/>
        </p:spPr>
        <p:txBody>
          <a:bodyPr wrap="none" rtlCol="0">
            <a:spAutoFit/>
          </a:bodyPr>
          <a:lstStyle/>
          <a:p>
            <a:r>
              <a:rPr lang="en-GB" sz="2000" b="1" dirty="0"/>
              <a:t>Deadlock Recovery</a:t>
            </a:r>
            <a:r>
              <a:rPr lang="en-GB" sz="2000" dirty="0"/>
              <a:t>: When a deadlock is detected: </a:t>
            </a:r>
          </a:p>
          <a:p>
            <a:r>
              <a:rPr lang="en-GB" sz="2000" dirty="0"/>
              <a:t> Some transaction will have to rolled back (made a victim) to break deadlock.  </a:t>
            </a:r>
          </a:p>
          <a:p>
            <a:r>
              <a:rPr lang="en-GB" sz="2000" dirty="0"/>
              <a:t>Select that transaction as victim that will incur minimum cost. </a:t>
            </a:r>
          </a:p>
          <a:p>
            <a:r>
              <a:rPr lang="en-GB" sz="2000" dirty="0"/>
              <a:t>Rollback -- determine how far to roll back transaction </a:t>
            </a:r>
          </a:p>
          <a:p>
            <a:pPr marL="285750" indent="-285750">
              <a:buFont typeface="Arial" panose="020B0604020202020204" pitchFamily="34" charset="0"/>
              <a:buChar char="•"/>
            </a:pPr>
            <a:r>
              <a:rPr lang="en-GB" sz="2000" dirty="0"/>
              <a:t> Total rollback: Abort the transaction and then restart it. </a:t>
            </a:r>
          </a:p>
          <a:p>
            <a:pPr marL="285750" indent="-285750">
              <a:buFont typeface="Arial" panose="020B0604020202020204" pitchFamily="34" charset="0"/>
              <a:buChar char="•"/>
            </a:pPr>
            <a:r>
              <a:rPr lang="en-GB" sz="2000" dirty="0"/>
              <a:t> More effective to roll back transaction only as far as necessary to break deadlock.</a:t>
            </a:r>
          </a:p>
          <a:p>
            <a:pPr marL="285750" indent="-285750">
              <a:buFont typeface="Arial" panose="020B0604020202020204" pitchFamily="34" charset="0"/>
              <a:buChar char="•"/>
            </a:pPr>
            <a:r>
              <a:rPr lang="en-GB" sz="2000" dirty="0"/>
              <a:t> Starvation happens if same transaction is always chosen as victim. </a:t>
            </a:r>
          </a:p>
          <a:p>
            <a:pPr marL="285750" indent="-285750">
              <a:buFont typeface="Arial" panose="020B0604020202020204" pitchFamily="34" charset="0"/>
              <a:buChar char="•"/>
            </a:pPr>
            <a:r>
              <a:rPr lang="en-GB" sz="2000" dirty="0"/>
              <a:t>Include the number of rollbacks in the cost factor to avoid starvation. </a:t>
            </a:r>
          </a:p>
          <a:p>
            <a:r>
              <a:rPr lang="en-GB" dirty="0"/>
              <a:t> </a:t>
            </a:r>
            <a:endParaRPr lang="en-IN" dirty="0"/>
          </a:p>
        </p:txBody>
      </p:sp>
    </p:spTree>
    <p:extLst>
      <p:ext uri="{BB962C8B-B14F-4D97-AF65-F5344CB8AC3E}">
        <p14:creationId xmlns:p14="http://schemas.microsoft.com/office/powerpoint/2010/main" val="825967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FCB941-47C9-401E-8D38-3EE6CA8A4DDC}"/>
              </a:ext>
            </a:extLst>
          </p:cNvPr>
          <p:cNvSpPr txBox="1"/>
          <p:nvPr/>
        </p:nvSpPr>
        <p:spPr>
          <a:xfrm>
            <a:off x="1790700" y="542925"/>
            <a:ext cx="7077075" cy="523220"/>
          </a:xfrm>
          <a:prstGeom prst="rect">
            <a:avLst/>
          </a:prstGeom>
          <a:noFill/>
        </p:spPr>
        <p:txBody>
          <a:bodyPr wrap="square" rtlCol="0">
            <a:spAutoFit/>
          </a:bodyPr>
          <a:lstStyle/>
          <a:p>
            <a:pPr algn="ctr"/>
            <a:r>
              <a:rPr lang="en-IN" sz="2800" dirty="0"/>
              <a:t>Recovery System</a:t>
            </a:r>
          </a:p>
        </p:txBody>
      </p:sp>
      <p:sp>
        <p:nvSpPr>
          <p:cNvPr id="3" name="TextBox 2">
            <a:extLst>
              <a:ext uri="{FF2B5EF4-FFF2-40B4-BE49-F238E27FC236}">
                <a16:creationId xmlns:a16="http://schemas.microsoft.com/office/drawing/2014/main" id="{ECEEB98D-23EE-4B89-B0E7-1057D0EA9265}"/>
              </a:ext>
            </a:extLst>
          </p:cNvPr>
          <p:cNvSpPr txBox="1"/>
          <p:nvPr/>
        </p:nvSpPr>
        <p:spPr>
          <a:xfrm>
            <a:off x="477636" y="1495425"/>
            <a:ext cx="11076189" cy="4524315"/>
          </a:xfrm>
          <a:prstGeom prst="rect">
            <a:avLst/>
          </a:prstGeom>
          <a:noFill/>
        </p:spPr>
        <p:txBody>
          <a:bodyPr wrap="square" rtlCol="0">
            <a:spAutoFit/>
          </a:bodyPr>
          <a:lstStyle/>
          <a:p>
            <a:pPr algn="just"/>
            <a:r>
              <a:rPr lang="en-GB" sz="2400" dirty="0"/>
              <a:t>Failure Classification: Failures are basically classified into three. They are:</a:t>
            </a:r>
          </a:p>
          <a:p>
            <a:pPr algn="just"/>
            <a:r>
              <a:rPr lang="en-GB" sz="2400" dirty="0"/>
              <a:t> 1. </a:t>
            </a:r>
            <a:r>
              <a:rPr lang="en-GB" sz="2400" b="1" dirty="0"/>
              <a:t>Transaction Failure: </a:t>
            </a:r>
          </a:p>
          <a:p>
            <a:pPr marL="285750" indent="-285750" algn="just">
              <a:buFont typeface="Arial" panose="020B0604020202020204" pitchFamily="34" charset="0"/>
              <a:buChar char="•"/>
            </a:pPr>
            <a:r>
              <a:rPr lang="en-GB" sz="2400" dirty="0"/>
              <a:t> Logical errors: Transaction cannot complete due to some internal error condition </a:t>
            </a:r>
          </a:p>
          <a:p>
            <a:pPr marL="285750" indent="-285750" algn="just">
              <a:buFont typeface="Arial" panose="020B0604020202020204" pitchFamily="34" charset="0"/>
              <a:buChar char="•"/>
            </a:pPr>
            <a:r>
              <a:rPr lang="en-GB" sz="2400" dirty="0"/>
              <a:t> System errors: The database system must terminate an active transaction due to an error condition (Ex: deadlock) </a:t>
            </a:r>
          </a:p>
          <a:p>
            <a:pPr algn="just"/>
            <a:r>
              <a:rPr lang="en-GB" sz="2400" dirty="0"/>
              <a:t>2. </a:t>
            </a:r>
            <a:r>
              <a:rPr lang="en-GB" sz="2400" b="1" dirty="0"/>
              <a:t>System Crash</a:t>
            </a:r>
            <a:r>
              <a:rPr lang="en-GB" sz="2400" dirty="0"/>
              <a:t>: A power failure or other hardware or software failure causes the system to crash. </a:t>
            </a:r>
          </a:p>
          <a:p>
            <a:pPr marL="285750" indent="-285750" algn="just">
              <a:buFont typeface="Arial" panose="020B0604020202020204" pitchFamily="34" charset="0"/>
              <a:buChar char="•"/>
            </a:pPr>
            <a:r>
              <a:rPr lang="en-GB" sz="2400" dirty="0"/>
              <a:t> Fail-stop assumption: non-volatile storage contents are assumed to not be corrupted by system crash </a:t>
            </a:r>
          </a:p>
          <a:p>
            <a:pPr marL="285750" indent="-285750" algn="just">
              <a:buFont typeface="Arial" panose="020B0604020202020204" pitchFamily="34" charset="0"/>
              <a:buChar char="•"/>
            </a:pPr>
            <a:r>
              <a:rPr lang="en-GB" sz="2400" dirty="0"/>
              <a:t> Database systems have numerous integrity checks to prevent corruption of disk data </a:t>
            </a:r>
          </a:p>
          <a:p>
            <a:pPr algn="just"/>
            <a:r>
              <a:rPr lang="en-GB" sz="2400" dirty="0"/>
              <a:t> 3. </a:t>
            </a:r>
            <a:r>
              <a:rPr lang="en-GB" sz="2400" b="1" dirty="0"/>
              <a:t>Disk Failure</a:t>
            </a:r>
            <a:r>
              <a:rPr lang="en-GB" sz="2400" dirty="0"/>
              <a:t>: A head crash or similar disk failure destroys all or part of disk storage</a:t>
            </a:r>
          </a:p>
          <a:p>
            <a:pPr marL="285750" indent="-285750" algn="just">
              <a:buFont typeface="Arial" panose="020B0604020202020204" pitchFamily="34" charset="0"/>
              <a:buChar char="•"/>
            </a:pPr>
            <a:r>
              <a:rPr lang="en-GB" sz="2400" dirty="0"/>
              <a:t> Destruction is assumed to be detectable: disk drives use checksums to detect failures </a:t>
            </a:r>
            <a:endParaRPr lang="en-IN" sz="2400" dirty="0"/>
          </a:p>
        </p:txBody>
      </p:sp>
    </p:spTree>
    <p:extLst>
      <p:ext uri="{BB962C8B-B14F-4D97-AF65-F5344CB8AC3E}">
        <p14:creationId xmlns:p14="http://schemas.microsoft.com/office/powerpoint/2010/main" val="3716139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060E63-3F8E-4C6F-B00C-E25273CC54B4}"/>
              </a:ext>
            </a:extLst>
          </p:cNvPr>
          <p:cNvSpPr txBox="1"/>
          <p:nvPr/>
        </p:nvSpPr>
        <p:spPr>
          <a:xfrm>
            <a:off x="1609725" y="857250"/>
            <a:ext cx="9720884" cy="3046988"/>
          </a:xfrm>
          <a:prstGeom prst="rect">
            <a:avLst/>
          </a:prstGeom>
          <a:noFill/>
        </p:spPr>
        <p:txBody>
          <a:bodyPr wrap="square" rtlCol="0">
            <a:spAutoFit/>
          </a:bodyPr>
          <a:lstStyle/>
          <a:p>
            <a:r>
              <a:rPr lang="en-GB" sz="2400" b="1" dirty="0"/>
              <a:t>Recovery Algorithms: </a:t>
            </a:r>
            <a:r>
              <a:rPr lang="en-GB" sz="2400" dirty="0"/>
              <a:t>Recovery algorithms are techniques to ensure database consistency and transaction atomicity and durability despite failures. Recovery algorithms have two parts:</a:t>
            </a:r>
          </a:p>
          <a:p>
            <a:pPr marL="342900" indent="-342900">
              <a:buFont typeface="+mj-lt"/>
              <a:buAutoNum type="arabicPeriod"/>
            </a:pPr>
            <a:r>
              <a:rPr lang="en-GB" sz="2400" dirty="0"/>
              <a:t> Actions taken during normal transaction processing to ensure enough information exists to recover from failures </a:t>
            </a:r>
          </a:p>
          <a:p>
            <a:pPr marL="342900" indent="-342900">
              <a:buFont typeface="+mj-lt"/>
              <a:buAutoNum type="arabicPeriod"/>
            </a:pPr>
            <a:r>
              <a:rPr lang="en-GB" sz="2400" dirty="0"/>
              <a:t> Actions taken after a failure to recover the database contents to a state that ensures atomicity, consistency and durability </a:t>
            </a:r>
          </a:p>
          <a:p>
            <a:r>
              <a:rPr lang="en-GB" sz="2400" dirty="0"/>
              <a:t> </a:t>
            </a:r>
            <a:endParaRPr lang="en-IN" sz="2400" dirty="0"/>
          </a:p>
        </p:txBody>
      </p:sp>
    </p:spTree>
    <p:extLst>
      <p:ext uri="{BB962C8B-B14F-4D97-AF65-F5344CB8AC3E}">
        <p14:creationId xmlns:p14="http://schemas.microsoft.com/office/powerpoint/2010/main" val="1012942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5515B4-466F-4441-AE01-63A06C293548}"/>
              </a:ext>
            </a:extLst>
          </p:cNvPr>
          <p:cNvSpPr txBox="1"/>
          <p:nvPr/>
        </p:nvSpPr>
        <p:spPr>
          <a:xfrm>
            <a:off x="960896" y="511444"/>
            <a:ext cx="9949912" cy="4801314"/>
          </a:xfrm>
          <a:prstGeom prst="rect">
            <a:avLst/>
          </a:prstGeom>
          <a:noFill/>
        </p:spPr>
        <p:txBody>
          <a:bodyPr wrap="square" rtlCol="0">
            <a:spAutoFit/>
          </a:bodyPr>
          <a:lstStyle/>
          <a:p>
            <a:r>
              <a:rPr lang="en-GB" sz="2400" b="1" dirty="0"/>
              <a:t>Failures without loss of data:</a:t>
            </a:r>
          </a:p>
          <a:p>
            <a:r>
              <a:rPr lang="en-GB" sz="2400" dirty="0"/>
              <a:t>This state of the system is reset to that state which existed before the start of the transaction.</a:t>
            </a:r>
          </a:p>
          <a:p>
            <a:r>
              <a:rPr lang="en-GB" sz="2400" b="1" dirty="0"/>
              <a:t>Failure with loss of volatile storage:</a:t>
            </a:r>
          </a:p>
          <a:p>
            <a:r>
              <a:rPr lang="en-GB" sz="2400" dirty="0"/>
              <a:t>Active transaction is terminated in an unpredictable manner before it reaches its commit or rollback state and contents of the volatile memory is lost.</a:t>
            </a:r>
          </a:p>
          <a:p>
            <a:r>
              <a:rPr lang="en-GB" sz="2400" b="1" dirty="0"/>
              <a:t>Failure with loss of non-volatile storage:</a:t>
            </a:r>
          </a:p>
          <a:p>
            <a:r>
              <a:rPr lang="en-GB" sz="2400" dirty="0"/>
              <a:t>Due to head crash on a disk drive or errors in writing to a non-volatile device .</a:t>
            </a:r>
          </a:p>
          <a:p>
            <a:r>
              <a:rPr lang="en-GB" sz="2400" b="1" dirty="0"/>
              <a:t>Failure with loss of stable –storage:</a:t>
            </a:r>
          </a:p>
          <a:p>
            <a:r>
              <a:rPr lang="en-GB" sz="2400" dirty="0"/>
              <a:t>Due to natural and man made disasters recover requires manual re-generation of database. Remedy is storing in multiple copies in physically secured environments in different locations.</a:t>
            </a:r>
          </a:p>
          <a:p>
            <a:endParaRPr lang="en-IN" dirty="0"/>
          </a:p>
        </p:txBody>
      </p:sp>
    </p:spTree>
    <p:extLst>
      <p:ext uri="{BB962C8B-B14F-4D97-AF65-F5344CB8AC3E}">
        <p14:creationId xmlns:p14="http://schemas.microsoft.com/office/powerpoint/2010/main" val="997430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FD839A-316F-49B4-AD03-AED2C12E9611}"/>
              </a:ext>
            </a:extLst>
          </p:cNvPr>
          <p:cNvSpPr txBox="1"/>
          <p:nvPr/>
        </p:nvSpPr>
        <p:spPr>
          <a:xfrm>
            <a:off x="914400" y="790575"/>
            <a:ext cx="10801350" cy="3323987"/>
          </a:xfrm>
          <a:prstGeom prst="rect">
            <a:avLst/>
          </a:prstGeom>
          <a:noFill/>
        </p:spPr>
        <p:txBody>
          <a:bodyPr wrap="square" rtlCol="0">
            <a:spAutoFit/>
          </a:bodyPr>
          <a:lstStyle/>
          <a:p>
            <a:r>
              <a:rPr lang="en-IN" sz="2400" dirty="0"/>
              <a:t>Recovery in a centralized DBMS</a:t>
            </a:r>
          </a:p>
          <a:p>
            <a:endParaRPr lang="en-IN" sz="2400" dirty="0"/>
          </a:p>
          <a:p>
            <a:r>
              <a:rPr lang="en-IN" sz="2400" dirty="0"/>
              <a:t>To implement database transaction in the field of failures using data redundancy may be in the following form:</a:t>
            </a:r>
          </a:p>
          <a:p>
            <a:pPr marL="285750" indent="-285750">
              <a:buFont typeface="Arial" panose="020B0604020202020204" pitchFamily="34" charset="0"/>
              <a:buChar char="•"/>
            </a:pPr>
            <a:r>
              <a:rPr lang="en-IN" sz="2400" dirty="0"/>
              <a:t>Logs (records of each transaction like record-id, updated data ,</a:t>
            </a:r>
            <a:r>
              <a:rPr lang="en-IN" sz="2400" dirty="0" err="1"/>
              <a:t>insert,delete</a:t>
            </a:r>
            <a:r>
              <a:rPr lang="en-IN" sz="2400" dirty="0"/>
              <a:t>)</a:t>
            </a:r>
          </a:p>
          <a:p>
            <a:pPr marL="285750" indent="-285750">
              <a:buFont typeface="Arial" panose="020B0604020202020204" pitchFamily="34" charset="0"/>
              <a:buChar char="•"/>
            </a:pPr>
            <a:r>
              <a:rPr lang="en-IN" sz="2400" dirty="0"/>
              <a:t>Check points(all logs which are stored in volatile memory even after crash also can be stored in stable storage)</a:t>
            </a:r>
          </a:p>
          <a:p>
            <a:pPr marL="285750" indent="-285750">
              <a:buFont typeface="Arial" panose="020B0604020202020204" pitchFamily="34" charset="0"/>
              <a:buChar char="•"/>
            </a:pPr>
            <a:r>
              <a:rPr lang="en-IN" sz="2400" dirty="0"/>
              <a:t>Archival copies of the database(implementation of stable storage hierarchies)</a:t>
            </a:r>
          </a:p>
          <a:p>
            <a:endParaRPr lang="en-IN" dirty="0"/>
          </a:p>
        </p:txBody>
      </p:sp>
    </p:spTree>
    <p:extLst>
      <p:ext uri="{BB962C8B-B14F-4D97-AF65-F5344CB8AC3E}">
        <p14:creationId xmlns:p14="http://schemas.microsoft.com/office/powerpoint/2010/main" val="2697446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EB9A41-AEB9-433E-8D97-523EE140A3F9}"/>
              </a:ext>
            </a:extLst>
          </p:cNvPr>
          <p:cNvSpPr txBox="1"/>
          <p:nvPr/>
        </p:nvSpPr>
        <p:spPr>
          <a:xfrm>
            <a:off x="2133600" y="523875"/>
            <a:ext cx="7260927" cy="584775"/>
          </a:xfrm>
          <a:prstGeom prst="rect">
            <a:avLst/>
          </a:prstGeom>
          <a:noFill/>
        </p:spPr>
        <p:txBody>
          <a:bodyPr wrap="square" rtlCol="0">
            <a:spAutoFit/>
          </a:bodyPr>
          <a:lstStyle/>
          <a:p>
            <a:pPr algn="ctr"/>
            <a:r>
              <a:rPr lang="en-IN" sz="3200" dirty="0"/>
              <a:t>LOCK-BASED PROTOCOLS</a:t>
            </a:r>
          </a:p>
        </p:txBody>
      </p:sp>
      <p:sp>
        <p:nvSpPr>
          <p:cNvPr id="3" name="TextBox 2">
            <a:extLst>
              <a:ext uri="{FF2B5EF4-FFF2-40B4-BE49-F238E27FC236}">
                <a16:creationId xmlns:a16="http://schemas.microsoft.com/office/drawing/2014/main" id="{DA21CAB0-56EB-4F6D-A46E-31E5DEEC2E42}"/>
              </a:ext>
            </a:extLst>
          </p:cNvPr>
          <p:cNvSpPr txBox="1"/>
          <p:nvPr/>
        </p:nvSpPr>
        <p:spPr>
          <a:xfrm>
            <a:off x="1028700" y="1657350"/>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70901884-03BC-4247-AF36-9CFBB99723E3}"/>
              </a:ext>
            </a:extLst>
          </p:cNvPr>
          <p:cNvSpPr txBox="1"/>
          <p:nvPr/>
        </p:nvSpPr>
        <p:spPr>
          <a:xfrm>
            <a:off x="685800" y="1419225"/>
            <a:ext cx="11251096" cy="5262979"/>
          </a:xfrm>
          <a:prstGeom prst="rect">
            <a:avLst/>
          </a:prstGeom>
          <a:noFill/>
        </p:spPr>
        <p:txBody>
          <a:bodyPr wrap="square" rtlCol="0">
            <a:spAutoFit/>
          </a:bodyPr>
          <a:lstStyle/>
          <a:p>
            <a:pPr marL="285750" indent="-285750">
              <a:buFont typeface="Arial" panose="020B0604020202020204" pitchFamily="34" charset="0"/>
              <a:buChar char="•"/>
            </a:pPr>
            <a:r>
              <a:rPr lang="en-GB" sz="2400" dirty="0"/>
              <a:t>A locking protocol is a set of rules followed by all transactions while requesting and releasing locks.</a:t>
            </a:r>
          </a:p>
          <a:p>
            <a:pPr marL="285750" indent="-285750">
              <a:buFont typeface="Arial" panose="020B0604020202020204" pitchFamily="34" charset="0"/>
              <a:buChar char="•"/>
            </a:pPr>
            <a:r>
              <a:rPr lang="en-GB" sz="2400" dirty="0"/>
              <a:t>A lock guarantees exclusive use of a data item to a current transaction.</a:t>
            </a:r>
          </a:p>
          <a:p>
            <a:pPr marL="742950" lvl="1" indent="-285750">
              <a:buFont typeface="Arial" panose="020B0604020202020204" pitchFamily="34" charset="0"/>
              <a:buChar char="•"/>
            </a:pPr>
            <a:r>
              <a:rPr lang="en-GB" sz="2400" dirty="0"/>
              <a:t>To access data item(lock acquired)</a:t>
            </a:r>
          </a:p>
          <a:p>
            <a:pPr marL="742950" lvl="1" indent="-285750">
              <a:buFont typeface="Arial" panose="020B0604020202020204" pitchFamily="34" charset="0"/>
              <a:buChar char="•"/>
            </a:pPr>
            <a:r>
              <a:rPr lang="en-GB" sz="2400" dirty="0"/>
              <a:t>After completion of transaction(release lock)</a:t>
            </a:r>
          </a:p>
          <a:p>
            <a:pPr marL="285750" indent="-285750">
              <a:buFont typeface="Arial" panose="020B0604020202020204" pitchFamily="34" charset="0"/>
              <a:buChar char="•"/>
            </a:pPr>
            <a:r>
              <a:rPr lang="en-GB" sz="2400" dirty="0"/>
              <a:t>A lock is a mechanism to control concurrent access to a data item. </a:t>
            </a:r>
          </a:p>
          <a:p>
            <a:pPr marL="285750" indent="-285750">
              <a:buFont typeface="Arial" panose="020B0604020202020204" pitchFamily="34" charset="0"/>
              <a:buChar char="•"/>
            </a:pPr>
            <a:r>
              <a:rPr lang="en-GB" sz="2400" dirty="0"/>
              <a:t>Data items can be locked in two modes: </a:t>
            </a:r>
          </a:p>
          <a:p>
            <a:pPr marL="285750" indent="-285750">
              <a:buFont typeface="Arial" panose="020B0604020202020204" pitchFamily="34" charset="0"/>
              <a:buChar char="•"/>
            </a:pPr>
            <a:r>
              <a:rPr lang="en-GB" sz="2400" dirty="0"/>
              <a:t>1. </a:t>
            </a:r>
            <a:r>
              <a:rPr lang="en-GB" sz="2400" b="1" dirty="0"/>
              <a:t>Exclusive (X) mode</a:t>
            </a:r>
            <a:r>
              <a:rPr lang="en-GB" sz="2400" dirty="0"/>
              <a:t>: Data item can be both read (R) as well as write(W). X-lock is requested using lock-X instruction.</a:t>
            </a:r>
          </a:p>
          <a:p>
            <a:pPr marL="285750" indent="-285750">
              <a:buFont typeface="Arial" panose="020B0604020202020204" pitchFamily="34" charset="0"/>
              <a:buChar char="•"/>
            </a:pPr>
            <a:r>
              <a:rPr lang="en-GB" sz="2400" dirty="0"/>
              <a:t> 2. </a:t>
            </a:r>
            <a:r>
              <a:rPr lang="en-GB" sz="2400" b="1" dirty="0"/>
              <a:t>Shared (S) mode</a:t>
            </a:r>
            <a:r>
              <a:rPr lang="en-GB" sz="2400" dirty="0"/>
              <a:t>: Data item can only be read(R) . S-lock is requested using lock-S instruction.</a:t>
            </a:r>
          </a:p>
          <a:p>
            <a:pPr marL="285750" indent="-285750">
              <a:buFont typeface="Arial" panose="020B0604020202020204" pitchFamily="34" charset="0"/>
              <a:buChar char="•"/>
            </a:pPr>
            <a:r>
              <a:rPr lang="en-GB" sz="2400" dirty="0"/>
              <a:t>Lock requests are made to concurrency-control manager.</a:t>
            </a:r>
          </a:p>
          <a:p>
            <a:pPr marL="285750" indent="-285750">
              <a:buFont typeface="Arial" panose="020B0604020202020204" pitchFamily="34" charset="0"/>
              <a:buChar char="•"/>
            </a:pPr>
            <a:r>
              <a:rPr lang="en-GB" sz="2400" dirty="0"/>
              <a:t>Transaction can proceed only after request is granted.</a:t>
            </a:r>
          </a:p>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2161169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983B38-C7A9-421F-8AD4-9A01B68E6188}"/>
              </a:ext>
            </a:extLst>
          </p:cNvPr>
          <p:cNvSpPr txBox="1"/>
          <p:nvPr/>
        </p:nvSpPr>
        <p:spPr>
          <a:xfrm>
            <a:off x="1348353" y="945397"/>
            <a:ext cx="10528908" cy="5632311"/>
          </a:xfrm>
          <a:prstGeom prst="rect">
            <a:avLst/>
          </a:prstGeom>
          <a:noFill/>
        </p:spPr>
        <p:txBody>
          <a:bodyPr wrap="square" rtlCol="0">
            <a:spAutoFit/>
          </a:bodyPr>
          <a:lstStyle/>
          <a:p>
            <a:r>
              <a:rPr lang="en-IN" sz="2000" dirty="0"/>
              <a:t>Logs: </a:t>
            </a:r>
          </a:p>
          <a:p>
            <a:endParaRPr lang="en-IN" sz="2000" dirty="0"/>
          </a:p>
          <a:p>
            <a:r>
              <a:rPr lang="en-IN" sz="2000" dirty="0"/>
              <a:t>The log, which is usually written to stable storage , contains the redundant data required to recover from </a:t>
            </a:r>
          </a:p>
          <a:p>
            <a:r>
              <a:rPr lang="en-IN" sz="2000" dirty="0"/>
              <a:t>volatile storage failures and also from errors discovered by the transaction or the database system.</a:t>
            </a:r>
          </a:p>
          <a:p>
            <a:r>
              <a:rPr lang="en-IN" sz="2000" dirty="0"/>
              <a:t>For each transaction, the  following data is recorded on the log:</a:t>
            </a:r>
          </a:p>
          <a:p>
            <a:endParaRPr lang="en-IN" sz="2000" dirty="0"/>
          </a:p>
          <a:p>
            <a:pPr marL="342900" indent="-342900">
              <a:buAutoNum type="arabicPeriod"/>
            </a:pPr>
            <a:r>
              <a:rPr lang="en-IN" sz="2000" dirty="0"/>
              <a:t>A start – of – transaction marked.</a:t>
            </a:r>
          </a:p>
          <a:p>
            <a:pPr marL="342900" indent="-342900">
              <a:buAutoNum type="arabicPeriod"/>
            </a:pPr>
            <a:r>
              <a:rPr lang="en-IN" sz="2000" dirty="0"/>
              <a:t>The transaction identifier and could include who has initiated and where information is stored.</a:t>
            </a:r>
          </a:p>
          <a:p>
            <a:pPr marL="342900" indent="-342900">
              <a:buAutoNum type="arabicPeriod"/>
            </a:pPr>
            <a:r>
              <a:rPr lang="en-IN" sz="2000" dirty="0"/>
              <a:t>The record identifier.</a:t>
            </a:r>
          </a:p>
          <a:p>
            <a:pPr marL="342900" indent="-342900">
              <a:buAutoNum type="arabicPeriod"/>
            </a:pPr>
            <a:r>
              <a:rPr lang="en-IN" sz="2000" dirty="0"/>
              <a:t>The operation’s performed on the records(insert , update ,delete )</a:t>
            </a:r>
          </a:p>
          <a:p>
            <a:pPr marL="342900" indent="-342900">
              <a:buAutoNum type="arabicPeriod"/>
            </a:pPr>
            <a:r>
              <a:rPr lang="en-IN" sz="2000" dirty="0"/>
              <a:t>The previous values of the modified data.</a:t>
            </a:r>
          </a:p>
          <a:p>
            <a:pPr marL="342900" indent="-342900">
              <a:buAutoNum type="arabicPeriod"/>
            </a:pPr>
            <a:r>
              <a:rPr lang="en-IN" sz="2000" dirty="0"/>
              <a:t>The update values of the modified records.</a:t>
            </a:r>
          </a:p>
          <a:p>
            <a:pPr marL="342900" indent="-342900">
              <a:buAutoNum type="arabicPeriod"/>
            </a:pPr>
            <a:r>
              <a:rPr lang="en-IN" sz="2000" dirty="0"/>
              <a:t>A commit transaction marked if the transaction has committed . Otherwise an abort or rollback transaction marked.</a:t>
            </a:r>
          </a:p>
          <a:p>
            <a:r>
              <a:rPr lang="en-IN" sz="2000" dirty="0"/>
              <a:t> </a:t>
            </a:r>
          </a:p>
          <a:p>
            <a:r>
              <a:rPr lang="en-IN" sz="2000" dirty="0"/>
              <a:t>The log is written before any problem is made to the database. This is called the “ </a:t>
            </a:r>
            <a:r>
              <a:rPr lang="en-IN" sz="2000" b="1" dirty="0"/>
              <a:t>Write –a head log Strategy”.</a:t>
            </a:r>
          </a:p>
        </p:txBody>
      </p:sp>
    </p:spTree>
    <p:extLst>
      <p:ext uri="{BB962C8B-B14F-4D97-AF65-F5344CB8AC3E}">
        <p14:creationId xmlns:p14="http://schemas.microsoft.com/office/powerpoint/2010/main" val="1504150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F6CD01-543D-4CF6-9E4E-DB3B73386AE0}"/>
              </a:ext>
            </a:extLst>
          </p:cNvPr>
          <p:cNvSpPr txBox="1"/>
          <p:nvPr/>
        </p:nvSpPr>
        <p:spPr>
          <a:xfrm>
            <a:off x="1011240" y="653757"/>
            <a:ext cx="10726873" cy="7140416"/>
          </a:xfrm>
          <a:prstGeom prst="rect">
            <a:avLst/>
          </a:prstGeom>
          <a:noFill/>
        </p:spPr>
        <p:txBody>
          <a:bodyPr wrap="square" rtlCol="0">
            <a:spAutoFit/>
          </a:bodyPr>
          <a:lstStyle/>
          <a:p>
            <a:r>
              <a:rPr lang="en-IN" sz="2000" b="1" dirty="0"/>
              <a:t>Check points:</a:t>
            </a:r>
          </a:p>
          <a:p>
            <a:pPr algn="just"/>
            <a:r>
              <a:rPr lang="en-IN" sz="2000" dirty="0"/>
              <a:t> A check point operation , performed periodically, copies log information from volatile storage to stable storage. </a:t>
            </a:r>
          </a:p>
          <a:p>
            <a:pPr algn="just"/>
            <a:r>
              <a:rPr lang="en-IN" sz="2000" dirty="0"/>
              <a:t>The information and operations performed at each check point consist of the following:</a:t>
            </a:r>
          </a:p>
          <a:p>
            <a:pPr marL="285750" indent="-285750" algn="just">
              <a:buFont typeface="Arial" panose="020B0604020202020204" pitchFamily="34" charset="0"/>
              <a:buChar char="•"/>
            </a:pPr>
            <a:r>
              <a:rPr lang="en-IN" sz="2000" dirty="0"/>
              <a:t>A start of check point along with time and date of the check point is written to the log on a stable storage device.</a:t>
            </a:r>
          </a:p>
          <a:p>
            <a:pPr marL="285750" indent="-285750" algn="just">
              <a:buFont typeface="Arial" panose="020B0604020202020204" pitchFamily="34" charset="0"/>
              <a:buChar char="•"/>
            </a:pPr>
            <a:r>
              <a:rPr lang="en-IN" sz="2000" dirty="0"/>
              <a:t>All log information from the buffers in the volatile storage is copied to the log on the stable storage.</a:t>
            </a:r>
          </a:p>
          <a:p>
            <a:pPr marL="285750" indent="-285750" algn="just">
              <a:buFont typeface="Arial" panose="020B0604020202020204" pitchFamily="34" charset="0"/>
              <a:buChar char="•"/>
            </a:pPr>
            <a:r>
              <a:rPr lang="en-IN" sz="2000" dirty="0"/>
              <a:t>All database updates from the buffers in the volatile storage are propagated to the physical database.(non-volatile storage)</a:t>
            </a:r>
          </a:p>
          <a:p>
            <a:pPr marL="285750" indent="-285750" algn="just">
              <a:buFont typeface="Arial" panose="020B0604020202020204" pitchFamily="34" charset="0"/>
              <a:buChar char="•"/>
            </a:pPr>
            <a:r>
              <a:rPr lang="en-IN" sz="2000" dirty="0"/>
              <a:t>A end of check point record is written and the address of the check-point record is saved on a file accessible to the recovery routine on start-up after a system crash.</a:t>
            </a:r>
          </a:p>
          <a:p>
            <a:pPr algn="just"/>
            <a:endParaRPr lang="en-IN" sz="2000" dirty="0"/>
          </a:p>
          <a:p>
            <a:pPr algn="just"/>
            <a:r>
              <a:rPr lang="en-IN" sz="2000" dirty="0"/>
              <a:t>The frequency of check point is a design consideration of the recovery system following are the options:</a:t>
            </a:r>
          </a:p>
          <a:p>
            <a:pPr marL="285750" indent="-285750" algn="just">
              <a:buFont typeface="Arial" panose="020B0604020202020204" pitchFamily="34" charset="0"/>
              <a:buChar char="•"/>
            </a:pPr>
            <a:r>
              <a:rPr lang="en-IN" sz="2000" dirty="0"/>
              <a:t>Fixed internal of time(15min) </a:t>
            </a:r>
          </a:p>
          <a:p>
            <a:pPr marL="285750" indent="-285750" algn="just">
              <a:buFont typeface="Arial" panose="020B0604020202020204" pitchFamily="34" charset="0"/>
              <a:buChar char="•"/>
            </a:pPr>
            <a:r>
              <a:rPr lang="en-IN" sz="2000" dirty="0"/>
              <a:t>Transaction- consistent check point ( no new transaction will be allowed)</a:t>
            </a:r>
          </a:p>
          <a:p>
            <a:pPr marL="285750" indent="-285750" algn="just">
              <a:buFont typeface="Arial" panose="020B0604020202020204" pitchFamily="34" charset="0"/>
              <a:buChar char="•"/>
            </a:pPr>
            <a:r>
              <a:rPr lang="en-IN" sz="2000" dirty="0"/>
              <a:t>Action-consistent check point (only after completion of present transaction and  no new transactions or new operations will be performed)</a:t>
            </a:r>
          </a:p>
          <a:p>
            <a:pPr marL="285750" indent="-285750" algn="just">
              <a:buFont typeface="Arial" panose="020B0604020202020204" pitchFamily="34" charset="0"/>
              <a:buChar char="•"/>
            </a:pPr>
            <a:r>
              <a:rPr lang="en-IN" sz="2000" dirty="0"/>
              <a:t>Transaction oriented check point( committed transaction will forcefully be allowed to apply check point)</a:t>
            </a:r>
          </a:p>
          <a:p>
            <a:pPr algn="just"/>
            <a:endParaRPr lang="en-IN" sz="2000" dirty="0"/>
          </a:p>
          <a:p>
            <a:endParaRPr lang="en-IN" sz="2000" dirty="0"/>
          </a:p>
          <a:p>
            <a:endParaRPr lang="en-IN" dirty="0"/>
          </a:p>
        </p:txBody>
      </p:sp>
    </p:spTree>
    <p:extLst>
      <p:ext uri="{BB962C8B-B14F-4D97-AF65-F5344CB8AC3E}">
        <p14:creationId xmlns:p14="http://schemas.microsoft.com/office/powerpoint/2010/main" val="241696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48C99C-3049-4C1C-8B2E-7A68784CA07F}"/>
              </a:ext>
            </a:extLst>
          </p:cNvPr>
          <p:cNvSpPr txBox="1"/>
          <p:nvPr/>
        </p:nvSpPr>
        <p:spPr>
          <a:xfrm>
            <a:off x="1410346" y="1069383"/>
            <a:ext cx="10019654" cy="4678204"/>
          </a:xfrm>
          <a:prstGeom prst="rect">
            <a:avLst/>
          </a:prstGeom>
          <a:noFill/>
        </p:spPr>
        <p:txBody>
          <a:bodyPr wrap="square" rtlCol="0">
            <a:spAutoFit/>
          </a:bodyPr>
          <a:lstStyle/>
          <a:p>
            <a:r>
              <a:rPr lang="en-IN" sz="2800" dirty="0"/>
              <a:t>UNDO  List:  (Ti,Ti+2,Ti+4,Ti+5,Ti+6)</a:t>
            </a:r>
          </a:p>
          <a:p>
            <a:endParaRPr lang="en-IN" sz="2800" dirty="0"/>
          </a:p>
          <a:p>
            <a:r>
              <a:rPr lang="en-IN" sz="2800" dirty="0"/>
              <a:t>At first all incomplete transactions started before / after Tc are placed in the UNDO list.</a:t>
            </a:r>
          </a:p>
          <a:p>
            <a:endParaRPr lang="en-IN" sz="2800" dirty="0"/>
          </a:p>
          <a:p>
            <a:r>
              <a:rPr lang="en-IN" sz="2800" dirty="0"/>
              <a:t>After system crash at Tx the recovery system scans backward and will make following lists:</a:t>
            </a:r>
          </a:p>
          <a:p>
            <a:endParaRPr lang="en-IN" sz="2800" dirty="0"/>
          </a:p>
          <a:p>
            <a:r>
              <a:rPr lang="en-IN" sz="2800" dirty="0"/>
              <a:t>REDO List: (Ti+2,Ti+4,Ti+5) (normal termination but after Tc)</a:t>
            </a:r>
          </a:p>
          <a:p>
            <a:r>
              <a:rPr lang="en-IN" sz="2800" dirty="0"/>
              <a:t>UNDO List: (</a:t>
            </a:r>
            <a:r>
              <a:rPr lang="en-IN" sz="2800" dirty="0" err="1"/>
              <a:t>Ti</a:t>
            </a:r>
            <a:r>
              <a:rPr lang="en-IN" sz="2800" dirty="0"/>
              <a:t>, Ti+6)  (forcefully terminated due to system crash)</a:t>
            </a:r>
          </a:p>
          <a:p>
            <a:endParaRPr lang="en-IN" dirty="0"/>
          </a:p>
        </p:txBody>
      </p:sp>
    </p:spTree>
    <p:extLst>
      <p:ext uri="{BB962C8B-B14F-4D97-AF65-F5344CB8AC3E}">
        <p14:creationId xmlns:p14="http://schemas.microsoft.com/office/powerpoint/2010/main" val="667140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EB0352-38DC-45A0-BA9D-49816197D95D}"/>
              </a:ext>
            </a:extLst>
          </p:cNvPr>
          <p:cNvSpPr txBox="1"/>
          <p:nvPr/>
        </p:nvSpPr>
        <p:spPr>
          <a:xfrm>
            <a:off x="945397" y="604434"/>
            <a:ext cx="10236953" cy="6001643"/>
          </a:xfrm>
          <a:prstGeom prst="rect">
            <a:avLst/>
          </a:prstGeom>
          <a:noFill/>
        </p:spPr>
        <p:txBody>
          <a:bodyPr wrap="square" rtlCol="0">
            <a:spAutoFit/>
          </a:bodyPr>
          <a:lstStyle/>
          <a:p>
            <a:r>
              <a:rPr lang="en-IN" sz="2400" dirty="0"/>
              <a:t>Archival database and implementation of the storage hierarchy</a:t>
            </a:r>
          </a:p>
          <a:p>
            <a:endParaRPr lang="en-IN" sz="2400" dirty="0"/>
          </a:p>
          <a:p>
            <a:pPr marL="342900" indent="-342900">
              <a:buAutoNum type="arabicPeriod"/>
            </a:pPr>
            <a:r>
              <a:rPr lang="en-IN" sz="2400" b="1" dirty="0"/>
              <a:t>Physical database </a:t>
            </a:r>
            <a:r>
              <a:rPr lang="en-IN" sz="2400" dirty="0"/>
              <a:t>: It is the online copy of t he database that is stored in non-volatile storage.</a:t>
            </a:r>
          </a:p>
          <a:p>
            <a:pPr marL="342900" indent="-342900">
              <a:buAutoNum type="arabicPeriod"/>
            </a:pPr>
            <a:r>
              <a:rPr lang="en-IN" sz="2400" b="1" dirty="0"/>
              <a:t>Current database </a:t>
            </a:r>
            <a:r>
              <a:rPr lang="en-IN" sz="2400" dirty="0"/>
              <a:t>is the current version of the database is made up of the physical database plus modifications implied by buffer in  volatile storage.</a:t>
            </a:r>
          </a:p>
          <a:p>
            <a:pPr marL="342900" indent="-342900">
              <a:buAutoNum type="arabicPeriod"/>
            </a:pPr>
            <a:r>
              <a:rPr lang="en-IN" sz="2400" b="1" dirty="0"/>
              <a:t>Archival database </a:t>
            </a:r>
            <a:r>
              <a:rPr lang="en-IN" sz="2400" dirty="0"/>
              <a:t>in the stable storage is the copy of database in the stable storage in the quiescent mode.</a:t>
            </a:r>
          </a:p>
          <a:p>
            <a:pPr marL="342900" indent="-342900">
              <a:buAutoNum type="arabicPeriod"/>
            </a:pPr>
            <a:r>
              <a:rPr lang="en-IN" sz="2400" b="1" dirty="0"/>
              <a:t>Current log </a:t>
            </a:r>
            <a:r>
              <a:rPr lang="en-IN" sz="2400" dirty="0"/>
              <a:t>contains the log information(including the check point) required for recovery from system failure involving loss of volatile information.</a:t>
            </a:r>
          </a:p>
          <a:p>
            <a:pPr marL="342900" indent="-342900">
              <a:buAutoNum type="arabicPeriod"/>
            </a:pPr>
            <a:r>
              <a:rPr lang="en-IN" sz="2400" b="1" dirty="0"/>
              <a:t>Archival log </a:t>
            </a:r>
            <a:r>
              <a:rPr lang="en-IN" sz="2400" dirty="0"/>
              <a:t>is used for failures involving loss of non-volatile information on all transactions made on the database from the time of archives copy in the chronological order.</a:t>
            </a:r>
          </a:p>
          <a:p>
            <a:pPr marL="342900" indent="-342900">
              <a:buAutoNum type="arabicPeriod"/>
            </a:pPr>
            <a:r>
              <a:rPr lang="en-IN" sz="2400" b="1" dirty="0"/>
              <a:t>The materialized database </a:t>
            </a:r>
            <a:r>
              <a:rPr lang="en-IN" sz="2400" dirty="0"/>
              <a:t>is that portion of the database that will intact after failure. The intent is to limit the amount of lost data and loss of completed transactions.</a:t>
            </a:r>
          </a:p>
        </p:txBody>
      </p:sp>
    </p:spTree>
    <p:extLst>
      <p:ext uri="{BB962C8B-B14F-4D97-AF65-F5344CB8AC3E}">
        <p14:creationId xmlns:p14="http://schemas.microsoft.com/office/powerpoint/2010/main" val="491943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DO-UNDO-REDO protocol | Download Scientific Diagram">
            <a:extLst>
              <a:ext uri="{FF2B5EF4-FFF2-40B4-BE49-F238E27FC236}">
                <a16:creationId xmlns:a16="http://schemas.microsoft.com/office/drawing/2014/main" id="{84367917-443E-4A44-8D9B-9A3490175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528638"/>
            <a:ext cx="9086850" cy="58007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E607C76-F10D-46D5-8C01-DCEEC267DF80}"/>
              </a:ext>
            </a:extLst>
          </p:cNvPr>
          <p:cNvSpPr txBox="1"/>
          <p:nvPr/>
        </p:nvSpPr>
        <p:spPr>
          <a:xfrm>
            <a:off x="419100" y="6219825"/>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11297743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7AE4F6-FCE3-4CD8-8940-1F5FAF3D5B0A}"/>
              </a:ext>
            </a:extLst>
          </p:cNvPr>
          <p:cNvSpPr txBox="1"/>
          <p:nvPr/>
        </p:nvSpPr>
        <p:spPr>
          <a:xfrm>
            <a:off x="666751" y="581025"/>
            <a:ext cx="10763250" cy="6186309"/>
          </a:xfrm>
          <a:prstGeom prst="rect">
            <a:avLst/>
          </a:prstGeom>
          <a:noFill/>
        </p:spPr>
        <p:txBody>
          <a:bodyPr wrap="square" rtlCol="0">
            <a:spAutoFit/>
          </a:bodyPr>
          <a:lstStyle/>
          <a:p>
            <a:r>
              <a:rPr lang="en-GB" sz="2000" b="1" dirty="0"/>
              <a:t>ARIES</a:t>
            </a:r>
            <a:r>
              <a:rPr lang="en-GB" sz="2000" dirty="0"/>
              <a:t> stands for “</a:t>
            </a:r>
            <a:r>
              <a:rPr lang="en-GB" sz="2000" b="1" dirty="0"/>
              <a:t>Algorithm</a:t>
            </a:r>
            <a:r>
              <a:rPr lang="en-GB" sz="2000" dirty="0"/>
              <a:t> for </a:t>
            </a:r>
            <a:r>
              <a:rPr lang="en-GB" sz="2000" b="1" dirty="0"/>
              <a:t>Recovery</a:t>
            </a:r>
            <a:r>
              <a:rPr lang="en-GB" sz="2000" dirty="0"/>
              <a:t> and Isolation Exploiting Semantics.”</a:t>
            </a:r>
          </a:p>
          <a:p>
            <a:endParaRPr lang="en-GB" sz="2000" dirty="0"/>
          </a:p>
          <a:p>
            <a:pPr marL="285750" indent="-285750">
              <a:buFont typeface="Arial" panose="020B0604020202020204" pitchFamily="34" charset="0"/>
              <a:buChar char="•"/>
            </a:pPr>
            <a:r>
              <a:rPr lang="en-IN" sz="2000" dirty="0"/>
              <a:t>No force type of back up approach</a:t>
            </a:r>
          </a:p>
          <a:p>
            <a:pPr marL="285750" indent="-285750">
              <a:buFont typeface="Arial" panose="020B0604020202020204" pitchFamily="34" charset="0"/>
              <a:buChar char="•"/>
            </a:pPr>
            <a:r>
              <a:rPr lang="en-IN" sz="2000" dirty="0"/>
              <a:t>Recovery manager is called at time of crash</a:t>
            </a:r>
          </a:p>
          <a:p>
            <a:pPr marL="285750" indent="-285750">
              <a:buFont typeface="Arial" panose="020B0604020202020204" pitchFamily="34" charset="0"/>
              <a:buChar char="•"/>
            </a:pPr>
            <a:r>
              <a:rPr lang="en-IN" sz="2000" dirty="0"/>
              <a:t> 3 steps of phases in ARIES--- analysis, redo, undo</a:t>
            </a:r>
          </a:p>
          <a:p>
            <a:r>
              <a:rPr lang="en-GB" sz="2000" dirty="0"/>
              <a:t>ARIES Recovery Algorithm: ARIES recovery involves three passes </a:t>
            </a:r>
          </a:p>
          <a:p>
            <a:pPr marL="342900" indent="-342900">
              <a:buAutoNum type="arabicPeriod"/>
            </a:pPr>
            <a:r>
              <a:rPr lang="en-GB" sz="2000" dirty="0"/>
              <a:t>Analysis Pass: Determines </a:t>
            </a:r>
          </a:p>
          <a:p>
            <a:pPr marL="285750" indent="-285750">
              <a:buFont typeface="Arial" panose="020B0604020202020204" pitchFamily="34" charset="0"/>
              <a:buChar char="•"/>
            </a:pPr>
            <a:r>
              <a:rPr lang="en-GB" sz="2000" dirty="0"/>
              <a:t> Which transactions to undo</a:t>
            </a:r>
          </a:p>
          <a:p>
            <a:pPr marL="285750" indent="-285750">
              <a:buFont typeface="Arial" panose="020B0604020202020204" pitchFamily="34" charset="0"/>
              <a:buChar char="•"/>
            </a:pPr>
            <a:r>
              <a:rPr lang="en-GB" sz="2000" dirty="0"/>
              <a:t> Which pages were dirty (disk version not up to date) at time of crash</a:t>
            </a:r>
          </a:p>
          <a:p>
            <a:pPr marL="285750" indent="-285750">
              <a:buFont typeface="Arial" panose="020B0604020202020204" pitchFamily="34" charset="0"/>
              <a:buChar char="•"/>
            </a:pPr>
            <a:r>
              <a:rPr lang="en-GB" sz="2000" dirty="0"/>
              <a:t> </a:t>
            </a:r>
            <a:r>
              <a:rPr lang="en-GB" sz="2000" dirty="0" err="1"/>
              <a:t>RedoLSN</a:t>
            </a:r>
            <a:r>
              <a:rPr lang="en-GB" sz="2000" dirty="0"/>
              <a:t>: LSN from which redo should start </a:t>
            </a:r>
          </a:p>
          <a:p>
            <a:r>
              <a:rPr lang="en-GB" sz="2000" dirty="0"/>
              <a:t>2. Redo Pass: Repeats history, redoing all actions from </a:t>
            </a:r>
            <a:r>
              <a:rPr lang="en-GB" sz="2000" dirty="0" err="1"/>
              <a:t>RedoLSN</a:t>
            </a:r>
            <a:r>
              <a:rPr lang="en-GB" sz="2000" dirty="0"/>
              <a:t> </a:t>
            </a:r>
          </a:p>
          <a:p>
            <a:pPr marL="285750" indent="-285750">
              <a:buFont typeface="Arial" panose="020B0604020202020204" pitchFamily="34" charset="0"/>
              <a:buChar char="•"/>
            </a:pPr>
            <a:r>
              <a:rPr lang="en-GB" sz="2000" dirty="0"/>
              <a:t> </a:t>
            </a:r>
            <a:r>
              <a:rPr lang="en-GB" sz="2000" dirty="0" err="1"/>
              <a:t>RecLSN</a:t>
            </a:r>
            <a:r>
              <a:rPr lang="en-GB" sz="2000" dirty="0"/>
              <a:t> and </a:t>
            </a:r>
            <a:r>
              <a:rPr lang="en-GB" sz="2000" dirty="0" err="1"/>
              <a:t>PageLSNs</a:t>
            </a:r>
            <a:r>
              <a:rPr lang="en-GB" sz="2000" dirty="0"/>
              <a:t> are used to avoid redoing actions already reflected on page </a:t>
            </a:r>
          </a:p>
          <a:p>
            <a:r>
              <a:rPr lang="en-GB" sz="2000" dirty="0"/>
              <a:t> 3. Undo Pass: Rolls back all incomplete transactions. Transactions whose abort was complete earlier are not undone</a:t>
            </a:r>
          </a:p>
          <a:p>
            <a:pPr marL="285750" indent="-285750">
              <a:buFont typeface="Arial" panose="020B0604020202020204" pitchFamily="34" charset="0"/>
              <a:buChar char="•"/>
            </a:pPr>
            <a:r>
              <a:rPr lang="en-GB" sz="2000" dirty="0"/>
              <a:t> Key idea: no need to undo these transactions: earlier undo actions were logged, and are redone as required </a:t>
            </a:r>
          </a:p>
          <a:p>
            <a:r>
              <a:rPr lang="en-GB" sz="2000" dirty="0"/>
              <a:t> </a:t>
            </a:r>
            <a:endParaRPr lang="en-IN" sz="2000" dirty="0"/>
          </a:p>
          <a:p>
            <a:endParaRPr lang="en-IN" sz="2000" dirty="0"/>
          </a:p>
          <a:p>
            <a:endParaRPr lang="en-IN" dirty="0"/>
          </a:p>
          <a:p>
            <a:endParaRPr lang="en-IN" dirty="0"/>
          </a:p>
        </p:txBody>
      </p:sp>
    </p:spTree>
    <p:extLst>
      <p:ext uri="{BB962C8B-B14F-4D97-AF65-F5344CB8AC3E}">
        <p14:creationId xmlns:p14="http://schemas.microsoft.com/office/powerpoint/2010/main" val="2082748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F34D7B-A530-4E48-BBE4-62C66AF24E0D}"/>
              </a:ext>
            </a:extLst>
          </p:cNvPr>
          <p:cNvSpPr txBox="1"/>
          <p:nvPr/>
        </p:nvSpPr>
        <p:spPr>
          <a:xfrm>
            <a:off x="942975" y="809625"/>
            <a:ext cx="8944885" cy="2585323"/>
          </a:xfrm>
          <a:prstGeom prst="rect">
            <a:avLst/>
          </a:prstGeom>
          <a:noFill/>
        </p:spPr>
        <p:txBody>
          <a:bodyPr wrap="none" rtlCol="0">
            <a:spAutoFit/>
          </a:bodyPr>
          <a:lstStyle/>
          <a:p>
            <a:r>
              <a:rPr lang="en-IN" sz="2400" dirty="0"/>
              <a:t>Advantages of ARIES</a:t>
            </a:r>
          </a:p>
          <a:p>
            <a:endParaRPr lang="en-IN" sz="2400" dirty="0"/>
          </a:p>
          <a:p>
            <a:pPr marL="342900" indent="-342900">
              <a:buAutoNum type="arabicPeriod"/>
            </a:pPr>
            <a:r>
              <a:rPr lang="en-IN" sz="2400" dirty="0"/>
              <a:t>Simple and Flexible</a:t>
            </a:r>
          </a:p>
          <a:p>
            <a:pPr marL="342900" indent="-342900">
              <a:buAutoNum type="arabicPeriod"/>
            </a:pPr>
            <a:r>
              <a:rPr lang="en-IN" sz="2400" dirty="0"/>
              <a:t>Support concurrency control protocols.</a:t>
            </a:r>
          </a:p>
          <a:p>
            <a:pPr marL="342900" indent="-342900">
              <a:buAutoNum type="arabicPeriod"/>
            </a:pPr>
            <a:r>
              <a:rPr lang="en-IN" sz="2400" dirty="0"/>
              <a:t>Independent recovery of every pages.</a:t>
            </a:r>
          </a:p>
          <a:p>
            <a:pPr marL="342900" indent="-342900">
              <a:buAutoNum type="arabicPeriod"/>
            </a:pPr>
            <a:r>
              <a:rPr lang="en-IN" sz="2400" dirty="0"/>
              <a:t>Transactions records save points and roll back up to that save point.</a:t>
            </a:r>
          </a:p>
          <a:p>
            <a:endParaRPr lang="en-IN" dirty="0"/>
          </a:p>
        </p:txBody>
      </p:sp>
    </p:spTree>
    <p:extLst>
      <p:ext uri="{BB962C8B-B14F-4D97-AF65-F5344CB8AC3E}">
        <p14:creationId xmlns:p14="http://schemas.microsoft.com/office/powerpoint/2010/main" val="975888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B7C506-D05D-470B-8647-BD3F607D8850}"/>
              </a:ext>
            </a:extLst>
          </p:cNvPr>
          <p:cNvSpPr txBox="1"/>
          <p:nvPr/>
        </p:nvSpPr>
        <p:spPr>
          <a:xfrm>
            <a:off x="1667315" y="371475"/>
            <a:ext cx="7762435" cy="861774"/>
          </a:xfrm>
          <a:prstGeom prst="rect">
            <a:avLst/>
          </a:prstGeom>
          <a:noFill/>
        </p:spPr>
        <p:txBody>
          <a:bodyPr wrap="square" rtlCol="0">
            <a:spAutoFit/>
          </a:bodyPr>
          <a:lstStyle/>
          <a:p>
            <a:pPr algn="ctr"/>
            <a:r>
              <a:rPr lang="en-IN" sz="3200" dirty="0"/>
              <a:t>LOCK-BASED PROTOCOLS</a:t>
            </a:r>
          </a:p>
          <a:p>
            <a:pPr algn="ctr"/>
            <a:endParaRPr lang="en-IN" dirty="0"/>
          </a:p>
        </p:txBody>
      </p:sp>
      <p:sp>
        <p:nvSpPr>
          <p:cNvPr id="4" name="TextBox 3">
            <a:extLst>
              <a:ext uri="{FF2B5EF4-FFF2-40B4-BE49-F238E27FC236}">
                <a16:creationId xmlns:a16="http://schemas.microsoft.com/office/drawing/2014/main" id="{9B32B507-72CA-421D-90D2-3DEBAC140F4D}"/>
              </a:ext>
            </a:extLst>
          </p:cNvPr>
          <p:cNvSpPr txBox="1"/>
          <p:nvPr/>
        </p:nvSpPr>
        <p:spPr>
          <a:xfrm>
            <a:off x="1304925" y="1155472"/>
            <a:ext cx="3967753" cy="800219"/>
          </a:xfrm>
          <a:prstGeom prst="rect">
            <a:avLst/>
          </a:prstGeom>
          <a:noFill/>
        </p:spPr>
        <p:txBody>
          <a:bodyPr wrap="none" rtlCol="0">
            <a:spAutoFit/>
          </a:bodyPr>
          <a:lstStyle/>
          <a:p>
            <a:r>
              <a:rPr lang="en-IN" sz="2800" dirty="0"/>
              <a:t>Lock-compatibility matrix:</a:t>
            </a:r>
          </a:p>
          <a:p>
            <a:endParaRPr lang="en-IN" dirty="0"/>
          </a:p>
        </p:txBody>
      </p:sp>
      <p:graphicFrame>
        <p:nvGraphicFramePr>
          <p:cNvPr id="5" name="Table 5">
            <a:extLst>
              <a:ext uri="{FF2B5EF4-FFF2-40B4-BE49-F238E27FC236}">
                <a16:creationId xmlns:a16="http://schemas.microsoft.com/office/drawing/2014/main" id="{AB1430B7-31B3-4EC5-86B4-3EEE692A7480}"/>
              </a:ext>
            </a:extLst>
          </p:cNvPr>
          <p:cNvGraphicFramePr>
            <a:graphicFrameLocks noGrp="1"/>
          </p:cNvGraphicFramePr>
          <p:nvPr>
            <p:extLst>
              <p:ext uri="{D42A27DB-BD31-4B8C-83A1-F6EECF244321}">
                <p14:modId xmlns:p14="http://schemas.microsoft.com/office/powerpoint/2010/main" val="2866013937"/>
              </p:ext>
            </p:extLst>
          </p:nvPr>
        </p:nvGraphicFramePr>
        <p:xfrm>
          <a:off x="3314700" y="1724025"/>
          <a:ext cx="3743325" cy="2095500"/>
        </p:xfrm>
        <a:graphic>
          <a:graphicData uri="http://schemas.openxmlformats.org/drawingml/2006/table">
            <a:tbl>
              <a:tblPr firstRow="1" bandRow="1">
                <a:tableStyleId>{5C22544A-7EE6-4342-B048-85BDC9FD1C3A}</a:tableStyleId>
              </a:tblPr>
              <a:tblGrid>
                <a:gridCol w="1247775">
                  <a:extLst>
                    <a:ext uri="{9D8B030D-6E8A-4147-A177-3AD203B41FA5}">
                      <a16:colId xmlns:a16="http://schemas.microsoft.com/office/drawing/2014/main" val="1385220388"/>
                    </a:ext>
                  </a:extLst>
                </a:gridCol>
                <a:gridCol w="1247775">
                  <a:extLst>
                    <a:ext uri="{9D8B030D-6E8A-4147-A177-3AD203B41FA5}">
                      <a16:colId xmlns:a16="http://schemas.microsoft.com/office/drawing/2014/main" val="4809333"/>
                    </a:ext>
                  </a:extLst>
                </a:gridCol>
                <a:gridCol w="1247775">
                  <a:extLst>
                    <a:ext uri="{9D8B030D-6E8A-4147-A177-3AD203B41FA5}">
                      <a16:colId xmlns:a16="http://schemas.microsoft.com/office/drawing/2014/main" val="2932952530"/>
                    </a:ext>
                  </a:extLst>
                </a:gridCol>
              </a:tblGrid>
              <a:tr h="698500">
                <a:tc>
                  <a:txBody>
                    <a:bodyPr/>
                    <a:lstStyle/>
                    <a:p>
                      <a:endParaRPr lang="en-IN"/>
                    </a:p>
                  </a:txBody>
                  <a:tcPr/>
                </a:tc>
                <a:tc>
                  <a:txBody>
                    <a:bodyPr/>
                    <a:lstStyle/>
                    <a:p>
                      <a:pPr algn="ctr"/>
                      <a:r>
                        <a:rPr lang="en-IN" sz="2000" dirty="0"/>
                        <a:t>S</a:t>
                      </a:r>
                    </a:p>
                  </a:txBody>
                  <a:tcPr/>
                </a:tc>
                <a:tc>
                  <a:txBody>
                    <a:bodyPr/>
                    <a:lstStyle/>
                    <a:p>
                      <a:pPr algn="ctr"/>
                      <a:r>
                        <a:rPr lang="en-IN" dirty="0"/>
                        <a:t>X</a:t>
                      </a:r>
                    </a:p>
                  </a:txBody>
                  <a:tcPr/>
                </a:tc>
                <a:extLst>
                  <a:ext uri="{0D108BD9-81ED-4DB2-BD59-A6C34878D82A}">
                    <a16:rowId xmlns:a16="http://schemas.microsoft.com/office/drawing/2014/main" val="2005667640"/>
                  </a:ext>
                </a:extLst>
              </a:tr>
              <a:tr h="698500">
                <a:tc>
                  <a:txBody>
                    <a:bodyPr/>
                    <a:lstStyle/>
                    <a:p>
                      <a:pPr algn="ctr"/>
                      <a:r>
                        <a:rPr lang="en-IN" dirty="0"/>
                        <a:t>S</a:t>
                      </a:r>
                    </a:p>
                  </a:txBody>
                  <a:tcPr/>
                </a:tc>
                <a:tc>
                  <a:txBody>
                    <a:bodyPr/>
                    <a:lstStyle/>
                    <a:p>
                      <a:pPr algn="ctr"/>
                      <a:r>
                        <a:rPr lang="en-IN" dirty="0"/>
                        <a:t>True </a:t>
                      </a:r>
                    </a:p>
                  </a:txBody>
                  <a:tcPr/>
                </a:tc>
                <a:tc>
                  <a:txBody>
                    <a:bodyPr/>
                    <a:lstStyle/>
                    <a:p>
                      <a:pPr algn="ctr"/>
                      <a:r>
                        <a:rPr lang="en-IN" dirty="0"/>
                        <a:t>False</a:t>
                      </a:r>
                    </a:p>
                  </a:txBody>
                  <a:tcPr/>
                </a:tc>
                <a:extLst>
                  <a:ext uri="{0D108BD9-81ED-4DB2-BD59-A6C34878D82A}">
                    <a16:rowId xmlns:a16="http://schemas.microsoft.com/office/drawing/2014/main" val="3883757560"/>
                  </a:ext>
                </a:extLst>
              </a:tr>
              <a:tr h="698500">
                <a:tc>
                  <a:txBody>
                    <a:bodyPr/>
                    <a:lstStyle/>
                    <a:p>
                      <a:pPr algn="ctr"/>
                      <a:r>
                        <a:rPr lang="en-IN" dirty="0"/>
                        <a:t>X</a:t>
                      </a:r>
                    </a:p>
                  </a:txBody>
                  <a:tcPr/>
                </a:tc>
                <a:tc>
                  <a:txBody>
                    <a:bodyPr/>
                    <a:lstStyle/>
                    <a:p>
                      <a:pPr algn="ctr"/>
                      <a:r>
                        <a:rPr lang="en-IN" dirty="0"/>
                        <a:t>False</a:t>
                      </a:r>
                    </a:p>
                  </a:txBody>
                  <a:tcPr/>
                </a:tc>
                <a:tc>
                  <a:txBody>
                    <a:bodyPr/>
                    <a:lstStyle/>
                    <a:p>
                      <a:pPr algn="ctr"/>
                      <a:r>
                        <a:rPr lang="en-IN" dirty="0"/>
                        <a:t>False</a:t>
                      </a:r>
                    </a:p>
                  </a:txBody>
                  <a:tcPr/>
                </a:tc>
                <a:extLst>
                  <a:ext uri="{0D108BD9-81ED-4DB2-BD59-A6C34878D82A}">
                    <a16:rowId xmlns:a16="http://schemas.microsoft.com/office/drawing/2014/main" val="1214085629"/>
                  </a:ext>
                </a:extLst>
              </a:tr>
            </a:tbl>
          </a:graphicData>
        </a:graphic>
      </p:graphicFrame>
      <p:sp>
        <p:nvSpPr>
          <p:cNvPr id="7" name="TextBox 6">
            <a:extLst>
              <a:ext uri="{FF2B5EF4-FFF2-40B4-BE49-F238E27FC236}">
                <a16:creationId xmlns:a16="http://schemas.microsoft.com/office/drawing/2014/main" id="{79DAF1E2-09D4-40BA-B478-B7187E0BF33B}"/>
              </a:ext>
            </a:extLst>
          </p:cNvPr>
          <p:cNvSpPr txBox="1"/>
          <p:nvPr/>
        </p:nvSpPr>
        <p:spPr>
          <a:xfrm>
            <a:off x="1019175" y="4171950"/>
            <a:ext cx="10448925" cy="1938992"/>
          </a:xfrm>
          <a:prstGeom prst="rect">
            <a:avLst/>
          </a:prstGeom>
          <a:noFill/>
        </p:spPr>
        <p:txBody>
          <a:bodyPr wrap="square" rtlCol="0">
            <a:spAutoFit/>
          </a:bodyPr>
          <a:lstStyle/>
          <a:p>
            <a:pPr marL="285750" indent="-285750" algn="just">
              <a:buFont typeface="Arial" panose="020B0604020202020204" pitchFamily="34" charset="0"/>
              <a:buChar char="•"/>
            </a:pPr>
            <a:r>
              <a:rPr lang="en-GB" sz="2400" dirty="0"/>
              <a:t>A transaction may be granted a lock on an item if the requested lock is compatible with locks already  held on the item by other transactions.</a:t>
            </a:r>
          </a:p>
          <a:p>
            <a:pPr marL="285750" indent="-285750" algn="just">
              <a:buFont typeface="Arial" panose="020B0604020202020204" pitchFamily="34" charset="0"/>
              <a:buChar char="•"/>
            </a:pPr>
            <a:r>
              <a:rPr lang="en-GB" sz="2400" dirty="0"/>
              <a:t>Any number of transactions can hold shared locks on an item,  But if any transaction holds an exclusive on the item no other transaction may hold any lock on the item. </a:t>
            </a:r>
            <a:endParaRPr lang="en-IN" sz="2400" dirty="0"/>
          </a:p>
        </p:txBody>
      </p:sp>
    </p:spTree>
    <p:extLst>
      <p:ext uri="{BB962C8B-B14F-4D97-AF65-F5344CB8AC3E}">
        <p14:creationId xmlns:p14="http://schemas.microsoft.com/office/powerpoint/2010/main" val="189287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FF7242-A729-4F5E-A74D-4CECC3D3AE7D}"/>
              </a:ext>
            </a:extLst>
          </p:cNvPr>
          <p:cNvSpPr txBox="1"/>
          <p:nvPr/>
        </p:nvSpPr>
        <p:spPr>
          <a:xfrm>
            <a:off x="2114550" y="685800"/>
            <a:ext cx="8067675" cy="861774"/>
          </a:xfrm>
          <a:prstGeom prst="rect">
            <a:avLst/>
          </a:prstGeom>
          <a:noFill/>
        </p:spPr>
        <p:txBody>
          <a:bodyPr wrap="square" rtlCol="0">
            <a:spAutoFit/>
          </a:bodyPr>
          <a:lstStyle/>
          <a:p>
            <a:pPr algn="ctr"/>
            <a:r>
              <a:rPr lang="en-IN" sz="3200" dirty="0"/>
              <a:t>LOCK-BASED PROTOCOLS</a:t>
            </a:r>
          </a:p>
          <a:p>
            <a:endParaRPr lang="en-IN" dirty="0"/>
          </a:p>
        </p:txBody>
      </p:sp>
      <p:sp>
        <p:nvSpPr>
          <p:cNvPr id="3" name="TextBox 2">
            <a:extLst>
              <a:ext uri="{FF2B5EF4-FFF2-40B4-BE49-F238E27FC236}">
                <a16:creationId xmlns:a16="http://schemas.microsoft.com/office/drawing/2014/main" id="{20C8B8DD-F799-4D7E-8F37-8EEB6F3AB553}"/>
              </a:ext>
            </a:extLst>
          </p:cNvPr>
          <p:cNvSpPr txBox="1"/>
          <p:nvPr/>
        </p:nvSpPr>
        <p:spPr>
          <a:xfrm>
            <a:off x="704850" y="1447800"/>
            <a:ext cx="11277600" cy="4893647"/>
          </a:xfrm>
          <a:prstGeom prst="rect">
            <a:avLst/>
          </a:prstGeom>
          <a:noFill/>
        </p:spPr>
        <p:txBody>
          <a:bodyPr wrap="square" rtlCol="0">
            <a:spAutoFit/>
          </a:bodyPr>
          <a:lstStyle/>
          <a:p>
            <a:pPr marL="285750" indent="-285750">
              <a:buFont typeface="Arial" panose="020B0604020202020204" pitchFamily="34" charset="0"/>
              <a:buChar char="•"/>
            </a:pPr>
            <a:r>
              <a:rPr lang="en-GB" sz="2400" dirty="0"/>
              <a:t>If a lock cannot be granted, the requesting transaction is made to wait till all incompatible locks held by other transactions have been released. </a:t>
            </a:r>
          </a:p>
          <a:p>
            <a:r>
              <a:rPr lang="en-GB" sz="2400" dirty="0"/>
              <a:t>    The lock is then granted. </a:t>
            </a:r>
          </a:p>
          <a:p>
            <a:endParaRPr lang="en-GB" sz="2400" dirty="0"/>
          </a:p>
          <a:p>
            <a:r>
              <a:rPr lang="en-GB" sz="2400" dirty="0"/>
              <a:t>Example of a transaction performing locking: </a:t>
            </a:r>
          </a:p>
          <a:p>
            <a:endParaRPr lang="en-GB" sz="2400" dirty="0"/>
          </a:p>
          <a:p>
            <a:r>
              <a:rPr lang="en-GB" sz="2400" dirty="0"/>
              <a:t>T2: lock-S(A);</a:t>
            </a:r>
          </a:p>
          <a:p>
            <a:r>
              <a:rPr lang="en-GB" sz="2400" dirty="0"/>
              <a:t> read (A); </a:t>
            </a:r>
          </a:p>
          <a:p>
            <a:r>
              <a:rPr lang="en-GB" sz="2400" dirty="0"/>
              <a:t>unlock(A);</a:t>
            </a:r>
          </a:p>
          <a:p>
            <a:r>
              <a:rPr lang="en-GB" sz="2400" dirty="0"/>
              <a:t> lock-S(B); </a:t>
            </a:r>
          </a:p>
          <a:p>
            <a:r>
              <a:rPr lang="en-GB" sz="2400" dirty="0"/>
              <a:t>read (B);</a:t>
            </a:r>
          </a:p>
          <a:p>
            <a:r>
              <a:rPr lang="en-GB" sz="2400" dirty="0"/>
              <a:t> unlock(B); </a:t>
            </a:r>
          </a:p>
          <a:p>
            <a:r>
              <a:rPr lang="en-GB" sz="2400" dirty="0"/>
              <a:t>display(A+B) </a:t>
            </a:r>
            <a:endParaRPr lang="en-IN" sz="2400" dirty="0"/>
          </a:p>
        </p:txBody>
      </p:sp>
    </p:spTree>
    <p:extLst>
      <p:ext uri="{BB962C8B-B14F-4D97-AF65-F5344CB8AC3E}">
        <p14:creationId xmlns:p14="http://schemas.microsoft.com/office/powerpoint/2010/main" val="4182329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405E89-F1B0-45D8-A13E-163EA81F6FE8}"/>
              </a:ext>
            </a:extLst>
          </p:cNvPr>
          <p:cNvSpPr txBox="1"/>
          <p:nvPr/>
        </p:nvSpPr>
        <p:spPr>
          <a:xfrm>
            <a:off x="1104900" y="1036288"/>
            <a:ext cx="9839425" cy="1815882"/>
          </a:xfrm>
          <a:prstGeom prst="rect">
            <a:avLst/>
          </a:prstGeom>
          <a:noFill/>
        </p:spPr>
        <p:txBody>
          <a:bodyPr wrap="none" rtlCol="0">
            <a:spAutoFit/>
          </a:bodyPr>
          <a:lstStyle/>
          <a:p>
            <a:r>
              <a:rPr lang="en-GB" sz="2800" dirty="0"/>
              <a:t>Conversion of locks:</a:t>
            </a:r>
          </a:p>
          <a:p>
            <a:endParaRPr lang="en-GB" sz="2800" dirty="0"/>
          </a:p>
          <a:p>
            <a:pPr marL="342900" indent="-342900">
              <a:buAutoNum type="arabicParenR"/>
            </a:pPr>
            <a:r>
              <a:rPr lang="en-GB" sz="2800" dirty="0"/>
              <a:t>Upgrading: from shared to exclusive lock </a:t>
            </a:r>
            <a:r>
              <a:rPr lang="en-GB" sz="2800" dirty="0" err="1"/>
              <a:t>ie</a:t>
            </a:r>
            <a:r>
              <a:rPr lang="en-GB" sz="2800" dirty="0"/>
              <a:t>  R- lock to W-lock</a:t>
            </a:r>
          </a:p>
          <a:p>
            <a:pPr marL="342900" indent="-342900">
              <a:buAutoNum type="arabicParenR"/>
            </a:pPr>
            <a:r>
              <a:rPr lang="en-GB" sz="2800" dirty="0"/>
              <a:t>Downgrading : from exclusive to shared lock </a:t>
            </a:r>
            <a:r>
              <a:rPr lang="en-GB" sz="2800" dirty="0" err="1"/>
              <a:t>i.e</a:t>
            </a:r>
            <a:r>
              <a:rPr lang="en-GB" sz="2800" dirty="0"/>
              <a:t> W-lock to R-lock</a:t>
            </a:r>
            <a:endParaRPr lang="en-IN" sz="2800" dirty="0"/>
          </a:p>
        </p:txBody>
      </p:sp>
      <p:sp>
        <p:nvSpPr>
          <p:cNvPr id="3" name="TextBox 2">
            <a:extLst>
              <a:ext uri="{FF2B5EF4-FFF2-40B4-BE49-F238E27FC236}">
                <a16:creationId xmlns:a16="http://schemas.microsoft.com/office/drawing/2014/main" id="{CF591A41-FAB3-4DB3-8877-BE892EB8377D}"/>
              </a:ext>
            </a:extLst>
          </p:cNvPr>
          <p:cNvSpPr txBox="1"/>
          <p:nvPr/>
        </p:nvSpPr>
        <p:spPr>
          <a:xfrm>
            <a:off x="1104900" y="3048000"/>
            <a:ext cx="9725025" cy="3108543"/>
          </a:xfrm>
          <a:prstGeom prst="rect">
            <a:avLst/>
          </a:prstGeom>
          <a:noFill/>
        </p:spPr>
        <p:txBody>
          <a:bodyPr wrap="square" rtlCol="0">
            <a:spAutoFit/>
          </a:bodyPr>
          <a:lstStyle/>
          <a:p>
            <a:r>
              <a:rPr lang="en-GB" sz="2800" dirty="0"/>
              <a:t>Two-phase locking with lock conversions: </a:t>
            </a:r>
          </a:p>
          <a:p>
            <a:r>
              <a:rPr lang="en-GB" sz="2800" dirty="0"/>
              <a:t>First Phase:  It can acquire a lock-S on item </a:t>
            </a:r>
          </a:p>
          <a:p>
            <a:pPr marL="1828800" lvl="3" indent="-457200">
              <a:buFont typeface="Arial" panose="020B0604020202020204" pitchFamily="34" charset="0"/>
              <a:buChar char="•"/>
            </a:pPr>
            <a:r>
              <a:rPr lang="en-GB" sz="2800" dirty="0"/>
              <a:t> can acquire a lock-X on item </a:t>
            </a:r>
          </a:p>
          <a:p>
            <a:pPr marL="1828800" lvl="3" indent="-457200">
              <a:buFont typeface="Arial" panose="020B0604020202020204" pitchFamily="34" charset="0"/>
              <a:buChar char="•"/>
            </a:pPr>
            <a:r>
              <a:rPr lang="en-GB" sz="2800" dirty="0"/>
              <a:t> can convert a lock-S to a lock-X (upgrade) </a:t>
            </a:r>
          </a:p>
          <a:p>
            <a:r>
              <a:rPr lang="en-GB" sz="2800" dirty="0"/>
              <a:t>Second Phase: It can release a lock-S </a:t>
            </a:r>
          </a:p>
          <a:p>
            <a:pPr marL="1828800" lvl="3" indent="-457200">
              <a:buFont typeface="Arial" panose="020B0604020202020204" pitchFamily="34" charset="0"/>
              <a:buChar char="•"/>
            </a:pPr>
            <a:r>
              <a:rPr lang="en-GB" sz="2800" dirty="0"/>
              <a:t> can release a lock-X </a:t>
            </a:r>
          </a:p>
          <a:p>
            <a:pPr marL="1828800" lvl="3" indent="-457200">
              <a:buFont typeface="Arial" panose="020B0604020202020204" pitchFamily="34" charset="0"/>
              <a:buChar char="•"/>
            </a:pPr>
            <a:r>
              <a:rPr lang="en-GB" sz="2800" dirty="0"/>
              <a:t> can convert a lock-X to a lock-S  (downgrade)</a:t>
            </a:r>
            <a:endParaRPr lang="en-IN" sz="2800" dirty="0"/>
          </a:p>
        </p:txBody>
      </p:sp>
    </p:spTree>
    <p:extLst>
      <p:ext uri="{BB962C8B-B14F-4D97-AF65-F5344CB8AC3E}">
        <p14:creationId xmlns:p14="http://schemas.microsoft.com/office/powerpoint/2010/main" val="1178607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D3643F-A55C-459B-9917-E91B39B2950D}"/>
              </a:ext>
            </a:extLst>
          </p:cNvPr>
          <p:cNvSpPr txBox="1"/>
          <p:nvPr/>
        </p:nvSpPr>
        <p:spPr>
          <a:xfrm>
            <a:off x="866775" y="466725"/>
            <a:ext cx="10248900" cy="5109091"/>
          </a:xfrm>
          <a:prstGeom prst="rect">
            <a:avLst/>
          </a:prstGeom>
          <a:noFill/>
        </p:spPr>
        <p:txBody>
          <a:bodyPr wrap="square" rtlCol="0">
            <a:spAutoFit/>
          </a:bodyPr>
          <a:lstStyle/>
          <a:p>
            <a:r>
              <a:rPr lang="en-GB" sz="3200" dirty="0"/>
              <a:t>Two –phase locking protocol(2PL)</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r>
              <a:rPr lang="en-GB" sz="2400" dirty="0"/>
              <a:t>This is a protocol which ensures conflict serializable schedules. Requires both locks and unlocks being done in two phases.</a:t>
            </a:r>
          </a:p>
          <a:p>
            <a:pPr marL="457200" indent="-457200">
              <a:buFont typeface="Arial" panose="020B0604020202020204" pitchFamily="34" charset="0"/>
              <a:buChar char="•"/>
            </a:pPr>
            <a:r>
              <a:rPr lang="en-GB" sz="2400" dirty="0"/>
              <a:t> </a:t>
            </a:r>
            <a:r>
              <a:rPr lang="en-GB" sz="2400" b="1" dirty="0"/>
              <a:t>Phase 1: Growing (Expanding) Phase</a:t>
            </a:r>
            <a:r>
              <a:rPr lang="en-GB" sz="2400" dirty="0"/>
              <a:t>: The transaction may obtain locks and transaction may not release locks. </a:t>
            </a:r>
            <a:r>
              <a:rPr lang="en-GB" sz="2400" dirty="0" err="1"/>
              <a:t>i.e</a:t>
            </a:r>
            <a:r>
              <a:rPr lang="en-GB" sz="2400" dirty="0"/>
              <a:t> New locks on items can be acquired.</a:t>
            </a:r>
          </a:p>
          <a:p>
            <a:pPr marL="457200" indent="-457200">
              <a:buFont typeface="Arial" panose="020B0604020202020204" pitchFamily="34" charset="0"/>
              <a:buChar char="•"/>
            </a:pPr>
            <a:r>
              <a:rPr lang="en-GB" sz="2400" dirty="0"/>
              <a:t> </a:t>
            </a:r>
            <a:r>
              <a:rPr lang="en-GB" sz="2400" b="1" dirty="0"/>
              <a:t>Phase 2: Shrinking Phase: </a:t>
            </a:r>
            <a:r>
              <a:rPr lang="en-GB" sz="2400" dirty="0"/>
              <a:t>The transaction may release locks and transaction may not obtain locks. </a:t>
            </a:r>
            <a:r>
              <a:rPr lang="en-GB" sz="2400" dirty="0" err="1"/>
              <a:t>i.e</a:t>
            </a:r>
            <a:r>
              <a:rPr lang="en-GB" sz="2400" dirty="0"/>
              <a:t> Existing locks, but no new lock can be acquired.</a:t>
            </a:r>
          </a:p>
          <a:p>
            <a:pPr marL="457200" indent="-457200">
              <a:buFont typeface="Arial" panose="020B0604020202020204" pitchFamily="34" charset="0"/>
              <a:buChar char="•"/>
            </a:pPr>
            <a:endParaRPr lang="en-GB" sz="2400" dirty="0"/>
          </a:p>
          <a:p>
            <a:pPr marL="457200" indent="-457200">
              <a:buFont typeface="Arial" panose="020B0604020202020204" pitchFamily="34" charset="0"/>
              <a:buChar char="•"/>
            </a:pPr>
            <a:r>
              <a:rPr lang="en-GB" sz="2400" dirty="0"/>
              <a:t>The point where a transaction acquired its final lock is known as </a:t>
            </a:r>
            <a:r>
              <a:rPr lang="en-GB" sz="2400" b="1" dirty="0"/>
              <a:t>Lock Point.</a:t>
            </a:r>
          </a:p>
          <a:p>
            <a:pPr marL="457200" indent="-457200">
              <a:buFont typeface="Arial" panose="020B0604020202020204" pitchFamily="34" charset="0"/>
              <a:buChar char="•"/>
            </a:pPr>
            <a:endParaRPr lang="en-GB" sz="2400" b="1" dirty="0"/>
          </a:p>
          <a:p>
            <a:pPr lvl="1"/>
            <a:endParaRPr lang="en-GB" sz="2400" dirty="0"/>
          </a:p>
          <a:p>
            <a:endParaRPr lang="en-IN" dirty="0"/>
          </a:p>
        </p:txBody>
      </p:sp>
    </p:spTree>
    <p:extLst>
      <p:ext uri="{BB962C8B-B14F-4D97-AF65-F5344CB8AC3E}">
        <p14:creationId xmlns:p14="http://schemas.microsoft.com/office/powerpoint/2010/main" val="44981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3A8E1A-E1A6-43D6-965C-C838AE6F967C}"/>
              </a:ext>
            </a:extLst>
          </p:cNvPr>
          <p:cNvSpPr txBox="1"/>
          <p:nvPr/>
        </p:nvSpPr>
        <p:spPr>
          <a:xfrm>
            <a:off x="1219200" y="647700"/>
            <a:ext cx="9025180" cy="800219"/>
          </a:xfrm>
          <a:prstGeom prst="rect">
            <a:avLst/>
          </a:prstGeom>
          <a:noFill/>
        </p:spPr>
        <p:txBody>
          <a:bodyPr wrap="square" rtlCol="0">
            <a:spAutoFit/>
          </a:bodyPr>
          <a:lstStyle/>
          <a:p>
            <a:r>
              <a:rPr lang="en-IN" sz="2800" dirty="0"/>
              <a:t>Variations of 2PL locking protocols</a:t>
            </a:r>
          </a:p>
          <a:p>
            <a:endParaRPr lang="en-IN" dirty="0"/>
          </a:p>
        </p:txBody>
      </p:sp>
      <p:sp>
        <p:nvSpPr>
          <p:cNvPr id="3" name="TextBox 2">
            <a:extLst>
              <a:ext uri="{FF2B5EF4-FFF2-40B4-BE49-F238E27FC236}">
                <a16:creationId xmlns:a16="http://schemas.microsoft.com/office/drawing/2014/main" id="{B509C161-59FD-4C48-80FC-A7093C00D963}"/>
              </a:ext>
            </a:extLst>
          </p:cNvPr>
          <p:cNvSpPr txBox="1"/>
          <p:nvPr/>
        </p:nvSpPr>
        <p:spPr>
          <a:xfrm>
            <a:off x="1219200" y="1673817"/>
            <a:ext cx="9474631" cy="3539430"/>
          </a:xfrm>
          <a:prstGeom prst="rect">
            <a:avLst/>
          </a:prstGeom>
          <a:noFill/>
        </p:spPr>
        <p:txBody>
          <a:bodyPr wrap="square" rtlCol="0">
            <a:spAutoFit/>
          </a:bodyPr>
          <a:lstStyle/>
          <a:p>
            <a:pPr marL="342900" indent="-342900">
              <a:buAutoNum type="arabicPeriod"/>
            </a:pPr>
            <a:r>
              <a:rPr lang="en-IN" sz="2800" dirty="0"/>
              <a:t>Strict 2PL : </a:t>
            </a:r>
            <a:r>
              <a:rPr lang="en-GB" sz="2800" dirty="0"/>
              <a:t>Exclusive locks  can’t be released till it commits/aborts. </a:t>
            </a:r>
            <a:endParaRPr lang="en-IN" sz="2800" dirty="0"/>
          </a:p>
          <a:p>
            <a:pPr marL="342900" indent="-342900">
              <a:buAutoNum type="arabicPeriod"/>
            </a:pPr>
            <a:r>
              <a:rPr lang="en-IN" sz="2800" dirty="0"/>
              <a:t>Rigorous 2 PL: Shared /exclusive locks can’t be released till it commits/abort.</a:t>
            </a:r>
          </a:p>
          <a:p>
            <a:pPr marL="342900" indent="-342900">
              <a:buAutoNum type="arabicPeriod"/>
            </a:pPr>
            <a:endParaRPr lang="en-IN" sz="2800" dirty="0"/>
          </a:p>
          <a:p>
            <a:pPr marL="342900" indent="-342900">
              <a:buAutoNum type="arabicPeriod"/>
            </a:pPr>
            <a:endParaRPr lang="en-IN" sz="2800" dirty="0"/>
          </a:p>
          <a:p>
            <a:pPr marL="457200" indent="-457200">
              <a:buFont typeface="Arial" panose="020B0604020202020204" pitchFamily="34" charset="0"/>
              <a:buChar char="•"/>
            </a:pPr>
            <a:r>
              <a:rPr lang="en-GB" sz="2800" dirty="0"/>
              <a:t>Two-phase locking avoids Cascading roll-back.</a:t>
            </a:r>
          </a:p>
          <a:p>
            <a:pPr marL="457200" indent="-457200">
              <a:buFont typeface="Arial" panose="020B0604020202020204" pitchFamily="34" charset="0"/>
              <a:buChar char="•"/>
            </a:pPr>
            <a:r>
              <a:rPr lang="en-GB" sz="2800" dirty="0"/>
              <a:t>Deadlock may occur .</a:t>
            </a:r>
            <a:endParaRPr lang="en-IN" sz="2800" dirty="0"/>
          </a:p>
        </p:txBody>
      </p:sp>
    </p:spTree>
    <p:extLst>
      <p:ext uri="{BB962C8B-B14F-4D97-AF65-F5344CB8AC3E}">
        <p14:creationId xmlns:p14="http://schemas.microsoft.com/office/powerpoint/2010/main" val="883231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A5547F-D8E1-44EB-8FB1-ECD72FB62E9D}"/>
              </a:ext>
            </a:extLst>
          </p:cNvPr>
          <p:cNvSpPr txBox="1"/>
          <p:nvPr/>
        </p:nvSpPr>
        <p:spPr>
          <a:xfrm>
            <a:off x="857249" y="561975"/>
            <a:ext cx="8239125" cy="800219"/>
          </a:xfrm>
          <a:prstGeom prst="rect">
            <a:avLst/>
          </a:prstGeom>
          <a:noFill/>
        </p:spPr>
        <p:txBody>
          <a:bodyPr wrap="square" rtlCol="0">
            <a:spAutoFit/>
          </a:bodyPr>
          <a:lstStyle/>
          <a:p>
            <a:pPr algn="ctr"/>
            <a:r>
              <a:rPr lang="en-IN" sz="2800" dirty="0"/>
              <a:t>Time stamp based protocol</a:t>
            </a:r>
          </a:p>
          <a:p>
            <a:endParaRPr lang="en-IN" dirty="0"/>
          </a:p>
        </p:txBody>
      </p:sp>
      <p:sp>
        <p:nvSpPr>
          <p:cNvPr id="3" name="TextBox 2">
            <a:extLst>
              <a:ext uri="{FF2B5EF4-FFF2-40B4-BE49-F238E27FC236}">
                <a16:creationId xmlns:a16="http://schemas.microsoft.com/office/drawing/2014/main" id="{B6E349ED-BC0F-4A02-9BAB-C87CDB023747}"/>
              </a:ext>
            </a:extLst>
          </p:cNvPr>
          <p:cNvSpPr txBox="1"/>
          <p:nvPr/>
        </p:nvSpPr>
        <p:spPr>
          <a:xfrm>
            <a:off x="857249" y="1133475"/>
            <a:ext cx="11010901" cy="5324535"/>
          </a:xfrm>
          <a:prstGeom prst="rect">
            <a:avLst/>
          </a:prstGeom>
          <a:noFill/>
        </p:spPr>
        <p:txBody>
          <a:bodyPr wrap="square" rtlCol="0">
            <a:spAutoFit/>
          </a:bodyPr>
          <a:lstStyle/>
          <a:p>
            <a:r>
              <a:rPr lang="en-IN" sz="2000" dirty="0"/>
              <a:t>A unique identifier created by DBMS that indicates  relative starting time of a transaction.  System clock is used at the time of transaction started. Logical counter is incremented after a new time stamp has been assigned.</a:t>
            </a:r>
          </a:p>
          <a:p>
            <a:endParaRPr lang="en-IN" sz="2000" dirty="0"/>
          </a:p>
          <a:p>
            <a:pPr marL="285750" indent="-285750">
              <a:buFont typeface="Arial" panose="020B0604020202020204" pitchFamily="34" charset="0"/>
              <a:buChar char="•"/>
            </a:pPr>
            <a:r>
              <a:rPr lang="en-GB" sz="2000" dirty="0"/>
              <a:t>If an old transaction </a:t>
            </a:r>
            <a:r>
              <a:rPr lang="en-GB" sz="2000" dirty="0" err="1"/>
              <a:t>Ti</a:t>
            </a:r>
            <a:r>
              <a:rPr lang="en-GB" sz="2000" dirty="0"/>
              <a:t> has timestamp TS (</a:t>
            </a:r>
            <a:r>
              <a:rPr lang="en-GB" sz="2000" dirty="0" err="1"/>
              <a:t>Ti</a:t>
            </a:r>
            <a:r>
              <a:rPr lang="en-GB" sz="2000" dirty="0"/>
              <a:t>), a new transaction </a:t>
            </a:r>
            <a:r>
              <a:rPr lang="en-GB" sz="2000" dirty="0" err="1"/>
              <a:t>Tj</a:t>
            </a:r>
            <a:r>
              <a:rPr lang="en-GB" sz="2000" dirty="0"/>
              <a:t> is assigned time-stamp TS (</a:t>
            </a:r>
            <a:r>
              <a:rPr lang="en-GB" sz="2000" dirty="0" err="1"/>
              <a:t>Tj</a:t>
            </a:r>
            <a:r>
              <a:rPr lang="en-GB" sz="2000" dirty="0"/>
              <a:t>) such that</a:t>
            </a:r>
          </a:p>
          <a:p>
            <a:r>
              <a:rPr lang="en-GB" sz="2000" dirty="0"/>
              <a:t> TS (</a:t>
            </a:r>
            <a:r>
              <a:rPr lang="en-GB" sz="2000" dirty="0" err="1"/>
              <a:t>Ti</a:t>
            </a:r>
            <a:r>
              <a:rPr lang="en-GB" sz="2000" dirty="0"/>
              <a:t>) &lt; TS (</a:t>
            </a:r>
            <a:r>
              <a:rPr lang="en-GB" sz="2000" dirty="0" err="1"/>
              <a:t>Tj</a:t>
            </a:r>
            <a:r>
              <a:rPr lang="en-GB" sz="2000" dirty="0"/>
              <a:t>).</a:t>
            </a:r>
          </a:p>
          <a:p>
            <a:r>
              <a:rPr lang="en-GB" sz="2000" dirty="0"/>
              <a:t>Ex: At TS(T1) – 10.00</a:t>
            </a:r>
          </a:p>
          <a:p>
            <a:r>
              <a:rPr lang="en-GB" sz="2000" dirty="0"/>
              <a:t>            TS(T2) – 10.30</a:t>
            </a:r>
          </a:p>
          <a:p>
            <a:endParaRPr lang="en-GB" sz="2000" dirty="0"/>
          </a:p>
          <a:p>
            <a:r>
              <a:rPr lang="en-GB" sz="2000" dirty="0"/>
              <a:t>So, TS(T1)&lt; TS(T2)</a:t>
            </a:r>
          </a:p>
          <a:p>
            <a:endParaRPr lang="en-GB" sz="2000" dirty="0"/>
          </a:p>
          <a:p>
            <a:pPr marL="342900" indent="-342900">
              <a:buFont typeface="Arial" panose="020B0604020202020204" pitchFamily="34" charset="0"/>
              <a:buChar char="•"/>
            </a:pPr>
            <a:r>
              <a:rPr lang="en-IN" sz="2000" dirty="0"/>
              <a:t>Time Stamp values:</a:t>
            </a:r>
          </a:p>
          <a:p>
            <a:pPr marL="457200" indent="-457200">
              <a:buFont typeface="+mj-lt"/>
              <a:buAutoNum type="arabicPeriod"/>
            </a:pPr>
            <a:r>
              <a:rPr lang="en-IN" sz="2000" dirty="0"/>
              <a:t>R- Read Time stamp(A): </a:t>
            </a:r>
            <a:r>
              <a:rPr lang="en-GB" sz="2000" dirty="0"/>
              <a:t>is the largest time-stamp of any transaction that executed read (A) successfully. </a:t>
            </a:r>
            <a:endParaRPr lang="en-IN" sz="2000" dirty="0"/>
          </a:p>
          <a:p>
            <a:pPr marL="457200" indent="-457200">
              <a:buFont typeface="+mj-lt"/>
              <a:buAutoNum type="arabicPeriod"/>
            </a:pPr>
            <a:r>
              <a:rPr lang="en-IN" sz="2000" dirty="0"/>
              <a:t>W-Write Time stamp(A): </a:t>
            </a:r>
            <a:r>
              <a:rPr lang="en-GB" sz="2000" dirty="0"/>
              <a:t>is the largest time-stamp of any transaction that executed write (A) successfully. </a:t>
            </a:r>
            <a:endParaRPr lang="en-IN" sz="2000" dirty="0"/>
          </a:p>
        </p:txBody>
      </p:sp>
    </p:spTree>
    <p:extLst>
      <p:ext uri="{BB962C8B-B14F-4D97-AF65-F5344CB8AC3E}">
        <p14:creationId xmlns:p14="http://schemas.microsoft.com/office/powerpoint/2010/main" val="1956267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2315</TotalTime>
  <Words>4055</Words>
  <Application>Microsoft Office PowerPoint</Application>
  <PresentationFormat>Widescreen</PresentationFormat>
  <Paragraphs>305</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Jyothi Sree Manne</dc:creator>
  <cp:lastModifiedBy>Jyothi Sree Manne</cp:lastModifiedBy>
  <cp:revision>52</cp:revision>
  <dcterms:created xsi:type="dcterms:W3CDTF">2020-04-18T15:47:34Z</dcterms:created>
  <dcterms:modified xsi:type="dcterms:W3CDTF">2020-04-27T05:33:43Z</dcterms:modified>
</cp:coreProperties>
</file>