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1" r:id="rId6"/>
    <p:sldId id="26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EB253-91F4-4483-95D3-4A6E60E24E12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AEA52-E774-4EBC-8D73-8588B108B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9F5-A930-434D-AAE2-B456AD319C1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F7770C2-F965-473A-8E2D-BB3B3ED15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64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9F5-A930-434D-AAE2-B456AD319C1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7770C2-F965-473A-8E2D-BB3B3ED15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99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9F5-A930-434D-AAE2-B456AD319C1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7770C2-F965-473A-8E2D-BB3B3ED15DA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599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9F5-A930-434D-AAE2-B456AD319C1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7770C2-F965-473A-8E2D-BB3B3ED15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830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9F5-A930-434D-AAE2-B456AD319C1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7770C2-F965-473A-8E2D-BB3B3ED15DA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980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9F5-A930-434D-AAE2-B456AD319C1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7770C2-F965-473A-8E2D-BB3B3ED15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233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9F5-A930-434D-AAE2-B456AD319C1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70C2-F965-473A-8E2D-BB3B3ED15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35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9F5-A930-434D-AAE2-B456AD319C1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70C2-F965-473A-8E2D-BB3B3ED15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88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9F5-A930-434D-AAE2-B456AD319C1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70C2-F965-473A-8E2D-BB3B3ED15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66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9F5-A930-434D-AAE2-B456AD319C1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7770C2-F965-473A-8E2D-BB3B3ED15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79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9F5-A930-434D-AAE2-B456AD319C1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7770C2-F965-473A-8E2D-BB3B3ED15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43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9F5-A930-434D-AAE2-B456AD319C1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7770C2-F965-473A-8E2D-BB3B3ED15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89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9F5-A930-434D-AAE2-B456AD319C1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70C2-F965-473A-8E2D-BB3B3ED15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79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9F5-A930-434D-AAE2-B456AD319C1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70C2-F965-473A-8E2D-BB3B3ED15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64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9F5-A930-434D-AAE2-B456AD319C1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70C2-F965-473A-8E2D-BB3B3ED15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06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9F5-A930-434D-AAE2-B456AD319C1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7770C2-F965-473A-8E2D-BB3B3ED15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56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F9F5-A930-434D-AAE2-B456AD319C1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F7770C2-F965-473A-8E2D-BB3B3ED15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6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R_-tRnfFg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mobilecomputing.techtarget.com/definition/peripheral" TargetMode="External"/><Relationship Id="rId2" Type="http://schemas.openxmlformats.org/officeDocument/2006/relationships/hyperlink" Target="https://internetofthingsagenda.techtarget.com/definition/embedded-syste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3738" y="1312707"/>
            <a:ext cx="57967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IOT ?</a:t>
            </a:r>
            <a:endParaRPr lang="en-U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4594" y="2987040"/>
            <a:ext cx="91701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IoT</a:t>
            </a:r>
            <a:r>
              <a:rPr lang="en-US" sz="3200" b="1" dirty="0"/>
              <a:t> is simply the network of </a:t>
            </a:r>
            <a:r>
              <a:rPr lang="en-US" sz="3200" b="1" dirty="0">
                <a:solidFill>
                  <a:srgbClr val="00B0F0"/>
                </a:solidFill>
              </a:rPr>
              <a:t>interconnected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B0F0"/>
                </a:solidFill>
              </a:rPr>
              <a:t>things/devices</a:t>
            </a:r>
            <a:r>
              <a:rPr lang="en-US" sz="3200" b="1" dirty="0"/>
              <a:t> which are embedded with </a:t>
            </a:r>
            <a:r>
              <a:rPr lang="en-US" sz="3200" b="1" dirty="0">
                <a:solidFill>
                  <a:srgbClr val="00B0F0"/>
                </a:solidFill>
              </a:rPr>
              <a:t>sensors, software, network connectivity</a:t>
            </a:r>
            <a:r>
              <a:rPr lang="en-US" sz="3200" b="1" dirty="0">
                <a:solidFill>
                  <a:schemeClr val="accent3"/>
                </a:solidFill>
              </a:rPr>
              <a:t> </a:t>
            </a:r>
            <a:r>
              <a:rPr lang="en-US" sz="3200" b="1" dirty="0"/>
              <a:t>and necessary electronics that enables them to </a:t>
            </a:r>
            <a:r>
              <a:rPr lang="en-US" sz="3200" b="1" dirty="0">
                <a:solidFill>
                  <a:srgbClr val="00B0F0"/>
                </a:solidFill>
              </a:rPr>
              <a:t>collect and exchange data</a:t>
            </a:r>
            <a:r>
              <a:rPr lang="en-US" sz="3200" b="1" dirty="0"/>
              <a:t> making them responsive.</a:t>
            </a:r>
            <a:endParaRPr lang="en-IN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46" y="0"/>
            <a:ext cx="1605646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5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55" y="1288753"/>
            <a:ext cx="5648325" cy="5305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03906" y="0"/>
            <a:ext cx="40815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6" name="Oval 5"/>
          <p:cNvSpPr/>
          <p:nvPr/>
        </p:nvSpPr>
        <p:spPr>
          <a:xfrm>
            <a:off x="2037806" y="1027610"/>
            <a:ext cx="7959634" cy="56549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762309" y="1377179"/>
            <a:ext cx="569031" cy="150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28870" y="827314"/>
            <a:ext cx="305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Interconnected things and devices.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114886" y="1200329"/>
            <a:ext cx="4862165" cy="5078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628891" y="1549898"/>
            <a:ext cx="1480069" cy="5662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2229" y="1865587"/>
            <a:ext cx="1663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Sensor ,Software and Network connectivity</a:t>
            </a:r>
            <a:endParaRPr lang="en-IN" dirty="0"/>
          </a:p>
        </p:txBody>
      </p:sp>
      <p:sp>
        <p:nvSpPr>
          <p:cNvPr id="15" name="Isosceles Triangle 14"/>
          <p:cNvSpPr/>
          <p:nvPr/>
        </p:nvSpPr>
        <p:spPr>
          <a:xfrm>
            <a:off x="5975471" y="1546156"/>
            <a:ext cx="4003160" cy="397786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978631" y="4606834"/>
            <a:ext cx="567449" cy="91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978631" y="3739604"/>
            <a:ext cx="1934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Collection and exchange of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3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1" grpId="0" animBg="1"/>
      <p:bldP spid="14" grpId="0"/>
      <p:bldP spid="15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R_-tRnfFg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71155" y="736963"/>
            <a:ext cx="10254827" cy="576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0520" y="328638"/>
            <a:ext cx="873348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NodeMCU?</a:t>
            </a:r>
            <a:endParaRPr lang="en-U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" t="18114" r="6822" b="26104"/>
          <a:stretch/>
        </p:blipFill>
        <p:spPr>
          <a:xfrm>
            <a:off x="4789714" y="1807640"/>
            <a:ext cx="2673531" cy="18318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7371" y="3823063"/>
            <a:ext cx="75154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 err="1" smtClean="0"/>
              <a:t>Singleboard</a:t>
            </a:r>
            <a:r>
              <a:rPr lang="en-IN" sz="3200" b="1" dirty="0" smtClean="0"/>
              <a:t> WIFI Enabled microcontroller.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 smtClean="0"/>
              <a:t>Has Various pins for communication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 smtClean="0"/>
              <a:t>Its programmable uses LUA scripting language Or Arduino IDE.</a:t>
            </a:r>
            <a:endParaRPr lang="en-IN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88779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594" y="319929"/>
            <a:ext cx="1087669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Microcontroller?</a:t>
            </a:r>
            <a:endParaRPr lang="en-U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7371" y="1802674"/>
            <a:ext cx="81425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microcontroller is a compact integrated circuit designed to govern a specific operation in an </a:t>
            </a:r>
            <a:r>
              <a:rPr lang="en-US" sz="3600" b="1" u="sng" dirty="0">
                <a:hlinkClick r:id="rId2"/>
              </a:rPr>
              <a:t>embedded system</a:t>
            </a:r>
            <a:r>
              <a:rPr lang="en-US" sz="3600" b="1" dirty="0"/>
              <a:t>. A typical microcontroller includes a processor, memory and input/output (I/O) </a:t>
            </a:r>
            <a:r>
              <a:rPr lang="en-US" sz="3600" b="1" u="sng" dirty="0">
                <a:hlinkClick r:id="rId3"/>
              </a:rPr>
              <a:t>peripherals</a:t>
            </a:r>
            <a:r>
              <a:rPr lang="en-US" sz="3600" b="1" dirty="0"/>
              <a:t> on a single chip.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52245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95" y="844731"/>
            <a:ext cx="6885805" cy="57302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4962" y="-78599"/>
            <a:ext cx="6380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PIN </a:t>
            </a:r>
            <a:r>
              <a:rPr lang="en-US" sz="5400" b="1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Confeguration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39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3319" y="-78599"/>
            <a:ext cx="107035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Installation of NodeMCU board </a:t>
            </a:r>
          </a:p>
          <a:p>
            <a:pPr algn="ctr"/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Arduino IDE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2013" y="6087293"/>
            <a:ext cx="8952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Go to files and click on the preference in the Arduino </a:t>
            </a:r>
            <a:r>
              <a:rPr lang="en-US" b="1" dirty="0" smtClean="0"/>
              <a:t>IDE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Paste the link in additional board manager URL</a:t>
            </a:r>
            <a:endParaRPr lang="en-IN" b="1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571" y="1586417"/>
            <a:ext cx="6810366" cy="44863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82572" y="4833257"/>
            <a:ext cx="6740698" cy="41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7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37211" y="6113417"/>
            <a:ext cx="1012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Go to Tools and then to the board manager and search for ESP8266 and install it </a:t>
            </a:r>
            <a:endParaRPr lang="en-IN" b="1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59" y="689372"/>
            <a:ext cx="7407282" cy="54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6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0272" y="93507"/>
            <a:ext cx="4201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Breadboard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0057" y="1016837"/>
            <a:ext cx="7201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 breadboard is a solderless device for temporary prototype with electronics and test circuit designs.</a:t>
            </a:r>
            <a:endParaRPr lang="en-IN" b="1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65" y="1836319"/>
            <a:ext cx="11223978" cy="479090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240971" y="2299063"/>
            <a:ext cx="4476206" cy="17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10491" y="2472214"/>
            <a:ext cx="4476206" cy="1741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76845" y="3091544"/>
            <a:ext cx="8709" cy="905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85554" y="3396343"/>
            <a:ext cx="2621280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9714" y="3709850"/>
            <a:ext cx="229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Vertically Interconnected   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831874" y="2237056"/>
            <a:ext cx="229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Horizontally Interconnected   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79074" y="2468880"/>
            <a:ext cx="3281249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524</TotalTime>
  <Words>132</Words>
  <Application>Microsoft Office PowerPoint</Application>
  <PresentationFormat>Widescreen</PresentationFormat>
  <Paragraphs>22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Kunals</dc:creator>
  <cp:lastModifiedBy>Kunals</cp:lastModifiedBy>
  <cp:revision>12</cp:revision>
  <dcterms:created xsi:type="dcterms:W3CDTF">2019-12-06T00:22:34Z</dcterms:created>
  <dcterms:modified xsi:type="dcterms:W3CDTF">2019-12-06T09:06:54Z</dcterms:modified>
</cp:coreProperties>
</file>