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" y="3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nal0725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Kunal Shukla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https://github.com/Kunal0725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2541</Words>
  <Application>Microsoft Office PowerPoint</Application>
  <PresentationFormat>Widescreen</PresentationFormat>
  <Paragraphs>262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abhinav pandey</cp:lastModifiedBy>
  <cp:revision>2</cp:revision>
  <dcterms:created xsi:type="dcterms:W3CDTF">2021-08-26T16:53:12Z</dcterms:created>
  <dcterms:modified xsi:type="dcterms:W3CDTF">2024-07-12T05:39:44Z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