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D76233-2C52-45E9-94E8-FBDCAFC81AF1}" type="doc">
      <dgm:prSet loTypeId="urn:microsoft.com/office/officeart/2005/8/layout/radial6" loCatId="cycle" qsTypeId="urn:microsoft.com/office/officeart/2005/8/quickstyle/simple1" qsCatId="simple" csTypeId="urn:microsoft.com/office/officeart/2005/8/colors/accent1_2" csCatId="accent1" phldr="0"/>
      <dgm:spPr/>
      <dgm:t>
        <a:bodyPr/>
        <a:p>
          <a:endParaRPr lang="en-US"/>
        </a:p>
      </dgm:t>
    </dgm:pt>
    <dgm:pt modelId="{8E2A460B-45D3-4E20-A31D-4AFE676F0DDA}">
      <dgm:prSet phldrT="[Text]" phldr="0" custT="0"/>
      <dgm:spPr/>
      <dgm:t>
        <a:bodyPr vert="horz" wrap="square"/>
        <a:p>
          <a:pPr>
            <a:lnSpc>
              <a:spcPct val="100000"/>
            </a:lnSpc>
            <a:spcBef>
              <a:spcPct val="0"/>
            </a:spcBef>
            <a:spcAft>
              <a:spcPct val="35000"/>
            </a:spcAft>
          </a:pPr>
          <a:r>
            <a:rPr lang="en-IN" altLang="en-US"/>
            <a:t>Campus </a:t>
          </a:r>
          <a:endParaRPr lang="en-IN" altLang="en-US"/>
        </a:p>
        <a:p>
          <a:pPr>
            <a:lnSpc>
              <a:spcPct val="100000"/>
            </a:lnSpc>
            <a:spcBef>
              <a:spcPct val="0"/>
            </a:spcBef>
            <a:spcAft>
              <a:spcPct val="35000"/>
            </a:spcAft>
          </a:pPr>
          <a:r>
            <a:rPr lang="en-IN" altLang="en-US"/>
            <a:t>Recruitment</a:t>
          </a:r>
          <a:endParaRPr lang="en-IN" altLang="en-US"/>
        </a:p>
        <a:p>
          <a:pPr>
            <a:lnSpc>
              <a:spcPct val="100000"/>
            </a:lnSpc>
            <a:spcBef>
              <a:spcPct val="0"/>
            </a:spcBef>
            <a:spcAft>
              <a:spcPct val="35000"/>
            </a:spcAft>
          </a:pPr>
          <a:r>
            <a:rPr lang="en-IN" altLang="en-US"/>
            <a:t>System</a:t>
          </a:r>
          <a:r>
            <a:rPr lang="en-IN" altLang="en-US"/>
            <a:t/>
          </a:r>
          <a:endParaRPr lang="en-IN" altLang="en-US"/>
        </a:p>
      </dgm:t>
    </dgm:pt>
    <dgm:pt modelId="{40722E6B-70D7-49DD-BCDB-C5F5A53BB946}" cxnId="{0C2271A2-6D71-45E5-AF85-48BF41BDDC83}" type="parTrans">
      <dgm:prSet/>
      <dgm:spPr/>
      <dgm:t>
        <a:bodyPr/>
        <a:p>
          <a:endParaRPr lang="en-US"/>
        </a:p>
      </dgm:t>
    </dgm:pt>
    <dgm:pt modelId="{AC66A5CC-387D-4D7B-8E90-1B8214C2F261}" cxnId="{0C2271A2-6D71-45E5-AF85-48BF41BDDC83}" type="sibTrans">
      <dgm:prSet/>
      <dgm:spPr/>
      <dgm:t>
        <a:bodyPr/>
        <a:p>
          <a:endParaRPr lang="en-US"/>
        </a:p>
      </dgm:t>
    </dgm:pt>
    <dgm:pt modelId="{ECE2948F-862B-4CC3-B6BC-3E6415C7F5DD}">
      <dgm:prSet phldrT="[Text]" phldr="0" custT="0"/>
      <dgm:spPr/>
      <dgm:t>
        <a:bodyPr vert="horz" wrap="square"/>
        <a:p>
          <a:pPr>
            <a:lnSpc>
              <a:spcPct val="100000"/>
            </a:lnSpc>
            <a:spcBef>
              <a:spcPct val="0"/>
            </a:spcBef>
            <a:spcAft>
              <a:spcPct val="35000"/>
            </a:spcAft>
          </a:pPr>
          <a:r>
            <a:rPr lang="en-IN" altLang="en-US"/>
            <a:t>Student</a:t>
          </a:r>
          <a:r>
            <a:rPr lang="en-IN" altLang="en-US"/>
            <a:t/>
          </a:r>
          <a:endParaRPr lang="en-IN" altLang="en-US"/>
        </a:p>
      </dgm:t>
    </dgm:pt>
    <dgm:pt modelId="{055F34F9-26B5-46B6-B947-B5718EF53A09}" cxnId="{FECCA092-BE26-4C21-8CC0-D408FEF6BBF0}" type="parTrans">
      <dgm:prSet/>
      <dgm:spPr/>
      <dgm:t>
        <a:bodyPr/>
        <a:p>
          <a:endParaRPr lang="en-US"/>
        </a:p>
      </dgm:t>
    </dgm:pt>
    <dgm:pt modelId="{4116C939-0673-4613-8FA7-CB6FE7258301}" cxnId="{FECCA092-BE26-4C21-8CC0-D408FEF6BBF0}" type="sibTrans">
      <dgm:prSet/>
      <dgm:spPr/>
      <dgm:t>
        <a:bodyPr/>
        <a:p>
          <a:endParaRPr lang="en-US"/>
        </a:p>
      </dgm:t>
    </dgm:pt>
    <dgm:pt modelId="{D34FE5D7-7525-4D59-ABC9-3998105E634C}">
      <dgm:prSet phldrT="[Text]" phldr="0" custT="0"/>
      <dgm:spPr/>
      <dgm:t>
        <a:bodyPr vert="horz" wrap="square"/>
        <a:p>
          <a:pPr>
            <a:lnSpc>
              <a:spcPct val="100000"/>
            </a:lnSpc>
            <a:spcBef>
              <a:spcPct val="0"/>
            </a:spcBef>
            <a:spcAft>
              <a:spcPct val="35000"/>
            </a:spcAft>
          </a:pPr>
          <a:r>
            <a:rPr lang="en-IN" altLang="en-US"/>
            <a:t>Placement officer</a:t>
          </a:r>
          <a:r>
            <a:rPr lang="en-IN" altLang="en-US"/>
            <a:t/>
          </a:r>
          <a:endParaRPr lang="en-IN" altLang="en-US"/>
        </a:p>
      </dgm:t>
    </dgm:pt>
    <dgm:pt modelId="{A96BE2DD-535A-47FD-A010-195BD3C076B9}" cxnId="{CF61F71B-B810-4EFF-94DC-F24C9FE88272}" type="parTrans">
      <dgm:prSet/>
      <dgm:spPr/>
      <dgm:t>
        <a:bodyPr/>
        <a:p>
          <a:endParaRPr lang="en-US"/>
        </a:p>
      </dgm:t>
    </dgm:pt>
    <dgm:pt modelId="{75EA9321-EAFA-4AF6-8313-8107E8EB3526}" cxnId="{CF61F71B-B810-4EFF-94DC-F24C9FE88272}" type="sibTrans">
      <dgm:prSet/>
      <dgm:spPr/>
      <dgm:t>
        <a:bodyPr/>
        <a:p>
          <a:endParaRPr lang="en-US"/>
        </a:p>
      </dgm:t>
    </dgm:pt>
    <dgm:pt modelId="{B3ED0C48-5620-4367-95FE-19DDEEE7C7D6}">
      <dgm:prSet/>
      <dgm:spPr/>
      <dgm:t>
        <a:bodyPr/>
        <a:p>
          <a:endParaRPr altLang="en-US"/>
        </a:p>
      </dgm:t>
    </dgm:pt>
    <dgm:pt modelId="{3CE69C1D-A620-4D8A-BEDB-5339BD5152E5}" cxnId="{F164C53D-B84D-4D45-9AF6-8D92A3E16239}" type="parTrans">
      <dgm:prSet/>
      <dgm:spPr/>
    </dgm:pt>
    <dgm:pt modelId="{8E169F9C-A299-4371-9F97-AD2D04114483}" cxnId="{F164C53D-B84D-4D45-9AF6-8D92A3E16239}" type="sibTrans">
      <dgm:prSet/>
      <dgm:spPr/>
    </dgm:pt>
    <dgm:pt modelId="{E17F1310-B4AD-4B57-8D9B-BF776721EA77}">
      <dgm:prSet phldrT="[Text]" phldr="0" custT="0"/>
      <dgm:spPr/>
      <dgm:t>
        <a:bodyPr vert="horz" wrap="square"/>
        <a:p>
          <a:pPr>
            <a:lnSpc>
              <a:spcPct val="100000"/>
            </a:lnSpc>
            <a:spcBef>
              <a:spcPct val="0"/>
            </a:spcBef>
            <a:spcAft>
              <a:spcPct val="35000"/>
            </a:spcAft>
          </a:pPr>
          <a:r>
            <a:rPr lang="en-IN" altLang="en-US"/>
            <a:t>Admin</a:t>
          </a:r>
          <a:r>
            <a:rPr lang="en-IN" altLang="en-US"/>
            <a:t/>
          </a:r>
          <a:endParaRPr lang="en-IN" altLang="en-US"/>
        </a:p>
      </dgm:t>
    </dgm:pt>
    <dgm:pt modelId="{6BAC1755-6217-4715-99C2-D1422148265D}" cxnId="{B88B4B97-63AC-4C39-B0B0-5889ACB1F72C}" type="parTrans">
      <dgm:prSet/>
      <dgm:spPr/>
      <dgm:t>
        <a:bodyPr/>
        <a:p>
          <a:endParaRPr lang="en-US"/>
        </a:p>
      </dgm:t>
    </dgm:pt>
    <dgm:pt modelId="{925984A4-8E6F-4D28-B868-DBAB08F4BD28}" cxnId="{B88B4B97-63AC-4C39-B0B0-5889ACB1F72C}" type="sibTrans">
      <dgm:prSet/>
      <dgm:spPr/>
      <dgm:t>
        <a:bodyPr/>
        <a:p>
          <a:endParaRPr lang="en-US"/>
        </a:p>
      </dgm:t>
    </dgm:pt>
    <dgm:pt modelId="{468FA009-1E87-4539-85FA-5C28B78DD6E9}">
      <dgm:prSet phldrT="[Text]" phldr="0" custT="0"/>
      <dgm:spPr/>
      <dgm:t>
        <a:bodyPr vert="horz" wrap="square"/>
        <a:p>
          <a:pPr>
            <a:lnSpc>
              <a:spcPct val="100000"/>
            </a:lnSpc>
            <a:spcBef>
              <a:spcPct val="0"/>
            </a:spcBef>
            <a:spcAft>
              <a:spcPct val="35000"/>
            </a:spcAft>
          </a:pPr>
          <a:r>
            <a:rPr lang="en-IN" altLang="en-US"/>
            <a:t>Company</a:t>
          </a:r>
          <a:r>
            <a:rPr lang="en-IN" altLang="en-US"/>
            <a:t/>
          </a:r>
          <a:endParaRPr lang="en-IN" altLang="en-US"/>
        </a:p>
      </dgm:t>
    </dgm:pt>
    <dgm:pt modelId="{F205FF88-2C9B-4658-BCAA-BEA6EB7393B2}" cxnId="{072C9850-F9B0-4CFA-BEF4-5A9B8330EA37}" type="parTrans">
      <dgm:prSet/>
      <dgm:spPr/>
      <dgm:t>
        <a:bodyPr/>
        <a:p>
          <a:endParaRPr lang="en-US"/>
        </a:p>
      </dgm:t>
    </dgm:pt>
    <dgm:pt modelId="{B5C730DE-1181-420B-A78D-195E914DCCF5}" cxnId="{072C9850-F9B0-4CFA-BEF4-5A9B8330EA37}" type="sibTrans">
      <dgm:prSet/>
      <dgm:spPr/>
      <dgm:t>
        <a:bodyPr/>
        <a:p>
          <a:endParaRPr lang="en-US"/>
        </a:p>
      </dgm:t>
    </dgm:pt>
    <dgm:pt modelId="{D5B7622F-17AC-467C-B10C-28C38C38C350}" type="pres">
      <dgm:prSet presAssocID="{37D76233-2C52-45E9-94E8-FBDCAFC81AF1}" presName="Name0" presStyleCnt="0">
        <dgm:presLayoutVars>
          <dgm:chMax val="1"/>
          <dgm:dir/>
          <dgm:animLvl val="ctr"/>
          <dgm:resizeHandles val="exact"/>
        </dgm:presLayoutVars>
      </dgm:prSet>
      <dgm:spPr/>
    </dgm:pt>
    <dgm:pt modelId="{BADECBB5-37EA-4668-8A2F-BD2C2902F22A}" type="pres">
      <dgm:prSet presAssocID="{8E2A460B-45D3-4E20-A31D-4AFE676F0DDA}" presName="centerShape" presStyleLbl="node0" presStyleIdx="0" presStyleCnt="1"/>
      <dgm:spPr/>
    </dgm:pt>
    <dgm:pt modelId="{C2E7DEFD-0505-42BF-AE13-B6483BF86572}" type="pres">
      <dgm:prSet presAssocID="{ECE2948F-862B-4CC3-B6BC-3E6415C7F5DD}" presName="node" presStyleLbl="node1" presStyleIdx="0" presStyleCnt="4">
        <dgm:presLayoutVars>
          <dgm:bulletEnabled val="1"/>
        </dgm:presLayoutVars>
      </dgm:prSet>
      <dgm:spPr/>
    </dgm:pt>
    <dgm:pt modelId="{45046E67-FA41-4C32-9E33-BDDDFBBF1D6A}" type="pres">
      <dgm:prSet presAssocID="{ECE2948F-862B-4CC3-B6BC-3E6415C7F5DD}" presName="dummy" presStyleCnt="0"/>
      <dgm:spPr/>
    </dgm:pt>
    <dgm:pt modelId="{F3596884-C09F-4C70-900E-D61864BED5F1}" type="pres">
      <dgm:prSet presAssocID="{4116C939-0673-4613-8FA7-CB6FE7258301}" presName="sibTrans" presStyleLbl="sibTrans2D1" presStyleIdx="0" presStyleCnt="4"/>
      <dgm:spPr/>
    </dgm:pt>
    <dgm:pt modelId="{44F31994-0027-4DC3-B39E-FEE01FB1A852}" type="pres">
      <dgm:prSet presAssocID="{D34FE5D7-7525-4D59-ABC9-3998105E634C}" presName="node" presStyleLbl="node1" presStyleIdx="1" presStyleCnt="4">
        <dgm:presLayoutVars>
          <dgm:bulletEnabled val="1"/>
        </dgm:presLayoutVars>
      </dgm:prSet>
      <dgm:spPr/>
    </dgm:pt>
    <dgm:pt modelId="{C6A1073C-AEB6-41D2-8257-B02F52AE6460}" type="pres">
      <dgm:prSet presAssocID="{D34FE5D7-7525-4D59-ABC9-3998105E634C}" presName="dummy" presStyleCnt="0"/>
      <dgm:spPr/>
    </dgm:pt>
    <dgm:pt modelId="{15715456-3418-4DF0-AF3A-DA59307B110D}" type="pres">
      <dgm:prSet presAssocID="{75EA9321-EAFA-4AF6-8313-8107E8EB3526}" presName="sibTrans" presStyleLbl="sibTrans2D1" presStyleIdx="1" presStyleCnt="4"/>
      <dgm:spPr/>
    </dgm:pt>
    <dgm:pt modelId="{0DA4B7DF-BD6B-46E8-940A-69050C019BB3}" type="pres">
      <dgm:prSet presAssocID="{E17F1310-B4AD-4B57-8D9B-BF776721EA77}" presName="node" presStyleLbl="node1" presStyleIdx="2" presStyleCnt="4">
        <dgm:presLayoutVars>
          <dgm:bulletEnabled val="1"/>
        </dgm:presLayoutVars>
      </dgm:prSet>
      <dgm:spPr/>
    </dgm:pt>
    <dgm:pt modelId="{9268D1C0-A139-4893-A300-CF509D15352B}" type="pres">
      <dgm:prSet presAssocID="{E17F1310-B4AD-4B57-8D9B-BF776721EA77}" presName="dummy" presStyleCnt="0"/>
      <dgm:spPr/>
    </dgm:pt>
    <dgm:pt modelId="{EBDCA107-8C73-4044-AC95-50DA28B759A8}" type="pres">
      <dgm:prSet presAssocID="{925984A4-8E6F-4D28-B868-DBAB08F4BD28}" presName="sibTrans" presStyleLbl="sibTrans2D1" presStyleIdx="2" presStyleCnt="4"/>
      <dgm:spPr/>
    </dgm:pt>
    <dgm:pt modelId="{F539A410-44AA-4A02-9F1B-997DD2B71E87}" type="pres">
      <dgm:prSet presAssocID="{468FA009-1E87-4539-85FA-5C28B78DD6E9}" presName="node" presStyleLbl="node1" presStyleIdx="3" presStyleCnt="4">
        <dgm:presLayoutVars>
          <dgm:bulletEnabled val="1"/>
        </dgm:presLayoutVars>
      </dgm:prSet>
      <dgm:spPr/>
    </dgm:pt>
    <dgm:pt modelId="{2B016566-AAE3-46FD-A114-7C13E71734EF}" type="pres">
      <dgm:prSet presAssocID="{468FA009-1E87-4539-85FA-5C28B78DD6E9}" presName="dummy" presStyleCnt="0"/>
      <dgm:spPr/>
    </dgm:pt>
    <dgm:pt modelId="{B5FF6E04-452A-4146-97F4-3BC94EB5BB87}" type="pres">
      <dgm:prSet presAssocID="{B5C730DE-1181-420B-A78D-195E914DCCF5}" presName="sibTrans" presStyleLbl="sibTrans2D1" presStyleIdx="3" presStyleCnt="4"/>
      <dgm:spPr/>
    </dgm:pt>
  </dgm:ptLst>
  <dgm:cxnLst>
    <dgm:cxn modelId="{0C2271A2-6D71-45E5-AF85-48BF41BDDC83}" srcId="{37D76233-2C52-45E9-94E8-FBDCAFC81AF1}" destId="{8E2A460B-45D3-4E20-A31D-4AFE676F0DDA}" srcOrd="0" destOrd="0" parTransId="{40722E6B-70D7-49DD-BCDB-C5F5A53BB946}" sibTransId="{AC66A5CC-387D-4D7B-8E90-1B8214C2F261}"/>
    <dgm:cxn modelId="{FECCA092-BE26-4C21-8CC0-D408FEF6BBF0}" srcId="{8E2A460B-45D3-4E20-A31D-4AFE676F0DDA}" destId="{ECE2948F-862B-4CC3-B6BC-3E6415C7F5DD}" srcOrd="0" destOrd="0" parTransId="{055F34F9-26B5-46B6-B947-B5718EF53A09}" sibTransId="{4116C939-0673-4613-8FA7-CB6FE7258301}"/>
    <dgm:cxn modelId="{CF61F71B-B810-4EFF-94DC-F24C9FE88272}" srcId="{8E2A460B-45D3-4E20-A31D-4AFE676F0DDA}" destId="{D34FE5D7-7525-4D59-ABC9-3998105E634C}" srcOrd="1" destOrd="0" parTransId="{A96BE2DD-535A-47FD-A010-195BD3C076B9}" sibTransId="{75EA9321-EAFA-4AF6-8313-8107E8EB3526}"/>
    <dgm:cxn modelId="{F164C53D-B84D-4D45-9AF6-8D92A3E16239}" srcId="{D34FE5D7-7525-4D59-ABC9-3998105E634C}" destId="{B3ED0C48-5620-4367-95FE-19DDEEE7C7D6}" srcOrd="0" destOrd="1" parTransId="{3CE69C1D-A620-4D8A-BEDB-5339BD5152E5}" sibTransId="{8E169F9C-A299-4371-9F97-AD2D04114483}"/>
    <dgm:cxn modelId="{B88B4B97-63AC-4C39-B0B0-5889ACB1F72C}" srcId="{8E2A460B-45D3-4E20-A31D-4AFE676F0DDA}" destId="{E17F1310-B4AD-4B57-8D9B-BF776721EA77}" srcOrd="2" destOrd="0" parTransId="{6BAC1755-6217-4715-99C2-D1422148265D}" sibTransId="{925984A4-8E6F-4D28-B868-DBAB08F4BD28}"/>
    <dgm:cxn modelId="{072C9850-F9B0-4CFA-BEF4-5A9B8330EA37}" srcId="{8E2A460B-45D3-4E20-A31D-4AFE676F0DDA}" destId="{468FA009-1E87-4539-85FA-5C28B78DD6E9}" srcOrd="3" destOrd="0" parTransId="{F205FF88-2C9B-4658-BCAA-BEA6EB7393B2}" sibTransId="{B5C730DE-1181-420B-A78D-195E914DCCF5}"/>
    <dgm:cxn modelId="{D646A1CC-B060-46D7-9AF0-01D0377B8E72}" type="presOf" srcId="{37D76233-2C52-45E9-94E8-FBDCAFC81AF1}" destId="{D5B7622F-17AC-467C-B10C-28C38C38C350}" srcOrd="0" destOrd="0" presId="urn:microsoft.com/office/officeart/2005/8/layout/radial6"/>
    <dgm:cxn modelId="{EE3CFDCC-19C2-499E-93FA-15EF8AD77FFF}" type="presParOf" srcId="{D5B7622F-17AC-467C-B10C-28C38C38C350}" destId="{BADECBB5-37EA-4668-8A2F-BD2C2902F22A}" srcOrd="0" destOrd="0" presId="urn:microsoft.com/office/officeart/2005/8/layout/radial6"/>
    <dgm:cxn modelId="{FBFA17AC-1F96-4001-B6AC-3D3672F1B7D2}" type="presOf" srcId="{8E2A460B-45D3-4E20-A31D-4AFE676F0DDA}" destId="{BADECBB5-37EA-4668-8A2F-BD2C2902F22A}" srcOrd="0" destOrd="0" presId="urn:microsoft.com/office/officeart/2005/8/layout/radial6"/>
    <dgm:cxn modelId="{3C1A3C50-4F06-47C0-B0E9-9821E5D653D7}" type="presParOf" srcId="{D5B7622F-17AC-467C-B10C-28C38C38C350}" destId="{C2E7DEFD-0505-42BF-AE13-B6483BF86572}" srcOrd="1" destOrd="0" presId="urn:microsoft.com/office/officeart/2005/8/layout/radial6"/>
    <dgm:cxn modelId="{230DA0E3-0EB5-4541-AA5A-330502396D7C}" type="presOf" srcId="{ECE2948F-862B-4CC3-B6BC-3E6415C7F5DD}" destId="{C2E7DEFD-0505-42BF-AE13-B6483BF86572}" srcOrd="0" destOrd="0" presId="urn:microsoft.com/office/officeart/2005/8/layout/radial6"/>
    <dgm:cxn modelId="{77F3F348-C17A-4D99-B630-895408F9FE7F}" type="presParOf" srcId="{D5B7622F-17AC-467C-B10C-28C38C38C350}" destId="{45046E67-FA41-4C32-9E33-BDDDFBBF1D6A}" srcOrd="2" destOrd="0" presId="urn:microsoft.com/office/officeart/2005/8/layout/radial6"/>
    <dgm:cxn modelId="{28420B6D-81AE-4041-8085-9F9665F10CB5}" type="presParOf" srcId="{D5B7622F-17AC-467C-B10C-28C38C38C350}" destId="{F3596884-C09F-4C70-900E-D61864BED5F1}" srcOrd="3" destOrd="0" presId="urn:microsoft.com/office/officeart/2005/8/layout/radial6"/>
    <dgm:cxn modelId="{39369243-9556-468E-A8A4-F03EBD372442}" type="presOf" srcId="{4116C939-0673-4613-8FA7-CB6FE7258301}" destId="{F3596884-C09F-4C70-900E-D61864BED5F1}" srcOrd="0" destOrd="0" presId="urn:microsoft.com/office/officeart/2005/8/layout/radial6"/>
    <dgm:cxn modelId="{6C8172AC-5C99-4D94-A457-1E204DAF911E}" type="presParOf" srcId="{D5B7622F-17AC-467C-B10C-28C38C38C350}" destId="{44F31994-0027-4DC3-B39E-FEE01FB1A852}" srcOrd="4" destOrd="0" presId="urn:microsoft.com/office/officeart/2005/8/layout/radial6"/>
    <dgm:cxn modelId="{541E087E-C581-4DEB-8332-9D4DCEC597C2}" type="presOf" srcId="{D34FE5D7-7525-4D59-ABC9-3998105E634C}" destId="{44F31994-0027-4DC3-B39E-FEE01FB1A852}" srcOrd="0" destOrd="0" presId="urn:microsoft.com/office/officeart/2005/8/layout/radial6"/>
    <dgm:cxn modelId="{44D631B5-8B06-4D79-9D2F-4B6D34C5A541}" type="presOf" srcId="{B3ED0C48-5620-4367-95FE-19DDEEE7C7D6}" destId="{44F31994-0027-4DC3-B39E-FEE01FB1A852}" srcOrd="0" destOrd="1" presId="urn:microsoft.com/office/officeart/2005/8/layout/radial6"/>
    <dgm:cxn modelId="{8179EFDA-C051-4617-8025-BE5511271970}" type="presParOf" srcId="{D5B7622F-17AC-467C-B10C-28C38C38C350}" destId="{C6A1073C-AEB6-41D2-8257-B02F52AE6460}" srcOrd="5" destOrd="0" presId="urn:microsoft.com/office/officeart/2005/8/layout/radial6"/>
    <dgm:cxn modelId="{1E6C0AD0-F8A2-49D0-ABFB-63724A2345FB}" type="presParOf" srcId="{D5B7622F-17AC-467C-B10C-28C38C38C350}" destId="{15715456-3418-4DF0-AF3A-DA59307B110D}" srcOrd="6" destOrd="0" presId="urn:microsoft.com/office/officeart/2005/8/layout/radial6"/>
    <dgm:cxn modelId="{C010EEF4-54EF-44EB-A224-38BA3D703D11}" type="presOf" srcId="{75EA9321-EAFA-4AF6-8313-8107E8EB3526}" destId="{15715456-3418-4DF0-AF3A-DA59307B110D}" srcOrd="0" destOrd="0" presId="urn:microsoft.com/office/officeart/2005/8/layout/radial6"/>
    <dgm:cxn modelId="{43264B28-B42E-473E-AC41-20B3F6BE90B0}" type="presParOf" srcId="{D5B7622F-17AC-467C-B10C-28C38C38C350}" destId="{0DA4B7DF-BD6B-46E8-940A-69050C019BB3}" srcOrd="7" destOrd="0" presId="urn:microsoft.com/office/officeart/2005/8/layout/radial6"/>
    <dgm:cxn modelId="{59352620-38A6-45CD-9508-AEFA3FE703E6}" type="presOf" srcId="{E17F1310-B4AD-4B57-8D9B-BF776721EA77}" destId="{0DA4B7DF-BD6B-46E8-940A-69050C019BB3}" srcOrd="0" destOrd="0" presId="urn:microsoft.com/office/officeart/2005/8/layout/radial6"/>
    <dgm:cxn modelId="{DDBDFAE3-C1DD-4F63-9D45-6C18B449EDCB}" type="presParOf" srcId="{D5B7622F-17AC-467C-B10C-28C38C38C350}" destId="{9268D1C0-A139-4893-A300-CF509D15352B}" srcOrd="8" destOrd="0" presId="urn:microsoft.com/office/officeart/2005/8/layout/radial6"/>
    <dgm:cxn modelId="{6C33A1D6-76B5-45BC-BDC5-C0D7D7AE0D8D}" type="presParOf" srcId="{D5B7622F-17AC-467C-B10C-28C38C38C350}" destId="{EBDCA107-8C73-4044-AC95-50DA28B759A8}" srcOrd="9" destOrd="0" presId="urn:microsoft.com/office/officeart/2005/8/layout/radial6"/>
    <dgm:cxn modelId="{2B6C590E-48EE-49B9-8335-ADF1852A36DC}" type="presOf" srcId="{925984A4-8E6F-4D28-B868-DBAB08F4BD28}" destId="{EBDCA107-8C73-4044-AC95-50DA28B759A8}" srcOrd="0" destOrd="0" presId="urn:microsoft.com/office/officeart/2005/8/layout/radial6"/>
    <dgm:cxn modelId="{67AF2C64-258A-46BB-B4A0-80BE348794B3}" type="presParOf" srcId="{D5B7622F-17AC-467C-B10C-28C38C38C350}" destId="{F539A410-44AA-4A02-9F1B-997DD2B71E87}" srcOrd="10" destOrd="0" presId="urn:microsoft.com/office/officeart/2005/8/layout/radial6"/>
    <dgm:cxn modelId="{570BCB5D-5C55-488B-99D9-93DE9193B25B}" type="presOf" srcId="{468FA009-1E87-4539-85FA-5C28B78DD6E9}" destId="{F539A410-44AA-4A02-9F1B-997DD2B71E87}" srcOrd="0" destOrd="0" presId="urn:microsoft.com/office/officeart/2005/8/layout/radial6"/>
    <dgm:cxn modelId="{A3CC6662-71D1-45A9-82E3-E763806A9410}" type="presParOf" srcId="{D5B7622F-17AC-467C-B10C-28C38C38C350}" destId="{2B016566-AAE3-46FD-A114-7C13E71734EF}" srcOrd="11" destOrd="0" presId="urn:microsoft.com/office/officeart/2005/8/layout/radial6"/>
    <dgm:cxn modelId="{A84CC9B1-8498-4F57-A3CD-A044D1C8C238}" type="presParOf" srcId="{D5B7622F-17AC-467C-B10C-28C38C38C350}" destId="{B5FF6E04-452A-4146-97F4-3BC94EB5BB87}" srcOrd="12" destOrd="0" presId="urn:microsoft.com/office/officeart/2005/8/layout/radial6"/>
    <dgm:cxn modelId="{6F2D3C78-D6D4-4048-9E23-A6555672752F}" type="presOf" srcId="{B5C730DE-1181-420B-A78D-195E914DCCF5}" destId="{B5FF6E04-452A-4146-97F4-3BC94EB5BB87}" srcOrd="0"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3DDEC3-4410-4A7B-A08D-B4E398522276}" type="doc">
      <dgm:prSet loTypeId="hierarchy" loCatId="hierarchy" qsTypeId="urn:microsoft.com/office/officeart/2005/8/quickstyle/simple1" qsCatId="simple" csTypeId="urn:microsoft.com/office/officeart/2005/8/colors/accent1_2" csCatId="accent1" phldr="0"/>
      <dgm:spPr/>
      <dgm:t>
        <a:bodyPr/>
        <a:p>
          <a:endParaRPr lang="en-US"/>
        </a:p>
      </dgm:t>
    </dgm:pt>
    <dgm:pt modelId="{F970B406-3137-445F-A047-960BE6F8F548}">
      <dgm:prSet phldrT="[Text]" phldr="0" custT="0"/>
      <dgm:spPr/>
      <dgm:t>
        <a:bodyPr vert="horz" wrap="square"/>
        <a:p>
          <a:pPr>
            <a:lnSpc>
              <a:spcPct val="100000"/>
            </a:lnSpc>
            <a:spcBef>
              <a:spcPct val="0"/>
            </a:spcBef>
            <a:spcAft>
              <a:spcPct val="35000"/>
            </a:spcAft>
          </a:pPr>
          <a:r>
            <a:rPr lang="en-IN" altLang="en-US"/>
            <a:t>Admin</a:t>
          </a:r>
          <a:r>
            <a:rPr lang="en-IN" altLang="en-US"/>
            <a:t/>
          </a:r>
          <a:endParaRPr lang="en-IN" altLang="en-US"/>
        </a:p>
      </dgm:t>
    </dgm:pt>
    <dgm:pt modelId="{DE9920FC-ADF2-43FC-8D66-AB16E15737FC}" cxnId="{6505AD50-C0A4-45C5-BCFB-8D79B1D98434}" type="parTrans">
      <dgm:prSet/>
      <dgm:spPr/>
      <dgm:t>
        <a:bodyPr/>
        <a:p>
          <a:endParaRPr lang="en-US"/>
        </a:p>
      </dgm:t>
    </dgm:pt>
    <dgm:pt modelId="{A6DBE21A-0230-45DE-A17E-9E9D78667511}" cxnId="{6505AD50-C0A4-45C5-BCFB-8D79B1D98434}" type="sibTrans">
      <dgm:prSet/>
      <dgm:spPr/>
      <dgm:t>
        <a:bodyPr/>
        <a:p>
          <a:endParaRPr lang="en-US"/>
        </a:p>
      </dgm:t>
    </dgm:pt>
    <dgm:pt modelId="{2199E590-A466-443A-B43D-5CA7DA30B3AC}">
      <dgm:prSet phldrT="[Text]" phldr="0" custT="1"/>
      <dgm:spPr/>
      <dgm:t>
        <a:bodyPr vert="horz" wrap="square"/>
        <a:p>
          <a:pPr>
            <a:lnSpc>
              <a:spcPct val="100000"/>
            </a:lnSpc>
            <a:spcBef>
              <a:spcPct val="0"/>
            </a:spcBef>
            <a:spcAft>
              <a:spcPct val="35000"/>
            </a:spcAft>
          </a:pPr>
          <a:r>
            <a:rPr lang="en-IN" altLang="en-US" sz="1800" b="1" i="1"/>
            <a:t>Add Compan</a:t>
          </a:r>
          <a:r>
            <a:rPr lang="en-IN" altLang="en-US" sz="1800"/>
            <a:t>y</a:t>
          </a:r>
          <a:r>
            <a:rPr lang="en-IN" altLang="en-US" sz="1800"/>
            <a:t/>
          </a:r>
          <a:endParaRPr lang="en-IN" altLang="en-US" sz="1800"/>
        </a:p>
      </dgm:t>
    </dgm:pt>
    <dgm:pt modelId="{0F1D7D4E-BD8E-43C1-8F99-ED496D7A9BB4}" cxnId="{55F203D5-44B5-4A8D-BB8C-CFE313F4C94E}" type="parTrans">
      <dgm:prSet/>
      <dgm:spPr/>
      <dgm:t>
        <a:bodyPr/>
        <a:p>
          <a:endParaRPr lang="en-US"/>
        </a:p>
      </dgm:t>
    </dgm:pt>
    <dgm:pt modelId="{49BEF6ED-1342-41F0-807C-53E1906472B9}" cxnId="{55F203D5-44B5-4A8D-BB8C-CFE313F4C94E}" type="sibTrans">
      <dgm:prSet/>
      <dgm:spPr/>
      <dgm:t>
        <a:bodyPr/>
        <a:p>
          <a:endParaRPr lang="en-US"/>
        </a:p>
      </dgm:t>
    </dgm:pt>
    <dgm:pt modelId="{6410EC4E-6AA5-4F68-930B-680495E49A0B}">
      <dgm:prSet phldrT="[Text]" phldr="0" custT="1"/>
      <dgm:spPr/>
      <dgm:t>
        <a:bodyPr vert="horz" wrap="square"/>
        <a:p>
          <a:pPr>
            <a:lnSpc>
              <a:spcPct val="100000"/>
            </a:lnSpc>
            <a:spcBef>
              <a:spcPct val="0"/>
            </a:spcBef>
            <a:spcAft>
              <a:spcPct val="35000"/>
            </a:spcAft>
          </a:pPr>
          <a:r>
            <a:rPr lang="en-IN" altLang="en-US" sz="1400" b="1" i="1"/>
            <a:t>Add</a:t>
          </a:r>
          <a:r>
            <a:rPr lang="en-IN" altLang="en-US" sz="1400" b="1" i="1"/>
            <a:t/>
          </a:r>
          <a:endParaRPr lang="en-IN" altLang="en-US" sz="1400" b="1" i="1"/>
        </a:p>
        <a:p>
          <a:pPr>
            <a:lnSpc>
              <a:spcPct val="100000"/>
            </a:lnSpc>
            <a:spcBef>
              <a:spcPct val="0"/>
            </a:spcBef>
            <a:spcAft>
              <a:spcPct val="35000"/>
            </a:spcAft>
          </a:pPr>
          <a:r>
            <a:rPr lang="en-IN" altLang="en-US" sz="1400" b="1" i="1"/>
            <a:t>Placement</a:t>
          </a:r>
          <a:r>
            <a:rPr lang="en-IN" altLang="en-US" sz="1400" b="1" i="1"/>
            <a:t/>
          </a:r>
          <a:endParaRPr lang="en-IN" altLang="en-US" sz="1400" b="1" i="1"/>
        </a:p>
        <a:p>
          <a:pPr>
            <a:lnSpc>
              <a:spcPct val="100000"/>
            </a:lnSpc>
            <a:spcBef>
              <a:spcPct val="0"/>
            </a:spcBef>
            <a:spcAft>
              <a:spcPct val="35000"/>
            </a:spcAft>
          </a:pPr>
          <a:r>
            <a:rPr lang="en-IN" altLang="en-US" sz="1400" b="1" i="1"/>
            <a:t>Officer</a:t>
          </a:r>
          <a:r>
            <a:rPr lang="en-IN" altLang="en-US" sz="1400" b="1" i="1"/>
            <a:t/>
          </a:r>
          <a:endParaRPr lang="en-IN" altLang="en-US" sz="1400" b="1" i="1"/>
        </a:p>
      </dgm:t>
    </dgm:pt>
    <dgm:pt modelId="{23807AB1-DC98-4728-B950-3E60934BA7E7}" cxnId="{5B5FAFF9-3532-4D67-9196-A42B5C624EDA}" type="parTrans">
      <dgm:prSet/>
      <dgm:spPr/>
      <dgm:t>
        <a:bodyPr/>
        <a:p>
          <a:endParaRPr lang="en-US"/>
        </a:p>
      </dgm:t>
    </dgm:pt>
    <dgm:pt modelId="{B19E9109-E222-453D-A601-BD15100C2B8F}" cxnId="{5B5FAFF9-3532-4D67-9196-A42B5C624EDA}" type="sibTrans">
      <dgm:prSet/>
      <dgm:spPr/>
      <dgm:t>
        <a:bodyPr/>
        <a:p>
          <a:endParaRPr lang="en-US"/>
        </a:p>
      </dgm:t>
    </dgm:pt>
    <dgm:pt modelId="{847CD5DE-EC0E-4F04-A7FF-02564F08612C}">
      <dgm:prSet phldr="0" custT="1"/>
      <dgm:spPr/>
      <dgm:t>
        <a:bodyPr vert="horz" wrap="square"/>
        <a:p>
          <a:pPr>
            <a:lnSpc>
              <a:spcPct val="100000"/>
            </a:lnSpc>
            <a:spcBef>
              <a:spcPct val="0"/>
            </a:spcBef>
            <a:spcAft>
              <a:spcPct val="35000"/>
            </a:spcAft>
          </a:pPr>
          <a:r>
            <a:rPr lang="en-IN" sz="1600" b="1" i="1"/>
            <a:t>View Company</a:t>
          </a:r>
          <a:r>
            <a:rPr lang="en-IN" sz="1300" b="1" i="1"/>
            <a:t/>
          </a:r>
          <a:endParaRPr lang="en-IN" sz="1300" b="1" i="1"/>
        </a:p>
      </dgm:t>
    </dgm:pt>
    <dgm:pt modelId="{EEBC3B43-817D-4543-BFBD-3A41F6476346}" cxnId="{CE0B7299-924A-4774-B0F7-9E264F2E14AF}" type="parTrans">
      <dgm:prSet/>
      <dgm:spPr/>
    </dgm:pt>
    <dgm:pt modelId="{8EC0697F-7DC5-49F2-A259-54DB96A51416}" cxnId="{CE0B7299-924A-4774-B0F7-9E264F2E14AF}" type="sibTrans">
      <dgm:prSet/>
      <dgm:spPr/>
    </dgm:pt>
    <dgm:pt modelId="{9A3F8767-9C22-4B84-9E23-FEE0E6A70317}">
      <dgm:prSet phldr="0" custT="1"/>
      <dgm:spPr/>
      <dgm:t>
        <a:bodyPr vert="horz" wrap="square"/>
        <a:p>
          <a:pPr>
            <a:lnSpc>
              <a:spcPct val="100000"/>
            </a:lnSpc>
            <a:spcBef>
              <a:spcPct val="0"/>
            </a:spcBef>
            <a:spcAft>
              <a:spcPct val="15000"/>
            </a:spcAft>
          </a:pPr>
          <a:r>
            <a:rPr altLang="en-US" sz="1000"/>
            <a:t/>
          </a:r>
          <a:endParaRPr altLang="en-US" sz="1000"/>
        </a:p>
      </dgm:t>
    </dgm:pt>
    <dgm:pt modelId="{6FB962EC-B8CC-4057-B4C5-C55179BDB7EF}" cxnId="{A31396E7-428D-4C0E-A5F1-B165FA1EE5C4}" type="parTrans">
      <dgm:prSet/>
      <dgm:spPr/>
    </dgm:pt>
    <dgm:pt modelId="{F299DDAF-07C2-4961-A1D1-C51ADE0422BC}" cxnId="{A31396E7-428D-4C0E-A5F1-B165FA1EE5C4}" type="sibTrans">
      <dgm:prSet/>
      <dgm:spPr/>
    </dgm:pt>
    <dgm:pt modelId="{0643302E-BFF1-4282-9DAD-3DF9D1EE87AA}">
      <dgm:prSet phldr="0" custT="0"/>
      <dgm:spPr/>
      <dgm:t>
        <a:bodyPr vert="horz" wrap="square"/>
        <a:p>
          <a:pPr>
            <a:lnSpc>
              <a:spcPct val="100000"/>
            </a:lnSpc>
            <a:spcBef>
              <a:spcPct val="0"/>
            </a:spcBef>
            <a:spcAft>
              <a:spcPct val="35000"/>
            </a:spcAft>
          </a:pPr>
          <a:r>
            <a:rPr lang="en-IN"/>
            <a:t>Placement </a:t>
          </a:r>
          <a:endParaRPr lang="en-IN"/>
        </a:p>
        <a:p>
          <a:pPr>
            <a:lnSpc>
              <a:spcPct val="100000"/>
            </a:lnSpc>
            <a:spcBef>
              <a:spcPct val="0"/>
            </a:spcBef>
            <a:spcAft>
              <a:spcPct val="35000"/>
            </a:spcAft>
          </a:pPr>
          <a:r>
            <a:rPr lang="en-IN"/>
            <a:t>Officer</a:t>
          </a:r>
          <a:r>
            <a:rPr lang="en-IN"/>
            <a:t/>
          </a:r>
          <a:endParaRPr lang="en-IN"/>
        </a:p>
      </dgm:t>
    </dgm:pt>
    <dgm:pt modelId="{F896CC05-3575-4733-8BBD-E4A296ECEA87}" cxnId="{5E1AC074-DEDD-4BC8-B666-6AD0F9D7BD1E}" type="parTrans">
      <dgm:prSet/>
      <dgm:spPr/>
    </dgm:pt>
    <dgm:pt modelId="{AEF232D6-4B91-47D4-9BB0-3F8079835621}" cxnId="{5E1AC074-DEDD-4BC8-B666-6AD0F9D7BD1E}" type="sibTrans">
      <dgm:prSet/>
      <dgm:spPr/>
    </dgm:pt>
    <dgm:pt modelId="{691D869E-F97C-43AB-B919-47139FF2753F}">
      <dgm:prSet phldr="0" custT="0"/>
      <dgm:spPr/>
      <dgm:t>
        <a:bodyPr vert="horz" wrap="square"/>
        <a:p>
          <a:pPr>
            <a:lnSpc>
              <a:spcPct val="100000"/>
            </a:lnSpc>
            <a:spcBef>
              <a:spcPct val="0"/>
            </a:spcBef>
            <a:spcAft>
              <a:spcPct val="35000"/>
            </a:spcAft>
          </a:pPr>
          <a:r>
            <a:rPr lang="en-IN" b="1" i="1"/>
            <a:t>Add Students</a:t>
          </a:r>
          <a:r>
            <a:rPr lang="en-IN" b="1" i="1"/>
            <a:t/>
          </a:r>
          <a:endParaRPr lang="en-IN" b="1" i="1"/>
        </a:p>
      </dgm:t>
    </dgm:pt>
    <dgm:pt modelId="{8CB6BB0B-9BDB-4AC8-9C3C-92DE49AD3648}" cxnId="{1104E4ED-7C25-4EAE-A33B-1224758B6840}" type="parTrans">
      <dgm:prSet/>
      <dgm:spPr/>
    </dgm:pt>
    <dgm:pt modelId="{23196C4B-F74B-484A-AF3F-4E0147FD14B8}" cxnId="{1104E4ED-7C25-4EAE-A33B-1224758B6840}" type="sibTrans">
      <dgm:prSet/>
      <dgm:spPr/>
    </dgm:pt>
    <dgm:pt modelId="{FF50F708-5C1A-4523-832E-ABAFFE0E0B57}">
      <dgm:prSet phldr="0" custT="0"/>
      <dgm:spPr/>
      <dgm:t>
        <a:bodyPr vert="horz" wrap="square"/>
        <a:p>
          <a:pPr>
            <a:lnSpc>
              <a:spcPct val="100000"/>
            </a:lnSpc>
            <a:spcBef>
              <a:spcPct val="0"/>
            </a:spcBef>
            <a:spcAft>
              <a:spcPct val="35000"/>
            </a:spcAft>
          </a:pPr>
          <a:r>
            <a:rPr lang="en-IN" b="1" i="1"/>
            <a:t>View Companies</a:t>
          </a:r>
          <a:r>
            <a:rPr lang="en-IN" b="1" i="1"/>
            <a:t/>
          </a:r>
          <a:endParaRPr lang="en-IN" b="1" i="1"/>
        </a:p>
      </dgm:t>
    </dgm:pt>
    <dgm:pt modelId="{8664F89C-5EC1-4D0A-A33B-852C812960F4}" cxnId="{5C4F4552-B282-4A0B-B9CF-6C26735AB6DE}" type="parTrans">
      <dgm:prSet/>
      <dgm:spPr/>
    </dgm:pt>
    <dgm:pt modelId="{AF5BF291-7622-450F-B045-84289D0E61BD}" cxnId="{5C4F4552-B282-4A0B-B9CF-6C26735AB6DE}" type="sibTrans">
      <dgm:prSet/>
      <dgm:spPr/>
    </dgm:pt>
    <dgm:pt modelId="{1E22C66B-826C-4CCA-A459-CEB967B0D70A}">
      <dgm:prSet phldr="0" custT="0"/>
      <dgm:spPr/>
      <dgm:t>
        <a:bodyPr vert="horz" wrap="square"/>
        <a:p>
          <a:pPr>
            <a:lnSpc>
              <a:spcPct val="100000"/>
            </a:lnSpc>
            <a:spcBef>
              <a:spcPct val="0"/>
            </a:spcBef>
            <a:spcAft>
              <a:spcPct val="35000"/>
            </a:spcAft>
          </a:pPr>
          <a:r>
            <a:rPr lang="en-IN" b="1" i="1"/>
            <a:t>Send Notifications</a:t>
          </a:r>
          <a:r>
            <a:rPr lang="en-IN" b="1" i="1"/>
            <a:t/>
          </a:r>
          <a:endParaRPr lang="en-IN" b="1" i="1"/>
        </a:p>
      </dgm:t>
    </dgm:pt>
    <dgm:pt modelId="{5E2ADB30-14C3-465C-A949-295868A6F990}" cxnId="{E8399EFA-522D-4370-9070-D51A18A910D9}" type="parTrans">
      <dgm:prSet/>
      <dgm:spPr/>
    </dgm:pt>
    <dgm:pt modelId="{D3A72A18-0706-43A8-90C0-2FDA6791B6DC}" cxnId="{E8399EFA-522D-4370-9070-D51A18A910D9}" type="sibTrans">
      <dgm:prSet/>
      <dgm:spPr/>
    </dgm:pt>
    <dgm:pt modelId="{5D30AF70-6565-44D0-9D7A-52C49402C65A}">
      <dgm:prSet phldr="0" custT="0"/>
      <dgm:spPr/>
      <dgm:t>
        <a:bodyPr vert="horz" wrap="square"/>
        <a:p>
          <a:pPr>
            <a:lnSpc>
              <a:spcPct val="100000"/>
            </a:lnSpc>
            <a:spcBef>
              <a:spcPct val="0"/>
            </a:spcBef>
            <a:spcAft>
              <a:spcPct val="35000"/>
            </a:spcAft>
          </a:pPr>
          <a:r>
            <a:rPr lang="en-IN" b="1" i="1"/>
            <a:t>Student Job status</a:t>
          </a:r>
          <a:endParaRPr lang="en-IN" b="1" i="1"/>
        </a:p>
      </dgm:t>
    </dgm:pt>
    <dgm:pt modelId="{93049F8A-2726-4365-B847-6B77853390C3}" cxnId="{FD1C84AC-063C-4671-9E20-2779EEBB1EE3}" type="parTrans">
      <dgm:prSet/>
      <dgm:spPr/>
    </dgm:pt>
    <dgm:pt modelId="{47FB4B23-BAE9-4B97-8FC6-132318E92C94}" cxnId="{FD1C84AC-063C-4671-9E20-2779EEBB1EE3}" type="sibTrans">
      <dgm:prSet/>
      <dgm:spPr/>
    </dgm:pt>
    <dgm:pt modelId="{867279BA-BE37-4115-B52A-17E4F0F535FD}">
      <dgm:prSet phldrT="[Text]" phldr="0" custT="0"/>
      <dgm:spPr/>
      <dgm:t>
        <a:bodyPr vert="horz" wrap="square"/>
        <a:p>
          <a:pPr>
            <a:lnSpc>
              <a:spcPct val="100000"/>
            </a:lnSpc>
            <a:spcBef>
              <a:spcPct val="0"/>
            </a:spcBef>
            <a:spcAft>
              <a:spcPct val="35000"/>
            </a:spcAft>
          </a:pPr>
          <a:r>
            <a:rPr lang="en-IN" altLang="en-US"/>
            <a:t>Student</a:t>
          </a:r>
          <a:r>
            <a:rPr lang="en-IN" altLang="en-US"/>
            <a:t/>
          </a:r>
          <a:endParaRPr lang="en-IN" altLang="en-US"/>
        </a:p>
      </dgm:t>
    </dgm:pt>
    <dgm:pt modelId="{1A4FEF92-68C1-469B-A1A1-5D97CB9FBEDD}" cxnId="{B2D7B195-5C3A-4706-BD14-CD591D395975}" type="parTrans">
      <dgm:prSet/>
      <dgm:spPr/>
      <dgm:t>
        <a:bodyPr/>
        <a:p>
          <a:endParaRPr lang="en-US"/>
        </a:p>
      </dgm:t>
    </dgm:pt>
    <dgm:pt modelId="{0FC30822-F791-4477-9BA8-25504EBFECC7}" cxnId="{B2D7B195-5C3A-4706-BD14-CD591D395975}" type="sibTrans">
      <dgm:prSet/>
      <dgm:spPr/>
      <dgm:t>
        <a:bodyPr/>
        <a:p>
          <a:endParaRPr lang="en-US"/>
        </a:p>
      </dgm:t>
    </dgm:pt>
    <dgm:pt modelId="{849175CF-F593-437D-924E-CA0E96CBD1E1}">
      <dgm:prSet phldrT="[Text]" phldr="0" custT="1"/>
      <dgm:spPr/>
      <dgm:t>
        <a:bodyPr vert="horz" wrap="square"/>
        <a:p>
          <a:pPr>
            <a:lnSpc>
              <a:spcPct val="100000"/>
            </a:lnSpc>
            <a:spcBef>
              <a:spcPct val="0"/>
            </a:spcBef>
            <a:spcAft>
              <a:spcPct val="35000"/>
            </a:spcAft>
          </a:pPr>
          <a:r>
            <a:rPr lang="en-IN" altLang="en-US" sz="1800" b="1" i="1"/>
            <a:t>Create Profile</a:t>
          </a:r>
          <a:r>
            <a:rPr lang="en-IN" altLang="en-US" sz="1800" b="1" i="1"/>
            <a:t/>
          </a:r>
          <a:endParaRPr lang="en-IN" altLang="en-US" sz="1800" b="1" i="1"/>
        </a:p>
      </dgm:t>
    </dgm:pt>
    <dgm:pt modelId="{57380257-9F95-43E2-B330-46970CC8990C}" cxnId="{5EDEABCC-B4DC-4B31-B770-75B741015AD8}" type="parTrans">
      <dgm:prSet/>
      <dgm:spPr/>
      <dgm:t>
        <a:bodyPr/>
        <a:p>
          <a:endParaRPr lang="en-US"/>
        </a:p>
      </dgm:t>
    </dgm:pt>
    <dgm:pt modelId="{6A3A148F-286C-48E5-8F1A-D937B12918BD}" cxnId="{5EDEABCC-B4DC-4B31-B770-75B741015AD8}" type="sibTrans">
      <dgm:prSet/>
      <dgm:spPr/>
      <dgm:t>
        <a:bodyPr/>
        <a:p>
          <a:endParaRPr lang="en-US"/>
        </a:p>
      </dgm:t>
    </dgm:pt>
    <dgm:pt modelId="{8C757F7A-BF47-479A-973F-2852BB847704}">
      <dgm:prSet phldrT="[Text]" phldr="0" custT="1"/>
      <dgm:spPr/>
      <dgm:t>
        <a:bodyPr vert="horz" wrap="square"/>
        <a:p>
          <a:pPr>
            <a:lnSpc>
              <a:spcPct val="100000"/>
            </a:lnSpc>
            <a:spcBef>
              <a:spcPct val="0"/>
            </a:spcBef>
            <a:spcAft>
              <a:spcPct val="35000"/>
            </a:spcAft>
          </a:pPr>
          <a:r>
            <a:rPr lang="en-IN" altLang="en-US" sz="1800" b="1" i="1"/>
            <a:t>Update Profile</a:t>
          </a:r>
          <a:r>
            <a:rPr lang="en-IN" altLang="en-US" sz="1800" b="1" i="1"/>
            <a:t/>
          </a:r>
          <a:endParaRPr lang="en-IN" altLang="en-US" sz="1800" b="1" i="1"/>
        </a:p>
      </dgm:t>
    </dgm:pt>
    <dgm:pt modelId="{672BD303-3035-4BAD-BC56-6E34D1C63F93}" cxnId="{1CFD884F-DA76-47E4-BE36-B77289D92578}" type="parTrans">
      <dgm:prSet/>
      <dgm:spPr/>
      <dgm:t>
        <a:bodyPr/>
        <a:p>
          <a:endParaRPr lang="en-US"/>
        </a:p>
      </dgm:t>
    </dgm:pt>
    <dgm:pt modelId="{BB43DD45-D574-4499-816C-77E724CFB04C}" cxnId="{1CFD884F-DA76-47E4-BE36-B77289D92578}" type="sibTrans">
      <dgm:prSet/>
      <dgm:spPr/>
      <dgm:t>
        <a:bodyPr/>
        <a:p>
          <a:endParaRPr lang="en-US"/>
        </a:p>
      </dgm:t>
    </dgm:pt>
    <dgm:pt modelId="{AA10584E-CAFF-4824-8EFA-3A3263D73CA2}">
      <dgm:prSet phldr="0" custT="1"/>
      <dgm:spPr/>
      <dgm:t>
        <a:bodyPr vert="horz" wrap="square"/>
        <a:p>
          <a:pPr>
            <a:lnSpc>
              <a:spcPct val="100000"/>
            </a:lnSpc>
            <a:spcBef>
              <a:spcPct val="0"/>
            </a:spcBef>
            <a:spcAft>
              <a:spcPct val="35000"/>
            </a:spcAft>
          </a:pPr>
          <a:r>
            <a:rPr lang="en-IN" sz="1800" b="1" i="1"/>
            <a:t>Apply Job</a:t>
          </a:r>
          <a:r>
            <a:rPr lang="en-IN" sz="1800" b="1" i="1"/>
            <a:t/>
          </a:r>
          <a:endParaRPr lang="en-IN" sz="1800" b="1" i="1"/>
        </a:p>
      </dgm:t>
    </dgm:pt>
    <dgm:pt modelId="{71732FDF-6E73-4CD4-8E11-093588F88172}" cxnId="{158A7B0B-DE2E-4BBD-9F1F-FF01275FE1DE}" type="parTrans">
      <dgm:prSet/>
      <dgm:spPr/>
    </dgm:pt>
    <dgm:pt modelId="{F83EBBBA-5E39-4E5F-B1B7-F4C46A6EDD55}" cxnId="{158A7B0B-DE2E-4BBD-9F1F-FF01275FE1DE}" type="sibTrans">
      <dgm:prSet/>
      <dgm:spPr/>
    </dgm:pt>
    <dgm:pt modelId="{33892E06-B030-44D6-808B-978C5E6015C2}">
      <dgm:prSet phldr="0" custT="1"/>
      <dgm:spPr/>
      <dgm:t>
        <a:bodyPr vert="horz" wrap="square"/>
        <a:p>
          <a:pPr>
            <a:lnSpc>
              <a:spcPct val="100000"/>
            </a:lnSpc>
            <a:spcBef>
              <a:spcPct val="0"/>
            </a:spcBef>
            <a:spcAft>
              <a:spcPct val="35000"/>
            </a:spcAft>
          </a:pPr>
          <a:r>
            <a:rPr lang="en-IN" sz="1800" b="1" i="1"/>
            <a:t>View Status</a:t>
          </a:r>
          <a:r>
            <a:rPr lang="en-IN" sz="1800" b="1" i="1"/>
            <a:t/>
          </a:r>
          <a:endParaRPr lang="en-IN" sz="1800" b="1" i="1"/>
        </a:p>
      </dgm:t>
    </dgm:pt>
    <dgm:pt modelId="{3A3E9782-A37C-4812-8FA8-6B8FA346831E}" cxnId="{3531E746-7C51-4BBB-98D5-C35017607D21}" type="parTrans">
      <dgm:prSet/>
      <dgm:spPr/>
    </dgm:pt>
    <dgm:pt modelId="{1A492B05-ABAB-46BE-96FF-FB88EE160CFD}" cxnId="{3531E746-7C51-4BBB-98D5-C35017607D21}" type="sibTrans">
      <dgm:prSet/>
      <dgm:spPr/>
    </dgm:pt>
    <dgm:pt modelId="{6A60DC33-5423-4139-B18F-45E1DFC7A837}">
      <dgm:prSet phldr="0" custT="0"/>
      <dgm:spPr/>
      <dgm:t>
        <a:bodyPr vert="horz" wrap="square"/>
        <a:p>
          <a:pPr>
            <a:lnSpc>
              <a:spcPct val="100000"/>
            </a:lnSpc>
            <a:spcBef>
              <a:spcPct val="0"/>
            </a:spcBef>
            <a:spcAft>
              <a:spcPct val="35000"/>
            </a:spcAft>
          </a:pPr>
          <a:r>
            <a:rPr lang="en-IN"/>
            <a:t>Company</a:t>
          </a:r>
          <a:r>
            <a:rPr lang="en-IN"/>
            <a:t/>
          </a:r>
          <a:endParaRPr lang="en-IN"/>
        </a:p>
      </dgm:t>
    </dgm:pt>
    <dgm:pt modelId="{51806421-6842-4E6A-AE12-B7028A321390}" cxnId="{96CD13F0-C316-42D7-B10D-890B7E4A2496}" type="parTrans">
      <dgm:prSet/>
      <dgm:spPr/>
    </dgm:pt>
    <dgm:pt modelId="{488B4D3D-581C-47E4-98F0-F3DCB7B064A2}" cxnId="{96CD13F0-C316-42D7-B10D-890B7E4A2496}" type="sibTrans">
      <dgm:prSet/>
      <dgm:spPr/>
    </dgm:pt>
    <dgm:pt modelId="{95037B4E-3CB7-4056-ABAF-2BEC3767FEF5}">
      <dgm:prSet phldr="0" custT="1"/>
      <dgm:spPr/>
      <dgm:t>
        <a:bodyPr vert="horz" wrap="square"/>
        <a:p>
          <a:pPr>
            <a:lnSpc>
              <a:spcPct val="100000"/>
            </a:lnSpc>
            <a:spcBef>
              <a:spcPct val="0"/>
            </a:spcBef>
            <a:spcAft>
              <a:spcPct val="35000"/>
            </a:spcAft>
          </a:pPr>
          <a:r>
            <a:rPr lang="en-IN" sz="1800" b="1" i="1"/>
            <a:t>Students Profile</a:t>
          </a:r>
          <a:r>
            <a:rPr lang="en-IN" sz="1800" b="1" i="1"/>
            <a:t/>
          </a:r>
          <a:endParaRPr lang="en-IN" sz="1800" b="1" i="1"/>
        </a:p>
      </dgm:t>
    </dgm:pt>
    <dgm:pt modelId="{3ED5D949-3AD0-4597-BD5A-B47D6DFD83A3}" cxnId="{B3C09A70-CF3B-44D8-B914-E95E2C9A039C}" type="parTrans">
      <dgm:prSet/>
      <dgm:spPr/>
    </dgm:pt>
    <dgm:pt modelId="{99191AD8-8C18-4028-B0FF-77EC3BBCF7DF}" cxnId="{B3C09A70-CF3B-44D8-B914-E95E2C9A039C}" type="sibTrans">
      <dgm:prSet/>
      <dgm:spPr/>
    </dgm:pt>
    <dgm:pt modelId="{1D28A514-5643-43A8-AAC9-A5E9D6542F25}">
      <dgm:prSet phldr="0" custT="1"/>
      <dgm:spPr/>
      <dgm:t>
        <a:bodyPr vert="horz" wrap="square"/>
        <a:p>
          <a:pPr>
            <a:lnSpc>
              <a:spcPct val="100000"/>
            </a:lnSpc>
            <a:spcBef>
              <a:spcPct val="0"/>
            </a:spcBef>
            <a:spcAft>
              <a:spcPct val="35000"/>
            </a:spcAft>
          </a:pPr>
          <a:r>
            <a:rPr lang="en-IN" sz="1800" b="1" i="1"/>
            <a:t>  </a:t>
          </a:r>
          <a:r>
            <a:rPr lang="en-IN" sz="1600" b="1" i="1"/>
            <a:t>View Notifications</a:t>
          </a:r>
          <a:r>
            <a:rPr lang="en-IN" sz="1600" b="1" i="1"/>
            <a:t/>
          </a:r>
          <a:endParaRPr lang="en-IN" sz="1600" b="1" i="1"/>
        </a:p>
      </dgm:t>
    </dgm:pt>
    <dgm:pt modelId="{D348DBCD-B1F2-4E44-A3BC-0648C50E4CC8}" cxnId="{66D80545-2380-4876-828F-6FA6E81BFB40}" type="parTrans">
      <dgm:prSet/>
      <dgm:spPr/>
    </dgm:pt>
    <dgm:pt modelId="{195A0603-996F-4EE8-B038-B32A46C5F876}" cxnId="{66D80545-2380-4876-828F-6FA6E81BFB40}" type="sibTrans">
      <dgm:prSet/>
      <dgm:spPr/>
    </dgm:pt>
    <dgm:pt modelId="{CD88BCAF-2B23-4EF7-8F65-78CBAFCC57D1}">
      <dgm:prSet phldr="0" custT="1"/>
      <dgm:spPr/>
      <dgm:t>
        <a:bodyPr vert="horz" wrap="square"/>
        <a:p>
          <a:pPr>
            <a:lnSpc>
              <a:spcPct val="100000"/>
            </a:lnSpc>
            <a:spcBef>
              <a:spcPct val="0"/>
            </a:spcBef>
            <a:spcAft>
              <a:spcPct val="15000"/>
            </a:spcAft>
          </a:pPr>
          <a:r>
            <a:rPr lang="en-IN" sz="1200" b="1" i="1"/>
            <a:t/>
          </a:r>
          <a:endParaRPr lang="en-IN" sz="1200" b="1" i="1"/>
        </a:p>
      </dgm:t>
    </dgm:pt>
    <dgm:pt modelId="{D6E7FD0B-7E9E-4C07-9B45-66A37A941DBD}" cxnId="{B0E9F510-25CA-4038-9220-E7C65EE801F7}" type="parTrans">
      <dgm:prSet/>
      <dgm:spPr/>
    </dgm:pt>
    <dgm:pt modelId="{5D8B6079-77DF-453B-B507-CA5B200AD9C8}" cxnId="{B0E9F510-25CA-4038-9220-E7C65EE801F7}" type="sibTrans">
      <dgm:prSet/>
      <dgm:spPr/>
    </dgm:pt>
    <dgm:pt modelId="{BA99965A-2D40-4D79-8990-EDFF24C85EE8}" type="pres">
      <dgm:prSet presAssocID="{8C3DDEC3-4410-4A7B-A08D-B4E398522276}" presName="diagram" presStyleCnt="0">
        <dgm:presLayoutVars>
          <dgm:chPref val="1"/>
          <dgm:dir/>
          <dgm:animOne val="branch"/>
          <dgm:animLvl val="lvl"/>
          <dgm:resizeHandles/>
        </dgm:presLayoutVars>
      </dgm:prSet>
      <dgm:spPr/>
    </dgm:pt>
    <dgm:pt modelId="{687F4677-56D9-46C1-8D8A-E79069C61FEF}" type="pres">
      <dgm:prSet presAssocID="{F970B406-3137-445F-A047-960BE6F8F548}" presName="root" presStyleCnt="0"/>
      <dgm:spPr/>
    </dgm:pt>
    <dgm:pt modelId="{A0242BD7-40EC-4B30-A4E6-F6CADB9C4AF7}" type="pres">
      <dgm:prSet presAssocID="{F970B406-3137-445F-A047-960BE6F8F548}" presName="rootComposite" presStyleCnt="0"/>
      <dgm:spPr/>
    </dgm:pt>
    <dgm:pt modelId="{F7165120-5FFC-451F-A676-9DCAA5026EF0}" type="pres">
      <dgm:prSet presAssocID="{F970B406-3137-445F-A047-960BE6F8F548}" presName="rootText" presStyleLbl="node1" presStyleIdx="0" presStyleCnt="4"/>
      <dgm:spPr/>
    </dgm:pt>
    <dgm:pt modelId="{76A4EA41-4C04-4672-9E66-C332C13D0A8A}" type="pres">
      <dgm:prSet presAssocID="{F970B406-3137-445F-A047-960BE6F8F548}" presName="rootConnector" presStyleCnt="0"/>
      <dgm:spPr/>
    </dgm:pt>
    <dgm:pt modelId="{F8EA77B5-FD36-4D9F-8881-E02597338EBD}" type="pres">
      <dgm:prSet presAssocID="{F970B406-3137-445F-A047-960BE6F8F548}" presName="childShape" presStyleCnt="0"/>
      <dgm:spPr/>
    </dgm:pt>
    <dgm:pt modelId="{A8F86FA2-285E-4466-A13D-4ECC369B5275}" type="pres">
      <dgm:prSet presAssocID="{0F1D7D4E-BD8E-43C1-8F99-ED496D7A9BB4}" presName="Name13" presStyleLbl="parChTrans1D2" presStyleIdx="0" presStyleCnt="13"/>
      <dgm:spPr/>
    </dgm:pt>
    <dgm:pt modelId="{8402CCB8-5F3F-4B37-9533-2CEF8B977F02}" type="pres">
      <dgm:prSet presAssocID="{2199E590-A466-443A-B43D-5CA7DA30B3AC}" presName="childText" presStyleLbl="bgAcc1" presStyleIdx="0" presStyleCnt="13">
        <dgm:presLayoutVars>
          <dgm:bulletEnabled val="1"/>
        </dgm:presLayoutVars>
      </dgm:prSet>
      <dgm:spPr/>
    </dgm:pt>
    <dgm:pt modelId="{6FC5009F-DE3F-4EA7-8B97-755BF90691C6}" type="pres">
      <dgm:prSet presAssocID="{23807AB1-DC98-4728-B950-3E60934BA7E7}" presName="Name13" presStyleLbl="parChTrans1D2" presStyleIdx="1" presStyleCnt="13"/>
      <dgm:spPr/>
    </dgm:pt>
    <dgm:pt modelId="{8ED2A45B-0F28-4738-BACC-E7567F498BC0}" type="pres">
      <dgm:prSet presAssocID="{6410EC4E-6AA5-4F68-930B-680495E49A0B}" presName="childText" presStyleLbl="bgAcc1" presStyleIdx="1" presStyleCnt="13">
        <dgm:presLayoutVars>
          <dgm:bulletEnabled val="1"/>
        </dgm:presLayoutVars>
      </dgm:prSet>
      <dgm:spPr/>
    </dgm:pt>
    <dgm:pt modelId="{3CA804A0-0E59-4A4E-9EC7-BB4EDD435EB3}" type="pres">
      <dgm:prSet presAssocID="{EEBC3B43-817D-4543-BFBD-3A41F6476346}" presName="Name13" presStyleLbl="parChTrans1D2" presStyleIdx="2" presStyleCnt="13"/>
      <dgm:spPr/>
    </dgm:pt>
    <dgm:pt modelId="{20E52F52-1D55-482C-8B2F-C80346ED8914}" type="pres">
      <dgm:prSet presAssocID="{847CD5DE-EC0E-4F04-A7FF-02564F08612C}" presName="childText" presStyleLbl="bgAcc1" presStyleIdx="2" presStyleCnt="13">
        <dgm:presLayoutVars>
          <dgm:bulletEnabled val="1"/>
        </dgm:presLayoutVars>
      </dgm:prSet>
      <dgm:spPr/>
    </dgm:pt>
    <dgm:pt modelId="{337625BA-C5FE-44CC-ADAE-66F4F8626F33}" type="pres">
      <dgm:prSet presAssocID="{0643302E-BFF1-4282-9DAD-3DF9D1EE87AA}" presName="root" presStyleCnt="0"/>
      <dgm:spPr/>
    </dgm:pt>
    <dgm:pt modelId="{9DC695D3-A025-46AC-9296-23C04D5804CB}" type="pres">
      <dgm:prSet presAssocID="{0643302E-BFF1-4282-9DAD-3DF9D1EE87AA}" presName="rootComposite" presStyleCnt="0"/>
      <dgm:spPr/>
    </dgm:pt>
    <dgm:pt modelId="{B4031CBA-95B2-4FAA-A971-CBA262441A6D}" type="pres">
      <dgm:prSet presAssocID="{0643302E-BFF1-4282-9DAD-3DF9D1EE87AA}" presName="rootText" presStyleLbl="node1" presStyleIdx="1" presStyleCnt="4"/>
      <dgm:spPr/>
    </dgm:pt>
    <dgm:pt modelId="{1C82C8B2-D9C4-4036-85D0-FBAA70F1600E}" type="pres">
      <dgm:prSet presAssocID="{0643302E-BFF1-4282-9DAD-3DF9D1EE87AA}" presName="rootConnector" presStyleCnt="0"/>
      <dgm:spPr/>
    </dgm:pt>
    <dgm:pt modelId="{9A7EA744-E585-45DA-8E9B-9E20622651AE}" type="pres">
      <dgm:prSet presAssocID="{0643302E-BFF1-4282-9DAD-3DF9D1EE87AA}" presName="childShape" presStyleCnt="0"/>
      <dgm:spPr/>
    </dgm:pt>
    <dgm:pt modelId="{A52C3D67-8A84-49CE-9608-A18E780D5677}" type="pres">
      <dgm:prSet presAssocID="{8CB6BB0B-9BDB-4AC8-9C3C-92DE49AD3648}" presName="Name13" presStyleLbl="parChTrans1D2" presStyleIdx="3" presStyleCnt="13"/>
      <dgm:spPr/>
    </dgm:pt>
    <dgm:pt modelId="{99E7D7F2-7AAB-4704-A6AD-9DC61297C5F8}" type="pres">
      <dgm:prSet presAssocID="{691D869E-F97C-43AB-B919-47139FF2753F}" presName="childText" presStyleLbl="bgAcc1" presStyleIdx="3" presStyleCnt="13">
        <dgm:presLayoutVars>
          <dgm:bulletEnabled val="1"/>
        </dgm:presLayoutVars>
      </dgm:prSet>
      <dgm:spPr/>
    </dgm:pt>
    <dgm:pt modelId="{D56FD067-EC12-4C96-A6E8-65CFCA355A4F}" type="pres">
      <dgm:prSet presAssocID="{8664F89C-5EC1-4D0A-A33B-852C812960F4}" presName="Name13" presStyleLbl="parChTrans1D2" presStyleIdx="4" presStyleCnt="13"/>
      <dgm:spPr/>
    </dgm:pt>
    <dgm:pt modelId="{585B8FF7-AD22-4571-A731-D71494960DF6}" type="pres">
      <dgm:prSet presAssocID="{FF50F708-5C1A-4523-832E-ABAFFE0E0B57}" presName="childText" presStyleLbl="bgAcc1" presStyleIdx="4" presStyleCnt="13">
        <dgm:presLayoutVars>
          <dgm:bulletEnabled val="1"/>
        </dgm:presLayoutVars>
      </dgm:prSet>
      <dgm:spPr/>
    </dgm:pt>
    <dgm:pt modelId="{4397FED6-FAC8-4B8D-9C2B-14D3F1855E60}" type="pres">
      <dgm:prSet presAssocID="{5E2ADB30-14C3-465C-A949-295868A6F990}" presName="Name13" presStyleLbl="parChTrans1D2" presStyleIdx="5" presStyleCnt="13"/>
      <dgm:spPr/>
    </dgm:pt>
    <dgm:pt modelId="{D2A2392A-55E7-4DEF-BDE5-731EC30B90A9}" type="pres">
      <dgm:prSet presAssocID="{1E22C66B-826C-4CCA-A459-CEB967B0D70A}" presName="childText" presStyleLbl="bgAcc1" presStyleIdx="5" presStyleCnt="13">
        <dgm:presLayoutVars>
          <dgm:bulletEnabled val="1"/>
        </dgm:presLayoutVars>
      </dgm:prSet>
      <dgm:spPr/>
    </dgm:pt>
    <dgm:pt modelId="{E63CA411-446F-41B6-92D8-EB44FDC2F0FA}" type="pres">
      <dgm:prSet presAssocID="{93049F8A-2726-4365-B847-6B77853390C3}" presName="Name13" presStyleLbl="parChTrans1D2" presStyleIdx="6" presStyleCnt="13"/>
      <dgm:spPr/>
    </dgm:pt>
    <dgm:pt modelId="{4DE36270-E050-4CC4-81E7-8406D8891380}" type="pres">
      <dgm:prSet presAssocID="{5D30AF70-6565-44D0-9D7A-52C49402C65A}" presName="childText" presStyleLbl="bgAcc1" presStyleIdx="6" presStyleCnt="13">
        <dgm:presLayoutVars>
          <dgm:bulletEnabled val="1"/>
        </dgm:presLayoutVars>
      </dgm:prSet>
      <dgm:spPr/>
    </dgm:pt>
    <dgm:pt modelId="{3172787D-DB04-43ED-8026-C65F67B371C2}" type="pres">
      <dgm:prSet presAssocID="{867279BA-BE37-4115-B52A-17E4F0F535FD}" presName="root" presStyleCnt="0"/>
      <dgm:spPr/>
    </dgm:pt>
    <dgm:pt modelId="{5E7B529B-3791-4C92-8A8D-42B5FE64B1B8}" type="pres">
      <dgm:prSet presAssocID="{867279BA-BE37-4115-B52A-17E4F0F535FD}" presName="rootComposite" presStyleCnt="0"/>
      <dgm:spPr/>
    </dgm:pt>
    <dgm:pt modelId="{E3FF03EB-8647-4636-BC5C-E9BEC6C29553}" type="pres">
      <dgm:prSet presAssocID="{867279BA-BE37-4115-B52A-17E4F0F535FD}" presName="rootText" presStyleLbl="node1" presStyleIdx="2" presStyleCnt="4"/>
      <dgm:spPr/>
    </dgm:pt>
    <dgm:pt modelId="{020E4746-3A8C-42B4-AC17-0FB7CA4B2811}" type="pres">
      <dgm:prSet presAssocID="{867279BA-BE37-4115-B52A-17E4F0F535FD}" presName="rootConnector" presStyleCnt="0"/>
      <dgm:spPr/>
    </dgm:pt>
    <dgm:pt modelId="{A994A7C3-AEF7-4426-B7EF-877C67834B7F}" type="pres">
      <dgm:prSet presAssocID="{867279BA-BE37-4115-B52A-17E4F0F535FD}" presName="childShape" presStyleCnt="0"/>
      <dgm:spPr/>
    </dgm:pt>
    <dgm:pt modelId="{3F5EB287-4C34-456C-B985-2B774B3D9EF1}" type="pres">
      <dgm:prSet presAssocID="{57380257-9F95-43E2-B330-46970CC8990C}" presName="Name13" presStyleLbl="parChTrans1D2" presStyleIdx="7" presStyleCnt="13"/>
      <dgm:spPr/>
    </dgm:pt>
    <dgm:pt modelId="{A9454E12-1A81-4CCD-AB01-CC69284C8769}" type="pres">
      <dgm:prSet presAssocID="{849175CF-F593-437D-924E-CA0E96CBD1E1}" presName="childText" presStyleLbl="bgAcc1" presStyleIdx="7" presStyleCnt="13">
        <dgm:presLayoutVars>
          <dgm:bulletEnabled val="1"/>
        </dgm:presLayoutVars>
      </dgm:prSet>
      <dgm:spPr/>
    </dgm:pt>
    <dgm:pt modelId="{56903B70-44BE-4DEE-B3D8-8D6F309E69EE}" type="pres">
      <dgm:prSet presAssocID="{672BD303-3035-4BAD-BC56-6E34D1C63F93}" presName="Name13" presStyleLbl="parChTrans1D2" presStyleIdx="8" presStyleCnt="13"/>
      <dgm:spPr/>
    </dgm:pt>
    <dgm:pt modelId="{CD3CDA12-D3B0-45EC-A723-612A0493B711}" type="pres">
      <dgm:prSet presAssocID="{8C757F7A-BF47-479A-973F-2852BB847704}" presName="childText" presStyleLbl="bgAcc1" presStyleIdx="8" presStyleCnt="13">
        <dgm:presLayoutVars>
          <dgm:bulletEnabled val="1"/>
        </dgm:presLayoutVars>
      </dgm:prSet>
      <dgm:spPr/>
    </dgm:pt>
    <dgm:pt modelId="{FBBDB19D-97F6-41DD-A934-0F7978AD0E61}" type="pres">
      <dgm:prSet presAssocID="{71732FDF-6E73-4CD4-8E11-093588F88172}" presName="Name13" presStyleLbl="parChTrans1D2" presStyleIdx="9" presStyleCnt="13"/>
      <dgm:spPr/>
    </dgm:pt>
    <dgm:pt modelId="{405FB2C4-9A99-4B5A-8B3F-51F0914A4145}" type="pres">
      <dgm:prSet presAssocID="{AA10584E-CAFF-4824-8EFA-3A3263D73CA2}" presName="childText" presStyleLbl="bgAcc1" presStyleIdx="9" presStyleCnt="13">
        <dgm:presLayoutVars>
          <dgm:bulletEnabled val="1"/>
        </dgm:presLayoutVars>
      </dgm:prSet>
      <dgm:spPr/>
    </dgm:pt>
    <dgm:pt modelId="{B173D197-AB2F-4F07-9322-B57CA9C03F5F}" type="pres">
      <dgm:prSet presAssocID="{3A3E9782-A37C-4812-8FA8-6B8FA346831E}" presName="Name13" presStyleLbl="parChTrans1D2" presStyleIdx="10" presStyleCnt="13"/>
      <dgm:spPr/>
    </dgm:pt>
    <dgm:pt modelId="{A92AB43B-892D-4CC2-ADDA-1AE0990A1DC9}" type="pres">
      <dgm:prSet presAssocID="{33892E06-B030-44D6-808B-978C5E6015C2}" presName="childText" presStyleLbl="bgAcc1" presStyleIdx="10" presStyleCnt="13">
        <dgm:presLayoutVars>
          <dgm:bulletEnabled val="1"/>
        </dgm:presLayoutVars>
      </dgm:prSet>
      <dgm:spPr/>
    </dgm:pt>
    <dgm:pt modelId="{6040DE78-0E3D-4148-8DFC-F8022ED8A12E}" type="pres">
      <dgm:prSet presAssocID="{6A60DC33-5423-4139-B18F-45E1DFC7A837}" presName="root" presStyleCnt="0"/>
      <dgm:spPr/>
    </dgm:pt>
    <dgm:pt modelId="{CB88B800-6AFD-443F-85BD-45CF1436D11B}" type="pres">
      <dgm:prSet presAssocID="{6A60DC33-5423-4139-B18F-45E1DFC7A837}" presName="rootComposite" presStyleCnt="0"/>
      <dgm:spPr/>
    </dgm:pt>
    <dgm:pt modelId="{134437C1-2065-475A-BE7F-1BD883199570}" type="pres">
      <dgm:prSet presAssocID="{6A60DC33-5423-4139-B18F-45E1DFC7A837}" presName="rootText" presStyleLbl="node1" presStyleIdx="3" presStyleCnt="4"/>
      <dgm:spPr/>
    </dgm:pt>
    <dgm:pt modelId="{7939EBE9-F0E6-448C-A121-1EA73E9F8E0D}" type="pres">
      <dgm:prSet presAssocID="{6A60DC33-5423-4139-B18F-45E1DFC7A837}" presName="rootConnector" presStyleCnt="0"/>
      <dgm:spPr/>
    </dgm:pt>
    <dgm:pt modelId="{621C4AE9-A466-48DA-93F2-72D86C1F06E0}" type="pres">
      <dgm:prSet presAssocID="{6A60DC33-5423-4139-B18F-45E1DFC7A837}" presName="childShape" presStyleCnt="0"/>
      <dgm:spPr/>
    </dgm:pt>
    <dgm:pt modelId="{D14D7095-5A3E-46DA-AA06-48637BF7E93A}" type="pres">
      <dgm:prSet presAssocID="{3ED5D949-3AD0-4597-BD5A-B47D6DFD83A3}" presName="Name13" presStyleLbl="parChTrans1D2" presStyleIdx="11" presStyleCnt="13"/>
      <dgm:spPr/>
    </dgm:pt>
    <dgm:pt modelId="{22FEAD9F-3EE4-4299-9A03-3C20410AFA75}" type="pres">
      <dgm:prSet presAssocID="{95037B4E-3CB7-4056-ABAF-2BEC3767FEF5}" presName="childText" presStyleLbl="bgAcc1" presStyleIdx="11" presStyleCnt="13">
        <dgm:presLayoutVars>
          <dgm:bulletEnabled val="1"/>
        </dgm:presLayoutVars>
      </dgm:prSet>
      <dgm:spPr/>
    </dgm:pt>
    <dgm:pt modelId="{76386A32-24CC-42B7-9853-5F84D001A07F}" type="pres">
      <dgm:prSet presAssocID="{D348DBCD-B1F2-4E44-A3BC-0648C50E4CC8}" presName="Name13" presStyleLbl="parChTrans1D2" presStyleIdx="12" presStyleCnt="13"/>
      <dgm:spPr/>
    </dgm:pt>
    <dgm:pt modelId="{60CA7F19-F407-4796-94D0-06C4EDC116C4}" type="pres">
      <dgm:prSet presAssocID="{1D28A514-5643-43A8-AAC9-A5E9D6542F25}" presName="childText" presStyleLbl="bgAcc1" presStyleIdx="12" presStyleCnt="13">
        <dgm:presLayoutVars>
          <dgm:bulletEnabled val="1"/>
        </dgm:presLayoutVars>
      </dgm:prSet>
      <dgm:spPr/>
    </dgm:pt>
  </dgm:ptLst>
  <dgm:cxnLst>
    <dgm:cxn modelId="{6505AD50-C0A4-45C5-BCFB-8D79B1D98434}" srcId="{8C3DDEC3-4410-4A7B-A08D-B4E398522276}" destId="{F970B406-3137-445F-A047-960BE6F8F548}" srcOrd="0" destOrd="0" parTransId="{DE9920FC-ADF2-43FC-8D66-AB16E15737FC}" sibTransId="{A6DBE21A-0230-45DE-A17E-9E9D78667511}"/>
    <dgm:cxn modelId="{55F203D5-44B5-4A8D-BB8C-CFE313F4C94E}" srcId="{F970B406-3137-445F-A047-960BE6F8F548}" destId="{2199E590-A466-443A-B43D-5CA7DA30B3AC}" srcOrd="0" destOrd="0" parTransId="{0F1D7D4E-BD8E-43C1-8F99-ED496D7A9BB4}" sibTransId="{49BEF6ED-1342-41F0-807C-53E1906472B9}"/>
    <dgm:cxn modelId="{5B5FAFF9-3532-4D67-9196-A42B5C624EDA}" srcId="{F970B406-3137-445F-A047-960BE6F8F548}" destId="{6410EC4E-6AA5-4F68-930B-680495E49A0B}" srcOrd="1" destOrd="0" parTransId="{23807AB1-DC98-4728-B950-3E60934BA7E7}" sibTransId="{B19E9109-E222-453D-A601-BD15100C2B8F}"/>
    <dgm:cxn modelId="{CE0B7299-924A-4774-B0F7-9E264F2E14AF}" srcId="{F970B406-3137-445F-A047-960BE6F8F548}" destId="{847CD5DE-EC0E-4F04-A7FF-02564F08612C}" srcOrd="2" destOrd="0" parTransId="{EEBC3B43-817D-4543-BFBD-3A41F6476346}" sibTransId="{8EC0697F-7DC5-49F2-A259-54DB96A51416}"/>
    <dgm:cxn modelId="{A31396E7-428D-4C0E-A5F1-B165FA1EE5C4}" srcId="{847CD5DE-EC0E-4F04-A7FF-02564F08612C}" destId="{9A3F8767-9C22-4B84-9E23-FEE0E6A70317}" srcOrd="0" destOrd="2" parTransId="{6FB962EC-B8CC-4057-B4C5-C55179BDB7EF}" sibTransId="{F299DDAF-07C2-4961-A1D1-C51ADE0422BC}"/>
    <dgm:cxn modelId="{5E1AC074-DEDD-4BC8-B666-6AD0F9D7BD1E}" srcId="{8C3DDEC3-4410-4A7B-A08D-B4E398522276}" destId="{0643302E-BFF1-4282-9DAD-3DF9D1EE87AA}" srcOrd="1" destOrd="0" parTransId="{F896CC05-3575-4733-8BBD-E4A296ECEA87}" sibTransId="{AEF232D6-4B91-47D4-9BB0-3F8079835621}"/>
    <dgm:cxn modelId="{1104E4ED-7C25-4EAE-A33B-1224758B6840}" srcId="{0643302E-BFF1-4282-9DAD-3DF9D1EE87AA}" destId="{691D869E-F97C-43AB-B919-47139FF2753F}" srcOrd="0" destOrd="1" parTransId="{8CB6BB0B-9BDB-4AC8-9C3C-92DE49AD3648}" sibTransId="{23196C4B-F74B-484A-AF3F-4E0147FD14B8}"/>
    <dgm:cxn modelId="{5C4F4552-B282-4A0B-B9CF-6C26735AB6DE}" srcId="{0643302E-BFF1-4282-9DAD-3DF9D1EE87AA}" destId="{FF50F708-5C1A-4523-832E-ABAFFE0E0B57}" srcOrd="1" destOrd="1" parTransId="{8664F89C-5EC1-4D0A-A33B-852C812960F4}" sibTransId="{AF5BF291-7622-450F-B045-84289D0E61BD}"/>
    <dgm:cxn modelId="{E8399EFA-522D-4370-9070-D51A18A910D9}" srcId="{0643302E-BFF1-4282-9DAD-3DF9D1EE87AA}" destId="{1E22C66B-826C-4CCA-A459-CEB967B0D70A}" srcOrd="2" destOrd="1" parTransId="{5E2ADB30-14C3-465C-A949-295868A6F990}" sibTransId="{D3A72A18-0706-43A8-90C0-2FDA6791B6DC}"/>
    <dgm:cxn modelId="{FD1C84AC-063C-4671-9E20-2779EEBB1EE3}" srcId="{0643302E-BFF1-4282-9DAD-3DF9D1EE87AA}" destId="{5D30AF70-6565-44D0-9D7A-52C49402C65A}" srcOrd="3" destOrd="1" parTransId="{93049F8A-2726-4365-B847-6B77853390C3}" sibTransId="{47FB4B23-BAE9-4B97-8FC6-132318E92C94}"/>
    <dgm:cxn modelId="{B2D7B195-5C3A-4706-BD14-CD591D395975}" srcId="{8C3DDEC3-4410-4A7B-A08D-B4E398522276}" destId="{867279BA-BE37-4115-B52A-17E4F0F535FD}" srcOrd="2" destOrd="0" parTransId="{1A4FEF92-68C1-469B-A1A1-5D97CB9FBEDD}" sibTransId="{0FC30822-F791-4477-9BA8-25504EBFECC7}"/>
    <dgm:cxn modelId="{5EDEABCC-B4DC-4B31-B770-75B741015AD8}" srcId="{867279BA-BE37-4115-B52A-17E4F0F535FD}" destId="{849175CF-F593-437D-924E-CA0E96CBD1E1}" srcOrd="0" destOrd="2" parTransId="{57380257-9F95-43E2-B330-46970CC8990C}" sibTransId="{6A3A148F-286C-48E5-8F1A-D937B12918BD}"/>
    <dgm:cxn modelId="{1CFD884F-DA76-47E4-BE36-B77289D92578}" srcId="{867279BA-BE37-4115-B52A-17E4F0F535FD}" destId="{8C757F7A-BF47-479A-973F-2852BB847704}" srcOrd="1" destOrd="2" parTransId="{672BD303-3035-4BAD-BC56-6E34D1C63F93}" sibTransId="{BB43DD45-D574-4499-816C-77E724CFB04C}"/>
    <dgm:cxn modelId="{158A7B0B-DE2E-4BBD-9F1F-FF01275FE1DE}" srcId="{867279BA-BE37-4115-B52A-17E4F0F535FD}" destId="{AA10584E-CAFF-4824-8EFA-3A3263D73CA2}" srcOrd="2" destOrd="2" parTransId="{71732FDF-6E73-4CD4-8E11-093588F88172}" sibTransId="{F83EBBBA-5E39-4E5F-B1B7-F4C46A6EDD55}"/>
    <dgm:cxn modelId="{3531E746-7C51-4BBB-98D5-C35017607D21}" srcId="{867279BA-BE37-4115-B52A-17E4F0F535FD}" destId="{33892E06-B030-44D6-808B-978C5E6015C2}" srcOrd="3" destOrd="2" parTransId="{3A3E9782-A37C-4812-8FA8-6B8FA346831E}" sibTransId="{1A492B05-ABAB-46BE-96FF-FB88EE160CFD}"/>
    <dgm:cxn modelId="{96CD13F0-C316-42D7-B10D-890B7E4A2496}" srcId="{8C3DDEC3-4410-4A7B-A08D-B4E398522276}" destId="{6A60DC33-5423-4139-B18F-45E1DFC7A837}" srcOrd="3" destOrd="0" parTransId="{51806421-6842-4E6A-AE12-B7028A321390}" sibTransId="{488B4D3D-581C-47E4-98F0-F3DCB7B064A2}"/>
    <dgm:cxn modelId="{B3C09A70-CF3B-44D8-B914-E95E2C9A039C}" srcId="{6A60DC33-5423-4139-B18F-45E1DFC7A837}" destId="{95037B4E-3CB7-4056-ABAF-2BEC3767FEF5}" srcOrd="0" destOrd="3" parTransId="{3ED5D949-3AD0-4597-BD5A-B47D6DFD83A3}" sibTransId="{99191AD8-8C18-4028-B0FF-77EC3BBCF7DF}"/>
    <dgm:cxn modelId="{66D80545-2380-4876-828F-6FA6E81BFB40}" srcId="{6A60DC33-5423-4139-B18F-45E1DFC7A837}" destId="{1D28A514-5643-43A8-AAC9-A5E9D6542F25}" srcOrd="1" destOrd="3" parTransId="{D348DBCD-B1F2-4E44-A3BC-0648C50E4CC8}" sibTransId="{195A0603-996F-4EE8-B038-B32A46C5F876}"/>
    <dgm:cxn modelId="{B0E9F510-25CA-4038-9220-E7C65EE801F7}" srcId="{1D28A514-5643-43A8-AAC9-A5E9D6542F25}" destId="{CD88BCAF-2B23-4EF7-8F65-78CBAFCC57D1}" srcOrd="0" destOrd="1" parTransId="{D6E7FD0B-7E9E-4C07-9B45-66A37A941DBD}" sibTransId="{5D8B6079-77DF-453B-B507-CA5B200AD9C8}"/>
    <dgm:cxn modelId="{BB70EBE5-10C6-4D48-937A-9A968BE8C9D4}" type="presOf" srcId="{8C3DDEC3-4410-4A7B-A08D-B4E398522276}" destId="{BA99965A-2D40-4D79-8990-EDFF24C85EE8}" srcOrd="0" destOrd="0" presId="urn:microsoft.com/office/officeart/2005/8/layout/hierarchy3"/>
    <dgm:cxn modelId="{13CB8908-D4CB-4F36-B0E1-CB815100A83C}" type="presParOf" srcId="{BA99965A-2D40-4D79-8990-EDFF24C85EE8}" destId="{687F4677-56D9-46C1-8D8A-E79069C61FEF}" srcOrd="0" destOrd="0" presId="urn:microsoft.com/office/officeart/2005/8/layout/hierarchy3"/>
    <dgm:cxn modelId="{74385D82-7268-4342-81A6-66ED5F746679}" type="presParOf" srcId="{687F4677-56D9-46C1-8D8A-E79069C61FEF}" destId="{A0242BD7-40EC-4B30-A4E6-F6CADB9C4AF7}" srcOrd="0" destOrd="0" presId="urn:microsoft.com/office/officeart/2005/8/layout/hierarchy3"/>
    <dgm:cxn modelId="{CDB8F9EF-DE49-470B-8E9F-B5665918BF5E}" type="presOf" srcId="{F970B406-3137-445F-A047-960BE6F8F548}" destId="{A0242BD7-40EC-4B30-A4E6-F6CADB9C4AF7}" srcOrd="0" destOrd="0" presId="urn:microsoft.com/office/officeart/2005/8/layout/hierarchy3"/>
    <dgm:cxn modelId="{CD730BE9-56EA-4F9F-AC58-EA125ADBF758}" type="presParOf" srcId="{A0242BD7-40EC-4B30-A4E6-F6CADB9C4AF7}" destId="{F7165120-5FFC-451F-A676-9DCAA5026EF0}" srcOrd="0" destOrd="0" presId="urn:microsoft.com/office/officeart/2005/8/layout/hierarchy3"/>
    <dgm:cxn modelId="{E9035C8A-7E31-4430-BA3A-9E21464887CA}" type="presOf" srcId="{F970B406-3137-445F-A047-960BE6F8F548}" destId="{F7165120-5FFC-451F-A676-9DCAA5026EF0}" srcOrd="0" destOrd="0" presId="urn:microsoft.com/office/officeart/2005/8/layout/hierarchy3"/>
    <dgm:cxn modelId="{E5BD9449-0AA3-4A00-B7D8-942694D9CF44}" type="presParOf" srcId="{A0242BD7-40EC-4B30-A4E6-F6CADB9C4AF7}" destId="{76A4EA41-4C04-4672-9E66-C332C13D0A8A}" srcOrd="1" destOrd="0" presId="urn:microsoft.com/office/officeart/2005/8/layout/hierarchy3"/>
    <dgm:cxn modelId="{FB842552-43F9-44EE-8B3A-521F14CDD37E}" type="presOf" srcId="{F970B406-3137-445F-A047-960BE6F8F548}" destId="{76A4EA41-4C04-4672-9E66-C332C13D0A8A}" srcOrd="0" destOrd="0" presId="urn:microsoft.com/office/officeart/2005/8/layout/hierarchy3"/>
    <dgm:cxn modelId="{654E906A-221C-488F-8EAD-333211FC3BEF}" type="presParOf" srcId="{687F4677-56D9-46C1-8D8A-E79069C61FEF}" destId="{F8EA77B5-FD36-4D9F-8881-E02597338EBD}" srcOrd="1" destOrd="0" presId="urn:microsoft.com/office/officeart/2005/8/layout/hierarchy3"/>
    <dgm:cxn modelId="{21FFBC67-B36F-4969-9F3A-6DCADD26B5B9}" type="presParOf" srcId="{F8EA77B5-FD36-4D9F-8881-E02597338EBD}" destId="{A8F86FA2-285E-4466-A13D-4ECC369B5275}" srcOrd="0" destOrd="1" presId="urn:microsoft.com/office/officeart/2005/8/layout/hierarchy3"/>
    <dgm:cxn modelId="{1DAD7111-C5AC-41A7-B430-49ECF734678D}" type="presOf" srcId="{0F1D7D4E-BD8E-43C1-8F99-ED496D7A9BB4}" destId="{A8F86FA2-285E-4466-A13D-4ECC369B5275}" srcOrd="0" destOrd="0" presId="urn:microsoft.com/office/officeart/2005/8/layout/hierarchy3"/>
    <dgm:cxn modelId="{B09F8E1B-3CCA-45DB-AA35-51A6B81AF2A3}" type="presParOf" srcId="{F8EA77B5-FD36-4D9F-8881-E02597338EBD}" destId="{8402CCB8-5F3F-4B37-9533-2CEF8B977F02}" srcOrd="1" destOrd="1" presId="urn:microsoft.com/office/officeart/2005/8/layout/hierarchy3"/>
    <dgm:cxn modelId="{8710EAE3-3BD8-429F-A78C-73BC01FF0538}" type="presOf" srcId="{2199E590-A466-443A-B43D-5CA7DA30B3AC}" destId="{8402CCB8-5F3F-4B37-9533-2CEF8B977F02}" srcOrd="0" destOrd="0" presId="urn:microsoft.com/office/officeart/2005/8/layout/hierarchy3"/>
    <dgm:cxn modelId="{D5B96BC5-4845-41FE-AB2D-939442B34737}" type="presParOf" srcId="{F8EA77B5-FD36-4D9F-8881-E02597338EBD}" destId="{6FC5009F-DE3F-4EA7-8B97-755BF90691C6}" srcOrd="2" destOrd="1" presId="urn:microsoft.com/office/officeart/2005/8/layout/hierarchy3"/>
    <dgm:cxn modelId="{52BD857D-6358-4FE7-AFDE-AAFDE715043F}" type="presOf" srcId="{23807AB1-DC98-4728-B950-3E60934BA7E7}" destId="{6FC5009F-DE3F-4EA7-8B97-755BF90691C6}" srcOrd="0" destOrd="0" presId="urn:microsoft.com/office/officeart/2005/8/layout/hierarchy3"/>
    <dgm:cxn modelId="{181400CA-0390-46B4-9395-1F51768AB342}" type="presParOf" srcId="{F8EA77B5-FD36-4D9F-8881-E02597338EBD}" destId="{8ED2A45B-0F28-4738-BACC-E7567F498BC0}" srcOrd="3" destOrd="1" presId="urn:microsoft.com/office/officeart/2005/8/layout/hierarchy3"/>
    <dgm:cxn modelId="{71D4617A-ECE7-4D18-BF63-B2584800EE66}" type="presOf" srcId="{6410EC4E-6AA5-4F68-930B-680495E49A0B}" destId="{8ED2A45B-0F28-4738-BACC-E7567F498BC0}" srcOrd="0" destOrd="0" presId="urn:microsoft.com/office/officeart/2005/8/layout/hierarchy3"/>
    <dgm:cxn modelId="{ED7723A1-C23C-46D0-B7D5-8A7F92662F6F}" type="presParOf" srcId="{F8EA77B5-FD36-4D9F-8881-E02597338EBD}" destId="{3CA804A0-0E59-4A4E-9EC7-BB4EDD435EB3}" srcOrd="4" destOrd="1" presId="urn:microsoft.com/office/officeart/2005/8/layout/hierarchy3"/>
    <dgm:cxn modelId="{5FD1031D-5E9F-4425-A399-B2E4493128EC}" type="presOf" srcId="{EEBC3B43-817D-4543-BFBD-3A41F6476346}" destId="{3CA804A0-0E59-4A4E-9EC7-BB4EDD435EB3}" srcOrd="0" destOrd="0" presId="urn:microsoft.com/office/officeart/2005/8/layout/hierarchy3"/>
    <dgm:cxn modelId="{C2E5E4E5-19B1-4A83-BA85-8B28710BC5BE}" type="presParOf" srcId="{F8EA77B5-FD36-4D9F-8881-E02597338EBD}" destId="{20E52F52-1D55-482C-8B2F-C80346ED8914}" srcOrd="5" destOrd="1" presId="urn:microsoft.com/office/officeart/2005/8/layout/hierarchy3"/>
    <dgm:cxn modelId="{AB31EB41-B777-4AF1-9A8A-B38C61D3C1D3}" type="presOf" srcId="{847CD5DE-EC0E-4F04-A7FF-02564F08612C}" destId="{20E52F52-1D55-482C-8B2F-C80346ED8914}" srcOrd="0" destOrd="0" presId="urn:microsoft.com/office/officeart/2005/8/layout/hierarchy3"/>
    <dgm:cxn modelId="{85EE510E-B91A-4D51-9CDC-F8A54FBDCE7F}" type="presOf" srcId="{9A3F8767-9C22-4B84-9E23-FEE0E6A70317}" destId="{20E52F52-1D55-482C-8B2F-C80346ED8914}" srcOrd="0" destOrd="1" presId="urn:microsoft.com/office/officeart/2005/8/layout/hierarchy3"/>
    <dgm:cxn modelId="{19E54799-24BF-46F8-931C-E73A3A7F87F7}" type="presParOf" srcId="{BA99965A-2D40-4D79-8990-EDFF24C85EE8}" destId="{337625BA-C5FE-44CC-ADAE-66F4F8626F33}" srcOrd="1" destOrd="0" presId="urn:microsoft.com/office/officeart/2005/8/layout/hierarchy3"/>
    <dgm:cxn modelId="{70A10663-49E8-4F82-B2C8-68AB35E8389D}" type="presParOf" srcId="{337625BA-C5FE-44CC-ADAE-66F4F8626F33}" destId="{9DC695D3-A025-46AC-9296-23C04D5804CB}" srcOrd="0" destOrd="1" presId="urn:microsoft.com/office/officeart/2005/8/layout/hierarchy3"/>
    <dgm:cxn modelId="{E1F0A956-8A7F-4619-AA16-8D07011984DC}" type="presOf" srcId="{0643302E-BFF1-4282-9DAD-3DF9D1EE87AA}" destId="{9DC695D3-A025-46AC-9296-23C04D5804CB}" srcOrd="0" destOrd="0" presId="urn:microsoft.com/office/officeart/2005/8/layout/hierarchy3"/>
    <dgm:cxn modelId="{A8E976A3-FC96-414B-A590-5F13B72335CD}" type="presParOf" srcId="{9DC695D3-A025-46AC-9296-23C04D5804CB}" destId="{B4031CBA-95B2-4FAA-A971-CBA262441A6D}" srcOrd="0" destOrd="0" presId="urn:microsoft.com/office/officeart/2005/8/layout/hierarchy3"/>
    <dgm:cxn modelId="{BFDD3E7B-D0B1-44BB-B3BC-55EDF3994CE7}" type="presOf" srcId="{0643302E-BFF1-4282-9DAD-3DF9D1EE87AA}" destId="{B4031CBA-95B2-4FAA-A971-CBA262441A6D}" srcOrd="0" destOrd="0" presId="urn:microsoft.com/office/officeart/2005/8/layout/hierarchy3"/>
    <dgm:cxn modelId="{5EB9FDDE-3BE2-4DFD-A013-1B5484462E8E}" type="presParOf" srcId="{9DC695D3-A025-46AC-9296-23C04D5804CB}" destId="{1C82C8B2-D9C4-4036-85D0-FBAA70F1600E}" srcOrd="1" destOrd="0" presId="urn:microsoft.com/office/officeart/2005/8/layout/hierarchy3"/>
    <dgm:cxn modelId="{1394E08C-5202-4F54-9942-192C9C237103}" type="presOf" srcId="{0643302E-BFF1-4282-9DAD-3DF9D1EE87AA}" destId="{1C82C8B2-D9C4-4036-85D0-FBAA70F1600E}" srcOrd="0" destOrd="0" presId="urn:microsoft.com/office/officeart/2005/8/layout/hierarchy3"/>
    <dgm:cxn modelId="{22E3B2AE-1B77-4F88-92CD-D5881B0646E0}" type="presParOf" srcId="{337625BA-C5FE-44CC-ADAE-66F4F8626F33}" destId="{9A7EA744-E585-45DA-8E9B-9E20622651AE}" srcOrd="1" destOrd="1" presId="urn:microsoft.com/office/officeart/2005/8/layout/hierarchy3"/>
    <dgm:cxn modelId="{0791DC5A-651E-4DC2-B4F2-B9164F06F2CD}" type="presParOf" srcId="{9A7EA744-E585-45DA-8E9B-9E20622651AE}" destId="{A52C3D67-8A84-49CE-9608-A18E780D5677}" srcOrd="0" destOrd="1" presId="urn:microsoft.com/office/officeart/2005/8/layout/hierarchy3"/>
    <dgm:cxn modelId="{56E881C1-F824-4CBF-A241-2144596D9D13}" type="presOf" srcId="{8CB6BB0B-9BDB-4AC8-9C3C-92DE49AD3648}" destId="{A52C3D67-8A84-49CE-9608-A18E780D5677}" srcOrd="0" destOrd="0" presId="urn:microsoft.com/office/officeart/2005/8/layout/hierarchy3"/>
    <dgm:cxn modelId="{D660C4F3-857E-453B-B7B8-93181C32C3C0}" type="presParOf" srcId="{9A7EA744-E585-45DA-8E9B-9E20622651AE}" destId="{99E7D7F2-7AAB-4704-A6AD-9DC61297C5F8}" srcOrd="1" destOrd="1" presId="urn:microsoft.com/office/officeart/2005/8/layout/hierarchy3"/>
    <dgm:cxn modelId="{1F0F1CA3-8D41-4451-BE60-71AB88AC7E52}" type="presOf" srcId="{691D869E-F97C-43AB-B919-47139FF2753F}" destId="{99E7D7F2-7AAB-4704-A6AD-9DC61297C5F8}" srcOrd="0" destOrd="0" presId="urn:microsoft.com/office/officeart/2005/8/layout/hierarchy3"/>
    <dgm:cxn modelId="{F557627C-3F94-4016-A2C1-35FBAE8F13D7}" type="presParOf" srcId="{9A7EA744-E585-45DA-8E9B-9E20622651AE}" destId="{D56FD067-EC12-4C96-A6E8-65CFCA355A4F}" srcOrd="2" destOrd="1" presId="urn:microsoft.com/office/officeart/2005/8/layout/hierarchy3"/>
    <dgm:cxn modelId="{C6F620CD-C894-4456-BAB1-F4D6005DBAFD}" type="presOf" srcId="{8664F89C-5EC1-4D0A-A33B-852C812960F4}" destId="{D56FD067-EC12-4C96-A6E8-65CFCA355A4F}" srcOrd="0" destOrd="0" presId="urn:microsoft.com/office/officeart/2005/8/layout/hierarchy3"/>
    <dgm:cxn modelId="{5F71C773-E031-4F8E-ADDF-ACF705CC97E2}" type="presParOf" srcId="{9A7EA744-E585-45DA-8E9B-9E20622651AE}" destId="{585B8FF7-AD22-4571-A731-D71494960DF6}" srcOrd="3" destOrd="1" presId="urn:microsoft.com/office/officeart/2005/8/layout/hierarchy3"/>
    <dgm:cxn modelId="{B512964D-AB6A-41A8-ACFF-B9DDF9177A97}" type="presOf" srcId="{FF50F708-5C1A-4523-832E-ABAFFE0E0B57}" destId="{585B8FF7-AD22-4571-A731-D71494960DF6}" srcOrd="0" destOrd="0" presId="urn:microsoft.com/office/officeart/2005/8/layout/hierarchy3"/>
    <dgm:cxn modelId="{7DBC1F15-1647-4CF1-98E7-0934743989F8}" type="presParOf" srcId="{9A7EA744-E585-45DA-8E9B-9E20622651AE}" destId="{4397FED6-FAC8-4B8D-9C2B-14D3F1855E60}" srcOrd="4" destOrd="1" presId="urn:microsoft.com/office/officeart/2005/8/layout/hierarchy3"/>
    <dgm:cxn modelId="{10F20EB0-E637-4932-8B1D-BE226DD07AD3}" type="presOf" srcId="{5E2ADB30-14C3-465C-A949-295868A6F990}" destId="{4397FED6-FAC8-4B8D-9C2B-14D3F1855E60}" srcOrd="0" destOrd="0" presId="urn:microsoft.com/office/officeart/2005/8/layout/hierarchy3"/>
    <dgm:cxn modelId="{FC4F6960-FC8B-4EEB-8AA2-1D78B4FD3EA3}" type="presParOf" srcId="{9A7EA744-E585-45DA-8E9B-9E20622651AE}" destId="{D2A2392A-55E7-4DEF-BDE5-731EC30B90A9}" srcOrd="5" destOrd="1" presId="urn:microsoft.com/office/officeart/2005/8/layout/hierarchy3"/>
    <dgm:cxn modelId="{9414DE38-13E9-406C-9538-EF0D8067A79B}" type="presOf" srcId="{1E22C66B-826C-4CCA-A459-CEB967B0D70A}" destId="{D2A2392A-55E7-4DEF-BDE5-731EC30B90A9}" srcOrd="0" destOrd="0" presId="urn:microsoft.com/office/officeart/2005/8/layout/hierarchy3"/>
    <dgm:cxn modelId="{B5188DEB-280E-42DF-90A2-51A7E3028157}" type="presParOf" srcId="{9A7EA744-E585-45DA-8E9B-9E20622651AE}" destId="{E63CA411-446F-41B6-92D8-EB44FDC2F0FA}" srcOrd="6" destOrd="1" presId="urn:microsoft.com/office/officeart/2005/8/layout/hierarchy3"/>
    <dgm:cxn modelId="{A95C8FAD-87D4-4201-BC9D-57E2826123B1}" type="presOf" srcId="{93049F8A-2726-4365-B847-6B77853390C3}" destId="{E63CA411-446F-41B6-92D8-EB44FDC2F0FA}" srcOrd="0" destOrd="0" presId="urn:microsoft.com/office/officeart/2005/8/layout/hierarchy3"/>
    <dgm:cxn modelId="{0B2E9718-12BF-4BD4-A212-5EEF2E97EF2A}" type="presParOf" srcId="{9A7EA744-E585-45DA-8E9B-9E20622651AE}" destId="{4DE36270-E050-4CC4-81E7-8406D8891380}" srcOrd="7" destOrd="1" presId="urn:microsoft.com/office/officeart/2005/8/layout/hierarchy3"/>
    <dgm:cxn modelId="{F9E1BE91-D1E3-41FC-8825-AECD3B03AEAE}" type="presOf" srcId="{5D30AF70-6565-44D0-9D7A-52C49402C65A}" destId="{4DE36270-E050-4CC4-81E7-8406D8891380}" srcOrd="0" destOrd="0" presId="urn:microsoft.com/office/officeart/2005/8/layout/hierarchy3"/>
    <dgm:cxn modelId="{0F26D530-1BD4-4825-863F-E88E7A55039C}" type="presParOf" srcId="{BA99965A-2D40-4D79-8990-EDFF24C85EE8}" destId="{3172787D-DB04-43ED-8026-C65F67B371C2}" srcOrd="2" destOrd="0" presId="urn:microsoft.com/office/officeart/2005/8/layout/hierarchy3"/>
    <dgm:cxn modelId="{CBF2E730-CB18-4865-942D-D521D384F845}" type="presParOf" srcId="{3172787D-DB04-43ED-8026-C65F67B371C2}" destId="{5E7B529B-3791-4C92-8A8D-42B5FE64B1B8}" srcOrd="0" destOrd="2" presId="urn:microsoft.com/office/officeart/2005/8/layout/hierarchy3"/>
    <dgm:cxn modelId="{01C7FB9B-4E5F-48C3-898F-621B73135467}" type="presOf" srcId="{867279BA-BE37-4115-B52A-17E4F0F535FD}" destId="{5E7B529B-3791-4C92-8A8D-42B5FE64B1B8}" srcOrd="0" destOrd="0" presId="urn:microsoft.com/office/officeart/2005/8/layout/hierarchy3"/>
    <dgm:cxn modelId="{A57E49C2-11BE-4963-965E-7758E2BB83AE}" type="presParOf" srcId="{5E7B529B-3791-4C92-8A8D-42B5FE64B1B8}" destId="{E3FF03EB-8647-4636-BC5C-E9BEC6C29553}" srcOrd="0" destOrd="0" presId="urn:microsoft.com/office/officeart/2005/8/layout/hierarchy3"/>
    <dgm:cxn modelId="{B7316A18-135A-4A61-A0E6-33D28315F454}" type="presOf" srcId="{867279BA-BE37-4115-B52A-17E4F0F535FD}" destId="{E3FF03EB-8647-4636-BC5C-E9BEC6C29553}" srcOrd="0" destOrd="0" presId="urn:microsoft.com/office/officeart/2005/8/layout/hierarchy3"/>
    <dgm:cxn modelId="{05763F48-62A8-4AD0-A2AC-966D527ADB55}" type="presParOf" srcId="{5E7B529B-3791-4C92-8A8D-42B5FE64B1B8}" destId="{020E4746-3A8C-42B4-AC17-0FB7CA4B2811}" srcOrd="1" destOrd="0" presId="urn:microsoft.com/office/officeart/2005/8/layout/hierarchy3"/>
    <dgm:cxn modelId="{6B934BB8-D5FA-490C-945E-54A32F2055E8}" type="presOf" srcId="{867279BA-BE37-4115-B52A-17E4F0F535FD}" destId="{020E4746-3A8C-42B4-AC17-0FB7CA4B2811}" srcOrd="0" destOrd="0" presId="urn:microsoft.com/office/officeart/2005/8/layout/hierarchy3"/>
    <dgm:cxn modelId="{103D50C3-9309-4469-B14C-A18247014A55}" type="presParOf" srcId="{3172787D-DB04-43ED-8026-C65F67B371C2}" destId="{A994A7C3-AEF7-4426-B7EF-877C67834B7F}" srcOrd="1" destOrd="2" presId="urn:microsoft.com/office/officeart/2005/8/layout/hierarchy3"/>
    <dgm:cxn modelId="{0C3C34DD-8DE6-48B7-8445-E9E880992B88}" type="presParOf" srcId="{A994A7C3-AEF7-4426-B7EF-877C67834B7F}" destId="{3F5EB287-4C34-456C-B985-2B774B3D9EF1}" srcOrd="0" destOrd="1" presId="urn:microsoft.com/office/officeart/2005/8/layout/hierarchy3"/>
    <dgm:cxn modelId="{4C253117-7903-4C13-83B1-3FBCB642D8D6}" type="presOf" srcId="{57380257-9F95-43E2-B330-46970CC8990C}" destId="{3F5EB287-4C34-456C-B985-2B774B3D9EF1}" srcOrd="0" destOrd="0" presId="urn:microsoft.com/office/officeart/2005/8/layout/hierarchy3"/>
    <dgm:cxn modelId="{9AF9B0B5-A1CB-4193-ACD6-45A314A8B7AD}" type="presParOf" srcId="{A994A7C3-AEF7-4426-B7EF-877C67834B7F}" destId="{A9454E12-1A81-4CCD-AB01-CC69284C8769}" srcOrd="1" destOrd="1" presId="urn:microsoft.com/office/officeart/2005/8/layout/hierarchy3"/>
    <dgm:cxn modelId="{5ACBE34C-897E-4413-B632-8DDDAF349236}" type="presOf" srcId="{849175CF-F593-437D-924E-CA0E96CBD1E1}" destId="{A9454E12-1A81-4CCD-AB01-CC69284C8769}" srcOrd="0" destOrd="0" presId="urn:microsoft.com/office/officeart/2005/8/layout/hierarchy3"/>
    <dgm:cxn modelId="{BC4077F0-A960-4B39-955A-8105A8F9CA5F}" type="presParOf" srcId="{A994A7C3-AEF7-4426-B7EF-877C67834B7F}" destId="{56903B70-44BE-4DEE-B3D8-8D6F309E69EE}" srcOrd="2" destOrd="1" presId="urn:microsoft.com/office/officeart/2005/8/layout/hierarchy3"/>
    <dgm:cxn modelId="{896E9327-58C0-44BE-852B-6FE41D4AB54B}" type="presOf" srcId="{672BD303-3035-4BAD-BC56-6E34D1C63F93}" destId="{56903B70-44BE-4DEE-B3D8-8D6F309E69EE}" srcOrd="0" destOrd="0" presId="urn:microsoft.com/office/officeart/2005/8/layout/hierarchy3"/>
    <dgm:cxn modelId="{60A38722-214F-4A3F-B093-FB263A2B5899}" type="presParOf" srcId="{A994A7C3-AEF7-4426-B7EF-877C67834B7F}" destId="{CD3CDA12-D3B0-45EC-A723-612A0493B711}" srcOrd="3" destOrd="1" presId="urn:microsoft.com/office/officeart/2005/8/layout/hierarchy3"/>
    <dgm:cxn modelId="{32A24F14-831F-4457-A4DA-10832A082E18}" type="presOf" srcId="{8C757F7A-BF47-479A-973F-2852BB847704}" destId="{CD3CDA12-D3B0-45EC-A723-612A0493B711}" srcOrd="0" destOrd="0" presId="urn:microsoft.com/office/officeart/2005/8/layout/hierarchy3"/>
    <dgm:cxn modelId="{AC8EB8C0-8446-4E47-972D-2D0C9E72CD91}" type="presParOf" srcId="{A994A7C3-AEF7-4426-B7EF-877C67834B7F}" destId="{FBBDB19D-97F6-41DD-A934-0F7978AD0E61}" srcOrd="4" destOrd="1" presId="urn:microsoft.com/office/officeart/2005/8/layout/hierarchy3"/>
    <dgm:cxn modelId="{D69DEA85-39E6-445F-920E-A894FB11C5EB}" type="presOf" srcId="{71732FDF-6E73-4CD4-8E11-093588F88172}" destId="{FBBDB19D-97F6-41DD-A934-0F7978AD0E61}" srcOrd="0" destOrd="0" presId="urn:microsoft.com/office/officeart/2005/8/layout/hierarchy3"/>
    <dgm:cxn modelId="{30DF04E1-0861-4DED-A5AD-553D7089624A}" type="presParOf" srcId="{A994A7C3-AEF7-4426-B7EF-877C67834B7F}" destId="{405FB2C4-9A99-4B5A-8B3F-51F0914A4145}" srcOrd="5" destOrd="1" presId="urn:microsoft.com/office/officeart/2005/8/layout/hierarchy3"/>
    <dgm:cxn modelId="{69335BBC-4EC9-4E0B-A07B-65FE9342A82A}" type="presOf" srcId="{AA10584E-CAFF-4824-8EFA-3A3263D73CA2}" destId="{405FB2C4-9A99-4B5A-8B3F-51F0914A4145}" srcOrd="0" destOrd="0" presId="urn:microsoft.com/office/officeart/2005/8/layout/hierarchy3"/>
    <dgm:cxn modelId="{D3DA0D89-E09B-4D8A-966E-BB60AE348EFC}" type="presParOf" srcId="{A994A7C3-AEF7-4426-B7EF-877C67834B7F}" destId="{B173D197-AB2F-4F07-9322-B57CA9C03F5F}" srcOrd="6" destOrd="1" presId="urn:microsoft.com/office/officeart/2005/8/layout/hierarchy3"/>
    <dgm:cxn modelId="{1FF20036-BDCD-4A1F-94CF-559D448DABBE}" type="presOf" srcId="{3A3E9782-A37C-4812-8FA8-6B8FA346831E}" destId="{B173D197-AB2F-4F07-9322-B57CA9C03F5F}" srcOrd="0" destOrd="0" presId="urn:microsoft.com/office/officeart/2005/8/layout/hierarchy3"/>
    <dgm:cxn modelId="{138E368C-6162-4F4C-8BF9-1CC1F8DD6008}" type="presParOf" srcId="{A994A7C3-AEF7-4426-B7EF-877C67834B7F}" destId="{A92AB43B-892D-4CC2-ADDA-1AE0990A1DC9}" srcOrd="7" destOrd="1" presId="urn:microsoft.com/office/officeart/2005/8/layout/hierarchy3"/>
    <dgm:cxn modelId="{6F39D997-5E26-4CC8-8B2A-C9F873B791F7}" type="presOf" srcId="{33892E06-B030-44D6-808B-978C5E6015C2}" destId="{A92AB43B-892D-4CC2-ADDA-1AE0990A1DC9}" srcOrd="0" destOrd="0" presId="urn:microsoft.com/office/officeart/2005/8/layout/hierarchy3"/>
    <dgm:cxn modelId="{95993225-F32A-407A-8149-E01A9955D05C}" type="presParOf" srcId="{BA99965A-2D40-4D79-8990-EDFF24C85EE8}" destId="{6040DE78-0E3D-4148-8DFC-F8022ED8A12E}" srcOrd="3" destOrd="0" presId="urn:microsoft.com/office/officeart/2005/8/layout/hierarchy3"/>
    <dgm:cxn modelId="{77238E14-5BC1-4981-AC31-2DA043C9DF52}" type="presParOf" srcId="{6040DE78-0E3D-4148-8DFC-F8022ED8A12E}" destId="{CB88B800-6AFD-443F-85BD-45CF1436D11B}" srcOrd="0" destOrd="3" presId="urn:microsoft.com/office/officeart/2005/8/layout/hierarchy3"/>
    <dgm:cxn modelId="{E6EB7373-0796-4C19-8D38-DB605B2A1966}" type="presOf" srcId="{6A60DC33-5423-4139-B18F-45E1DFC7A837}" destId="{CB88B800-6AFD-443F-85BD-45CF1436D11B}" srcOrd="0" destOrd="0" presId="urn:microsoft.com/office/officeart/2005/8/layout/hierarchy3"/>
    <dgm:cxn modelId="{DD32EFC0-2907-4C34-B55C-480431841DAB}" type="presParOf" srcId="{CB88B800-6AFD-443F-85BD-45CF1436D11B}" destId="{134437C1-2065-475A-BE7F-1BD883199570}" srcOrd="0" destOrd="0" presId="urn:microsoft.com/office/officeart/2005/8/layout/hierarchy3"/>
    <dgm:cxn modelId="{5FC124D5-DEB7-4213-83DF-B2F67D2110DD}" type="presOf" srcId="{6A60DC33-5423-4139-B18F-45E1DFC7A837}" destId="{134437C1-2065-475A-BE7F-1BD883199570}" srcOrd="0" destOrd="0" presId="urn:microsoft.com/office/officeart/2005/8/layout/hierarchy3"/>
    <dgm:cxn modelId="{246BF671-3405-4737-BFB1-C86A0362635A}" type="presParOf" srcId="{CB88B800-6AFD-443F-85BD-45CF1436D11B}" destId="{7939EBE9-F0E6-448C-A121-1EA73E9F8E0D}" srcOrd="1" destOrd="0" presId="urn:microsoft.com/office/officeart/2005/8/layout/hierarchy3"/>
    <dgm:cxn modelId="{9FB2FF42-BC0D-49B5-8396-B39CA0083BB0}" type="presOf" srcId="{6A60DC33-5423-4139-B18F-45E1DFC7A837}" destId="{7939EBE9-F0E6-448C-A121-1EA73E9F8E0D}" srcOrd="0" destOrd="0" presId="urn:microsoft.com/office/officeart/2005/8/layout/hierarchy3"/>
    <dgm:cxn modelId="{9624F077-AB19-4157-AA8C-1453C3F001EF}" type="presParOf" srcId="{6040DE78-0E3D-4148-8DFC-F8022ED8A12E}" destId="{621C4AE9-A466-48DA-93F2-72D86C1F06E0}" srcOrd="1" destOrd="3" presId="urn:microsoft.com/office/officeart/2005/8/layout/hierarchy3"/>
    <dgm:cxn modelId="{6F8C1D96-0A2E-4659-9109-97B7462E9D55}" type="presParOf" srcId="{621C4AE9-A466-48DA-93F2-72D86C1F06E0}" destId="{D14D7095-5A3E-46DA-AA06-48637BF7E93A}" srcOrd="0" destOrd="1" presId="urn:microsoft.com/office/officeart/2005/8/layout/hierarchy3"/>
    <dgm:cxn modelId="{CF58844B-881C-46F0-B445-23E684B3BD18}" type="presOf" srcId="{3ED5D949-3AD0-4597-BD5A-B47D6DFD83A3}" destId="{D14D7095-5A3E-46DA-AA06-48637BF7E93A}" srcOrd="0" destOrd="0" presId="urn:microsoft.com/office/officeart/2005/8/layout/hierarchy3"/>
    <dgm:cxn modelId="{6232BF37-8081-4A93-B825-7C8B18658E23}" type="presParOf" srcId="{621C4AE9-A466-48DA-93F2-72D86C1F06E0}" destId="{22FEAD9F-3EE4-4299-9A03-3C20410AFA75}" srcOrd="1" destOrd="1" presId="urn:microsoft.com/office/officeart/2005/8/layout/hierarchy3"/>
    <dgm:cxn modelId="{2E579CF5-5199-4E73-95A3-18224732C501}" type="presOf" srcId="{95037B4E-3CB7-4056-ABAF-2BEC3767FEF5}" destId="{22FEAD9F-3EE4-4299-9A03-3C20410AFA75}" srcOrd="0" destOrd="0" presId="urn:microsoft.com/office/officeart/2005/8/layout/hierarchy3"/>
    <dgm:cxn modelId="{B524933C-A999-4B8E-8EDA-CBCE5EA6FBF8}" type="presParOf" srcId="{621C4AE9-A466-48DA-93F2-72D86C1F06E0}" destId="{76386A32-24CC-42B7-9853-5F84D001A07F}" srcOrd="2" destOrd="1" presId="urn:microsoft.com/office/officeart/2005/8/layout/hierarchy3"/>
    <dgm:cxn modelId="{4368D5EA-A044-4873-8C6E-CF05B65F8184}" type="presOf" srcId="{D348DBCD-B1F2-4E44-A3BC-0648C50E4CC8}" destId="{76386A32-24CC-42B7-9853-5F84D001A07F}" srcOrd="0" destOrd="0" presId="urn:microsoft.com/office/officeart/2005/8/layout/hierarchy3"/>
    <dgm:cxn modelId="{D6790BBB-906F-4E49-A091-15A84979DBF2}" type="presParOf" srcId="{621C4AE9-A466-48DA-93F2-72D86C1F06E0}" destId="{60CA7F19-F407-4796-94D0-06C4EDC116C4}" srcOrd="3" destOrd="1" presId="urn:microsoft.com/office/officeart/2005/8/layout/hierarchy3"/>
    <dgm:cxn modelId="{40D03733-2C1F-42F0-B60E-92A08C56009E}" type="presOf" srcId="{1D28A514-5643-43A8-AAC9-A5E9D6542F25}" destId="{60CA7F19-F407-4796-94D0-06C4EDC116C4}" srcOrd="0" destOrd="0" presId="urn:microsoft.com/office/officeart/2005/8/layout/hierarchy3"/>
    <dgm:cxn modelId="{2615C699-666C-4AC4-AE6F-C1C055A1708C}" type="presOf" srcId="{CD88BCAF-2B23-4EF7-8F65-78CBAFCC57D1}" destId="{60CA7F19-F407-4796-94D0-06C4EDC116C4}" srcOrd="0" destOrd="1"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2C63A4-9D5D-47CE-8D74-13AD5720E5D9}" type="doc">
      <dgm:prSet loTypeId="hierarchy" loCatId="hierarchy" qsTypeId="urn:microsoft.com/office/officeart/2005/8/quickstyle/simple5" qsCatId="simple" csTypeId="urn:microsoft.com/office/officeart/2005/8/colors/accent1_2" csCatId="accent1" phldr="0"/>
      <dgm:spPr/>
      <dgm:t>
        <a:bodyPr/>
        <a:p>
          <a:endParaRPr lang="en-US"/>
        </a:p>
      </dgm:t>
    </dgm:pt>
    <dgm:pt modelId="{42D42628-864C-41D6-833F-2DBB342F4DB0}">
      <dgm:prSet phldrT="[Text]" phldr="0" custT="1"/>
      <dgm:spPr/>
      <dgm:t>
        <a:bodyPr vert="horz" wrap="square"/>
        <a:p>
          <a:pPr>
            <a:lnSpc>
              <a:spcPct val="100000"/>
            </a:lnSpc>
            <a:spcBef>
              <a:spcPct val="0"/>
            </a:spcBef>
            <a:spcAft>
              <a:spcPct val="35000"/>
            </a:spcAft>
          </a:pPr>
          <a:r>
            <a:rPr lang="en-US" sz="2800" b="1" i="1"/>
            <a:t>TECH</a:t>
          </a:r>
          <a:r>
            <a:rPr lang="en-US" sz="2800" b="1" i="1"/>
            <a:t/>
          </a:r>
          <a:endParaRPr lang="en-US" sz="2800" b="1" i="1"/>
        </a:p>
      </dgm:t>
    </dgm:pt>
    <dgm:pt modelId="{C7195306-E1B1-4ECE-8382-424ACA226556}" cxnId="{7A1FAA48-2182-4558-9534-7311148DE310}" type="parTrans">
      <dgm:prSet/>
      <dgm:spPr/>
      <dgm:t>
        <a:bodyPr/>
        <a:p>
          <a:endParaRPr lang="en-US"/>
        </a:p>
      </dgm:t>
    </dgm:pt>
    <dgm:pt modelId="{33D8AA3E-DAD3-412E-80E1-09AFD3B5EAF9}" cxnId="{7A1FAA48-2182-4558-9534-7311148DE310}" type="sibTrans">
      <dgm:prSet/>
      <dgm:spPr/>
      <dgm:t>
        <a:bodyPr/>
        <a:p>
          <a:endParaRPr lang="en-US"/>
        </a:p>
      </dgm:t>
    </dgm:pt>
    <dgm:pt modelId="{1FC1C8C3-63CB-4E55-BD49-AA552B8440D8}">
      <dgm:prSet phldrT="[Text]" phldr="0" custT="1"/>
      <dgm:spPr/>
      <dgm:t>
        <a:bodyPr vert="horz" wrap="square"/>
        <a:p>
          <a:pPr>
            <a:lnSpc>
              <a:spcPct val="100000"/>
            </a:lnSpc>
            <a:spcBef>
              <a:spcPct val="0"/>
            </a:spcBef>
            <a:spcAft>
              <a:spcPct val="35000"/>
            </a:spcAft>
          </a:pPr>
          <a:r>
            <a:rPr lang="en-US" sz="2400" b="1"/>
            <a:t>Front End</a:t>
          </a:r>
          <a:r>
            <a:rPr lang="en-US" sz="2400" b="1"/>
            <a:t/>
          </a:r>
          <a:endParaRPr lang="en-US" sz="2400" b="1"/>
        </a:p>
      </dgm:t>
    </dgm:pt>
    <dgm:pt modelId="{B025E324-1C01-4543-8D06-F931E0E78FF4}" cxnId="{2D025B71-8010-447D-842F-381D9625A2F1}" type="parTrans">
      <dgm:prSet/>
      <dgm:spPr/>
      <dgm:t>
        <a:bodyPr/>
        <a:p>
          <a:endParaRPr lang="en-US"/>
        </a:p>
      </dgm:t>
    </dgm:pt>
    <dgm:pt modelId="{588AC07E-4185-4602-8798-37B6E219CC88}" cxnId="{2D025B71-8010-447D-842F-381D9625A2F1}" type="sibTrans">
      <dgm:prSet/>
      <dgm:spPr/>
      <dgm:t>
        <a:bodyPr/>
        <a:p>
          <a:endParaRPr lang="en-US"/>
        </a:p>
      </dgm:t>
    </dgm:pt>
    <dgm:pt modelId="{413DC10E-9606-4031-9D12-417781688977}">
      <dgm:prSet phldrT="[Text]" phldr="0" custT="1"/>
      <dgm:spPr/>
      <dgm:t>
        <a:bodyPr vert="horz" wrap="square"/>
        <a:p>
          <a:pPr>
            <a:lnSpc>
              <a:spcPct val="100000"/>
            </a:lnSpc>
            <a:spcBef>
              <a:spcPct val="0"/>
            </a:spcBef>
            <a:spcAft>
              <a:spcPct val="35000"/>
            </a:spcAft>
          </a:pPr>
          <a:r>
            <a:rPr lang="en-US" sz="2400" b="1" i="1"/>
            <a:t>HTML</a:t>
          </a:r>
          <a:r>
            <a:rPr lang="en-US" sz="2400" b="1" i="1"/>
            <a:t/>
          </a:r>
          <a:endParaRPr lang="en-US" sz="2400" b="1" i="1"/>
        </a:p>
      </dgm:t>
    </dgm:pt>
    <dgm:pt modelId="{B91B61BD-7D07-442C-992B-5B3D56015222}" cxnId="{AFC9FD4E-7741-4AF6-A4D4-FB3158D93440}" type="parTrans">
      <dgm:prSet/>
      <dgm:spPr/>
      <dgm:t>
        <a:bodyPr/>
        <a:p>
          <a:endParaRPr lang="en-US"/>
        </a:p>
      </dgm:t>
    </dgm:pt>
    <dgm:pt modelId="{35976CC6-4E05-49D8-B5E8-F8093ECA95B4}" cxnId="{AFC9FD4E-7741-4AF6-A4D4-FB3158D93440}" type="sibTrans">
      <dgm:prSet/>
      <dgm:spPr/>
      <dgm:t>
        <a:bodyPr/>
        <a:p>
          <a:endParaRPr lang="en-US"/>
        </a:p>
      </dgm:t>
    </dgm:pt>
    <dgm:pt modelId="{2CBDA979-8596-4CE7-8BC2-17404A7C0FD8}">
      <dgm:prSet phldrT="[Text]" phldr="0" custT="1"/>
      <dgm:spPr/>
      <dgm:t>
        <a:bodyPr vert="horz" wrap="square"/>
        <a:p>
          <a:pPr>
            <a:lnSpc>
              <a:spcPct val="100000"/>
            </a:lnSpc>
            <a:spcBef>
              <a:spcPct val="0"/>
            </a:spcBef>
            <a:spcAft>
              <a:spcPct val="35000"/>
            </a:spcAft>
          </a:pPr>
          <a:r>
            <a:rPr lang="en-US" sz="2800" b="1" i="1"/>
            <a:t>CSS</a:t>
          </a:r>
          <a:r>
            <a:rPr lang="en-US" sz="2800" b="1" i="1"/>
            <a:t/>
          </a:r>
          <a:endParaRPr lang="en-US" sz="2800" b="1" i="1"/>
        </a:p>
      </dgm:t>
    </dgm:pt>
    <dgm:pt modelId="{BD974C14-C39B-4EE1-B5D9-2FDCB32CDCFE}" cxnId="{E7268958-4BFD-4DCC-A93B-02FF10B60818}" type="parTrans">
      <dgm:prSet/>
      <dgm:spPr/>
      <dgm:t>
        <a:bodyPr/>
        <a:p>
          <a:endParaRPr lang="en-US"/>
        </a:p>
      </dgm:t>
    </dgm:pt>
    <dgm:pt modelId="{9F1D3E32-A446-4254-BA89-8FD8DDFCF152}" cxnId="{E7268958-4BFD-4DCC-A93B-02FF10B60818}" type="sibTrans">
      <dgm:prSet/>
      <dgm:spPr/>
      <dgm:t>
        <a:bodyPr/>
        <a:p>
          <a:endParaRPr lang="en-US"/>
        </a:p>
      </dgm:t>
    </dgm:pt>
    <dgm:pt modelId="{A2CCEDBE-EF3B-415D-A6DF-2CEF9F90FA91}">
      <dgm:prSet phldr="0" custT="0"/>
      <dgm:spPr/>
      <dgm:t>
        <a:bodyPr vert="horz" wrap="square"/>
        <a:p>
          <a:pPr>
            <a:lnSpc>
              <a:spcPct val="100000"/>
            </a:lnSpc>
            <a:spcBef>
              <a:spcPct val="0"/>
            </a:spcBef>
            <a:spcAft>
              <a:spcPct val="35000"/>
            </a:spcAft>
          </a:pPr>
          <a:r>
            <a:rPr lang="en-US" b="1" i="1"/>
            <a:t>JAVASCRIPT</a:t>
          </a:r>
          <a:r>
            <a:rPr lang="en-US" b="1" i="1"/>
            <a:t/>
          </a:r>
          <a:endParaRPr lang="en-US" b="1" i="1"/>
        </a:p>
      </dgm:t>
    </dgm:pt>
    <dgm:pt modelId="{6E6D8948-A4C5-4057-838D-3D5BE6B02378}" cxnId="{70B97A9B-08E8-4D12-9D1E-81E25EE9F8AE}" type="parTrans">
      <dgm:prSet/>
      <dgm:spPr/>
    </dgm:pt>
    <dgm:pt modelId="{5D4EC57A-9B6B-4261-90F0-D01ED794903A}" cxnId="{70B97A9B-08E8-4D12-9D1E-81E25EE9F8AE}" type="sibTrans">
      <dgm:prSet/>
      <dgm:spPr/>
    </dgm:pt>
    <dgm:pt modelId="{46EE8811-F24F-4D20-A8A1-22C200870DDF}">
      <dgm:prSet phldr="0" custT="1"/>
      <dgm:spPr/>
      <dgm:t>
        <a:bodyPr vert="horz" wrap="square"/>
        <a:p>
          <a:pPr>
            <a:lnSpc>
              <a:spcPct val="100000"/>
            </a:lnSpc>
            <a:spcBef>
              <a:spcPct val="0"/>
            </a:spcBef>
            <a:spcAft>
              <a:spcPct val="35000"/>
            </a:spcAft>
          </a:pPr>
          <a:r>
            <a:rPr lang="en-US" sz="2400" b="1" i="1"/>
            <a:t>AJAX</a:t>
          </a:r>
          <a:endParaRPr lang="en-US" sz="2400" b="1" i="1"/>
        </a:p>
        <a:p>
          <a:pPr>
            <a:lnSpc>
              <a:spcPct val="100000"/>
            </a:lnSpc>
            <a:spcBef>
              <a:spcPct val="0"/>
            </a:spcBef>
            <a:spcAft>
              <a:spcPct val="35000"/>
            </a:spcAft>
          </a:pPr>
          <a:r>
            <a:rPr lang="en-US" sz="2400" b="1" i="1"/>
            <a:t>JSP</a:t>
          </a:r>
          <a:r>
            <a:rPr lang="en-US" sz="2400" b="1" i="1"/>
            <a:t/>
          </a:r>
          <a:endParaRPr lang="en-US" sz="2400" b="1" i="1"/>
        </a:p>
      </dgm:t>
    </dgm:pt>
    <dgm:pt modelId="{7CA72F19-B3EB-425F-8771-792003A4E69D}" cxnId="{CF943F18-847B-4172-B00E-1F22A19A5C3C}" type="parTrans">
      <dgm:prSet/>
      <dgm:spPr/>
    </dgm:pt>
    <dgm:pt modelId="{DBBCBFF5-61D2-4C48-8C56-2B362D749FE7}" cxnId="{CF943F18-847B-4172-B00E-1F22A19A5C3C}" type="sibTrans">
      <dgm:prSet/>
      <dgm:spPr/>
    </dgm:pt>
    <dgm:pt modelId="{A05D3806-5723-4FF6-989A-CFBBE505DD4B}">
      <dgm:prSet phldrT="[Text]" phldr="0" custT="1"/>
      <dgm:spPr/>
      <dgm:t>
        <a:bodyPr vert="horz" wrap="square"/>
        <a:p>
          <a:pPr>
            <a:lnSpc>
              <a:spcPct val="100000"/>
            </a:lnSpc>
            <a:spcBef>
              <a:spcPct val="0"/>
            </a:spcBef>
            <a:spcAft>
              <a:spcPct val="35000"/>
            </a:spcAft>
          </a:pPr>
          <a:r>
            <a:rPr lang="en-US" sz="2400" b="1"/>
            <a:t>Back End</a:t>
          </a:r>
          <a:r>
            <a:rPr lang="en-US" sz="2400" b="1"/>
            <a:t/>
          </a:r>
          <a:endParaRPr lang="en-US" sz="2400" b="1"/>
        </a:p>
      </dgm:t>
    </dgm:pt>
    <dgm:pt modelId="{3B533E93-AA45-4AC9-9CB7-4EF287AB96B6}" cxnId="{55BF5D21-0D48-44E2-BAB6-45C86041A441}" type="parTrans">
      <dgm:prSet/>
      <dgm:spPr/>
      <dgm:t>
        <a:bodyPr/>
        <a:p>
          <a:endParaRPr lang="en-US"/>
        </a:p>
      </dgm:t>
    </dgm:pt>
    <dgm:pt modelId="{C1E7C596-43DD-4C48-95F5-50523BA11C29}" cxnId="{55BF5D21-0D48-44E2-BAB6-45C86041A441}" type="sibTrans">
      <dgm:prSet/>
      <dgm:spPr/>
      <dgm:t>
        <a:bodyPr/>
        <a:p>
          <a:endParaRPr lang="en-US"/>
        </a:p>
      </dgm:t>
    </dgm:pt>
    <dgm:pt modelId="{3686A200-E478-4562-8B19-FD2DBBD557B6}">
      <dgm:prSet phldrT="[Text]" phldr="0" custT="1"/>
      <dgm:spPr/>
      <dgm:t>
        <a:bodyPr vert="horz" wrap="square"/>
        <a:p>
          <a:pPr>
            <a:lnSpc>
              <a:spcPct val="100000"/>
            </a:lnSpc>
            <a:spcBef>
              <a:spcPct val="0"/>
            </a:spcBef>
            <a:spcAft>
              <a:spcPct val="35000"/>
            </a:spcAft>
          </a:pPr>
          <a:r>
            <a:rPr lang="en-US" sz="2400" b="1" i="1"/>
            <a:t>JAVA</a:t>
          </a:r>
          <a:r>
            <a:rPr lang="en-US" sz="2400" b="1" i="1"/>
            <a:t/>
          </a:r>
          <a:endParaRPr lang="en-US" sz="2400" b="1" i="1"/>
        </a:p>
      </dgm:t>
    </dgm:pt>
    <dgm:pt modelId="{A2B0C03D-874D-48F0-8AEB-6735F9546654}" cxnId="{E396A484-C1FA-4689-A68C-115368823820}" type="parTrans">
      <dgm:prSet/>
      <dgm:spPr/>
      <dgm:t>
        <a:bodyPr/>
        <a:p>
          <a:endParaRPr lang="en-US"/>
        </a:p>
      </dgm:t>
    </dgm:pt>
    <dgm:pt modelId="{AFE54AA4-E896-4D7C-A98A-AA7AA56E9B8C}" cxnId="{E396A484-C1FA-4689-A68C-115368823820}" type="sibTrans">
      <dgm:prSet/>
      <dgm:spPr/>
      <dgm:t>
        <a:bodyPr/>
        <a:p>
          <a:endParaRPr lang="en-US"/>
        </a:p>
      </dgm:t>
    </dgm:pt>
    <dgm:pt modelId="{D3EE25A6-4812-4BFA-A05F-64DAE0917EFC}">
      <dgm:prSet phldr="0" custT="1"/>
      <dgm:spPr/>
      <dgm:t>
        <a:bodyPr vert="horz" wrap="square"/>
        <a:p>
          <a:pPr>
            <a:lnSpc>
              <a:spcPct val="100000"/>
            </a:lnSpc>
            <a:spcBef>
              <a:spcPct val="0"/>
            </a:spcBef>
            <a:spcAft>
              <a:spcPct val="35000"/>
            </a:spcAft>
          </a:pPr>
          <a:r>
            <a:rPr lang="en-US" sz="2400" b="1" i="1"/>
            <a:t>MYSQL DB</a:t>
          </a:r>
          <a:r>
            <a:rPr lang="en-US" sz="2400" b="1" i="1"/>
            <a:t/>
          </a:r>
          <a:endParaRPr lang="en-US" sz="2400" b="1" i="1"/>
        </a:p>
      </dgm:t>
    </dgm:pt>
    <dgm:pt modelId="{AECEA5A0-A5F6-4ED7-BAC1-FC4465DB358A}" cxnId="{78320B85-5F0E-42EE-BC78-E534D0CAD703}" type="parTrans">
      <dgm:prSet/>
      <dgm:spPr/>
    </dgm:pt>
    <dgm:pt modelId="{71AAF484-2B30-4224-AA3B-B560AAA236B6}" cxnId="{78320B85-5F0E-42EE-BC78-E534D0CAD703}" type="sibTrans">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2"/>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2"/>
      <dgm:spPr/>
    </dgm:pt>
    <dgm:pt modelId="{0EA44707-A464-4EC8-A803-F76ACC6D424E}" type="pres">
      <dgm:prSet presAssocID="{1FC1C8C3-63CB-4E55-BD49-AA552B8440D8}" presName="text2" presStyleLbl="fgAcc2" presStyleIdx="0" presStyleCnt="2">
        <dgm:presLayoutVars>
          <dgm:chPref val="3"/>
        </dgm:presLayoutVars>
      </dgm:prSet>
      <dgm:spPr/>
    </dgm:pt>
    <dgm:pt modelId="{6B6A2946-5A7E-4FF4-AF36-E3D5F63CFE3D}" type="pres">
      <dgm:prSet presAssocID="{1FC1C8C3-63CB-4E55-BD49-AA552B8440D8}" presName="hierChild3" presStyleCnt="0"/>
      <dgm:spPr/>
    </dgm:pt>
    <dgm:pt modelId="{7AE2857D-5F88-40E3-94F7-FDA3B28620D7}" type="pres">
      <dgm:prSet presAssocID="{B91B61BD-7D07-442C-992B-5B3D56015222}" presName="Name17" presStyleLbl="parChTrans1D3" presStyleIdx="0" presStyleCnt="6"/>
      <dgm:spPr/>
    </dgm:pt>
    <dgm:pt modelId="{D7BD317B-C4E6-4902-B91D-E9C9A9EF8739}" type="pres">
      <dgm:prSet presAssocID="{413DC10E-9606-4031-9D12-417781688977}" presName="hierRoot3" presStyleCnt="0"/>
      <dgm:spPr/>
    </dgm:pt>
    <dgm:pt modelId="{CB0CF6A7-20E6-46ED-9BCC-DAB7055AECE0}" type="pres">
      <dgm:prSet presAssocID="{413DC10E-9606-4031-9D12-417781688977}" presName="composite3" presStyleCnt="0"/>
      <dgm:spPr/>
    </dgm:pt>
    <dgm:pt modelId="{F5259C9B-A3FA-48CF-9040-45A521EAA633}" type="pres">
      <dgm:prSet presAssocID="{413DC10E-9606-4031-9D12-417781688977}" presName="background3" presStyleLbl="node3" presStyleIdx="0" presStyleCnt="6"/>
      <dgm:spPr/>
    </dgm:pt>
    <dgm:pt modelId="{853C1BD6-B55C-4E31-8087-BF0CECC29114}" type="pres">
      <dgm:prSet presAssocID="{413DC10E-9606-4031-9D12-417781688977}" presName="text3" presStyleLbl="fgAcc3" presStyleIdx="0" presStyleCnt="6">
        <dgm:presLayoutVars>
          <dgm:chPref val="3"/>
        </dgm:presLayoutVars>
      </dgm:prSet>
      <dgm:spPr/>
    </dgm:pt>
    <dgm:pt modelId="{D55B9A71-3914-40FF-9109-62322A3C9A89}" type="pres">
      <dgm:prSet presAssocID="{413DC10E-9606-4031-9D12-417781688977}" presName="hierChild4" presStyleCnt="0"/>
      <dgm:spPr/>
    </dgm:pt>
    <dgm:pt modelId="{D59171DA-149A-4C9C-A74B-23447966A3B9}" type="pres">
      <dgm:prSet presAssocID="{BD974C14-C39B-4EE1-B5D9-2FDCB32CDCFE}" presName="Name17" presStyleLbl="parChTrans1D3" presStyleIdx="1" presStyleCnt="6"/>
      <dgm:spPr/>
    </dgm:pt>
    <dgm:pt modelId="{4BC45A5B-43E4-47E5-81B8-A3ADEED7A3F3}" type="pres">
      <dgm:prSet presAssocID="{2CBDA979-8596-4CE7-8BC2-17404A7C0FD8}" presName="hierRoot3" presStyleCnt="0"/>
      <dgm:spPr/>
    </dgm:pt>
    <dgm:pt modelId="{7911E21C-7200-416C-8681-19878FF62A5E}" type="pres">
      <dgm:prSet presAssocID="{2CBDA979-8596-4CE7-8BC2-17404A7C0FD8}" presName="composite3" presStyleCnt="0"/>
      <dgm:spPr/>
    </dgm:pt>
    <dgm:pt modelId="{1A203F35-9E67-4F17-83C9-09EC9C012210}" type="pres">
      <dgm:prSet presAssocID="{2CBDA979-8596-4CE7-8BC2-17404A7C0FD8}" presName="background3" presStyleLbl="node3" presStyleIdx="1" presStyleCnt="6"/>
      <dgm:spPr/>
    </dgm:pt>
    <dgm:pt modelId="{533883D4-4C00-47F7-9EF4-FA619DFDCE70}" type="pres">
      <dgm:prSet presAssocID="{2CBDA979-8596-4CE7-8BC2-17404A7C0FD8}" presName="text3" presStyleLbl="fgAcc3" presStyleIdx="1" presStyleCnt="6">
        <dgm:presLayoutVars>
          <dgm:chPref val="3"/>
        </dgm:presLayoutVars>
      </dgm:prSet>
      <dgm:spPr/>
    </dgm:pt>
    <dgm:pt modelId="{BB3193DD-346C-4CBB-ACC3-5F6ABE258C28}" type="pres">
      <dgm:prSet presAssocID="{2CBDA979-8596-4CE7-8BC2-17404A7C0FD8}" presName="hierChild4" presStyleCnt="0"/>
      <dgm:spPr/>
    </dgm:pt>
    <dgm:pt modelId="{EFA22DBD-2C7A-425D-910C-FA1B40ED1E47}" type="pres">
      <dgm:prSet presAssocID="{6E6D8948-A4C5-4057-838D-3D5BE6B02378}" presName="Name17" presStyleLbl="parChTrans1D3" presStyleIdx="2" presStyleCnt="6"/>
      <dgm:spPr/>
    </dgm:pt>
    <dgm:pt modelId="{65040568-6362-4FE3-99D2-74D378AF8448}" type="pres">
      <dgm:prSet presAssocID="{A2CCEDBE-EF3B-415D-A6DF-2CEF9F90FA91}" presName="hierRoot3" presStyleCnt="0"/>
      <dgm:spPr/>
    </dgm:pt>
    <dgm:pt modelId="{F4F8C070-0699-4191-9C0D-C3F75237EFD7}" type="pres">
      <dgm:prSet presAssocID="{A2CCEDBE-EF3B-415D-A6DF-2CEF9F90FA91}" presName="composite3" presStyleCnt="0"/>
      <dgm:spPr/>
    </dgm:pt>
    <dgm:pt modelId="{58AA8F13-27AB-4618-AA39-5A5E5E4D56AF}" type="pres">
      <dgm:prSet presAssocID="{A2CCEDBE-EF3B-415D-A6DF-2CEF9F90FA91}" presName="background3" presStyleLbl="node3" presStyleIdx="2" presStyleCnt="6"/>
      <dgm:spPr/>
    </dgm:pt>
    <dgm:pt modelId="{7A6BDF0A-A4B7-4E69-B571-8813C3519C56}" type="pres">
      <dgm:prSet presAssocID="{A2CCEDBE-EF3B-415D-A6DF-2CEF9F90FA91}" presName="text3" presStyleLbl="fgAcc3" presStyleIdx="2" presStyleCnt="6">
        <dgm:presLayoutVars>
          <dgm:chPref val="3"/>
        </dgm:presLayoutVars>
      </dgm:prSet>
      <dgm:spPr/>
    </dgm:pt>
    <dgm:pt modelId="{CBC2A20C-8FDB-4B7C-BB1B-ACE934A968F0}" type="pres">
      <dgm:prSet presAssocID="{A2CCEDBE-EF3B-415D-A6DF-2CEF9F90FA91}" presName="hierChild4" presStyleCnt="0"/>
      <dgm:spPr/>
    </dgm:pt>
    <dgm:pt modelId="{DF46C723-ADB0-4D50-A55A-C7A8C896D33E}" type="pres">
      <dgm:prSet presAssocID="{7CA72F19-B3EB-425F-8771-792003A4E69D}" presName="Name17" presStyleLbl="parChTrans1D3" presStyleIdx="3" presStyleCnt="6"/>
      <dgm:spPr/>
    </dgm:pt>
    <dgm:pt modelId="{C835B9EF-1A0A-4070-B364-EEAC27B43C08}" type="pres">
      <dgm:prSet presAssocID="{46EE8811-F24F-4D20-A8A1-22C200870DDF}" presName="hierRoot3" presStyleCnt="0"/>
      <dgm:spPr/>
    </dgm:pt>
    <dgm:pt modelId="{917F1AFD-FCA9-408B-9B25-F8A5500E2DC9}" type="pres">
      <dgm:prSet presAssocID="{46EE8811-F24F-4D20-A8A1-22C200870DDF}" presName="composite3" presStyleCnt="0"/>
      <dgm:spPr/>
    </dgm:pt>
    <dgm:pt modelId="{BE9C7929-ECA6-4B9D-8AA2-4E16F173C279}" type="pres">
      <dgm:prSet presAssocID="{46EE8811-F24F-4D20-A8A1-22C200870DDF}" presName="background3" presStyleLbl="node3" presStyleIdx="3" presStyleCnt="6"/>
      <dgm:spPr/>
    </dgm:pt>
    <dgm:pt modelId="{5D882EB3-AD63-4291-A20A-73BA64DBEEBD}" type="pres">
      <dgm:prSet presAssocID="{46EE8811-F24F-4D20-A8A1-22C200870DDF}" presName="text3" presStyleLbl="fgAcc3" presStyleIdx="3" presStyleCnt="6">
        <dgm:presLayoutVars>
          <dgm:chPref val="3"/>
        </dgm:presLayoutVars>
      </dgm:prSet>
      <dgm:spPr/>
    </dgm:pt>
    <dgm:pt modelId="{9862572D-8773-44CE-84E8-DBF87A7D7E4F}" type="pres">
      <dgm:prSet presAssocID="{46EE8811-F24F-4D20-A8A1-22C200870DDF}" presName="hierChild4" presStyleCnt="0"/>
      <dgm:spPr/>
    </dgm:pt>
    <dgm:pt modelId="{558A19F4-A64F-40E5-82A0-E8FA6D0D2F35}" type="pres">
      <dgm:prSet presAssocID="{3B533E93-AA45-4AC9-9CB7-4EF287AB96B6}" presName="Name10" presStyleLbl="parChTrans1D2" presStyleIdx="1" presStyleCnt="2"/>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2"/>
      <dgm:spPr/>
    </dgm:pt>
    <dgm:pt modelId="{C9EEDAB6-9D89-4307-9A78-74562B5413C5}" type="pres">
      <dgm:prSet presAssocID="{A05D3806-5723-4FF6-989A-CFBBE505DD4B}" presName="text2" presStyleLbl="fgAcc2" presStyleIdx="1" presStyleCnt="2">
        <dgm:presLayoutVars>
          <dgm:chPref val="3"/>
        </dgm:presLayoutVars>
      </dgm:prSet>
      <dgm:spPr/>
    </dgm:pt>
    <dgm:pt modelId="{2D93EB03-7AEA-4FDD-B804-687235FEF6BB}" type="pres">
      <dgm:prSet presAssocID="{A05D3806-5723-4FF6-989A-CFBBE505DD4B}" presName="hierChild3" presStyleCnt="0"/>
      <dgm:spPr/>
    </dgm:pt>
    <dgm:pt modelId="{5ABD331D-7FFD-4C80-BE2C-0AA1BA2A958B}" type="pres">
      <dgm:prSet presAssocID="{A2B0C03D-874D-48F0-8AEB-6735F9546654}" presName="Name17" presStyleLbl="parChTrans1D3" presStyleIdx="4" presStyleCnt="6"/>
      <dgm:spPr/>
    </dgm:pt>
    <dgm:pt modelId="{EC0D7283-9032-48D9-BD18-1D30B2EE7D4A}" type="pres">
      <dgm:prSet presAssocID="{3686A200-E478-4562-8B19-FD2DBBD557B6}" presName="hierRoot3" presStyleCnt="0"/>
      <dgm:spPr/>
    </dgm:pt>
    <dgm:pt modelId="{7530B28D-EB3B-4659-B4B2-FC763E4EE3A9}" type="pres">
      <dgm:prSet presAssocID="{3686A200-E478-4562-8B19-FD2DBBD557B6}" presName="composite3" presStyleCnt="0"/>
      <dgm:spPr/>
    </dgm:pt>
    <dgm:pt modelId="{58F375AC-1231-4C6C-93B9-F66D9D654B90}" type="pres">
      <dgm:prSet presAssocID="{3686A200-E478-4562-8B19-FD2DBBD557B6}" presName="background3" presStyleLbl="node3" presStyleIdx="4" presStyleCnt="6"/>
      <dgm:spPr/>
    </dgm:pt>
    <dgm:pt modelId="{9A027F6F-98EA-4463-AEED-69DDEC77846C}" type="pres">
      <dgm:prSet presAssocID="{3686A200-E478-4562-8B19-FD2DBBD557B6}" presName="text3" presStyleLbl="fgAcc3" presStyleIdx="4" presStyleCnt="6">
        <dgm:presLayoutVars>
          <dgm:chPref val="3"/>
        </dgm:presLayoutVars>
      </dgm:prSet>
      <dgm:spPr/>
    </dgm:pt>
    <dgm:pt modelId="{4ACDD96A-1C81-485F-AC39-AB623D8C028B}" type="pres">
      <dgm:prSet presAssocID="{3686A200-E478-4562-8B19-FD2DBBD557B6}" presName="hierChild4" presStyleCnt="0"/>
      <dgm:spPr/>
    </dgm:pt>
    <dgm:pt modelId="{CF2E6FC5-4ACF-4208-BC30-4EE91E6FD73C}" type="pres">
      <dgm:prSet presAssocID="{AECEA5A0-A5F6-4ED7-BAC1-FC4465DB358A}" presName="Name17" presStyleLbl="parChTrans1D3" presStyleIdx="5" presStyleCnt="6"/>
      <dgm:spPr/>
    </dgm:pt>
    <dgm:pt modelId="{8543BCCB-F6BA-4C79-BC95-2EBDB28DD229}" type="pres">
      <dgm:prSet presAssocID="{D3EE25A6-4812-4BFA-A05F-64DAE0917EFC}" presName="hierRoot3" presStyleCnt="0"/>
      <dgm:spPr/>
    </dgm:pt>
    <dgm:pt modelId="{2432AF2D-0B33-40A8-BBAD-7E336F281995}" type="pres">
      <dgm:prSet presAssocID="{D3EE25A6-4812-4BFA-A05F-64DAE0917EFC}" presName="composite3" presStyleCnt="0"/>
      <dgm:spPr/>
    </dgm:pt>
    <dgm:pt modelId="{61239BD8-0419-438E-9B15-0595CE0B7EBB}" type="pres">
      <dgm:prSet presAssocID="{D3EE25A6-4812-4BFA-A05F-64DAE0917EFC}" presName="background3" presStyleLbl="node3" presStyleIdx="5" presStyleCnt="6"/>
      <dgm:spPr/>
    </dgm:pt>
    <dgm:pt modelId="{BCE5281E-CAAF-4435-85DE-A9F573401934}" type="pres">
      <dgm:prSet presAssocID="{D3EE25A6-4812-4BFA-A05F-64DAE0917EFC}" presName="text3" presStyleLbl="fgAcc3" presStyleIdx="5" presStyleCnt="6">
        <dgm:presLayoutVars>
          <dgm:chPref val="3"/>
        </dgm:presLayoutVars>
      </dgm:prSet>
      <dgm:spPr/>
    </dgm:pt>
    <dgm:pt modelId="{A9D333AC-29F7-4DBE-8A76-DD42875B3642}" type="pres">
      <dgm:prSet presAssocID="{D3EE25A6-4812-4BFA-A05F-64DAE0917EFC}" presName="hierChild4" presStyleCnt="0"/>
      <dgm:spPr/>
    </dgm:pt>
  </dgm:ptLst>
  <dgm:cxnLst>
    <dgm:cxn modelId="{7A1FAA48-2182-4558-9534-7311148DE310}" srcId="{CD2C63A4-9D5D-47CE-8D74-13AD5720E5D9}" destId="{42D42628-864C-41D6-833F-2DBB342F4DB0}" srcOrd="0" destOrd="0" parTransId="{C7195306-E1B1-4ECE-8382-424ACA226556}" sibTransId="{33D8AA3E-DAD3-412E-80E1-09AFD3B5EAF9}"/>
    <dgm:cxn modelId="{2D025B71-8010-447D-842F-381D9625A2F1}" srcId="{42D42628-864C-41D6-833F-2DBB342F4DB0}" destId="{1FC1C8C3-63CB-4E55-BD49-AA552B8440D8}" srcOrd="0" destOrd="0" parTransId="{B025E324-1C01-4543-8D06-F931E0E78FF4}" sibTransId="{588AC07E-4185-4602-8798-37B6E219CC88}"/>
    <dgm:cxn modelId="{AFC9FD4E-7741-4AF6-A4D4-FB3158D93440}" srcId="{1FC1C8C3-63CB-4E55-BD49-AA552B8440D8}" destId="{413DC10E-9606-4031-9D12-417781688977}" srcOrd="0" destOrd="0" parTransId="{B91B61BD-7D07-442C-992B-5B3D56015222}" sibTransId="{35976CC6-4E05-49D8-B5E8-F8093ECA95B4}"/>
    <dgm:cxn modelId="{E7268958-4BFD-4DCC-A93B-02FF10B60818}" srcId="{1FC1C8C3-63CB-4E55-BD49-AA552B8440D8}" destId="{2CBDA979-8596-4CE7-8BC2-17404A7C0FD8}" srcOrd="1" destOrd="0" parTransId="{BD974C14-C39B-4EE1-B5D9-2FDCB32CDCFE}" sibTransId="{9F1D3E32-A446-4254-BA89-8FD8DDFCF152}"/>
    <dgm:cxn modelId="{70B97A9B-08E8-4D12-9D1E-81E25EE9F8AE}" srcId="{1FC1C8C3-63CB-4E55-BD49-AA552B8440D8}" destId="{A2CCEDBE-EF3B-415D-A6DF-2CEF9F90FA91}" srcOrd="2" destOrd="0" parTransId="{6E6D8948-A4C5-4057-838D-3D5BE6B02378}" sibTransId="{5D4EC57A-9B6B-4261-90F0-D01ED794903A}"/>
    <dgm:cxn modelId="{CF943F18-847B-4172-B00E-1F22A19A5C3C}" srcId="{1FC1C8C3-63CB-4E55-BD49-AA552B8440D8}" destId="{46EE8811-F24F-4D20-A8A1-22C200870DDF}" srcOrd="3" destOrd="0" parTransId="{7CA72F19-B3EB-425F-8771-792003A4E69D}" sibTransId="{DBBCBFF5-61D2-4C48-8C56-2B362D749FE7}"/>
    <dgm:cxn modelId="{55BF5D21-0D48-44E2-BAB6-45C86041A441}" srcId="{42D42628-864C-41D6-833F-2DBB342F4DB0}" destId="{A05D3806-5723-4FF6-989A-CFBBE505DD4B}" srcOrd="1" destOrd="0" parTransId="{3B533E93-AA45-4AC9-9CB7-4EF287AB96B6}" sibTransId="{C1E7C596-43DD-4C48-95F5-50523BA11C29}"/>
    <dgm:cxn modelId="{E396A484-C1FA-4689-A68C-115368823820}" srcId="{A05D3806-5723-4FF6-989A-CFBBE505DD4B}" destId="{3686A200-E478-4562-8B19-FD2DBBD557B6}" srcOrd="0" destOrd="1" parTransId="{A2B0C03D-874D-48F0-8AEB-6735F9546654}" sibTransId="{AFE54AA4-E896-4D7C-A98A-AA7AA56E9B8C}"/>
    <dgm:cxn modelId="{78320B85-5F0E-42EE-BC78-E534D0CAD703}" srcId="{A05D3806-5723-4FF6-989A-CFBBE505DD4B}" destId="{D3EE25A6-4812-4BFA-A05F-64DAE0917EFC}" srcOrd="1" destOrd="1" parTransId="{AECEA5A0-A5F6-4ED7-BAC1-FC4465DB358A}" sibTransId="{71AAF484-2B30-4224-AA3B-B560AAA236B6}"/>
    <dgm:cxn modelId="{B339075A-3DB2-48EA-9D20-87FAC9871D42}" type="presOf" srcId="{CD2C63A4-9D5D-47CE-8D74-13AD5720E5D9}" destId="{32C577E3-B2E7-4F50-83DE-6F01CC88C9C5}" srcOrd="0" destOrd="0" presId="urn:microsoft.com/office/officeart/2005/8/layout/hierarchy1"/>
    <dgm:cxn modelId="{C9344649-E91D-432A-B71F-D022AC964592}" type="presParOf" srcId="{32C577E3-B2E7-4F50-83DE-6F01CC88C9C5}" destId="{127C500C-4887-40E4-B187-5B52545DCD7D}" srcOrd="0" destOrd="0" presId="urn:microsoft.com/office/officeart/2005/8/layout/hierarchy1"/>
    <dgm:cxn modelId="{FD5B9F7F-8986-4338-B0D5-9C1A865E03CF}" type="presParOf" srcId="{127C500C-4887-40E4-B187-5B52545DCD7D}" destId="{365B431B-456E-4B1C-A19C-568423617177}" srcOrd="0" destOrd="0" presId="urn:microsoft.com/office/officeart/2005/8/layout/hierarchy1"/>
    <dgm:cxn modelId="{17157E3C-C3CA-41EB-977B-A4DE2A325AFE}" type="presParOf" srcId="{365B431B-456E-4B1C-A19C-568423617177}" destId="{5CB9CF2E-F8C1-427A-832C-73E3C9485AF5}" srcOrd="0" destOrd="0" presId="urn:microsoft.com/office/officeart/2005/8/layout/hierarchy1"/>
    <dgm:cxn modelId="{877CA4C4-1664-4738-B53A-48429CDE2222}" type="presParOf" srcId="{365B431B-456E-4B1C-A19C-568423617177}" destId="{9EA914DE-A312-4852-926F-356E365C8677}" srcOrd="1" destOrd="0" presId="urn:microsoft.com/office/officeart/2005/8/layout/hierarchy1"/>
    <dgm:cxn modelId="{14E1D836-8E7F-491A-B276-F9E7D762B61B}" type="presOf" srcId="{42D42628-864C-41D6-833F-2DBB342F4DB0}" destId="{9EA914DE-A312-4852-926F-356E365C8677}" srcOrd="0" destOrd="0" presId="urn:microsoft.com/office/officeart/2005/8/layout/hierarchy1"/>
    <dgm:cxn modelId="{9D75CCDA-15A0-461F-BF71-17EF72A2931F}" type="presParOf" srcId="{127C500C-4887-40E4-B187-5B52545DCD7D}" destId="{7996B813-D5A1-416C-BFD3-D8CB23FE7818}" srcOrd="1" destOrd="0" presId="urn:microsoft.com/office/officeart/2005/8/layout/hierarchy1"/>
    <dgm:cxn modelId="{005DCF0F-B2A6-4E4B-BF69-33AEA5F46864}" type="presParOf" srcId="{7996B813-D5A1-416C-BFD3-D8CB23FE7818}" destId="{09E7BBA0-5F8D-4D96-A214-A0567596BDAF}" srcOrd="0" destOrd="1" presId="urn:microsoft.com/office/officeart/2005/8/layout/hierarchy1"/>
    <dgm:cxn modelId="{FC5D4FC0-215F-4DE3-9D90-232FC361284C}" type="presOf" srcId="{B025E324-1C01-4543-8D06-F931E0E78FF4}" destId="{09E7BBA0-5F8D-4D96-A214-A0567596BDAF}" srcOrd="0" destOrd="0" presId="urn:microsoft.com/office/officeart/2005/8/layout/hierarchy1"/>
    <dgm:cxn modelId="{44542A90-337E-4B73-BA99-3BEF8894624C}" type="presParOf" srcId="{7996B813-D5A1-416C-BFD3-D8CB23FE7818}" destId="{8D56CC28-91EB-4D35-B97C-A0CE4C54B480}" srcOrd="1" destOrd="1" presId="urn:microsoft.com/office/officeart/2005/8/layout/hierarchy1"/>
    <dgm:cxn modelId="{DF2CBA76-7F97-4C60-A91F-A85E052DB755}" type="presParOf" srcId="{8D56CC28-91EB-4D35-B97C-A0CE4C54B480}" destId="{1A27D8D0-0CEA-4DF6-B14F-FEB4FC25CED3}" srcOrd="0" destOrd="1" presId="urn:microsoft.com/office/officeart/2005/8/layout/hierarchy1"/>
    <dgm:cxn modelId="{AE00E969-8779-4B29-BB62-D2C33E3EBACC}" type="presParOf" srcId="{1A27D8D0-0CEA-4DF6-B14F-FEB4FC25CED3}" destId="{A34195EE-C43D-4F9B-A621-CBE3CC21780D}" srcOrd="0" destOrd="0" presId="urn:microsoft.com/office/officeart/2005/8/layout/hierarchy1"/>
    <dgm:cxn modelId="{1BD7637E-41E6-43D6-A48C-C3BAFD9F97B2}" type="presParOf" srcId="{1A27D8D0-0CEA-4DF6-B14F-FEB4FC25CED3}" destId="{0EA44707-A464-4EC8-A803-F76ACC6D424E}" srcOrd="1" destOrd="0" presId="urn:microsoft.com/office/officeart/2005/8/layout/hierarchy1"/>
    <dgm:cxn modelId="{E0BE8DDB-A087-491D-ADFF-988228E4D163}" type="presOf" srcId="{1FC1C8C3-63CB-4E55-BD49-AA552B8440D8}" destId="{0EA44707-A464-4EC8-A803-F76ACC6D424E}" srcOrd="0" destOrd="0" presId="urn:microsoft.com/office/officeart/2005/8/layout/hierarchy1"/>
    <dgm:cxn modelId="{ECDE0CD2-E460-4BD9-8516-74616CDA3FFD}" type="presParOf" srcId="{8D56CC28-91EB-4D35-B97C-A0CE4C54B480}" destId="{6B6A2946-5A7E-4FF4-AF36-E3D5F63CFE3D}" srcOrd="1" destOrd="1" presId="urn:microsoft.com/office/officeart/2005/8/layout/hierarchy1"/>
    <dgm:cxn modelId="{A0459B51-42F5-4711-9172-3BF6EB4F9B69}" type="presParOf" srcId="{6B6A2946-5A7E-4FF4-AF36-E3D5F63CFE3D}" destId="{7AE2857D-5F88-40E3-94F7-FDA3B28620D7}" srcOrd="0" destOrd="1" presId="urn:microsoft.com/office/officeart/2005/8/layout/hierarchy1"/>
    <dgm:cxn modelId="{35F919C4-EC83-401D-9F20-A44572B8EB4A}" type="presOf" srcId="{B91B61BD-7D07-442C-992B-5B3D56015222}" destId="{7AE2857D-5F88-40E3-94F7-FDA3B28620D7}" srcOrd="0" destOrd="0" presId="urn:microsoft.com/office/officeart/2005/8/layout/hierarchy1"/>
    <dgm:cxn modelId="{576431BB-1B33-4218-80BD-B56264406DB8}" type="presParOf" srcId="{6B6A2946-5A7E-4FF4-AF36-E3D5F63CFE3D}" destId="{D7BD317B-C4E6-4902-B91D-E9C9A9EF8739}" srcOrd="1" destOrd="1" presId="urn:microsoft.com/office/officeart/2005/8/layout/hierarchy1"/>
    <dgm:cxn modelId="{93A76061-7B3A-4A80-A63E-D7D0C5AB4853}" type="presParOf" srcId="{D7BD317B-C4E6-4902-B91D-E9C9A9EF8739}" destId="{CB0CF6A7-20E6-46ED-9BCC-DAB7055AECE0}" srcOrd="0" destOrd="1" presId="urn:microsoft.com/office/officeart/2005/8/layout/hierarchy1"/>
    <dgm:cxn modelId="{5A86BA31-F8CF-4F75-80E8-61A970103B43}" type="presParOf" srcId="{CB0CF6A7-20E6-46ED-9BCC-DAB7055AECE0}" destId="{F5259C9B-A3FA-48CF-9040-45A521EAA633}" srcOrd="0" destOrd="0" presId="urn:microsoft.com/office/officeart/2005/8/layout/hierarchy1"/>
    <dgm:cxn modelId="{14461651-E34F-4456-98C9-CE9961029353}" type="presParOf" srcId="{CB0CF6A7-20E6-46ED-9BCC-DAB7055AECE0}" destId="{853C1BD6-B55C-4E31-8087-BF0CECC29114}" srcOrd="1" destOrd="0" presId="urn:microsoft.com/office/officeart/2005/8/layout/hierarchy1"/>
    <dgm:cxn modelId="{B0548D01-57B7-4AF1-B05B-114815399191}" type="presOf" srcId="{413DC10E-9606-4031-9D12-417781688977}" destId="{853C1BD6-B55C-4E31-8087-BF0CECC29114}" srcOrd="0" destOrd="0" presId="urn:microsoft.com/office/officeart/2005/8/layout/hierarchy1"/>
    <dgm:cxn modelId="{636C16B7-8ED8-44A8-84C2-7E5EE130D2AD}" type="presParOf" srcId="{D7BD317B-C4E6-4902-B91D-E9C9A9EF8739}" destId="{D55B9A71-3914-40FF-9109-62322A3C9A89}" srcOrd="1" destOrd="1" presId="urn:microsoft.com/office/officeart/2005/8/layout/hierarchy1"/>
    <dgm:cxn modelId="{D1F73483-80F8-41CA-B9C3-69CDC069CE37}" type="presParOf" srcId="{6B6A2946-5A7E-4FF4-AF36-E3D5F63CFE3D}" destId="{D59171DA-149A-4C9C-A74B-23447966A3B9}" srcOrd="2" destOrd="1" presId="urn:microsoft.com/office/officeart/2005/8/layout/hierarchy1"/>
    <dgm:cxn modelId="{E3A257D1-07BF-4566-AA3A-E4B6CAD61479}" type="presOf" srcId="{BD974C14-C39B-4EE1-B5D9-2FDCB32CDCFE}" destId="{D59171DA-149A-4C9C-A74B-23447966A3B9}" srcOrd="0" destOrd="0" presId="urn:microsoft.com/office/officeart/2005/8/layout/hierarchy1"/>
    <dgm:cxn modelId="{82C3B639-AED2-4130-A006-553C1890BA2B}" type="presParOf" srcId="{6B6A2946-5A7E-4FF4-AF36-E3D5F63CFE3D}" destId="{4BC45A5B-43E4-47E5-81B8-A3ADEED7A3F3}" srcOrd="3" destOrd="1" presId="urn:microsoft.com/office/officeart/2005/8/layout/hierarchy1"/>
    <dgm:cxn modelId="{8055BC6C-4DC0-41FF-B183-21A4042A4D44}" type="presParOf" srcId="{4BC45A5B-43E4-47E5-81B8-A3ADEED7A3F3}" destId="{7911E21C-7200-416C-8681-19878FF62A5E}" srcOrd="0" destOrd="3" presId="urn:microsoft.com/office/officeart/2005/8/layout/hierarchy1"/>
    <dgm:cxn modelId="{149C27FB-5E39-4BD5-83C9-A4177D312471}" type="presParOf" srcId="{7911E21C-7200-416C-8681-19878FF62A5E}" destId="{1A203F35-9E67-4F17-83C9-09EC9C012210}" srcOrd="0" destOrd="0" presId="urn:microsoft.com/office/officeart/2005/8/layout/hierarchy1"/>
    <dgm:cxn modelId="{2E7D9712-B438-49F1-8B74-16C69721BEC1}" type="presParOf" srcId="{7911E21C-7200-416C-8681-19878FF62A5E}" destId="{533883D4-4C00-47F7-9EF4-FA619DFDCE70}" srcOrd="1" destOrd="0" presId="urn:microsoft.com/office/officeart/2005/8/layout/hierarchy1"/>
    <dgm:cxn modelId="{1A832ECF-75F0-4032-B9DD-520735AC0564}" type="presOf" srcId="{2CBDA979-8596-4CE7-8BC2-17404A7C0FD8}" destId="{533883D4-4C00-47F7-9EF4-FA619DFDCE70}" srcOrd="0" destOrd="0" presId="urn:microsoft.com/office/officeart/2005/8/layout/hierarchy1"/>
    <dgm:cxn modelId="{A925C5F4-0900-48EA-B63A-929F99233C82}" type="presParOf" srcId="{4BC45A5B-43E4-47E5-81B8-A3ADEED7A3F3}" destId="{BB3193DD-346C-4CBB-ACC3-5F6ABE258C28}" srcOrd="1" destOrd="3" presId="urn:microsoft.com/office/officeart/2005/8/layout/hierarchy1"/>
    <dgm:cxn modelId="{BCDDE068-239B-4728-A5A7-29F44E41AE6E}" type="presParOf" srcId="{6B6A2946-5A7E-4FF4-AF36-E3D5F63CFE3D}" destId="{EFA22DBD-2C7A-425D-910C-FA1B40ED1E47}" srcOrd="4" destOrd="1" presId="urn:microsoft.com/office/officeart/2005/8/layout/hierarchy1"/>
    <dgm:cxn modelId="{2CA84C54-531D-4052-8228-ECD933EB597E}" type="presOf" srcId="{6E6D8948-A4C5-4057-838D-3D5BE6B02378}" destId="{EFA22DBD-2C7A-425D-910C-FA1B40ED1E47}" srcOrd="0" destOrd="0" presId="urn:microsoft.com/office/officeart/2005/8/layout/hierarchy1"/>
    <dgm:cxn modelId="{0F88F73A-8620-4FB9-8EDB-B79248753CEA}" type="presParOf" srcId="{6B6A2946-5A7E-4FF4-AF36-E3D5F63CFE3D}" destId="{65040568-6362-4FE3-99D2-74D378AF8448}" srcOrd="5" destOrd="1" presId="urn:microsoft.com/office/officeart/2005/8/layout/hierarchy1"/>
    <dgm:cxn modelId="{597DDDF0-BAFE-45C7-BB03-2D3F05D593E7}" type="presParOf" srcId="{65040568-6362-4FE3-99D2-74D378AF8448}" destId="{F4F8C070-0699-4191-9C0D-C3F75237EFD7}" srcOrd="0" destOrd="5" presId="urn:microsoft.com/office/officeart/2005/8/layout/hierarchy1"/>
    <dgm:cxn modelId="{743F91BF-8AD6-4527-8B6D-D332633BCA05}" type="presParOf" srcId="{F4F8C070-0699-4191-9C0D-C3F75237EFD7}" destId="{58AA8F13-27AB-4618-AA39-5A5E5E4D56AF}" srcOrd="0" destOrd="0" presId="urn:microsoft.com/office/officeart/2005/8/layout/hierarchy1"/>
    <dgm:cxn modelId="{F189415C-766D-42F4-B680-29D149387118}" type="presParOf" srcId="{F4F8C070-0699-4191-9C0D-C3F75237EFD7}" destId="{7A6BDF0A-A4B7-4E69-B571-8813C3519C56}" srcOrd="1" destOrd="0" presId="urn:microsoft.com/office/officeart/2005/8/layout/hierarchy1"/>
    <dgm:cxn modelId="{97D30AF6-1C6D-412C-BE70-86B5EDF77B71}" type="presOf" srcId="{A2CCEDBE-EF3B-415D-A6DF-2CEF9F90FA91}" destId="{7A6BDF0A-A4B7-4E69-B571-8813C3519C56}" srcOrd="0" destOrd="0" presId="urn:microsoft.com/office/officeart/2005/8/layout/hierarchy1"/>
    <dgm:cxn modelId="{9A0AE891-A15C-4EDD-A43A-5DF2DFCBCBF1}" type="presParOf" srcId="{65040568-6362-4FE3-99D2-74D378AF8448}" destId="{CBC2A20C-8FDB-4B7C-BB1B-ACE934A968F0}" srcOrd="1" destOrd="5" presId="urn:microsoft.com/office/officeart/2005/8/layout/hierarchy1"/>
    <dgm:cxn modelId="{5CA08C01-DF27-4CD7-9ECB-4B52799FE79A}" type="presParOf" srcId="{6B6A2946-5A7E-4FF4-AF36-E3D5F63CFE3D}" destId="{DF46C723-ADB0-4D50-A55A-C7A8C896D33E}" srcOrd="6" destOrd="1" presId="urn:microsoft.com/office/officeart/2005/8/layout/hierarchy1"/>
    <dgm:cxn modelId="{F68AD84B-3A44-4EDA-B035-8084BBABBB9F}" type="presOf" srcId="{7CA72F19-B3EB-425F-8771-792003A4E69D}" destId="{DF46C723-ADB0-4D50-A55A-C7A8C896D33E}" srcOrd="0" destOrd="0" presId="urn:microsoft.com/office/officeart/2005/8/layout/hierarchy1"/>
    <dgm:cxn modelId="{CC7678EA-4A0E-4C95-A26A-C0BD379D7CD0}" type="presParOf" srcId="{6B6A2946-5A7E-4FF4-AF36-E3D5F63CFE3D}" destId="{C835B9EF-1A0A-4070-B364-EEAC27B43C08}" srcOrd="7" destOrd="1" presId="urn:microsoft.com/office/officeart/2005/8/layout/hierarchy1"/>
    <dgm:cxn modelId="{B2830BAF-7340-4CC1-B705-1D192F14F5A4}" type="presParOf" srcId="{C835B9EF-1A0A-4070-B364-EEAC27B43C08}" destId="{917F1AFD-FCA9-408B-9B25-F8A5500E2DC9}" srcOrd="0" destOrd="7" presId="urn:microsoft.com/office/officeart/2005/8/layout/hierarchy1"/>
    <dgm:cxn modelId="{4016B231-CAAC-44C6-95F3-66D95F854D8D}" type="presParOf" srcId="{917F1AFD-FCA9-408B-9B25-F8A5500E2DC9}" destId="{BE9C7929-ECA6-4B9D-8AA2-4E16F173C279}" srcOrd="0" destOrd="0" presId="urn:microsoft.com/office/officeart/2005/8/layout/hierarchy1"/>
    <dgm:cxn modelId="{C298FB66-69CC-42E8-9B80-E82312480950}" type="presParOf" srcId="{917F1AFD-FCA9-408B-9B25-F8A5500E2DC9}" destId="{5D882EB3-AD63-4291-A20A-73BA64DBEEBD}" srcOrd="1" destOrd="0" presId="urn:microsoft.com/office/officeart/2005/8/layout/hierarchy1"/>
    <dgm:cxn modelId="{F1482157-456D-469B-9144-C06E9DF93869}" type="presOf" srcId="{46EE8811-F24F-4D20-A8A1-22C200870DDF}" destId="{5D882EB3-AD63-4291-A20A-73BA64DBEEBD}" srcOrd="0" destOrd="0" presId="urn:microsoft.com/office/officeart/2005/8/layout/hierarchy1"/>
    <dgm:cxn modelId="{EEC6EA3C-ED4C-4884-9B9D-C0442CBBB1EB}" type="presParOf" srcId="{C835B9EF-1A0A-4070-B364-EEAC27B43C08}" destId="{9862572D-8773-44CE-84E8-DBF87A7D7E4F}" srcOrd="1" destOrd="7" presId="urn:microsoft.com/office/officeart/2005/8/layout/hierarchy1"/>
    <dgm:cxn modelId="{924C07DE-FC95-48FA-80C9-8171F1B0D279}" type="presParOf" srcId="{7996B813-D5A1-416C-BFD3-D8CB23FE7818}" destId="{558A19F4-A64F-40E5-82A0-E8FA6D0D2F35}" srcOrd="2" destOrd="1" presId="urn:microsoft.com/office/officeart/2005/8/layout/hierarchy1"/>
    <dgm:cxn modelId="{C2251205-91CB-4AC2-B0AE-50BCBDB1D380}" type="presOf" srcId="{3B533E93-AA45-4AC9-9CB7-4EF287AB96B6}" destId="{558A19F4-A64F-40E5-82A0-E8FA6D0D2F35}" srcOrd="0" destOrd="0" presId="urn:microsoft.com/office/officeart/2005/8/layout/hierarchy1"/>
    <dgm:cxn modelId="{169A26F7-490C-416F-A320-74BCDBE58D2B}" type="presParOf" srcId="{7996B813-D5A1-416C-BFD3-D8CB23FE7818}" destId="{0E934F16-8941-405B-8601-29FC10B8D7A0}" srcOrd="3" destOrd="1" presId="urn:microsoft.com/office/officeart/2005/8/layout/hierarchy1"/>
    <dgm:cxn modelId="{BE803112-E433-4789-BC47-783A2E889F86}" type="presParOf" srcId="{0E934F16-8941-405B-8601-29FC10B8D7A0}" destId="{940CC847-5B2B-4831-A167-B9F242FC0F5A}" srcOrd="0" destOrd="3" presId="urn:microsoft.com/office/officeart/2005/8/layout/hierarchy1"/>
    <dgm:cxn modelId="{DE64D50D-484D-418E-A9B8-24BB373704CD}" type="presParOf" srcId="{940CC847-5B2B-4831-A167-B9F242FC0F5A}" destId="{9BFD9D87-8C19-4DBE-8296-0309769DBFD0}" srcOrd="0" destOrd="0" presId="urn:microsoft.com/office/officeart/2005/8/layout/hierarchy1"/>
    <dgm:cxn modelId="{22C0340B-052D-4722-8903-E54F284EE7DA}" type="presParOf" srcId="{940CC847-5B2B-4831-A167-B9F242FC0F5A}" destId="{C9EEDAB6-9D89-4307-9A78-74562B5413C5}" srcOrd="1" destOrd="0" presId="urn:microsoft.com/office/officeart/2005/8/layout/hierarchy1"/>
    <dgm:cxn modelId="{3026442F-A0BD-4880-A1C8-72AF33ACB3DC}" type="presOf" srcId="{A05D3806-5723-4FF6-989A-CFBBE505DD4B}" destId="{C9EEDAB6-9D89-4307-9A78-74562B5413C5}" srcOrd="0" destOrd="0" presId="urn:microsoft.com/office/officeart/2005/8/layout/hierarchy1"/>
    <dgm:cxn modelId="{B464FD5E-F48D-4454-A910-933A88347B01}" type="presParOf" srcId="{0E934F16-8941-405B-8601-29FC10B8D7A0}" destId="{2D93EB03-7AEA-4FDD-B804-687235FEF6BB}" srcOrd="1" destOrd="3" presId="urn:microsoft.com/office/officeart/2005/8/layout/hierarchy1"/>
    <dgm:cxn modelId="{88AF33BF-21B1-4ED0-B582-DFEEC31249C1}" type="presParOf" srcId="{2D93EB03-7AEA-4FDD-B804-687235FEF6BB}" destId="{5ABD331D-7FFD-4C80-BE2C-0AA1BA2A958B}" srcOrd="0" destOrd="1" presId="urn:microsoft.com/office/officeart/2005/8/layout/hierarchy1"/>
    <dgm:cxn modelId="{D1C0DE35-4D0E-42F8-BEA6-879012CB0DBF}" type="presOf" srcId="{A2B0C03D-874D-48F0-8AEB-6735F9546654}" destId="{5ABD331D-7FFD-4C80-BE2C-0AA1BA2A958B}" srcOrd="0" destOrd="0" presId="urn:microsoft.com/office/officeart/2005/8/layout/hierarchy1"/>
    <dgm:cxn modelId="{2746A492-4A3A-46BF-ACE9-61919AA5C162}" type="presParOf" srcId="{2D93EB03-7AEA-4FDD-B804-687235FEF6BB}" destId="{EC0D7283-9032-48D9-BD18-1D30B2EE7D4A}" srcOrd="1" destOrd="1" presId="urn:microsoft.com/office/officeart/2005/8/layout/hierarchy1"/>
    <dgm:cxn modelId="{5CEFECED-03BF-4716-AE28-5A44BB8BF603}" type="presParOf" srcId="{EC0D7283-9032-48D9-BD18-1D30B2EE7D4A}" destId="{7530B28D-EB3B-4659-B4B2-FC763E4EE3A9}" srcOrd="0" destOrd="1" presId="urn:microsoft.com/office/officeart/2005/8/layout/hierarchy1"/>
    <dgm:cxn modelId="{3478A76E-F469-4974-97CA-757D5A6E8AD4}" type="presParOf" srcId="{7530B28D-EB3B-4659-B4B2-FC763E4EE3A9}" destId="{58F375AC-1231-4C6C-93B9-F66D9D654B90}" srcOrd="0" destOrd="0" presId="urn:microsoft.com/office/officeart/2005/8/layout/hierarchy1"/>
    <dgm:cxn modelId="{541DDF38-7411-4E2F-8F96-3EB8C907F67C}" type="presParOf" srcId="{7530B28D-EB3B-4659-B4B2-FC763E4EE3A9}" destId="{9A027F6F-98EA-4463-AEED-69DDEC77846C}" srcOrd="1" destOrd="0" presId="urn:microsoft.com/office/officeart/2005/8/layout/hierarchy1"/>
    <dgm:cxn modelId="{33CE58E7-0D7A-42BA-BF3B-2E2E489138FC}" type="presOf" srcId="{3686A200-E478-4562-8B19-FD2DBBD557B6}" destId="{9A027F6F-98EA-4463-AEED-69DDEC77846C}" srcOrd="0" destOrd="0" presId="urn:microsoft.com/office/officeart/2005/8/layout/hierarchy1"/>
    <dgm:cxn modelId="{B9C3C54A-EB1B-4F5B-921E-F94279AB5544}" type="presParOf" srcId="{EC0D7283-9032-48D9-BD18-1D30B2EE7D4A}" destId="{4ACDD96A-1C81-485F-AC39-AB623D8C028B}" srcOrd="1" destOrd="1" presId="urn:microsoft.com/office/officeart/2005/8/layout/hierarchy1"/>
    <dgm:cxn modelId="{58D7CED2-DCD7-49E6-BDAB-BAC693DE94C1}" type="presParOf" srcId="{2D93EB03-7AEA-4FDD-B804-687235FEF6BB}" destId="{CF2E6FC5-4ACF-4208-BC30-4EE91E6FD73C}" srcOrd="2" destOrd="1" presId="urn:microsoft.com/office/officeart/2005/8/layout/hierarchy1"/>
    <dgm:cxn modelId="{F5886D95-AA8F-4919-9639-0BC87905BC7B}" type="presOf" srcId="{AECEA5A0-A5F6-4ED7-BAC1-FC4465DB358A}" destId="{CF2E6FC5-4ACF-4208-BC30-4EE91E6FD73C}" srcOrd="0" destOrd="0" presId="urn:microsoft.com/office/officeart/2005/8/layout/hierarchy1"/>
    <dgm:cxn modelId="{BD14EDBA-DEA5-4225-9C9E-40ADAC2D0ED0}" type="presParOf" srcId="{2D93EB03-7AEA-4FDD-B804-687235FEF6BB}" destId="{8543BCCB-F6BA-4C79-BC95-2EBDB28DD229}" srcOrd="3" destOrd="1" presId="urn:microsoft.com/office/officeart/2005/8/layout/hierarchy1"/>
    <dgm:cxn modelId="{C47FAF56-A5F8-4E90-A8FE-2E3CD1C50E57}" type="presParOf" srcId="{8543BCCB-F6BA-4C79-BC95-2EBDB28DD229}" destId="{2432AF2D-0B33-40A8-BBAD-7E336F281995}" srcOrd="0" destOrd="3" presId="urn:microsoft.com/office/officeart/2005/8/layout/hierarchy1"/>
    <dgm:cxn modelId="{53428949-4839-4AC7-9CF8-FFA94B812A81}" type="presParOf" srcId="{2432AF2D-0B33-40A8-BBAD-7E336F281995}" destId="{61239BD8-0419-438E-9B15-0595CE0B7EBB}" srcOrd="0" destOrd="0" presId="urn:microsoft.com/office/officeart/2005/8/layout/hierarchy1"/>
    <dgm:cxn modelId="{FD402076-10FD-4BAB-ACA2-16D957A90CE8}" type="presParOf" srcId="{2432AF2D-0B33-40A8-BBAD-7E336F281995}" destId="{BCE5281E-CAAF-4435-85DE-A9F573401934}" srcOrd="1" destOrd="0" presId="urn:microsoft.com/office/officeart/2005/8/layout/hierarchy1"/>
    <dgm:cxn modelId="{801FDE03-98D7-47B3-81E9-E542977B44BC}" type="presOf" srcId="{D3EE25A6-4812-4BFA-A05F-64DAE0917EFC}" destId="{BCE5281E-CAAF-4435-85DE-A9F573401934}" srcOrd="0" destOrd="0" presId="urn:microsoft.com/office/officeart/2005/8/layout/hierarchy1"/>
    <dgm:cxn modelId="{2DE1380C-71C0-4D6C-8950-C45D3037E59A}" type="presParOf" srcId="{8543BCCB-F6BA-4C79-BC95-2EBDB28DD229}" destId="{A9D333AC-29F7-4DBE-8A76-DD42875B3642}" srcOrd="1" destOrd="3"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30640" cy="5983605"/>
        <a:chOff x="0" y="0"/>
        <a:chExt cx="8930640" cy="5983605"/>
      </a:xfrm>
    </dsp:grpSpPr>
    <dsp:sp modelId="{F3596884-C09F-4C70-900E-D61864BED5F1}">
      <dsp:nvSpPr>
        <dsp:cNvPr id="5" name="Block Arc 4"/>
        <dsp:cNvSpPr/>
      </dsp:nvSpPr>
      <dsp:spPr bwMode="white">
        <a:xfrm>
          <a:off x="2037928" y="564411"/>
          <a:ext cx="4854783" cy="4854783"/>
        </a:xfrm>
        <a:prstGeom prst="blockArc">
          <a:avLst>
            <a:gd name="adj1" fmla="val 16199999"/>
            <a:gd name="adj2" fmla="val 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15715456-3418-4DF0-AF3A-DA59307B110D}">
      <dsp:nvSpPr>
        <dsp:cNvPr id="7" name="Block Arc 6"/>
        <dsp:cNvSpPr/>
      </dsp:nvSpPr>
      <dsp:spPr bwMode="white">
        <a:xfrm>
          <a:off x="2037928" y="564411"/>
          <a:ext cx="4854783" cy="4854783"/>
        </a:xfrm>
        <a:prstGeom prst="blockArc">
          <a:avLst>
            <a:gd name="adj1" fmla="val 0"/>
            <a:gd name="adj2" fmla="val 540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EBDCA107-8C73-4044-AC95-50DA28B759A8}">
      <dsp:nvSpPr>
        <dsp:cNvPr id="9" name="Block Arc 8"/>
        <dsp:cNvSpPr/>
      </dsp:nvSpPr>
      <dsp:spPr bwMode="white">
        <a:xfrm>
          <a:off x="2037928" y="564411"/>
          <a:ext cx="4854783" cy="4854783"/>
        </a:xfrm>
        <a:prstGeom prst="blockArc">
          <a:avLst>
            <a:gd name="adj1" fmla="val 5400000"/>
            <a:gd name="adj2" fmla="val 1080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B5FF6E04-452A-4146-97F4-3BC94EB5BB87}">
      <dsp:nvSpPr>
        <dsp:cNvPr id="11" name="Block Arc 10"/>
        <dsp:cNvSpPr/>
      </dsp:nvSpPr>
      <dsp:spPr bwMode="white">
        <a:xfrm>
          <a:off x="2037928" y="564411"/>
          <a:ext cx="4854783" cy="4854783"/>
        </a:xfrm>
        <a:prstGeom prst="blockArc">
          <a:avLst>
            <a:gd name="adj1" fmla="val 10800000"/>
            <a:gd name="adj2" fmla="val 16199999"/>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BADECBB5-37EA-4668-8A2F-BD2C2902F22A}">
      <dsp:nvSpPr>
        <dsp:cNvPr id="3" name="Oval 2"/>
        <dsp:cNvSpPr/>
      </dsp:nvSpPr>
      <dsp:spPr bwMode="white">
        <a:xfrm>
          <a:off x="3404397" y="1930880"/>
          <a:ext cx="2121846" cy="212184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IN" altLang="en-US"/>
            <a:t>Campus </a:t>
          </a:r>
          <a:endParaRPr lang="en-IN" altLang="en-US"/>
        </a:p>
        <a:p>
          <a:pPr lvl="0">
            <a:lnSpc>
              <a:spcPct val="100000"/>
            </a:lnSpc>
            <a:spcBef>
              <a:spcPct val="0"/>
            </a:spcBef>
            <a:spcAft>
              <a:spcPct val="35000"/>
            </a:spcAft>
          </a:pPr>
          <a:r>
            <a:rPr lang="en-IN" altLang="en-US"/>
            <a:t>Recruitment</a:t>
          </a:r>
          <a:endParaRPr lang="en-IN" altLang="en-US"/>
        </a:p>
        <a:p>
          <a:pPr lvl="0">
            <a:lnSpc>
              <a:spcPct val="100000"/>
            </a:lnSpc>
            <a:spcBef>
              <a:spcPct val="0"/>
            </a:spcBef>
            <a:spcAft>
              <a:spcPct val="35000"/>
            </a:spcAft>
          </a:pPr>
          <a:r>
            <a:rPr lang="en-IN" altLang="en-US"/>
            <a:t>System</a:t>
          </a:r>
          <a:endParaRPr lang="en-IN" altLang="en-US"/>
        </a:p>
      </dsp:txBody>
      <dsp:txXfrm>
        <a:off x="3404397" y="1930880"/>
        <a:ext cx="2121846" cy="2121846"/>
      </dsp:txXfrm>
    </dsp:sp>
    <dsp:sp modelId="{C2E7DEFD-0505-42BF-AE13-B6483BF86572}">
      <dsp:nvSpPr>
        <dsp:cNvPr id="4" name="Oval 3"/>
        <dsp:cNvSpPr/>
      </dsp:nvSpPr>
      <dsp:spPr bwMode="white">
        <a:xfrm>
          <a:off x="3722674" y="0"/>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a:t>Student</a:t>
          </a:r>
          <a:endParaRPr lang="en-IN" altLang="en-US"/>
        </a:p>
      </dsp:txBody>
      <dsp:txXfrm>
        <a:off x="3722674" y="0"/>
        <a:ext cx="1485292" cy="1485292"/>
      </dsp:txXfrm>
    </dsp:sp>
    <dsp:sp modelId="{44F31994-0027-4DC3-B39E-FEE01FB1A852}">
      <dsp:nvSpPr>
        <dsp:cNvPr id="6" name="Oval 5"/>
        <dsp:cNvSpPr/>
      </dsp:nvSpPr>
      <dsp:spPr bwMode="white">
        <a:xfrm>
          <a:off x="5971830" y="2249156"/>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altLang="en-US"/>
            <a:t>Placement officer</a:t>
          </a:r>
          <a:endParaRPr lang="en-IN" altLang="en-US"/>
        </a:p>
        <a:p>
          <a:pPr lvl="1">
            <a:lnSpc>
              <a:spcPct val="100000"/>
            </a:lnSpc>
            <a:spcBef>
              <a:spcPct val="0"/>
            </a:spcBef>
            <a:spcAft>
              <a:spcPct val="15000"/>
            </a:spcAft>
            <a:buChar char="•"/>
          </a:pPr>
          <a:endParaRPr altLang="en-US"/>
        </a:p>
      </dsp:txBody>
      <dsp:txXfrm>
        <a:off x="5971830" y="2249156"/>
        <a:ext cx="1485292" cy="1485292"/>
      </dsp:txXfrm>
    </dsp:sp>
    <dsp:sp modelId="{0DA4B7DF-BD6B-46E8-940A-69050C019BB3}">
      <dsp:nvSpPr>
        <dsp:cNvPr id="8" name="Oval 7"/>
        <dsp:cNvSpPr/>
      </dsp:nvSpPr>
      <dsp:spPr bwMode="white">
        <a:xfrm>
          <a:off x="3722674" y="4498313"/>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a:t>Admin</a:t>
          </a:r>
          <a:endParaRPr lang="en-IN" altLang="en-US"/>
        </a:p>
      </dsp:txBody>
      <dsp:txXfrm>
        <a:off x="3722674" y="4498313"/>
        <a:ext cx="1485292" cy="1485292"/>
      </dsp:txXfrm>
    </dsp:sp>
    <dsp:sp modelId="{F539A410-44AA-4A02-9F1B-997DD2B71E87}">
      <dsp:nvSpPr>
        <dsp:cNvPr id="10" name="Oval 9"/>
        <dsp:cNvSpPr/>
      </dsp:nvSpPr>
      <dsp:spPr bwMode="white">
        <a:xfrm>
          <a:off x="1473518" y="2249156"/>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a:t>Company</a:t>
          </a:r>
          <a:endParaRPr lang="en-IN" altLang="en-US"/>
        </a:p>
      </dsp:txBody>
      <dsp:txXfrm>
        <a:off x="1473518" y="2249156"/>
        <a:ext cx="1485292" cy="1485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26905" cy="5135880"/>
        <a:chOff x="0" y="0"/>
        <a:chExt cx="9526905" cy="5135880"/>
      </a:xfrm>
    </dsp:grpSpPr>
    <dsp:sp modelId="{F7165120-5FFC-451F-A676-9DCAA5026EF0}">
      <dsp:nvSpPr>
        <dsp:cNvPr id="3" name="Rounded Rectangle 2"/>
        <dsp:cNvSpPr/>
      </dsp:nvSpPr>
      <dsp:spPr bwMode="white">
        <a:xfrm>
          <a:off x="69754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ltLang="en-US"/>
            <a:t>Admin</a:t>
          </a:r>
          <a:endParaRPr lang="en-IN" altLang="en-US"/>
        </a:p>
      </dsp:txBody>
      <dsp:txXfrm>
        <a:off x="697548" y="0"/>
        <a:ext cx="1711960" cy="855980"/>
      </dsp:txXfrm>
    </dsp:sp>
    <dsp:sp modelId="{A8F86FA2-285E-4466-A13D-4ECC369B5275}">
      <dsp:nvSpPr>
        <dsp:cNvPr id="5" name="Freeform 4"/>
        <dsp:cNvSpPr/>
      </dsp:nvSpPr>
      <dsp:spPr bwMode="white">
        <a:xfrm>
          <a:off x="86874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868744" y="855980"/>
        <a:ext cx="171196" cy="641985"/>
      </dsp:txXfrm>
    </dsp:sp>
    <dsp:sp modelId="{8402CCB8-5F3F-4B37-9533-2CEF8B977F02}">
      <dsp:nvSpPr>
        <dsp:cNvPr id="6" name="Rounded Rectangle 5"/>
        <dsp:cNvSpPr/>
      </dsp:nvSpPr>
      <dsp:spPr bwMode="white">
        <a:xfrm>
          <a:off x="103994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800" b="1" i="1">
              <a:solidFill>
                <a:schemeClr val="dk1"/>
              </a:solidFill>
            </a:rPr>
            <a:t>Add Compan</a:t>
          </a:r>
          <a:r>
            <a:rPr lang="en-IN" altLang="en-US" sz="1800">
              <a:solidFill>
                <a:schemeClr val="dk1"/>
              </a:solidFill>
            </a:rPr>
            <a:t>y</a:t>
          </a:r>
          <a:endParaRPr lang="en-IN" altLang="en-US" sz="1800">
            <a:solidFill>
              <a:schemeClr val="dk1"/>
            </a:solidFill>
          </a:endParaRPr>
        </a:p>
      </dsp:txBody>
      <dsp:txXfrm>
        <a:off x="1039940" y="1069975"/>
        <a:ext cx="1369568" cy="855980"/>
      </dsp:txXfrm>
    </dsp:sp>
    <dsp:sp modelId="{6FC5009F-DE3F-4EA7-8B97-755BF90691C6}">
      <dsp:nvSpPr>
        <dsp:cNvPr id="7" name="Freeform 6"/>
        <dsp:cNvSpPr/>
      </dsp:nvSpPr>
      <dsp:spPr bwMode="white">
        <a:xfrm>
          <a:off x="86874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868744" y="855980"/>
        <a:ext cx="171196" cy="1711960"/>
      </dsp:txXfrm>
    </dsp:sp>
    <dsp:sp modelId="{8ED2A45B-0F28-4738-BACC-E7567F498BC0}">
      <dsp:nvSpPr>
        <dsp:cNvPr id="8" name="Rounded Rectangle 7"/>
        <dsp:cNvSpPr/>
      </dsp:nvSpPr>
      <dsp:spPr bwMode="white">
        <a:xfrm>
          <a:off x="103994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26670" tIns="17780" rIns="26670" bIns="1778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400" b="1" i="1">
              <a:solidFill>
                <a:schemeClr val="dk1"/>
              </a:solidFill>
            </a:rPr>
            <a:t>Add</a:t>
          </a:r>
          <a:endParaRPr lang="en-IN" altLang="en-US" sz="1400" b="1" i="1">
            <a:solidFill>
              <a:schemeClr val="dk1"/>
            </a:solidFill>
          </a:endParaRPr>
        </a:p>
        <a:p>
          <a:pPr lvl="0">
            <a:lnSpc>
              <a:spcPct val="100000"/>
            </a:lnSpc>
            <a:spcBef>
              <a:spcPct val="0"/>
            </a:spcBef>
            <a:spcAft>
              <a:spcPct val="35000"/>
            </a:spcAft>
          </a:pPr>
          <a:r>
            <a:rPr lang="en-IN" altLang="en-US" sz="1400" b="1" i="1">
              <a:solidFill>
                <a:schemeClr val="dk1"/>
              </a:solidFill>
            </a:rPr>
            <a:t>Placement</a:t>
          </a:r>
          <a:endParaRPr lang="en-IN" altLang="en-US" sz="1400" b="1" i="1">
            <a:solidFill>
              <a:schemeClr val="dk1"/>
            </a:solidFill>
          </a:endParaRPr>
        </a:p>
        <a:p>
          <a:pPr lvl="0">
            <a:lnSpc>
              <a:spcPct val="100000"/>
            </a:lnSpc>
            <a:spcBef>
              <a:spcPct val="0"/>
            </a:spcBef>
            <a:spcAft>
              <a:spcPct val="35000"/>
            </a:spcAft>
          </a:pPr>
          <a:r>
            <a:rPr lang="en-IN" altLang="en-US" sz="1400" b="1" i="1">
              <a:solidFill>
                <a:schemeClr val="dk1"/>
              </a:solidFill>
            </a:rPr>
            <a:t>Officer</a:t>
          </a:r>
          <a:endParaRPr lang="en-IN" altLang="en-US" sz="1400" b="1" i="1">
            <a:solidFill>
              <a:schemeClr val="dk1"/>
            </a:solidFill>
          </a:endParaRPr>
        </a:p>
      </dsp:txBody>
      <dsp:txXfrm>
        <a:off x="1039940" y="2139950"/>
        <a:ext cx="1369568" cy="855980"/>
      </dsp:txXfrm>
    </dsp:sp>
    <dsp:sp modelId="{3CA804A0-0E59-4A4E-9EC7-BB4EDD435EB3}">
      <dsp:nvSpPr>
        <dsp:cNvPr id="25" name="Freeform 24"/>
        <dsp:cNvSpPr/>
      </dsp:nvSpPr>
      <dsp:spPr bwMode="white">
        <a:xfrm>
          <a:off x="868744" y="855980"/>
          <a:ext cx="171196" cy="2781935"/>
        </a:xfrm>
        <a:custGeom>
          <a:avLst/>
          <a:gdLst/>
          <a:ahLst/>
          <a:cxnLst/>
          <a:pathLst>
            <a:path w="270" h="4381">
              <a:moveTo>
                <a:pt x="0" y="0"/>
              </a:moveTo>
              <a:lnTo>
                <a:pt x="0" y="4381"/>
              </a:lnTo>
              <a:lnTo>
                <a:pt x="270" y="4381"/>
              </a:lnTo>
            </a:path>
          </a:pathLst>
        </a:custGeom>
      </dsp:spPr>
      <dsp:style>
        <a:lnRef idx="2">
          <a:schemeClr val="accent1">
            <a:shade val="60000"/>
          </a:schemeClr>
        </a:lnRef>
        <a:fillRef idx="0">
          <a:schemeClr val="accent1"/>
        </a:fillRef>
        <a:effectRef idx="0">
          <a:scrgbClr r="0" g="0" b="0"/>
        </a:effectRef>
        <a:fontRef idx="minor"/>
      </dsp:style>
      <dsp:txXfrm>
        <a:off x="868744" y="855980"/>
        <a:ext cx="171196" cy="2781935"/>
      </dsp:txXfrm>
    </dsp:sp>
    <dsp:sp modelId="{20E52F52-1D55-482C-8B2F-C80346ED8914}">
      <dsp:nvSpPr>
        <dsp:cNvPr id="26" name="Rounded Rectangle 25"/>
        <dsp:cNvSpPr/>
      </dsp:nvSpPr>
      <dsp:spPr bwMode="white">
        <a:xfrm>
          <a:off x="1039940" y="320992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sz="1600" b="1" i="1">
              <a:solidFill>
                <a:schemeClr val="dk1"/>
              </a:solidFill>
            </a:rPr>
            <a:t>View Company</a:t>
          </a:r>
          <a:endParaRPr lang="en-IN" sz="1300" b="1" i="1">
            <a:solidFill>
              <a:schemeClr val="dk1"/>
            </a:solidFill>
          </a:endParaRPr>
        </a:p>
        <a:p>
          <a:pPr marL="57150" lvl="1" indent="-57150">
            <a:lnSpc>
              <a:spcPct val="100000"/>
            </a:lnSpc>
            <a:spcBef>
              <a:spcPct val="0"/>
            </a:spcBef>
            <a:spcAft>
              <a:spcPct val="15000"/>
            </a:spcAft>
            <a:buChar char="•"/>
          </a:pPr>
          <a:endParaRPr altLang="en-US" sz="1000">
            <a:solidFill>
              <a:schemeClr val="dk1"/>
            </a:solidFill>
          </a:endParaRPr>
        </a:p>
      </dsp:txBody>
      <dsp:txXfrm>
        <a:off x="1039940" y="3209925"/>
        <a:ext cx="1369568" cy="855980"/>
      </dsp:txXfrm>
    </dsp:sp>
    <dsp:sp modelId="{B4031CBA-95B2-4FAA-A971-CBA262441A6D}">
      <dsp:nvSpPr>
        <dsp:cNvPr id="15" name="Rounded Rectangle 14"/>
        <dsp:cNvSpPr/>
      </dsp:nvSpPr>
      <dsp:spPr bwMode="white">
        <a:xfrm>
          <a:off x="283749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t>Placement </a:t>
          </a:r>
          <a:endParaRPr lang="en-IN"/>
        </a:p>
        <a:p>
          <a:pPr lvl="0">
            <a:lnSpc>
              <a:spcPct val="100000"/>
            </a:lnSpc>
            <a:spcBef>
              <a:spcPct val="0"/>
            </a:spcBef>
            <a:spcAft>
              <a:spcPct val="35000"/>
            </a:spcAft>
          </a:pPr>
          <a:r>
            <a:rPr lang="en-IN"/>
            <a:t>Officer</a:t>
          </a:r>
          <a:endParaRPr lang="en-IN"/>
        </a:p>
      </dsp:txBody>
      <dsp:txXfrm>
        <a:off x="2837498" y="0"/>
        <a:ext cx="1711960" cy="855980"/>
      </dsp:txXfrm>
    </dsp:sp>
    <dsp:sp modelId="{A52C3D67-8A84-49CE-9608-A18E780D5677}">
      <dsp:nvSpPr>
        <dsp:cNvPr id="17" name="Freeform 16"/>
        <dsp:cNvSpPr/>
      </dsp:nvSpPr>
      <dsp:spPr bwMode="white">
        <a:xfrm>
          <a:off x="300869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641985"/>
      </dsp:txXfrm>
    </dsp:sp>
    <dsp:sp modelId="{99E7D7F2-7AAB-4704-A6AD-9DC61297C5F8}">
      <dsp:nvSpPr>
        <dsp:cNvPr id="18" name="Rounded Rectangle 17"/>
        <dsp:cNvSpPr/>
      </dsp:nvSpPr>
      <dsp:spPr bwMode="white">
        <a:xfrm>
          <a:off x="317989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Add Students</a:t>
          </a:r>
          <a:endParaRPr lang="en-IN" b="1" i="1">
            <a:solidFill>
              <a:schemeClr val="dk1"/>
            </a:solidFill>
          </a:endParaRPr>
        </a:p>
      </dsp:txBody>
      <dsp:txXfrm>
        <a:off x="3179890" y="1069975"/>
        <a:ext cx="1369568" cy="855980"/>
      </dsp:txXfrm>
    </dsp:sp>
    <dsp:sp modelId="{D56FD067-EC12-4C96-A6E8-65CFCA355A4F}">
      <dsp:nvSpPr>
        <dsp:cNvPr id="19" name="Freeform 18"/>
        <dsp:cNvSpPr/>
      </dsp:nvSpPr>
      <dsp:spPr bwMode="white">
        <a:xfrm>
          <a:off x="300869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1711960"/>
      </dsp:txXfrm>
    </dsp:sp>
    <dsp:sp modelId="{585B8FF7-AD22-4571-A731-D71494960DF6}">
      <dsp:nvSpPr>
        <dsp:cNvPr id="20" name="Rounded Rectangle 19"/>
        <dsp:cNvSpPr/>
      </dsp:nvSpPr>
      <dsp:spPr bwMode="white">
        <a:xfrm>
          <a:off x="317989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View Companies</a:t>
          </a:r>
          <a:endParaRPr lang="en-IN" b="1" i="1">
            <a:solidFill>
              <a:schemeClr val="dk1"/>
            </a:solidFill>
          </a:endParaRPr>
        </a:p>
      </dsp:txBody>
      <dsp:txXfrm>
        <a:off x="3179890" y="2139950"/>
        <a:ext cx="1369568" cy="855980"/>
      </dsp:txXfrm>
    </dsp:sp>
    <dsp:sp modelId="{4397FED6-FAC8-4B8D-9C2B-14D3F1855E60}">
      <dsp:nvSpPr>
        <dsp:cNvPr id="21" name="Freeform 20"/>
        <dsp:cNvSpPr/>
      </dsp:nvSpPr>
      <dsp:spPr bwMode="white">
        <a:xfrm>
          <a:off x="3008694" y="855980"/>
          <a:ext cx="171196" cy="2781935"/>
        </a:xfrm>
        <a:custGeom>
          <a:avLst/>
          <a:gdLst/>
          <a:ahLst/>
          <a:cxnLst/>
          <a:pathLst>
            <a:path w="270" h="4381">
              <a:moveTo>
                <a:pt x="0" y="0"/>
              </a:moveTo>
              <a:lnTo>
                <a:pt x="0" y="4381"/>
              </a:lnTo>
              <a:lnTo>
                <a:pt x="270" y="4381"/>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2781935"/>
      </dsp:txXfrm>
    </dsp:sp>
    <dsp:sp modelId="{D2A2392A-55E7-4DEF-BDE5-731EC30B90A9}">
      <dsp:nvSpPr>
        <dsp:cNvPr id="22" name="Rounded Rectangle 21"/>
        <dsp:cNvSpPr/>
      </dsp:nvSpPr>
      <dsp:spPr bwMode="white">
        <a:xfrm>
          <a:off x="3179890" y="320992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Send Notifications</a:t>
          </a:r>
          <a:endParaRPr lang="en-IN" b="1" i="1">
            <a:solidFill>
              <a:schemeClr val="dk1"/>
            </a:solidFill>
          </a:endParaRPr>
        </a:p>
      </dsp:txBody>
      <dsp:txXfrm>
        <a:off x="3179890" y="3209925"/>
        <a:ext cx="1369568" cy="855980"/>
      </dsp:txXfrm>
    </dsp:sp>
    <dsp:sp modelId="{E63CA411-446F-41B6-92D8-EB44FDC2F0FA}">
      <dsp:nvSpPr>
        <dsp:cNvPr id="23" name="Freeform 22"/>
        <dsp:cNvSpPr/>
      </dsp:nvSpPr>
      <dsp:spPr bwMode="white">
        <a:xfrm>
          <a:off x="3008694" y="855980"/>
          <a:ext cx="171196" cy="3851910"/>
        </a:xfrm>
        <a:custGeom>
          <a:avLst/>
          <a:gdLst/>
          <a:ahLst/>
          <a:cxnLst/>
          <a:pathLst>
            <a:path w="270" h="6066">
              <a:moveTo>
                <a:pt x="0" y="0"/>
              </a:moveTo>
              <a:lnTo>
                <a:pt x="0" y="6066"/>
              </a:lnTo>
              <a:lnTo>
                <a:pt x="270" y="6066"/>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3851910"/>
      </dsp:txXfrm>
    </dsp:sp>
    <dsp:sp modelId="{4DE36270-E050-4CC4-81E7-8406D8891380}">
      <dsp:nvSpPr>
        <dsp:cNvPr id="24" name="Rounded Rectangle 23"/>
        <dsp:cNvSpPr/>
      </dsp:nvSpPr>
      <dsp:spPr bwMode="white">
        <a:xfrm>
          <a:off x="3179890" y="427990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Student Job status</a:t>
          </a:r>
          <a:endParaRPr lang="en-IN" b="1" i="1">
            <a:solidFill>
              <a:schemeClr val="dk1"/>
            </a:solidFill>
          </a:endParaRPr>
        </a:p>
      </dsp:txBody>
      <dsp:txXfrm>
        <a:off x="3179890" y="4279900"/>
        <a:ext cx="1369568" cy="855980"/>
      </dsp:txXfrm>
    </dsp:sp>
    <dsp:sp modelId="{E3FF03EB-8647-4636-BC5C-E9BEC6C29553}">
      <dsp:nvSpPr>
        <dsp:cNvPr id="9" name="Rounded Rectangle 8"/>
        <dsp:cNvSpPr/>
      </dsp:nvSpPr>
      <dsp:spPr bwMode="white">
        <a:xfrm>
          <a:off x="497744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ltLang="en-US"/>
            <a:t>Student</a:t>
          </a:r>
          <a:endParaRPr lang="en-IN" altLang="en-US"/>
        </a:p>
      </dsp:txBody>
      <dsp:txXfrm>
        <a:off x="4977448" y="0"/>
        <a:ext cx="1711960" cy="855980"/>
      </dsp:txXfrm>
    </dsp:sp>
    <dsp:sp modelId="{3F5EB287-4C34-456C-B985-2B774B3D9EF1}">
      <dsp:nvSpPr>
        <dsp:cNvPr id="11" name="Freeform 10"/>
        <dsp:cNvSpPr/>
      </dsp:nvSpPr>
      <dsp:spPr bwMode="white">
        <a:xfrm>
          <a:off x="514864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641985"/>
      </dsp:txXfrm>
    </dsp:sp>
    <dsp:sp modelId="{A9454E12-1A81-4CCD-AB01-CC69284C8769}">
      <dsp:nvSpPr>
        <dsp:cNvPr id="12" name="Rounded Rectangle 11"/>
        <dsp:cNvSpPr/>
      </dsp:nvSpPr>
      <dsp:spPr bwMode="white">
        <a:xfrm>
          <a:off x="531984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800" b="1" i="1">
              <a:solidFill>
                <a:schemeClr val="dk1"/>
              </a:solidFill>
            </a:rPr>
            <a:t>Create Profile</a:t>
          </a:r>
          <a:endParaRPr lang="en-IN" altLang="en-US" sz="1800" b="1" i="1">
            <a:solidFill>
              <a:schemeClr val="dk1"/>
            </a:solidFill>
          </a:endParaRPr>
        </a:p>
      </dsp:txBody>
      <dsp:txXfrm>
        <a:off x="5319840" y="1069975"/>
        <a:ext cx="1369568" cy="855980"/>
      </dsp:txXfrm>
    </dsp:sp>
    <dsp:sp modelId="{56903B70-44BE-4DEE-B3D8-8D6F309E69EE}">
      <dsp:nvSpPr>
        <dsp:cNvPr id="13" name="Freeform 12"/>
        <dsp:cNvSpPr/>
      </dsp:nvSpPr>
      <dsp:spPr bwMode="white">
        <a:xfrm>
          <a:off x="514864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1711960"/>
      </dsp:txXfrm>
    </dsp:sp>
    <dsp:sp modelId="{CD3CDA12-D3B0-45EC-A723-612A0493B711}">
      <dsp:nvSpPr>
        <dsp:cNvPr id="14" name="Rounded Rectangle 13"/>
        <dsp:cNvSpPr/>
      </dsp:nvSpPr>
      <dsp:spPr bwMode="white">
        <a:xfrm>
          <a:off x="531984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800" b="1" i="1">
              <a:solidFill>
                <a:schemeClr val="dk1"/>
              </a:solidFill>
            </a:rPr>
            <a:t>Update Profile</a:t>
          </a:r>
          <a:endParaRPr lang="en-IN" altLang="en-US" sz="1800" b="1" i="1">
            <a:solidFill>
              <a:schemeClr val="dk1"/>
            </a:solidFill>
          </a:endParaRPr>
        </a:p>
      </dsp:txBody>
      <dsp:txXfrm>
        <a:off x="5319840" y="2139950"/>
        <a:ext cx="1369568" cy="855980"/>
      </dsp:txXfrm>
    </dsp:sp>
    <dsp:sp modelId="{FBBDB19D-97F6-41DD-A934-0F7978AD0E61}">
      <dsp:nvSpPr>
        <dsp:cNvPr id="29" name="Freeform 28"/>
        <dsp:cNvSpPr/>
      </dsp:nvSpPr>
      <dsp:spPr bwMode="white">
        <a:xfrm>
          <a:off x="5148644" y="855980"/>
          <a:ext cx="171196" cy="2781935"/>
        </a:xfrm>
        <a:custGeom>
          <a:avLst/>
          <a:gdLst/>
          <a:ahLst/>
          <a:cxnLst/>
          <a:pathLst>
            <a:path w="270" h="4381">
              <a:moveTo>
                <a:pt x="0" y="0"/>
              </a:moveTo>
              <a:lnTo>
                <a:pt x="0" y="4381"/>
              </a:lnTo>
              <a:lnTo>
                <a:pt x="270" y="4381"/>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2781935"/>
      </dsp:txXfrm>
    </dsp:sp>
    <dsp:sp modelId="{405FB2C4-9A99-4B5A-8B3F-51F0914A4145}">
      <dsp:nvSpPr>
        <dsp:cNvPr id="30" name="Rounded Rectangle 29"/>
        <dsp:cNvSpPr/>
      </dsp:nvSpPr>
      <dsp:spPr bwMode="white">
        <a:xfrm>
          <a:off x="5319840" y="320992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sz="1800" b="1" i="1">
              <a:solidFill>
                <a:schemeClr val="dk1"/>
              </a:solidFill>
            </a:rPr>
            <a:t>Apply Job</a:t>
          </a:r>
          <a:endParaRPr lang="en-IN" sz="1800" b="1" i="1">
            <a:solidFill>
              <a:schemeClr val="dk1"/>
            </a:solidFill>
          </a:endParaRPr>
        </a:p>
      </dsp:txBody>
      <dsp:txXfrm>
        <a:off x="5319840" y="3209925"/>
        <a:ext cx="1369568" cy="855980"/>
      </dsp:txXfrm>
    </dsp:sp>
    <dsp:sp modelId="{B173D197-AB2F-4F07-9322-B57CA9C03F5F}">
      <dsp:nvSpPr>
        <dsp:cNvPr id="31" name="Freeform 30"/>
        <dsp:cNvSpPr/>
      </dsp:nvSpPr>
      <dsp:spPr bwMode="white">
        <a:xfrm>
          <a:off x="5148644" y="855980"/>
          <a:ext cx="171196" cy="3851910"/>
        </a:xfrm>
        <a:custGeom>
          <a:avLst/>
          <a:gdLst/>
          <a:ahLst/>
          <a:cxnLst/>
          <a:pathLst>
            <a:path w="270" h="6066">
              <a:moveTo>
                <a:pt x="0" y="0"/>
              </a:moveTo>
              <a:lnTo>
                <a:pt x="0" y="6066"/>
              </a:lnTo>
              <a:lnTo>
                <a:pt x="270" y="6066"/>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3851910"/>
      </dsp:txXfrm>
    </dsp:sp>
    <dsp:sp modelId="{A92AB43B-892D-4CC2-ADDA-1AE0990A1DC9}">
      <dsp:nvSpPr>
        <dsp:cNvPr id="32" name="Rounded Rectangle 31"/>
        <dsp:cNvSpPr/>
      </dsp:nvSpPr>
      <dsp:spPr bwMode="white">
        <a:xfrm>
          <a:off x="5319840" y="427990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sz="1800" b="1" i="1">
              <a:solidFill>
                <a:schemeClr val="dk1"/>
              </a:solidFill>
            </a:rPr>
            <a:t>View Status</a:t>
          </a:r>
          <a:endParaRPr lang="en-IN" sz="1800" b="1" i="1">
            <a:solidFill>
              <a:schemeClr val="dk1"/>
            </a:solidFill>
          </a:endParaRPr>
        </a:p>
      </dsp:txBody>
      <dsp:txXfrm>
        <a:off x="5319840" y="4279900"/>
        <a:ext cx="1369568" cy="855980"/>
      </dsp:txXfrm>
    </dsp:sp>
    <dsp:sp modelId="{134437C1-2065-475A-BE7F-1BD883199570}">
      <dsp:nvSpPr>
        <dsp:cNvPr id="33" name="Rounded Rectangle 32"/>
        <dsp:cNvSpPr/>
      </dsp:nvSpPr>
      <dsp:spPr bwMode="white">
        <a:xfrm>
          <a:off x="711739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t>Company</a:t>
          </a:r>
          <a:endParaRPr lang="en-IN"/>
        </a:p>
      </dsp:txBody>
      <dsp:txXfrm>
        <a:off x="7117398" y="0"/>
        <a:ext cx="1711960" cy="855980"/>
      </dsp:txXfrm>
    </dsp:sp>
    <dsp:sp modelId="{D14D7095-5A3E-46DA-AA06-48637BF7E93A}">
      <dsp:nvSpPr>
        <dsp:cNvPr id="37" name="Freeform 36"/>
        <dsp:cNvSpPr/>
      </dsp:nvSpPr>
      <dsp:spPr bwMode="white">
        <a:xfrm>
          <a:off x="728859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7288594" y="855980"/>
        <a:ext cx="171196" cy="641985"/>
      </dsp:txXfrm>
    </dsp:sp>
    <dsp:sp modelId="{22FEAD9F-3EE4-4299-9A03-3C20410AFA75}">
      <dsp:nvSpPr>
        <dsp:cNvPr id="38" name="Rounded Rectangle 37"/>
        <dsp:cNvSpPr/>
      </dsp:nvSpPr>
      <dsp:spPr bwMode="white">
        <a:xfrm>
          <a:off x="745979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sz="1800" b="1" i="1">
              <a:solidFill>
                <a:schemeClr val="dk1"/>
              </a:solidFill>
            </a:rPr>
            <a:t>Students Profile</a:t>
          </a:r>
          <a:endParaRPr lang="en-IN" sz="1800" b="1" i="1">
            <a:solidFill>
              <a:schemeClr val="dk1"/>
            </a:solidFill>
          </a:endParaRPr>
        </a:p>
      </dsp:txBody>
      <dsp:txXfrm>
        <a:off x="7459790" y="1069975"/>
        <a:ext cx="1369568" cy="855980"/>
      </dsp:txXfrm>
    </dsp:sp>
    <dsp:sp modelId="{76386A32-24CC-42B7-9853-5F84D001A07F}">
      <dsp:nvSpPr>
        <dsp:cNvPr id="39" name="Freeform 38"/>
        <dsp:cNvSpPr/>
      </dsp:nvSpPr>
      <dsp:spPr bwMode="white">
        <a:xfrm>
          <a:off x="728859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7288594" y="855980"/>
        <a:ext cx="171196" cy="1711960"/>
      </dsp:txXfrm>
    </dsp:sp>
    <dsp:sp modelId="{60CA7F19-F407-4796-94D0-06C4EDC116C4}">
      <dsp:nvSpPr>
        <dsp:cNvPr id="40" name="Rounded Rectangle 39"/>
        <dsp:cNvSpPr/>
      </dsp:nvSpPr>
      <dsp:spPr bwMode="white">
        <a:xfrm>
          <a:off x="745979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sz="1800" b="1" i="1">
              <a:solidFill>
                <a:schemeClr val="dk1"/>
              </a:solidFill>
            </a:rPr>
            <a:t>  </a:t>
          </a:r>
          <a:r>
            <a:rPr lang="en-IN" sz="1600" b="1" i="1">
              <a:solidFill>
                <a:schemeClr val="dk1"/>
              </a:solidFill>
            </a:rPr>
            <a:t>View Notifications</a:t>
          </a:r>
          <a:endParaRPr lang="en-IN" sz="1600" b="1" i="1">
            <a:solidFill>
              <a:schemeClr val="dk1"/>
            </a:solidFill>
          </a:endParaRPr>
        </a:p>
        <a:p>
          <a:pPr marL="114300" lvl="1" indent="-114300">
            <a:lnSpc>
              <a:spcPct val="100000"/>
            </a:lnSpc>
            <a:spcBef>
              <a:spcPct val="0"/>
            </a:spcBef>
            <a:spcAft>
              <a:spcPct val="15000"/>
            </a:spcAft>
            <a:buChar char="•"/>
          </a:pPr>
          <a:endParaRPr lang="en-IN" sz="1200" b="1" i="1">
            <a:solidFill>
              <a:schemeClr val="dk1"/>
            </a:solidFill>
          </a:endParaRPr>
        </a:p>
      </dsp:txBody>
      <dsp:txXfrm>
        <a:off x="7459790" y="2139950"/>
        <a:ext cx="1369568" cy="855980"/>
      </dsp:txXfrm>
    </dsp:sp>
    <dsp:sp modelId="{76A4EA41-4C04-4672-9E66-C332C13D0A8A}">
      <dsp:nvSpPr>
        <dsp:cNvPr id="4" name="Rounded Rectangle 3" hidden="1"/>
        <dsp:cNvSpPr/>
      </dsp:nvSpPr>
      <dsp:spPr>
        <a:xfrm>
          <a:off x="697548" y="0"/>
          <a:ext cx="342392" cy="855980"/>
        </a:xfrm>
        <a:prstGeom prst="roundRect">
          <a:avLst>
            <a:gd name="adj" fmla="val 10000"/>
          </a:avLst>
        </a:prstGeom>
      </dsp:spPr>
      <dsp:txXfrm>
        <a:off x="697548" y="0"/>
        <a:ext cx="342392" cy="855980"/>
      </dsp:txXfrm>
    </dsp:sp>
    <dsp:sp modelId="{1C82C8B2-D9C4-4036-85D0-FBAA70F1600E}">
      <dsp:nvSpPr>
        <dsp:cNvPr id="16" name="Rounded Rectangle 15" hidden="1"/>
        <dsp:cNvSpPr/>
      </dsp:nvSpPr>
      <dsp:spPr>
        <a:xfrm>
          <a:off x="2837498" y="0"/>
          <a:ext cx="342392" cy="855980"/>
        </a:xfrm>
        <a:prstGeom prst="roundRect">
          <a:avLst>
            <a:gd name="adj" fmla="val 10000"/>
          </a:avLst>
        </a:prstGeom>
      </dsp:spPr>
      <dsp:txXfrm>
        <a:off x="2837498" y="0"/>
        <a:ext cx="342392" cy="855980"/>
      </dsp:txXfrm>
    </dsp:sp>
    <dsp:sp modelId="{020E4746-3A8C-42B4-AC17-0FB7CA4B2811}">
      <dsp:nvSpPr>
        <dsp:cNvPr id="10" name="Rounded Rectangle 9" hidden="1"/>
        <dsp:cNvSpPr/>
      </dsp:nvSpPr>
      <dsp:spPr>
        <a:xfrm>
          <a:off x="4977448" y="0"/>
          <a:ext cx="342392" cy="855980"/>
        </a:xfrm>
        <a:prstGeom prst="roundRect">
          <a:avLst>
            <a:gd name="adj" fmla="val 10000"/>
          </a:avLst>
        </a:prstGeom>
      </dsp:spPr>
      <dsp:txXfrm>
        <a:off x="4977448" y="0"/>
        <a:ext cx="342392" cy="855980"/>
      </dsp:txXfrm>
    </dsp:sp>
    <dsp:sp modelId="{7939EBE9-F0E6-448C-A121-1EA73E9F8E0D}">
      <dsp:nvSpPr>
        <dsp:cNvPr id="34" name="Rounded Rectangle 33" hidden="1"/>
        <dsp:cNvSpPr/>
      </dsp:nvSpPr>
      <dsp:spPr>
        <a:xfrm>
          <a:off x="7117398" y="0"/>
          <a:ext cx="342392" cy="855980"/>
        </a:xfrm>
        <a:prstGeom prst="roundRect">
          <a:avLst>
            <a:gd name="adj" fmla="val 10000"/>
          </a:avLst>
        </a:prstGeom>
      </dsp:spPr>
      <dsp:txXfrm>
        <a:off x="7117398" y="0"/>
        <a:ext cx="342392" cy="855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779885" cy="6573520"/>
        <a:chOff x="0" y="0"/>
        <a:chExt cx="11779885" cy="6573520"/>
      </a:xfrm>
    </dsp:grpSpPr>
    <dsp:sp modelId="{09E7BBA0-5F8D-4D96-A214-A0567596BDAF}">
      <dsp:nvSpPr>
        <dsp:cNvPr id="5" name="Freeform 4"/>
        <dsp:cNvSpPr/>
      </dsp:nvSpPr>
      <dsp:spPr bwMode="white">
        <a:xfrm>
          <a:off x="3805809" y="2207541"/>
          <a:ext cx="2990279" cy="475273"/>
        </a:xfrm>
        <a:custGeom>
          <a:avLst/>
          <a:gdLst/>
          <a:ahLst/>
          <a:cxnLst/>
          <a:pathLst>
            <a:path w="4709" h="748">
              <a:moveTo>
                <a:pt x="4709" y="0"/>
              </a:moveTo>
              <a:lnTo>
                <a:pt x="4709" y="606"/>
              </a:lnTo>
              <a:lnTo>
                <a:pt x="0" y="606"/>
              </a:lnTo>
              <a:lnTo>
                <a:pt x="0" y="748"/>
              </a:lnTo>
            </a:path>
          </a:pathLst>
        </a:custGeom>
      </dsp:spPr>
      <dsp:style>
        <a:lnRef idx="2">
          <a:schemeClr val="accent1">
            <a:shade val="60000"/>
          </a:schemeClr>
        </a:lnRef>
        <a:fillRef idx="0">
          <a:schemeClr val="accent1"/>
        </a:fillRef>
        <a:effectRef idx="0">
          <a:scrgbClr r="0" g="0" b="0"/>
        </a:effectRef>
        <a:fontRef idx="minor"/>
      </dsp:style>
      <dsp:txXfrm>
        <a:off x="3805809" y="2207541"/>
        <a:ext cx="2990279" cy="475273"/>
      </dsp:txXfrm>
    </dsp:sp>
    <dsp:sp modelId="{7AE2857D-5F88-40E3-94F7-FDA3B28620D7}">
      <dsp:nvSpPr>
        <dsp:cNvPr id="8" name="Freeform 7"/>
        <dsp:cNvSpPr/>
      </dsp:nvSpPr>
      <dsp:spPr bwMode="white">
        <a:xfrm>
          <a:off x="815531" y="3718538"/>
          <a:ext cx="2990278" cy="475273"/>
        </a:xfrm>
        <a:custGeom>
          <a:avLst/>
          <a:gdLst/>
          <a:ahLst/>
          <a:cxnLst/>
          <a:pathLst>
            <a:path w="4709" h="748">
              <a:moveTo>
                <a:pt x="4709" y="0"/>
              </a:moveTo>
              <a:lnTo>
                <a:pt x="4709" y="606"/>
              </a:lnTo>
              <a:lnTo>
                <a:pt x="0" y="606"/>
              </a:lnTo>
              <a:lnTo>
                <a:pt x="0" y="748"/>
              </a:lnTo>
            </a:path>
          </a:pathLst>
        </a:custGeom>
      </dsp:spPr>
      <dsp:style>
        <a:lnRef idx="2">
          <a:schemeClr val="accent1">
            <a:shade val="80000"/>
          </a:schemeClr>
        </a:lnRef>
        <a:fillRef idx="0">
          <a:schemeClr val="accent1"/>
        </a:fillRef>
        <a:effectRef idx="0">
          <a:scrgbClr r="0" g="0" b="0"/>
        </a:effectRef>
        <a:fontRef idx="minor"/>
      </dsp:style>
      <dsp:txXfrm>
        <a:off x="815531" y="3718538"/>
        <a:ext cx="2990278" cy="475273"/>
      </dsp:txXfrm>
    </dsp:sp>
    <dsp:sp modelId="{D59171DA-149A-4C9C-A74B-23447966A3B9}">
      <dsp:nvSpPr>
        <dsp:cNvPr id="11" name="Freeform 10"/>
        <dsp:cNvSpPr/>
      </dsp:nvSpPr>
      <dsp:spPr bwMode="white">
        <a:xfrm>
          <a:off x="2809050" y="3718538"/>
          <a:ext cx="996759" cy="475273"/>
        </a:xfrm>
        <a:custGeom>
          <a:avLst/>
          <a:gdLst/>
          <a:ahLst/>
          <a:cxnLst/>
          <a:pathLst>
            <a:path w="1570" h="748">
              <a:moveTo>
                <a:pt x="1570" y="0"/>
              </a:moveTo>
              <a:lnTo>
                <a:pt x="1570" y="606"/>
              </a:lnTo>
              <a:lnTo>
                <a:pt x="0" y="606"/>
              </a:lnTo>
              <a:lnTo>
                <a:pt x="0" y="748"/>
              </a:lnTo>
            </a:path>
          </a:pathLst>
        </a:custGeom>
      </dsp:spPr>
      <dsp:style>
        <a:lnRef idx="2">
          <a:schemeClr val="accent1">
            <a:shade val="80000"/>
          </a:schemeClr>
        </a:lnRef>
        <a:fillRef idx="0">
          <a:schemeClr val="accent1"/>
        </a:fillRef>
        <a:effectRef idx="0">
          <a:scrgbClr r="0" g="0" b="0"/>
        </a:effectRef>
        <a:fontRef idx="minor"/>
      </dsp:style>
      <dsp:txXfrm>
        <a:off x="2809050" y="3718538"/>
        <a:ext cx="996759" cy="475273"/>
      </dsp:txXfrm>
    </dsp:sp>
    <dsp:sp modelId="{EFA22DBD-2C7A-425D-910C-FA1B40ED1E47}">
      <dsp:nvSpPr>
        <dsp:cNvPr id="20" name="Freeform 19"/>
        <dsp:cNvSpPr/>
      </dsp:nvSpPr>
      <dsp:spPr bwMode="white">
        <a:xfrm>
          <a:off x="3805809" y="3718538"/>
          <a:ext cx="996760" cy="475273"/>
        </a:xfrm>
        <a:custGeom>
          <a:avLst/>
          <a:gdLst/>
          <a:ahLst/>
          <a:cxnLst/>
          <a:pathLst>
            <a:path w="1570" h="748">
              <a:moveTo>
                <a:pt x="0" y="0"/>
              </a:moveTo>
              <a:lnTo>
                <a:pt x="0" y="606"/>
              </a:lnTo>
              <a:lnTo>
                <a:pt x="1570" y="606"/>
              </a:lnTo>
              <a:lnTo>
                <a:pt x="1570" y="748"/>
              </a:lnTo>
            </a:path>
          </a:pathLst>
        </a:custGeom>
      </dsp:spPr>
      <dsp:style>
        <a:lnRef idx="2">
          <a:schemeClr val="accent1">
            <a:shade val="80000"/>
          </a:schemeClr>
        </a:lnRef>
        <a:fillRef idx="0">
          <a:schemeClr val="accent1"/>
        </a:fillRef>
        <a:effectRef idx="0">
          <a:scrgbClr r="0" g="0" b="0"/>
        </a:effectRef>
        <a:fontRef idx="minor"/>
      </dsp:style>
      <dsp:txXfrm>
        <a:off x="3805809" y="3718538"/>
        <a:ext cx="996760" cy="475273"/>
      </dsp:txXfrm>
    </dsp:sp>
    <dsp:sp modelId="{DF46C723-ADB0-4D50-A55A-C7A8C896D33E}">
      <dsp:nvSpPr>
        <dsp:cNvPr id="23" name="Freeform 22"/>
        <dsp:cNvSpPr/>
      </dsp:nvSpPr>
      <dsp:spPr bwMode="white">
        <a:xfrm>
          <a:off x="3805809" y="3718538"/>
          <a:ext cx="2990279" cy="475273"/>
        </a:xfrm>
        <a:custGeom>
          <a:avLst/>
          <a:gdLst/>
          <a:ahLst/>
          <a:cxnLst/>
          <a:pathLst>
            <a:path w="4709" h="748">
              <a:moveTo>
                <a:pt x="0" y="0"/>
              </a:moveTo>
              <a:lnTo>
                <a:pt x="0" y="606"/>
              </a:lnTo>
              <a:lnTo>
                <a:pt x="4709" y="606"/>
              </a:lnTo>
              <a:lnTo>
                <a:pt x="4709" y="748"/>
              </a:lnTo>
            </a:path>
          </a:pathLst>
        </a:custGeom>
      </dsp:spPr>
      <dsp:style>
        <a:lnRef idx="2">
          <a:schemeClr val="accent1">
            <a:shade val="80000"/>
          </a:schemeClr>
        </a:lnRef>
        <a:fillRef idx="0">
          <a:schemeClr val="accent1"/>
        </a:fillRef>
        <a:effectRef idx="0">
          <a:scrgbClr r="0" g="0" b="0"/>
        </a:effectRef>
        <a:fontRef idx="minor"/>
      </dsp:style>
      <dsp:txXfrm>
        <a:off x="3805809" y="3718538"/>
        <a:ext cx="2990279" cy="475273"/>
      </dsp:txXfrm>
    </dsp:sp>
    <dsp:sp modelId="{558A19F4-A64F-40E5-82A0-E8FA6D0D2F35}">
      <dsp:nvSpPr>
        <dsp:cNvPr id="14" name="Freeform 13"/>
        <dsp:cNvSpPr/>
      </dsp:nvSpPr>
      <dsp:spPr bwMode="white">
        <a:xfrm>
          <a:off x="6796088" y="2207541"/>
          <a:ext cx="2990279" cy="475273"/>
        </a:xfrm>
        <a:custGeom>
          <a:avLst/>
          <a:gdLst/>
          <a:ahLst/>
          <a:cxnLst/>
          <a:pathLst>
            <a:path w="4709" h="748">
              <a:moveTo>
                <a:pt x="0" y="0"/>
              </a:moveTo>
              <a:lnTo>
                <a:pt x="0" y="606"/>
              </a:lnTo>
              <a:lnTo>
                <a:pt x="4709" y="606"/>
              </a:lnTo>
              <a:lnTo>
                <a:pt x="4709" y="748"/>
              </a:lnTo>
            </a:path>
          </a:pathLst>
        </a:custGeom>
      </dsp:spPr>
      <dsp:style>
        <a:lnRef idx="2">
          <a:schemeClr val="accent1">
            <a:shade val="60000"/>
          </a:schemeClr>
        </a:lnRef>
        <a:fillRef idx="0">
          <a:schemeClr val="accent1"/>
        </a:fillRef>
        <a:effectRef idx="0">
          <a:scrgbClr r="0" g="0" b="0"/>
        </a:effectRef>
        <a:fontRef idx="minor"/>
      </dsp:style>
      <dsp:txXfrm>
        <a:off x="6796088" y="2207541"/>
        <a:ext cx="2990279" cy="475273"/>
      </dsp:txXfrm>
    </dsp:sp>
    <dsp:sp modelId="{5ABD331D-7FFD-4C80-BE2C-0AA1BA2A958B}">
      <dsp:nvSpPr>
        <dsp:cNvPr id="17" name="Freeform 16"/>
        <dsp:cNvSpPr/>
      </dsp:nvSpPr>
      <dsp:spPr bwMode="white">
        <a:xfrm>
          <a:off x="8789607" y="3718538"/>
          <a:ext cx="996759" cy="475273"/>
        </a:xfrm>
        <a:custGeom>
          <a:avLst/>
          <a:gdLst/>
          <a:ahLst/>
          <a:cxnLst/>
          <a:pathLst>
            <a:path w="1570" h="748">
              <a:moveTo>
                <a:pt x="1570" y="0"/>
              </a:moveTo>
              <a:lnTo>
                <a:pt x="1570" y="606"/>
              </a:lnTo>
              <a:lnTo>
                <a:pt x="0" y="606"/>
              </a:lnTo>
              <a:lnTo>
                <a:pt x="0" y="748"/>
              </a:lnTo>
            </a:path>
          </a:pathLst>
        </a:custGeom>
      </dsp:spPr>
      <dsp:style>
        <a:lnRef idx="2">
          <a:schemeClr val="accent1">
            <a:shade val="80000"/>
          </a:schemeClr>
        </a:lnRef>
        <a:fillRef idx="0">
          <a:schemeClr val="accent1"/>
        </a:fillRef>
        <a:effectRef idx="0">
          <a:scrgbClr r="0" g="0" b="0"/>
        </a:effectRef>
        <a:fontRef idx="minor"/>
      </dsp:style>
      <dsp:txXfrm>
        <a:off x="8789607" y="3718538"/>
        <a:ext cx="996759" cy="475273"/>
      </dsp:txXfrm>
    </dsp:sp>
    <dsp:sp modelId="{CF2E6FC5-4ACF-4208-BC30-4EE91E6FD73C}">
      <dsp:nvSpPr>
        <dsp:cNvPr id="26" name="Freeform 25"/>
        <dsp:cNvSpPr/>
      </dsp:nvSpPr>
      <dsp:spPr bwMode="white">
        <a:xfrm>
          <a:off x="9786366" y="3718538"/>
          <a:ext cx="996759" cy="475273"/>
        </a:xfrm>
        <a:custGeom>
          <a:avLst/>
          <a:gdLst/>
          <a:ahLst/>
          <a:cxnLst/>
          <a:pathLst>
            <a:path w="1570" h="748">
              <a:moveTo>
                <a:pt x="0" y="0"/>
              </a:moveTo>
              <a:lnTo>
                <a:pt x="0" y="606"/>
              </a:lnTo>
              <a:lnTo>
                <a:pt x="1570" y="606"/>
              </a:lnTo>
              <a:lnTo>
                <a:pt x="1570" y="748"/>
              </a:lnTo>
            </a:path>
          </a:pathLst>
        </a:custGeom>
      </dsp:spPr>
      <dsp:style>
        <a:lnRef idx="2">
          <a:schemeClr val="accent1">
            <a:shade val="80000"/>
          </a:schemeClr>
        </a:lnRef>
        <a:fillRef idx="0">
          <a:schemeClr val="accent1"/>
        </a:fillRef>
        <a:effectRef idx="0">
          <a:scrgbClr r="0" g="0" b="0"/>
        </a:effectRef>
        <a:fontRef idx="minor"/>
      </dsp:style>
      <dsp:txXfrm>
        <a:off x="9786366" y="3718538"/>
        <a:ext cx="996759" cy="475273"/>
      </dsp:txXfrm>
    </dsp:sp>
    <dsp:sp modelId="{5CB9CF2E-F8C1-427A-832C-73E3C9485AF5}">
      <dsp:nvSpPr>
        <dsp:cNvPr id="3" name="Rounded Rectangle 2"/>
        <dsp:cNvSpPr/>
      </dsp:nvSpPr>
      <dsp:spPr bwMode="white">
        <a:xfrm>
          <a:off x="5980557" y="1171818"/>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5980557" y="1171818"/>
        <a:ext cx="1631061" cy="1035724"/>
      </dsp:txXfrm>
    </dsp:sp>
    <dsp:sp modelId="{9EA914DE-A312-4852-926F-356E365C8677}">
      <dsp:nvSpPr>
        <dsp:cNvPr id="4" name="Rounded Rectangle 3"/>
        <dsp:cNvSpPr/>
      </dsp:nvSpPr>
      <dsp:spPr bwMode="white">
        <a:xfrm>
          <a:off x="6161786" y="1343985"/>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106680" tIns="106680" rIns="106680" bIns="10668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800" b="1" i="1">
              <a:solidFill>
                <a:schemeClr val="dk1"/>
              </a:solidFill>
            </a:rPr>
            <a:t>TECH</a:t>
          </a:r>
          <a:endParaRPr lang="en-US" sz="2800" b="1" i="1">
            <a:solidFill>
              <a:schemeClr val="dk1"/>
            </a:solidFill>
          </a:endParaRPr>
        </a:p>
      </dsp:txBody>
      <dsp:txXfrm>
        <a:off x="6161786" y="1343985"/>
        <a:ext cx="1631061" cy="1035724"/>
      </dsp:txXfrm>
    </dsp:sp>
    <dsp:sp modelId="{A34195EE-C43D-4F9B-A621-CBE3CC21780D}">
      <dsp:nvSpPr>
        <dsp:cNvPr id="6" name="Rounded Rectangle 5"/>
        <dsp:cNvSpPr/>
      </dsp:nvSpPr>
      <dsp:spPr bwMode="white">
        <a:xfrm>
          <a:off x="2990278" y="2682814"/>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2990278" y="2682814"/>
        <a:ext cx="1631061" cy="1035724"/>
      </dsp:txXfrm>
    </dsp:sp>
    <dsp:sp modelId="{0EA44707-A464-4EC8-A803-F76ACC6D424E}">
      <dsp:nvSpPr>
        <dsp:cNvPr id="7" name="Rounded Rectangle 6"/>
        <dsp:cNvSpPr/>
      </dsp:nvSpPr>
      <dsp:spPr bwMode="white">
        <a:xfrm>
          <a:off x="3171507" y="2854982"/>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a:solidFill>
                <a:schemeClr val="dk1"/>
              </a:solidFill>
            </a:rPr>
            <a:t>Front End</a:t>
          </a:r>
          <a:endParaRPr lang="en-US" sz="2400" b="1">
            <a:solidFill>
              <a:schemeClr val="dk1"/>
            </a:solidFill>
          </a:endParaRPr>
        </a:p>
      </dsp:txBody>
      <dsp:txXfrm>
        <a:off x="3171507" y="2854982"/>
        <a:ext cx="1631061" cy="1035724"/>
      </dsp:txXfrm>
    </dsp:sp>
    <dsp:sp modelId="{F5259C9B-A3FA-48CF-9040-45A521EAA633}">
      <dsp:nvSpPr>
        <dsp:cNvPr id="9" name="Rounded Rectangle 8"/>
        <dsp:cNvSpPr/>
      </dsp:nvSpPr>
      <dsp:spPr bwMode="white">
        <a:xfrm>
          <a:off x="0"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0" y="4193811"/>
        <a:ext cx="1631061" cy="1035724"/>
      </dsp:txXfrm>
    </dsp:sp>
    <dsp:sp modelId="{853C1BD6-B55C-4E31-8087-BF0CECC29114}">
      <dsp:nvSpPr>
        <dsp:cNvPr id="10" name="Rounded Rectangle 9"/>
        <dsp:cNvSpPr/>
      </dsp:nvSpPr>
      <dsp:spPr bwMode="white">
        <a:xfrm>
          <a:off x="181229"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HTML</a:t>
          </a:r>
          <a:endParaRPr lang="en-US" sz="2400" b="1" i="1">
            <a:solidFill>
              <a:schemeClr val="dk1"/>
            </a:solidFill>
          </a:endParaRPr>
        </a:p>
      </dsp:txBody>
      <dsp:txXfrm>
        <a:off x="181229" y="4365979"/>
        <a:ext cx="1631061" cy="1035724"/>
      </dsp:txXfrm>
    </dsp:sp>
    <dsp:sp modelId="{1A203F35-9E67-4F17-83C9-09EC9C012210}">
      <dsp:nvSpPr>
        <dsp:cNvPr id="12" name="Rounded Rectangle 11"/>
        <dsp:cNvSpPr/>
      </dsp:nvSpPr>
      <dsp:spPr bwMode="white">
        <a:xfrm>
          <a:off x="1993519"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1993519" y="4193811"/>
        <a:ext cx="1631061" cy="1035724"/>
      </dsp:txXfrm>
    </dsp:sp>
    <dsp:sp modelId="{533883D4-4C00-47F7-9EF4-FA619DFDCE70}">
      <dsp:nvSpPr>
        <dsp:cNvPr id="13" name="Rounded Rectangle 12"/>
        <dsp:cNvSpPr/>
      </dsp:nvSpPr>
      <dsp:spPr bwMode="white">
        <a:xfrm>
          <a:off x="2174748"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106680" tIns="106680" rIns="106680" bIns="10668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800" b="1" i="1">
              <a:solidFill>
                <a:schemeClr val="dk1"/>
              </a:solidFill>
            </a:rPr>
            <a:t>CSS</a:t>
          </a:r>
          <a:endParaRPr lang="en-US" sz="2800" b="1" i="1">
            <a:solidFill>
              <a:schemeClr val="dk1"/>
            </a:solidFill>
          </a:endParaRPr>
        </a:p>
      </dsp:txBody>
      <dsp:txXfrm>
        <a:off x="2174748" y="4365979"/>
        <a:ext cx="1631061" cy="1035724"/>
      </dsp:txXfrm>
    </dsp:sp>
    <dsp:sp modelId="{58AA8F13-27AB-4618-AA39-5A5E5E4D56AF}">
      <dsp:nvSpPr>
        <dsp:cNvPr id="21" name="Rounded Rectangle 20"/>
        <dsp:cNvSpPr/>
      </dsp:nvSpPr>
      <dsp:spPr bwMode="white">
        <a:xfrm>
          <a:off x="3987038"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3987038" y="4193811"/>
        <a:ext cx="1631061" cy="1035724"/>
      </dsp:txXfrm>
    </dsp:sp>
    <dsp:sp modelId="{7A6BDF0A-A4B7-4E69-B571-8813C3519C56}">
      <dsp:nvSpPr>
        <dsp:cNvPr id="22" name="Rounded Rectangle 21"/>
        <dsp:cNvSpPr/>
      </dsp:nvSpPr>
      <dsp:spPr bwMode="white">
        <a:xfrm>
          <a:off x="4168267"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b="1" i="1">
              <a:solidFill>
                <a:schemeClr val="dk1"/>
              </a:solidFill>
            </a:rPr>
            <a:t>JAVASCRIPT</a:t>
          </a:r>
          <a:endParaRPr lang="en-US" b="1" i="1">
            <a:solidFill>
              <a:schemeClr val="dk1"/>
            </a:solidFill>
          </a:endParaRPr>
        </a:p>
      </dsp:txBody>
      <dsp:txXfrm>
        <a:off x="4168267" y="4365979"/>
        <a:ext cx="1631061" cy="1035724"/>
      </dsp:txXfrm>
    </dsp:sp>
    <dsp:sp modelId="{BE9C7929-ECA6-4B9D-8AA2-4E16F173C279}">
      <dsp:nvSpPr>
        <dsp:cNvPr id="24" name="Rounded Rectangle 23"/>
        <dsp:cNvSpPr/>
      </dsp:nvSpPr>
      <dsp:spPr bwMode="white">
        <a:xfrm>
          <a:off x="5980557"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5980557" y="4193811"/>
        <a:ext cx="1631061" cy="1035724"/>
      </dsp:txXfrm>
    </dsp:sp>
    <dsp:sp modelId="{5D882EB3-AD63-4291-A20A-73BA64DBEEBD}">
      <dsp:nvSpPr>
        <dsp:cNvPr id="25" name="Rounded Rectangle 24"/>
        <dsp:cNvSpPr/>
      </dsp:nvSpPr>
      <dsp:spPr bwMode="white">
        <a:xfrm>
          <a:off x="6161786"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AJAX</a:t>
          </a:r>
          <a:endParaRPr lang="en-US" sz="2400" b="1" i="1">
            <a:solidFill>
              <a:schemeClr val="dk1"/>
            </a:solidFill>
          </a:endParaRPr>
        </a:p>
        <a:p>
          <a:pPr lvl="0">
            <a:lnSpc>
              <a:spcPct val="100000"/>
            </a:lnSpc>
            <a:spcBef>
              <a:spcPct val="0"/>
            </a:spcBef>
            <a:spcAft>
              <a:spcPct val="35000"/>
            </a:spcAft>
          </a:pPr>
          <a:r>
            <a:rPr lang="en-US" sz="2400" b="1" i="1">
              <a:solidFill>
                <a:schemeClr val="dk1"/>
              </a:solidFill>
            </a:rPr>
            <a:t>JSP</a:t>
          </a:r>
          <a:endParaRPr lang="en-US" sz="2400" b="1" i="1">
            <a:solidFill>
              <a:schemeClr val="dk1"/>
            </a:solidFill>
          </a:endParaRPr>
        </a:p>
      </dsp:txBody>
      <dsp:txXfrm>
        <a:off x="6161786" y="4365979"/>
        <a:ext cx="1631061" cy="1035724"/>
      </dsp:txXfrm>
    </dsp:sp>
    <dsp:sp modelId="{9BFD9D87-8C19-4DBE-8296-0309769DBFD0}">
      <dsp:nvSpPr>
        <dsp:cNvPr id="15" name="Rounded Rectangle 14"/>
        <dsp:cNvSpPr/>
      </dsp:nvSpPr>
      <dsp:spPr bwMode="white">
        <a:xfrm>
          <a:off x="8970836" y="2682814"/>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8970836" y="2682814"/>
        <a:ext cx="1631061" cy="1035724"/>
      </dsp:txXfrm>
    </dsp:sp>
    <dsp:sp modelId="{C9EEDAB6-9D89-4307-9A78-74562B5413C5}">
      <dsp:nvSpPr>
        <dsp:cNvPr id="16" name="Rounded Rectangle 15"/>
        <dsp:cNvSpPr/>
      </dsp:nvSpPr>
      <dsp:spPr bwMode="white">
        <a:xfrm>
          <a:off x="9152065" y="2854982"/>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a:solidFill>
                <a:schemeClr val="dk1"/>
              </a:solidFill>
            </a:rPr>
            <a:t>Back End</a:t>
          </a:r>
          <a:endParaRPr lang="en-US" sz="2400" b="1">
            <a:solidFill>
              <a:schemeClr val="dk1"/>
            </a:solidFill>
          </a:endParaRPr>
        </a:p>
      </dsp:txBody>
      <dsp:txXfrm>
        <a:off x="9152065" y="2854982"/>
        <a:ext cx="1631061" cy="1035724"/>
      </dsp:txXfrm>
    </dsp:sp>
    <dsp:sp modelId="{58F375AC-1231-4C6C-93B9-F66D9D654B90}">
      <dsp:nvSpPr>
        <dsp:cNvPr id="18" name="Rounded Rectangle 17"/>
        <dsp:cNvSpPr/>
      </dsp:nvSpPr>
      <dsp:spPr bwMode="white">
        <a:xfrm>
          <a:off x="7974076"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7974076" y="4193811"/>
        <a:ext cx="1631061" cy="1035724"/>
      </dsp:txXfrm>
    </dsp:sp>
    <dsp:sp modelId="{9A027F6F-98EA-4463-AEED-69DDEC77846C}">
      <dsp:nvSpPr>
        <dsp:cNvPr id="19" name="Rounded Rectangle 18"/>
        <dsp:cNvSpPr/>
      </dsp:nvSpPr>
      <dsp:spPr bwMode="white">
        <a:xfrm>
          <a:off x="8155305"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JAVA</a:t>
          </a:r>
          <a:endParaRPr lang="en-US" sz="2400" b="1" i="1">
            <a:solidFill>
              <a:schemeClr val="dk1"/>
            </a:solidFill>
          </a:endParaRPr>
        </a:p>
      </dsp:txBody>
      <dsp:txXfrm>
        <a:off x="8155305" y="4365979"/>
        <a:ext cx="1631061" cy="1035724"/>
      </dsp:txXfrm>
    </dsp:sp>
    <dsp:sp modelId="{61239BD8-0419-438E-9B15-0595CE0B7EBB}">
      <dsp:nvSpPr>
        <dsp:cNvPr id="27" name="Rounded Rectangle 26"/>
        <dsp:cNvSpPr/>
      </dsp:nvSpPr>
      <dsp:spPr bwMode="white">
        <a:xfrm>
          <a:off x="9967595"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9967595" y="4193811"/>
        <a:ext cx="1631061" cy="1035724"/>
      </dsp:txXfrm>
    </dsp:sp>
    <dsp:sp modelId="{BCE5281E-CAAF-4435-85DE-A9F573401934}">
      <dsp:nvSpPr>
        <dsp:cNvPr id="28" name="Rounded Rectangle 27"/>
        <dsp:cNvSpPr/>
      </dsp:nvSpPr>
      <dsp:spPr bwMode="white">
        <a:xfrm>
          <a:off x="10148824"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MYSQL DB</a:t>
          </a:r>
          <a:endParaRPr lang="en-US" sz="2400" b="1" i="1">
            <a:solidFill>
              <a:schemeClr val="dk1"/>
            </a:solidFill>
          </a:endParaRPr>
        </a:p>
      </dsp:txBody>
      <dsp:txXfrm>
        <a:off x="10148824" y="4365979"/>
        <a:ext cx="1631061" cy="103572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78000"/>
          </a:blip>
          <a:stretch>
            <a:fillRect l="17000" t="12000" r="15000" b="12000"/>
          </a:stretch>
        </a:blip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noChangeArrowheads="1"/>
          </p:cNvSpPr>
          <p:nvPr>
            <p:ph type="ctrTitle"/>
          </p:nvPr>
        </p:nvSpPr>
        <p:spPr>
          <a:xfrm>
            <a:off x="3048000" y="1374140"/>
            <a:ext cx="8227695" cy="1410335"/>
          </a:xfrm>
        </p:spPr>
        <p:txBody>
          <a:bodyPr/>
          <a:p>
            <a:r>
              <a:rPr lang="en-US" altLang="en-IN" b="1" u="sng"/>
              <a:t>PRE-</a:t>
            </a:r>
            <a:r>
              <a:rPr lang="en-IN" altLang="en-US" b="1" u="sng"/>
              <a:t>PROJECT DOCUMENTATION 2020</a:t>
            </a:r>
            <a:endParaRPr lang="en-IN" altLang="en-US" b="1" u="sng"/>
          </a:p>
        </p:txBody>
      </p:sp>
      <p:sp>
        <p:nvSpPr>
          <p:cNvPr id="7" name="Subtitle 6"/>
          <p:cNvSpPr>
            <a:spLocks noGrp="1" noChangeArrowheads="1"/>
          </p:cNvSpPr>
          <p:nvPr>
            <p:ph type="subTitle" idx="1"/>
          </p:nvPr>
        </p:nvSpPr>
        <p:spPr>
          <a:xfrm>
            <a:off x="4716145" y="2927350"/>
            <a:ext cx="7475855" cy="1752600"/>
          </a:xfrm>
        </p:spPr>
        <p:txBody>
          <a:bodyPr/>
          <a:p>
            <a:pPr algn="l"/>
            <a:r>
              <a:rPr lang="en-IN" altLang="en-US" b="1" u="sng"/>
              <a:t>TITLE:</a:t>
            </a:r>
            <a:r>
              <a:rPr lang="en-IN" altLang="en-US"/>
              <a:t>-    </a:t>
            </a:r>
            <a:endParaRPr lang="en-IN" altLang="en-US"/>
          </a:p>
          <a:p>
            <a:r>
              <a:rPr lang="en-IN" altLang="en-US" b="1" i="1"/>
              <a:t>CAMPUS RECRUITMENT SYSTEM</a:t>
            </a:r>
            <a:endParaRPr lang="en-IN" altLang="en-US" b="1" i="1"/>
          </a:p>
          <a:p>
            <a:endParaRPr lang="en-IN" altLang="en-US" b="1" i="1"/>
          </a:p>
          <a:p>
            <a:pPr algn="ctr"/>
            <a:r>
              <a:rPr lang="en-IN" altLang="en-US" sz="2800" b="1" u="sng">
                <a:latin typeface="+mj-lt"/>
                <a:cs typeface="+mj-lt"/>
              </a:rPr>
              <a:t>By:-</a:t>
            </a:r>
            <a:r>
              <a:rPr lang="en-IN" altLang="en-US" sz="2800" b="1">
                <a:latin typeface="+mj-lt"/>
                <a:cs typeface="+mj-lt"/>
              </a:rPr>
              <a:t> </a:t>
            </a:r>
            <a:r>
              <a:rPr lang="en-IN" altLang="en-US" sz="2800" b="1"/>
              <a:t>      </a:t>
            </a:r>
            <a:endParaRPr lang="en-IN" altLang="en-US" sz="2800" b="1"/>
          </a:p>
          <a:p>
            <a:pPr algn="ctr"/>
            <a:r>
              <a:rPr lang="en-IN" altLang="en-US" sz="2800" b="1"/>
              <a:t>                     </a:t>
            </a:r>
            <a:r>
              <a:rPr lang="en-IN" altLang="en-US" sz="2400" b="1"/>
              <a:t>   Ansh     Khushboo</a:t>
            </a:r>
            <a:endParaRPr lang="en-IN" altLang="en-US" sz="2400" b="1"/>
          </a:p>
          <a:p>
            <a:pPr algn="ctr"/>
            <a:r>
              <a:rPr lang="en-IN" altLang="en-US" sz="2400" b="1"/>
              <a:t>                         Kunal    Shivangi  </a:t>
            </a:r>
            <a:endParaRPr lang="en-IN" altLang="en-US" sz="2400" b="1"/>
          </a:p>
          <a:p>
            <a:pPr algn="ctr"/>
            <a:r>
              <a:rPr lang="en-IN" altLang="en-US" sz="2400" b="1"/>
              <a:t>                      Harsimran</a:t>
            </a:r>
            <a:endParaRPr lang="en-IN" altLang="en-US" sz="2400" b="1"/>
          </a:p>
          <a:p>
            <a:endParaRPr lang="en-IN" altLang="en-US" b="1" i="1"/>
          </a:p>
          <a:p>
            <a:endParaRPr lang="en-IN" altLang="en-US" b="1" i="1"/>
          </a:p>
        </p:txBody>
      </p:sp>
      <p:pic>
        <p:nvPicPr>
          <p:cNvPr id="8" name="Picture 7" descr="download"/>
          <p:cNvPicPr>
            <a:picLocks noChangeAspect="1"/>
          </p:cNvPicPr>
          <p:nvPr/>
        </p:nvPicPr>
        <p:blipFill>
          <a:blip r:embed="rId1"/>
          <a:stretch>
            <a:fillRect/>
          </a:stretch>
        </p:blipFill>
        <p:spPr>
          <a:xfrm>
            <a:off x="0" y="0"/>
            <a:ext cx="3048000" cy="210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663222_15160828_2768950_0bf14fb3_image"/>
          <p:cNvPicPr>
            <a:picLocks noChangeAspect="1"/>
          </p:cNvPicPr>
          <p:nvPr/>
        </p:nvPicPr>
        <p:blipFill>
          <a:blip r:embed="rId1"/>
          <a:srcRect l="11229" t="15766" r="11420" b="5425"/>
          <a:stretch>
            <a:fillRect/>
          </a:stretch>
        </p:blipFill>
        <p:spPr>
          <a:xfrm>
            <a:off x="1711960" y="1186180"/>
            <a:ext cx="6946265" cy="5018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solidFill>
                  <a:schemeClr val="tx1"/>
                </a:solidFill>
              </a:rPr>
              <a:t>PROBLEM STATEMENT:-</a:t>
            </a:r>
            <a:endParaRPr lang="en-IN" altLang="en-US" b="1" i="1" u="sng">
              <a:solidFill>
                <a:schemeClr val="tx1"/>
              </a:solidFill>
            </a:endParaRPr>
          </a:p>
        </p:txBody>
      </p:sp>
      <p:sp>
        <p:nvSpPr>
          <p:cNvPr id="3" name="Content Placeholder 2"/>
          <p:cNvSpPr>
            <a:spLocks noGrp="1"/>
          </p:cNvSpPr>
          <p:nvPr>
            <p:ph idx="1"/>
          </p:nvPr>
        </p:nvSpPr>
        <p:spPr>
          <a:xfrm>
            <a:off x="178435" y="1546225"/>
            <a:ext cx="10868660" cy="4714875"/>
          </a:xfrm>
        </p:spPr>
        <p:txBody>
          <a:bodyPr/>
          <a:p>
            <a:pPr marL="0" indent="0">
              <a:buNone/>
            </a:pPr>
            <a:r>
              <a:rPr lang="en-US" sz="2400"/>
              <a:t>Now a day, Student joins the college for better education as well as for better placement for their future. So the placement activity takes important role. In existing system all the transactions are done manually. Fake entries can be there system is more error- prone &amp; time consuming. Difficulty in managing data of students. Large files of records are to be maintained. Placement Officer has to collect the information of various companies who want to recruit students and notify students time to time about them. It is a time consuming activity of managing, updating and informing specific student for specific company requirements.</a:t>
            </a:r>
            <a:endParaRPr lang="en-US" sz="2400"/>
          </a:p>
          <a:p>
            <a:pPr marL="0" indent="0">
              <a:buNone/>
            </a:pPr>
            <a:r>
              <a:rPr lang="en-IN" altLang="en-US" sz="2400"/>
              <a:t>Therefore,our aim is t</a:t>
            </a:r>
            <a:r>
              <a:rPr lang="en-US" sz="2400"/>
              <a:t>o create an automated system to perform the Recruitment System Process.</a:t>
            </a:r>
            <a:endParaRPr lang="en-US" sz="2400"/>
          </a:p>
        </p:txBody>
      </p:sp>
      <p:pic>
        <p:nvPicPr>
          <p:cNvPr id="4" name="Picture 3" descr="176-1765643_pixel-question-mark-png-question-mark-punctuation-marks"/>
          <p:cNvPicPr>
            <a:picLocks noChangeAspect="1"/>
          </p:cNvPicPr>
          <p:nvPr/>
        </p:nvPicPr>
        <p:blipFill>
          <a:blip r:embed="rId1"/>
          <a:stretch>
            <a:fillRect/>
          </a:stretch>
        </p:blipFill>
        <p:spPr>
          <a:xfrm>
            <a:off x="10060305" y="4448175"/>
            <a:ext cx="2131695" cy="2409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t>SYSTEM INTRODUCTION:-</a:t>
            </a:r>
            <a:endParaRPr lang="en-IN" altLang="en-US" b="1" i="1" u="sng"/>
          </a:p>
        </p:txBody>
      </p:sp>
      <p:sp>
        <p:nvSpPr>
          <p:cNvPr id="3" name="Content Placeholder 2"/>
          <p:cNvSpPr>
            <a:spLocks noGrp="1"/>
          </p:cNvSpPr>
          <p:nvPr>
            <p:ph idx="1"/>
          </p:nvPr>
        </p:nvSpPr>
        <p:spPr>
          <a:xfrm>
            <a:off x="609600" y="1532255"/>
            <a:ext cx="10972800" cy="4595495"/>
          </a:xfrm>
        </p:spPr>
        <p:txBody>
          <a:bodyPr/>
          <a:p>
            <a:pPr marL="0" indent="0">
              <a:buNone/>
            </a:pPr>
            <a:r>
              <a:rPr lang="en-US" sz="2400"/>
              <a:t>A college campus recruitment system that consists of a student login, company login ,TPO login and an admin login. The project is beneficial for college students, various companies visiting the campus for recruitment and even the college placement officer. The software system allows the students to create their profiles and upload all their details including their marks onto the system. The admin can check each student details and can remove faulty accounts. The system also consists of a company login where various companies visiting the college can view a list of students in that college and also their respective resumes.The admin has overall rights over the system and can moderate and delete any details not pertaining to college placement rules. The system handles student as well as company data and efficiently displays all this data to respective sides.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i="1" u="sng"/>
              <a:t>Modules:-</a:t>
            </a:r>
            <a:endParaRPr lang="en-IN" altLang="en-US" b="1" i="1" u="sng"/>
          </a:p>
        </p:txBody>
      </p:sp>
      <p:graphicFrame>
        <p:nvGraphicFramePr>
          <p:cNvPr id="5" name="Diagram 4"/>
          <p:cNvGraphicFramePr/>
          <p:nvPr/>
        </p:nvGraphicFramePr>
        <p:xfrm>
          <a:off x="1556385" y="466090"/>
          <a:ext cx="8930640" cy="59836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t>MODULES ARCHITECTURE:-</a:t>
            </a:r>
            <a:endParaRPr lang="en-IN" altLang="en-US" b="1" i="1" u="sng"/>
          </a:p>
        </p:txBody>
      </p:sp>
      <p:graphicFrame>
        <p:nvGraphicFramePr>
          <p:cNvPr id="4" name="Diagram 3"/>
          <p:cNvGraphicFramePr/>
          <p:nvPr/>
        </p:nvGraphicFramePr>
        <p:xfrm>
          <a:off x="856615" y="1492885"/>
          <a:ext cx="9526905" cy="51358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b="1" i="1" u="sng"/>
              <a:t>ALGORITHM FLOWCHART:-</a:t>
            </a:r>
            <a:endParaRPr lang="en-US" b="1" i="1" u="sng"/>
          </a:p>
        </p:txBody>
      </p:sp>
      <p:pic>
        <p:nvPicPr>
          <p:cNvPr id="7" name="Content Placeholder 6" descr="1604825929809"/>
          <p:cNvPicPr>
            <a:picLocks noChangeAspect="1"/>
          </p:cNvPicPr>
          <p:nvPr>
            <p:ph idx="1"/>
          </p:nvPr>
        </p:nvPicPr>
        <p:blipFill>
          <a:blip r:embed="rId1"/>
          <a:stretch>
            <a:fillRect/>
          </a:stretch>
        </p:blipFill>
        <p:spPr>
          <a:xfrm>
            <a:off x="1023620" y="906145"/>
            <a:ext cx="8722360" cy="5792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u="sng"/>
              <a:t>SYSTEM DESIGN:-</a:t>
            </a:r>
            <a:endParaRPr lang="en-US" b="1" i="1" u="sng"/>
          </a:p>
        </p:txBody>
      </p:sp>
      <p:pic>
        <p:nvPicPr>
          <p:cNvPr id="6" name="Content Placeholder 5" descr="1604826895070"/>
          <p:cNvPicPr>
            <a:picLocks noChangeAspect="1"/>
          </p:cNvPicPr>
          <p:nvPr>
            <p:ph idx="1"/>
          </p:nvPr>
        </p:nvPicPr>
        <p:blipFill>
          <a:blip r:embed="rId1"/>
          <a:stretch>
            <a:fillRect/>
          </a:stretch>
        </p:blipFill>
        <p:spPr>
          <a:xfrm>
            <a:off x="254635" y="940435"/>
            <a:ext cx="9631045" cy="5729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i="1" u="sng"/>
              <a:t>TECHNOLOGY USED:-</a:t>
            </a:r>
            <a:endParaRPr lang="en-US" b="1" i="1" u="sng"/>
          </a:p>
        </p:txBody>
      </p:sp>
      <p:graphicFrame>
        <p:nvGraphicFramePr>
          <p:cNvPr id="5" name="Diagram 4"/>
          <p:cNvGraphicFramePr/>
          <p:nvPr/>
        </p:nvGraphicFramePr>
        <p:xfrm>
          <a:off x="176530" y="284480"/>
          <a:ext cx="11779885" cy="6573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u="sng"/>
              <a:t>PROJECT OBJECTIVES:-</a:t>
            </a:r>
            <a:endParaRPr lang="en-US" b="1" i="1" u="sng"/>
          </a:p>
        </p:txBody>
      </p:sp>
      <p:sp>
        <p:nvSpPr>
          <p:cNvPr id="3" name="Text Box 2"/>
          <p:cNvSpPr txBox="1"/>
          <p:nvPr/>
        </p:nvSpPr>
        <p:spPr>
          <a:xfrm>
            <a:off x="327660" y="1582420"/>
            <a:ext cx="7024370" cy="3538220"/>
          </a:xfrm>
          <a:prstGeom prst="rect">
            <a:avLst/>
          </a:prstGeom>
          <a:noFill/>
        </p:spPr>
        <p:txBody>
          <a:bodyPr wrap="square" rtlCol="0" anchor="t">
            <a:spAutoFit/>
          </a:bodyPr>
          <a:p>
            <a:r>
              <a:rPr lang="en-US" sz="2800" b="1"/>
              <a:t>1. Reduce the paper work and create data base of student.</a:t>
            </a:r>
            <a:endParaRPr lang="en-US" sz="2800" b="1"/>
          </a:p>
          <a:p>
            <a:r>
              <a:rPr lang="en-US" sz="2800" b="1"/>
              <a:t>2. Save time &amp; work load for TPO.</a:t>
            </a:r>
            <a:endParaRPr lang="en-US" sz="2800" b="1"/>
          </a:p>
          <a:p>
            <a:r>
              <a:rPr lang="en-US" sz="2800" b="1"/>
              <a:t>3. Easy to access.</a:t>
            </a:r>
            <a:endParaRPr lang="en-US" sz="2800" b="1"/>
          </a:p>
          <a:p>
            <a:r>
              <a:rPr lang="en-US" sz="2800" b="1"/>
              <a:t>4. Avoid fake Entry.</a:t>
            </a:r>
            <a:endParaRPr lang="en-US" sz="2800" b="1"/>
          </a:p>
          <a:p>
            <a:r>
              <a:rPr lang="en-US" sz="2800" b="1"/>
              <a:t>5. Fast and Secure data entry.</a:t>
            </a:r>
            <a:endParaRPr lang="en-US" sz="2800" b="1"/>
          </a:p>
          <a:p>
            <a:r>
              <a:rPr lang="en-US" sz="2800" b="1"/>
              <a:t>6. Improve accuracy in result.</a:t>
            </a:r>
            <a:endParaRPr lang="en-US" sz="2800" b="1"/>
          </a:p>
          <a:p>
            <a:r>
              <a:rPr lang="en-US" sz="2800" b="1"/>
              <a:t>7. User friendly interface.</a:t>
            </a:r>
            <a:endParaRPr lang="en-US" sz="2800" b="1"/>
          </a:p>
        </p:txBody>
      </p:sp>
      <p:pic>
        <p:nvPicPr>
          <p:cNvPr id="4" name="Content Placeholder 3" descr="141017044-stock-vector-achiever-line-icon-concept-sign-outline-vector-illustration-linear-symbol-"/>
          <p:cNvPicPr>
            <a:picLocks noChangeAspect="1"/>
          </p:cNvPicPr>
          <p:nvPr>
            <p:ph idx="1"/>
          </p:nvPr>
        </p:nvPicPr>
        <p:blipFill>
          <a:blip r:embed="rId1"/>
          <a:srcRect l="12296" t="10667" r="12370" b="10489"/>
          <a:stretch>
            <a:fillRect/>
          </a:stretch>
        </p:blipFill>
        <p:spPr>
          <a:xfrm>
            <a:off x="7074535" y="2236470"/>
            <a:ext cx="3228975" cy="337947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2149</Words>
  <Application>WPS Presentation</Application>
  <PresentationFormat>Widescreen</PresentationFormat>
  <Paragraphs>41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Gear Drives</vt:lpstr>
      <vt:lpstr>PROJECT DOCUMENTATION 2020</vt:lpstr>
      <vt:lpstr>PROBLEM STATEMENT:-</vt:lpstr>
      <vt:lpstr>SYSTEM INTRODUCTION:-</vt:lpstr>
      <vt:lpstr>Modules:-</vt:lpstr>
      <vt:lpstr>MODULES ARCHITECTURE:-</vt:lpstr>
      <vt:lpstr>ALGORITHM FLOWCHART:-</vt:lpstr>
      <vt:lpstr>SYSTEM DESIGN:-</vt:lpstr>
      <vt:lpstr>TECHNOLOGY USED:-</vt:lpstr>
      <vt:lpstr>PROJECT OBJECTIVES:-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DOCUMENTATION 2020</dc:title>
  <dc:creator/>
  <cp:lastModifiedBy>shrut</cp:lastModifiedBy>
  <cp:revision>25</cp:revision>
  <dcterms:created xsi:type="dcterms:W3CDTF">2020-11-07T13:42:00Z</dcterms:created>
  <dcterms:modified xsi:type="dcterms:W3CDTF">2020-11-08T10:29:41Z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