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crime data trends to identify patterns and anomalies.</a:t>
            </a:r>
          </a:p>
          <a:p>
            <a:endParaRPr/>
          </a:p>
          <a:p>
            <a:r>
              <a:t>Key focus:</a:t>
            </a:r>
          </a:p>
          <a:p>
            <a:r>
              <a:t>- Dataset Overview</a:t>
            </a:r>
          </a:p>
          <a:p>
            <a:r>
              <a:t>- Crime Trends Analysis</a:t>
            </a:r>
          </a:p>
          <a:p>
            <a:r>
              <a:t>- Predictive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consists of 157 records with 8 columns detailing different crime categories.</a:t>
            </a:r>
          </a:p>
          <a:p>
            <a:endParaRPr/>
          </a:p>
          <a:p>
            <a:r>
              <a:t>It includes:</a:t>
            </a:r>
          </a:p>
          <a:p>
            <a:r>
              <a:t>- Major and Minor Crime Heads</a:t>
            </a:r>
          </a:p>
          <a:p>
            <a:r>
              <a:t>- Monthly and Yearly Comparisons</a:t>
            </a:r>
          </a:p>
          <a:p>
            <a:r>
              <a:t>- Trend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Crime Trends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observations:</a:t>
            </a:r>
          </a:p>
          <a:p>
            <a:r>
              <a:t>- Crime hotspots identified</a:t>
            </a:r>
          </a:p>
          <a:p>
            <a:r>
              <a:t>- Seasonal variations detected</a:t>
            </a:r>
          </a:p>
          <a:p>
            <a:r>
              <a:t>- Year-over-year trends compared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following slides showcase some sample visualizations from the analysis.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28297-C2C7-4F81-A558-727CCF36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0404"/>
            <a:ext cx="4013890" cy="2603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C1DA8-BA81-42D2-BCAF-E5599EB6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740404"/>
            <a:ext cx="4791075" cy="2256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Key takeaways:</a:t>
            </a:r>
          </a:p>
          <a:p>
            <a:r>
              <a:t>- Identified crime patterns and trends</a:t>
            </a:r>
          </a:p>
          <a:p>
            <a:r>
              <a:t>- Possible predictive insights for crime prevention</a:t>
            </a:r>
          </a:p>
          <a:p>
            <a:endParaRPr/>
          </a:p>
          <a:p>
            <a:r>
              <a:t>Next Steps:</a:t>
            </a:r>
          </a:p>
          <a:p>
            <a:r>
              <a:t>- Expand dataset</a:t>
            </a:r>
          </a:p>
          <a:p>
            <a:r>
              <a:t>- Improve predictive modeling techniques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Project Overview</vt:lpstr>
      <vt:lpstr>Dataset Overview</vt:lpstr>
      <vt:lpstr>Crime Trends Analysis</vt:lpstr>
      <vt:lpstr>Example Plots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subject/>
  <dc:creator/>
  <cp:keywords/>
  <dc:description>generated using python-pptx</dc:description>
  <cp:lastModifiedBy>kunalshen04@gmail.com</cp:lastModifiedBy>
  <cp:revision>2</cp:revision>
  <dcterms:created xsi:type="dcterms:W3CDTF">2013-01-27T09:14:16Z</dcterms:created>
  <dcterms:modified xsi:type="dcterms:W3CDTF">2025-03-25T04:25:01Z</dcterms:modified>
  <cp:category/>
</cp:coreProperties>
</file>