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Crime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Analysis of UCF Crime Dataset</a:t>
            </a:r>
          </a:p>
          <a:p>
            <a:r>
              <a:rPr dirty="0"/>
              <a:t>Prepared by: [</a:t>
            </a:r>
            <a:r>
              <a:rPr lang="en-US" dirty="0"/>
              <a:t>Kunal Sahu</a:t>
            </a:r>
            <a:r>
              <a:rPr dirty="0"/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A7494-13CB-45D6-B03E-943A3BB25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395287"/>
            <a:ext cx="2181225" cy="1929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8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analyzes crime trends using data from the UCF-Crime dataset. We explore patterns, crime hotspots, and trends over time to gain insights for security measures.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82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contains crime records categorized by type, time, and severity. It enables comparative and predictive analysis to aid law enforcement.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chart on the right visualizes crime data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FAB558-B135-448C-B61C-9D7CADA5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025" y="1616454"/>
            <a:ext cx="5379791" cy="3488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chart on the right visualizes crime data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A733F-AF15-4A44-89D1-9C607918D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553" y="1817275"/>
            <a:ext cx="6163447" cy="2840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chart on the right visualizes crime data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CEAE2-FCC0-4F69-930A-C9D37C0E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22" y="1417638"/>
            <a:ext cx="6391878" cy="30108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Crime trends indicate a rise in certain types of offenses.</a:t>
            </a:r>
          </a:p>
          <a:p>
            <a:r>
              <a:t>- Comparative analysis shows fluctuations between months.</a:t>
            </a:r>
          </a:p>
          <a:p>
            <a:r>
              <a:t>- Predictive analysis can help law enforcement take preventive measures.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analyzing past trends, we can predict potential crime spikes and implement preventive measures accordingly.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analysis provides insights into crime trends, helping authorities take informed actions for better crime prevention and response.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176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Crime Data Analysis</vt:lpstr>
      <vt:lpstr>Introduction</vt:lpstr>
      <vt:lpstr>Dataset Overview</vt:lpstr>
      <vt:lpstr>The chart on the right visualizes crime data trends.</vt:lpstr>
      <vt:lpstr>The chart on the right visualizes crime data trends.</vt:lpstr>
      <vt:lpstr>The chart on the right visualizes crime data trends.</vt:lpstr>
      <vt:lpstr>Key Observations</vt:lpstr>
      <vt:lpstr>Predictive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Data Analysis</dc:title>
  <dc:subject/>
  <dc:creator>Minh</dc:creator>
  <cp:keywords/>
  <dc:description>generated using python-pptx</dc:description>
  <cp:lastModifiedBy>kunalshen04@gmail.com</cp:lastModifiedBy>
  <cp:revision>3</cp:revision>
  <dcterms:created xsi:type="dcterms:W3CDTF">2013-01-27T09:14:16Z</dcterms:created>
  <dcterms:modified xsi:type="dcterms:W3CDTF">2025-03-25T18:02:05Z</dcterms:modified>
  <cp:category/>
</cp:coreProperties>
</file>