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74" r:id="rId14"/>
    <p:sldId id="280" r:id="rId15"/>
    <p:sldId id="275" r:id="rId16"/>
    <p:sldId id="277" r:id="rId17"/>
    <p:sldId id="279" r:id="rId18"/>
    <p:sldId id="281" r:id="rId19"/>
    <p:sldId id="264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OKYA" initials="S" lastIdx="2" clrIdx="0">
    <p:extLst>
      <p:ext uri="{19B8F6BF-5375-455C-9EA6-DF929625EA0E}">
        <p15:presenceInfo xmlns:p15="http://schemas.microsoft.com/office/powerpoint/2012/main" xmlns="" userId="61c9e6152bea4f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720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E2BCDC5-FEDA-4545-A58F-6072C7E1EE28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063A06-0174-4921-950F-81E9E0134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2000">
    <p:dissolve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CDC5-FEDA-4545-A58F-6072C7E1EE28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A06-0174-4921-950F-81E9E0134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dissolve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CDC5-FEDA-4545-A58F-6072C7E1EE28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A06-0174-4921-950F-81E9E0134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dissolve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E2BCDC5-FEDA-4545-A58F-6072C7E1EE28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063A06-0174-4921-950F-81E9E0134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2000">
    <p:dissolve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E2BCDC5-FEDA-4545-A58F-6072C7E1EE28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063A06-0174-4921-950F-81E9E0134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2000">
    <p:dissolve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CDC5-FEDA-4545-A58F-6072C7E1EE28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A06-0174-4921-950F-81E9E0134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 advClick="0" advTm="2000">
    <p:dissolve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CDC5-FEDA-4545-A58F-6072C7E1EE28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A06-0174-4921-950F-81E9E0134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 advClick="0" advTm="2000">
    <p:dissolve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2BCDC5-FEDA-4545-A58F-6072C7E1EE28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063A06-0174-4921-950F-81E9E0134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2000">
    <p:dissolve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CDC5-FEDA-4545-A58F-6072C7E1EE28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A06-0174-4921-950F-81E9E0134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2000">
    <p:dissolve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E2BCDC5-FEDA-4545-A58F-6072C7E1EE28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063A06-0174-4921-950F-81E9E0134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2000">
    <p:dissolve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2BCDC5-FEDA-4545-A58F-6072C7E1EE28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063A06-0174-4921-950F-81E9E01349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 advClick="0" advTm="2000">
    <p:dissolve/>
    <p:sndAc>
      <p:stSnd>
        <p:snd r:embed="rId1" name="chimes.wav" builtIn="1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E2BCDC5-FEDA-4545-A58F-6072C7E1EE28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063A06-0174-4921-950F-81E9E0134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ransition spd="med" advClick="0" advTm="2000">
    <p:dissolve/>
    <p:sndAc>
      <p:stSnd>
        <p:snd r:embed="rId13" name="chimes.wav" builtIn="1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990599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INDUSTRIAL TRAINING IN THE SPARKS FOUNDATION FROM 01-07-2021 To 01-08-2021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66800"/>
            <a:ext cx="6781800" cy="3124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n-US" sz="2300" dirty="0">
                <a:solidFill>
                  <a:schemeClr val="tx1"/>
                </a:solidFill>
              </a:rPr>
              <a:t>Presentation</a:t>
            </a:r>
          </a:p>
          <a:p>
            <a:pPr algn="r"/>
            <a:r>
              <a:rPr lang="en-US" sz="2300" dirty="0">
                <a:solidFill>
                  <a:schemeClr val="tx1"/>
                </a:solidFill>
              </a:rPr>
              <a:t>Submitted</a:t>
            </a:r>
          </a:p>
          <a:p>
            <a:pPr algn="r"/>
            <a:r>
              <a:rPr lang="en-US" sz="2300" dirty="0">
                <a:solidFill>
                  <a:schemeClr val="tx1"/>
                </a:solidFill>
              </a:rPr>
              <a:t>In partial fulfillment </a:t>
            </a:r>
          </a:p>
          <a:p>
            <a:pPr algn="r"/>
            <a:r>
              <a:rPr lang="en-US" sz="2300" dirty="0">
                <a:solidFill>
                  <a:schemeClr val="tx1"/>
                </a:solidFill>
              </a:rPr>
              <a:t>for the award of the degree of</a:t>
            </a:r>
          </a:p>
          <a:p>
            <a:pPr algn="r"/>
            <a:r>
              <a:rPr lang="en-US" sz="2300" dirty="0">
                <a:solidFill>
                  <a:schemeClr val="tx1"/>
                </a:solidFill>
              </a:rPr>
              <a:t>Bachelors in Computer Application</a:t>
            </a:r>
          </a:p>
          <a:p>
            <a:pPr algn="r"/>
            <a:r>
              <a:rPr lang="en-US" sz="2300" dirty="0">
                <a:solidFill>
                  <a:schemeClr val="tx1"/>
                </a:solidFill>
              </a:rPr>
              <a:t>(with specialization in </a:t>
            </a:r>
            <a:r>
              <a:rPr lang="en-US" sz="2300" dirty="0" smtClean="0">
                <a:solidFill>
                  <a:schemeClr val="tx1"/>
                </a:solidFill>
              </a:rPr>
              <a:t>Android App Development) </a:t>
            </a:r>
            <a:endParaRPr lang="en-US" sz="23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99" y="5388622"/>
            <a:ext cx="2502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Supervisor:-</a:t>
            </a:r>
            <a:endParaRPr lang="en-US" b="1" dirty="0"/>
          </a:p>
          <a:p>
            <a:r>
              <a:rPr lang="en-US" b="1" dirty="0"/>
              <a:t>Rishank Sharma</a:t>
            </a:r>
          </a:p>
          <a:p>
            <a:r>
              <a:rPr lang="en-US" b="1" dirty="0"/>
              <a:t>Assistant Professor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0462" y="5480954"/>
            <a:ext cx="2373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</a:t>
            </a:r>
            <a:r>
              <a:rPr lang="en-US" b="1" dirty="0" smtClean="0"/>
              <a:t>y:-</a:t>
            </a:r>
            <a:endParaRPr lang="en-US" b="1" dirty="0"/>
          </a:p>
          <a:p>
            <a:r>
              <a:rPr lang="en-US" b="1" dirty="0" smtClean="0"/>
              <a:t>Kunal Jain</a:t>
            </a:r>
            <a:endParaRPr lang="en-US" b="1" dirty="0"/>
          </a:p>
          <a:p>
            <a:r>
              <a:rPr lang="en-US" b="1" dirty="0" smtClean="0"/>
              <a:t>Enrollment </a:t>
            </a:r>
            <a:r>
              <a:rPr lang="en-US" b="1" dirty="0"/>
              <a:t>no</a:t>
            </a:r>
            <a:r>
              <a:rPr lang="en-US" b="1" dirty="0" smtClean="0"/>
              <a:t>.:</a:t>
            </a:r>
            <a:endParaRPr lang="en-US" b="1" dirty="0"/>
          </a:p>
          <a:p>
            <a:r>
              <a:rPr lang="en-US" b="1" dirty="0" smtClean="0"/>
              <a:t>19CA151M50T011</a:t>
            </a:r>
            <a:endParaRPr lang="en-US" b="1" dirty="0"/>
          </a:p>
        </p:txBody>
      </p:sp>
      <p:sp>
        <p:nvSpPr>
          <p:cNvPr id="6" name="AutoShape 4" descr="data:image/jpeg;base64,/9j/4AAQSkZJRgABAQAAAQABAAD/2wCEAAkGBxMSEhUTEhMWFRUXGSAbFxgYFx0eGhggGR8YHhgdGhoaHigiGhslGx0YIjEhJSkrLi4uHSAzODMtNygtLisBCgoKDg0OGxAQGy0mICYtLi8wLS0tLS0tMi0tLS0tLS8tLS0tLS0tLS0tLS0tLS0tLS0tLS0tLS0tLS0tLS0tLf/AABEIAIgBdAMBIgACEQEDEQH/xAAcAAACAwEBAQEAAAAAAAAAAAAABgQFBwMCAQj/xABREAACAAQEAgYFBgkJBQkBAAABAgADBBEFEiExBkETIlFhcYEHFDKRsSNCVHKhwTNSYnOSlLLR1BUWJDQ1U4LS4SVDk6LTFzZjdIOzwvDxo//EABsBAAIDAQEBAAAAAAAAAAAAAAAEAgMFAQYH/8QAOxEAAQMCBAIIBAQFBAMAAAAAAQACEQMEEiExQQVRE2FxgZGxwfAiMqHRBkJS4RQjM3LxFSQ0khZigv/aAAwDAQACEQMRAD8A3GCCKHiPiWVSLY9eYR1UB18WPzR3x0NJMBRc9rBLjkr6CMno+OKlZpmOQ6NvL2AH5B3B98PeD8UU1QAFcK/4j6N5cm8osfRczMqmldU6mQOfWr2CCOU2aqgsxCgbkmwHiTFSYXWCM/4m4yDkSKY6FgHmdouLhO49vu7YkcR8RtR1w0zSmlrnXzbrL+V8YKv8sAu3U7Nhu6jqdLMgT29Q9wniCK/C8Xk1C5pLhu0fOX6y7iLCCZUXNLSWuEEc0QRBr8TkyBebMVPE6nwG58oQOIuPXmXSmBRebn2j4D5vjv4RW+q1mqbtLGtcn+WMuZ099i02CEThXjgTLSqkhW2WZsrfWvse/Y90PcdY8PEhV3NrVt34Kg+x7D7680QQQRNLogiBjn9Wn/mn/ZMKcvBZS0IqZeZJqy8+ZWO47toqfULTAE5Tr+ym1oOpT3BCwcdnEyEly1d5skP1jYA8792hi5rZcx5DqpCzShAIOgYjkfHnEhUBmNv8rhaRqpt4+xntPJlSmlCbLnU05WF5urK553O1jDDjmMzZLNlEkKq3BmTLNM7QijW/LWK21gQSfv6BSNPOAmGCF2bjrv0CSZamZOTOc5OVB32FzrcR9pManOKgGSueSQAofQk7ksbADn4RPpWzHvSfJRwH34eaYYIWsO4gd5ryn6JiJZcNKfMtx8098SOHsTnVCiY0tElFTYhiWLA2OnIb+6AVWkwPcILCFewQjcYAirWYu8qUJn6L6/YY5183pq+XNBuizZcte/TM32mK3V4JEbgfv3KYpzGeyfYIWMZ4gmyGc5ZIVTYK0z5Rx2qo2HjHSS2bEQw50t/e4iZqiYHPzn7KOAxKY4IISqDETTU9XNVQxWoOh21IHLxiT6gZr1/QLjWynWCKuqxErUyZGUWmKxJ5jKOUUv8AOaf0LVAky+jR8r9Y5jqB1RbvG8RdWa3X3H+QuhhKboIWaqqtVTGlyw0wU2dSSetYkhbbecC8UAzKZQotOVS5v7BYlVH6QIg6ZoyPvOEYCmaCF2Xjc15TTUly7dKUVnfKoUfPYnvvoIr63GDUUlWrBLywBmRrowJGoJ8I4azQO5AplOUEUVLR2MuotfLThbC920BtbYfffuiLg3EMyeyaSrMTdRMtMTxVgM3lEukEgHdcwnVM8EEEWKKIIIIEIggggQiCCCBCo+Lq96eleZKIDjKASL2zMATbt1jJpNNOqHYorzXOrEAsdeZP741Pj4f0Gb4r+0sZnw/W9BUS5hZlVT1iu5HNbc77Q5b5MJGqyb3Oq1rjll56qfjXCk+nykI0xcgZyouFb5wNuQ7YX4cuJuLkqqcy0Dy2zjQ7Ouu5G2tjb4wr0GHzZzBZaM1yBcKSBe25A0AvcxdTLsMvS1dtPHFLMH32+K9U+Jz5Ysk51HYHIHuvFzhuA1dYSZpmBQhZGmXsxt1AM3InmOUVmNYJNppjoysVU6PlOVgdjfb/AFi+4X4tSkp+jcPMbObKNkWy7E9+Y2+EceThlmq7Sa3HhrEgD37hLkygmyZiCbLZCWFswtfUbdsX3pOH9KX82vxeKvGq4T6wzVZmVmXLm3A00tysbiNCx6iltODsilsoGZuzXQad5hDiEmm2Vu/h64ZbXD3wSNB7/ZZTSyZpOaWr3HzlB05biLKZU14FjMqLHlmY/A3EOc+mmH2dfDT7IizcOe3WdR3MR8NxGSGkL1DuMYz8je/MpDqZMwElwwPMkG+u1yY4Q9+r8rgnx+B+4xV4jgyuCUAVxy2B8Y4WpyhxdriBUEdY08NUsRoPo0xaa7NJZsyKmZb7rqosD+LrtGfsO2HX0V/h5v5sftLE6BIeFdxZjXWj5GmnbOy06CCCNJeGUavp+klTJd7Z1K37MwIvFAvDs8yhIeq+RAsVWWASByzEw0QRW+k1xkqTXluiqP5IAnypqkBZcsoEt421vE3EKRZ0tpbXAYWuNx3iM14w49nyap5VOyhJdlN1BuR7Rue828ofeGcVFVTS5ulyLOByYaMPfEGVGOc5g7/JPXPDri3osr1Ih2nMbieSrn4enuiyZtSGkqRoJdmYLsCb6R0quH3abOdZqhZws2aXmddMtla+gIhkgiXQM38ykukKTcSpPV/Vj0jI8tSnSiVnS3Yy3uN/j5eMNwpqmXVAuwEyYpWYy2z5NScunVv/APdIdYiV7TBLcygDMCnIDsWt1QdRpfvER6ATnpyz5Rz5KQedBqqmmwOYJomvNQnozLyrLyqAdraxY4JQeryElFsxW+oFr3JO3nCBjXGmJ0h+WppSA7HIxB8CJpF+6K0elSq/u6f9F/8AqRV09Jh37wd1rM4Fe1W4mYSOYcCMuxaTWYR0k8zSwymSZRW34x3vf7Ig0PDJlpJXpATLm9Ixy+1ysNdNLQtDi3F/oI/Vp/8AmiNO9ItbJNp9KinsKTEP/MTAatGZIPgfewXGcGvHfCzCTyDm/dNc7hiYRPRZyhJzFiTLu9yb2LZvZvFjT4UVqFnFwbSRKK23IIN7327oXsD9JFPOKrNBkseZN0/S3HmLd8OyOCAQbg7Ec4tptpuzZ7zlZ9zb3Fu7DWaQfPsO6qsXwyZMeXNkzejdLjUXUg9ovEZeGx6tMkNMu0xs7Pb51wdr7adsMMKvE2IYhKe9LTpNlhQSSCXvc3ACzATpl5R2oxglxBM8vDRQoMdUcGNIHaQBl1lS6bBpvTSp02cHMtStglhYiw579seBw6fVJlN0gu7Fs2XQXIO1+7thBb0pVY/3Uj9F/wDqRLw/j3EZ9xJppczLvklTDa+17TNOfuhcVqByzznnv7C138BvmDE7CAP/AGACf5WFlanp8wI6IS8tuw3ve/2RVrwkBLnoJmsxgUNvwYViwG+u57Iof5z4x9BX/gzP+pHCr42xOUpZ6JUA3LSZoHvz2iTqlJ2oO+x31VLeE3RMNcz/ALt+6banh28qQiOoMg3GZbo5O+Zb9tz5x4HDjlakNNUmeF1CWCle6+3YIS8O9JNVMnS5ZlyQGZVNke9mYA2+U3tGsxKn0VWS33lHkl72zubIhtaM8xvv91Gk0+WUJeYghQuYb6C1xeKFeHpjPLabNRujcMGErLMe2oDNfbyi/qiwRsgBfKcoOxNtL914zzF+LsUpbGdSygp0zZGK37MyzSAfGJ1ixoGMH6woWdpVuSW0i2eRIBPZOvctKvH2Me/7VKr+7p/0H/6kSsK9IFfUzBLlSJLsdbBH0A3JJm2AiIu6ZMCfBPP/AA9esBc4NAG+ILV4IgYQ05pSmoVUm/OVPZGptbU8rc4r+IqiuQp6nKlTBY5s51B0y2669/bF5dDZhZTKJdU6ORvmSAMus5dnNX14IySq9JdbLdkeTJVwbFSj3BG/+8i2wjibFalc0qlklDsxVlB8C00X8RFAumEwJ8FpVOB3VNuN5YBzLwB4rRoIjU2YouewbKMwGwNtbd14IZWMTCg8U0Tz6WZLlgF2AsCbXsQd/KMeraOZJcpNQow3B+I7R3iN4jPvSoq3pz87r+4ZPv8Avhm3eQcKRvqIc3pJzH3SDDFwXjQpZrGY5EooSVAvmbTLYdu+ukdeC8Bl1MwM01fk2BaVl1YDbW9spOh3+2PPGOAy6VyVmg5zmWVl1Vddzfa+g/0MMOe1xwFIsp1GNFYefvfbVd+M+I1qklCUzBdc8si2otlJtoRvzhTjpTorMAzBATYsQSF7yBrGgTOCZQpAOmUMCXM7L1Sttt/ZtY3v384MTKQAQG1Lgl3v39Fn9N7a/WHxEazj9WEexPId29+fLsjKUUCaArZgGFmta+o1sdoc/SNU2mhBzUEnwvaEOJmGBafBKeOo5pVVi+OsSUlm3awufIE/GKBwW1ZmJ8Y7pJvHaXR3jAxL2DabWiAq9A49l2HnE3D8TdHAmG4OgPPuifJoAIj4jRjLeOh+a46k0hQMVl2e4+dr57fuh79HWCzpLTJs1CiutlB9re+q7jzhX4fKtV02cc1v3m5y/wDMBGyQ/bUwfi5KHErx7LZlCPmbmeoOyjwzRBBBDq86iKviDEhTU82cbdRTlB5tso82tFpGaelvEjeVSprmOdwNzuEH7R90VVqnRsLk9w20/irllI6E59gzPvmswnsxOZrnMTqfnG+p79Y0b0QYvZplMx0brr4iwYea5T5GOvG/C4lYdIyjrU+jkDfpLZz+nbyvGfYHiDU8+XNXdGDeIvqPMXHnGbBoVBPuV7lz6fFrF4pjcgdrfl8RHcV+kII4U09ZiK6m6sAwPaCLiO8a6+cIggggQk30pywaAk7rMUjuvcfAmMXpfbXx++Ns9KP9Qf66/GMTpvbXx++Mq9/qdwXv/wAMH/ZO/uPkF+mRELFMNlVEsypyhlI8x3g8iO2Joj7GqROS8CCWnE3Ihfm7GaAyJ8yUd5bkX7cpNj5ix840z0S400yXMp3NxLAZLnUA6MvgDa3jCFxtOD19QRqA5H6NlP2gwzehuSenmtyEvKfFmUj9kxk0Dhrw3mR3L6DxYCtwrHV+bC0//RjzmFrkEEEay+er8+caIFrqgAWHSt9pJ++Hr0M/g6j6yfBoR+Of6/UfnD8YePQz+DqPrJ8GjLof8jvPqvf8Vz4OP7WeYWkx8MfYVcM4gebiM+mGXo5Saaa5hkza+JI8o0nODYnfJeFpUHVQ4t/KJPZIHqlPjrAlp6yRPlKAsxusBsHVlJIHK45doPbGqiOFTSJMsJiK9jcZlBse0X2MSIiymGOcRumLm9dXpU2O1YCJnUE5eGiIjVlIk1GlzFDIwswPMRJgixJAxmF+f+MuHXopxTUy21lt+MOw/lDY+/nBwXjfqdSswi6EFJnblYrcjvBAPlGz8S4IlZIaU+h3RuasNj4ciOyMFxTD5lPNeXMXKym1vgR2gjUGMqvSNF4c3TZfQeFX7OJ2zqFb5og9Y/UPXke0L9GU89XVXQhlYAqRsQdQR3Wiv4ixqXRyWmzD3KvNm5Afv5CM89HfGaSUaRUvZFBaWx1tbUp56kd+nZFbVT5+MVgVRZB7IO0tL6k9+3ibCGjdAsGH5jsvPU+BOZcOFwYpMzLtJG0dZ35dsI4YwKZidU8+bcS82aYw0uSb5V/+6DxEbNJkqihVAVVFgBsANgIjYPhkumkrJliyqPMnmT2k7xPi2hRFNvXukeJ8QN5VyEMbk0ch9yiCCCLlmojK/SHPabV5QrFZahdAbXPWb4geUadUTgis7bKCT4DWEX+e1R+JK9zf5oibplu4F6mOHVb1hbT2IlKmD4jPpi5lKQzrlzFCSovfQbX23vBjFfPqSjTUJdVy5ghBYXJFxtfU7Whr/nvUfiSvc3+eD+e9R+JK9zf54P8AVqEzGa5/43d4cOLLll90iGnf8Rv0TDBM4nqyChUdGVyZMpsBa1wfazW538ou/wCe9R+JK9zf5oP571H4kr3N/mjjuLUDqF1n4bumfK/ySRTSHzr1W9ofNPaIbOPher126NfvibK4znlgMkvUgbNz/wAUcOOUBqjc26i/fFF3eMuKct2I+qa4fwypY1oeZxA/T/KSKp3BtmRO47+f7o8S62ch6wBXtUx0n4KhPWvqb3ufiLxKq6Oy3BAvyG2m3KEJbELUwvmVZ4fWh1j20wMCO2K2lBEibbcDlFBTT3ZsomOhH4y6dmpiDacyQpuq4YBV4rGWJcxd5czT35h5aRtFJUCZLSYvsuoYeDC4jBs7gMrG/WvptoN/tjVvR1X9JSBSdZbFfI6r9ht5Q/aug4VVxG3JtGVY0J8CcvqPqmuCCCHVgLnMmBQSTYAXJ7Lbxk/DKnEMUaoYXRDn15BfwY/Z9xht9JeLdBRsoNnm9QeHzz7tPMQkcE8WSaKU4eS7THa7MLAWA0GvYcx84Tr1G9I1rjkM/svScKtK/wDBVa1FpLnfAOz8xz8Ocha3iNGs6U8pvZdSp8xaPzpiFK0qa6MLFGIPiDaNV/7U5P8AcTP0hGfcYYpKqqgz5SMgcDMGIPWGhOnKwX7YouqlOoAWnNaX4etby1qPZVYQ1wmctR37j0Wk+irF+lpTJY9aUdPqtqPc2YeQh5jCPR3i/q9YlzZH6jf4rWPk2XyvG7w1a1MVOOWSw+P2n8PeOI0d8Q9fr9IRBBBDKxUo+lH+oP8AXX4xiUlrEHsjbfSj/UH+uvxjE6cXYeIjKvf6nd91778L/wDCd/cfJq2Yekqi7Jv6A/zRQ4/6TCylKSWyki3SPa6/VAuL95PlDmOD6H6NL9x/fEiTw3SLqtNJB7cgPxhssrnLEB2BecpXHCqTsXRPdGziI+nqsPwfh6pq2+Tls1z1ntZR2ksdPLeNq4UwBKKQJanMxN3b8Y93cNgIupaACwAA7BHuJUbZtLPUqPE+NVr4YIwt5c+0/wCEQQQQwsZfn7jj+v1H5w/GLPgfFaySswUtP0wJGYlGbKRe3sMIrOOf6/UfnDDx6GvwdR9ZPg0ZNME1yAYzPqvol9UbT4S1zmhwwsyMxty5Kvxni7FVlkvIMn8oSXFvAuSI5eiFiaqaSSSZRJJ3JLJck9sa1MQEEEAg7g7GEXhnBDTYpUgIyymQlGynJ1ihyhttDcW7oZdRc2oxxJOa8/S4jQqWdei2k1hwzlvmMs858d9N36CCCHV5tEEEECEQl+kPhgVUkzUAE6WL9mZRckE9o3B/fDpGXeknizMTRyDe5tNZfnH+7Hnv36cjFFw5opnEtPhFK4qXbOgyIzJ2A3nqOkbrMiLGNc9EtVIMl5aC04G733YciPyRtbkfGEvG+Cp1NSy6ht2/CKN5d/Zv8O42EU2B4rMpZyTZZsQduRHMHuIjOpuNGoC4eyvb31OnxS0c2i+YOUHLENj1fsV+j4IrcExSXVSUnSzow1HNTzU94iyjXBBEhfN3Ncxxa4QRkUQQQR1RVDxjU5KVhzchffqfsBjN4dPSFM0lJ2lj7soHxMJcYt86asco+69RwlmG2B5kn6x6IjtT0rsGZFLZLXsLkXvY27NI8Sybixsb6G9refKHfDKea+RZoyuVbM6sMzywRlUle1jvvYd8VUaPSGExd3PQNBy8fTflruqfEMDF2KFc3RI3RhhfOxs4A3sACbd4EVuI4Y0lUD6TGuSt7lV0y3tsSc0aX/J8rLl6JMvZlELuNUXtSelEtCOkDNfUDqlGbcqLqRe/ZyhytaAAkD378OSy7biLi4NccvSI6+2NTzSVTe2v1h8RDHxoV9Zs1tVG/nFEZarMUI2cAjrWsCb8r628Yl+kRb1ZudAi/beFqQ/lOHWPVOXRmvTI/S70UebUypY6up+yKqZMaaSQwv8Ai84ioy5rX0EW1NRy2HVK5uVzY+UcDYUcSkU9Lklm43tm94vEeuwjqMo1XcHn2xOp5E1RZplx2WgoKjRpbG4+ae0REGEHMJSmnXw090OXouq8s+ZK5Ol/ND+5m90J1RbM1ttbe+LfgufkrpB7Wyn/ABAj4kQ3TMPBWveUg+0ewfp8sx9QtpgghI4h4/p5KukkmZNFwOqQqsNLksBcA9l7xovqNYJcYXibe1rXD8FFpJ8u07BLPGc01+Jy6ZD1UIS45Ek9Iw8Bcf4Y0tMFpgABTybAW/Bry8oxjgvGEkVgnz8xHWu1rkFgesQNTz98bNhGNyKoMZD5wts2jC172uGA7DCts5r8TjqSt3jlCtbtpUmA4GNGYBjETnJ6zGq9/wAjU30eT/wl/dC5x3w9KejmGVKlo8v5S6oASF9oaDXq39whzhZxzi6jkF5U1yXUWMsIxOo0F7ZdQRzhioGYSHQPBZFm+56ZrqIc5wMwJOh36lhGx8DG/wDBuLetUkuYT1wMj/WXf3ix84wFgb6A7w08C8VGhciYrGU/tAbgjZl7dNCP3Rm2tYU356Fe64/w913bg0xLm5jrG48vBbnBFLgnEUiruJDlioBYFWBF723FuXKJ9fWS5MtpkxsqLuddLkDlruRGsHAiQcl88dSqMf0bmkO5EGc9MtUtelL+oP8AXX4mMVpvbXx++NE9IfF8mok9BTkuCwZmyECwvYC9je9uXKM5UG40O8ZN29rqnwnZfQfw7bVaNmW1WlpLiYOugHov00u0eoScD9IFK8pBNcy3CgMCrEXG5DKCLeNoasOrpc9BMlMGQ3sR3Eg794MajajH/KV4KvZ17f8AqsIziSDE9R0KmQQQRNLogghdxji+lpmZJjnOu6KjE7XGtre8xxzg0STCspUalU4abS48gCfJZBxz/X6j84fjDv6Gj8nUDnmT4NGc4zWmfPmTipHSOTbsudB7oseEOInoZhZVzKwsynS4GxB5Ea+8xj06jW1cZ0k+q+jX1lVrcN6Bo+LC3xEZLf4IRpPpNpCNUnKfqqR780E/0nUg9lJxPgoHvLfdGl/E0v1BeG/0i+mOid4Jl4ixAU9NNmk2yocv1jovvYiKf0b1LzKPPMdnYu2rMSdLDc8tIzTi7i+dXELbo5QNwo1ue0nmfsEab6NZdsOk9+c//wBHt9kV06wqVvh0AK0LzhjrLh01QMbnjuAacp+pjqGyaoIjVlUkpGmTDlRRdj2DyhOx70i00tCKcmdMOg6jBB3ksBfwEMPqMZ8xWPbWdxcmKLCdpjIdp0C9+kLiz1ZOhkt8u45fMU8+5jy9/Zeo9HHCGq1lQNT1pKn/ANw3+z39kJGF1iPWJNrMzIXzTDa5O5FwO+2g5RuGD47T1NxIfNlAuMrC1720YDsMJ0nNrVMbjpoF6LiFGrw20FvRafiEveAY5RO327SptVTrMRpbqGVgQwOxB3jBuMOH2op5Q3KHWW34w/zcj/rH6BjOfSNjFFOkPKz5pyN1AqtoQcrgta1rXvryHZFt2xrmSTBCS/D91Wo3GBjS5roxQJjk7qjySp6PuJzSTsjn5GYQG7uxh4bHu8BG3IwIuNQdu+PzLlPYY0HgnjwSEEipV2RdEdRcqPxSOajlbUQta3Ab8Djlstr8QcGdWP8AEUBLvzDn1jr2PMfXXIIrMMxuRUJnlTAy3tezDWwOzAHYiCNEOad14w0KoMFp8D9kt+kQayfBv/jChD7x5S5pKOPmNr4N/qBCFGNegise5el4W4G2aOUj6z6rrTOqsC65wPm3sD2XI1t4Q5YLX3yzhJWWuqFUGrg2OZV3OUjW19CeyEiLDDMRMkOyfhCAqta+UX61r87WiuhV6N3V77/qrLy36VmWvvuHbB8YWlDEZWXN0qZe3MIosTnzHzvLbI+S0tWABmLe8wrm7dAAddO8RR4bjwzSxMAJAcNMIBN29kk7kD7+6KWdUuyhHYsFJtc3te17d2kOVbwFo9Mth98o+uizrfhrmvM7c8xEnbIbDU6FfVB6QZhY5hcWtzHIbRZcen+mEfkL98VNN7a/WHxEWnHTWxBQw6joov8ApQvRzpu7QmrzKtT7D6Jf9QDHQeX7ou8PnlEyOgZdAQ630BuAG5bmIKTFWZkJ2sb+IBi1U31BiBe4KJpsdquOIzLODIFlykuuYkb6Zd/CKjEn6O52Y6Adht1j5fGLttLnQQqYlU9I5I9kaDv7T5nWJN+LNNWdvieBsOfvmokWnC+tZIt/er8Yq4ZvR3R9JWK1tJYLn3WH2t9kXsEuA61p3bwy3qOP6T5Fa6IRMRxjCpbss6lVXOpD06gm/Ox3v2w+RlXpLQHEKfvRAf8AiPD1w4tbIjvXkuEUG165puLhkTLTGmfIpzw7CqKcmYUSIL7TJAUnY3AIvaIEviKipG6MSHkO9uoJGUtyXQe1rcCHGEriqUDiOHm3Nv8AlKkfbHaktbLY225mFXalteoWVS7DDj836Wl24M6dyaFrgZXS5JlrE5Sh6TT8je/dCdWcRYU009NJXpC1mMyQM1xYda+un3Q/Rk+P8N+t1WIGX+Fl5GRfxrr1h4ki47/GI13PaBhg9vYT6KzhdK3qvf0xc0ATLTGrmtg5aSZ7loEvh+iIBFNIIOoPRrr9kL9RV4bLmiU1FaY2yerC7fVFtRodogejHibMPU5x6y/gyeYG6+I3Hd4Ra40o/leh+pM+xZlojjDmBzANQNOuOpXG2qULl9C4c7JriCHROFpcNjkYjq7ldUNNIkyzOlU/R5luVSVaYQNgVAuT3RTT+MaKaTIZZjknKZZlEkkHYr23G0OMZLRoP5w2/wDEc/8AI5+MSrOLMIbGZjTmqeH0KdyarquKWNLwQ7lsZB8QnGvoKGVLWa9EpUi5C04zLpfrKBdYqqXF8JmsEl0odj81aYE/YIfYyGolfybi6kaSmNx2ZJpII8FN/wBERys4sgiImNFbw5jbkVGlz8YaS2HaxtoTPZrnotAqsEo5aFvU5bWt1Vkhm1/JAjhgfEFK7dBTSnXKbELKsqXJvmtout9++LjF69ZEmZNbZFJ8TyHmbCKngbDjJpg7fhJ5M1zbXr6gHwFvtiZEPAbHXl9o1SbcLrZ1SqXHMBvxZTBJ1B0EbjVSMa4jlUlumEwA7MEJTW+mba+m0cKTi2TNXNLl1DqdmWSxGm+o0iJ6Th/QJn1l+MfPR5UImGyizBQM5JJAt137Y4Xu6XB1Sr22tD+BFyQ4nHgictJn5SfNTqPiyRMnLT2mrNbYPLK8idb7aAx7xqhpFBnTqVZp+cVk5323NhewAgp5SVgpqoAoULMu1yGBUqT2GwPkIvom0Fwzg8skrVcyk8dGHAgQ4TnMmQCAMojnCQqPFMKmkiVSCYw1ISmDEe6JNJU4S8zozJky5mwSbICHXl1ltfuhd9EA/pFR9T/5LHX0uvLZ6dVsZuua2vVOXKDbt61vOFRVd0XSGOyP3W8+yp/6h/BNdU0+bFP5ZzEabahPf83KP6LI/wCEv7orMXpsNpQDNkSAWNlUSlLE9y2i6wZGEiSJntiWoa+97C9/OM+4rxA0uLS585C8sKMtvmizC4vpmDEm3f3xfVIYyYGcbc1l2FKpcVzTL3GA4wHQXRsCeffkrkVeGAgTaQSM3smdThA1uw2tDXhgliUnRKFllQUAFgA2o05bxTrXUmJSWlJMV8w9k+2p5NlOtwdbxcYZSmXJlyycxRFUm1r5QBe3lEqeuURzCouyMIBDmuBza4kiI1EgHXLOfqqDGuLKSWWk1CTNbgq8rqsNri+jKe2O+FYbQ1CdIlGiqds8hVJ2NxcajvhS9MY+UpvBvisaVTj5NQPxR8IgxxdUc10QI2596YuKLKFnRrUi4Gpin4shhMbAa9uSTqerw2YWEuiMzKbHJS5gCO8CPdLxNQSJhly5LSpjWBRZGVyeQKjUnX7YZMEw8U8lJQsct7kC1ySSx8yYznEP+8C/XT9lIjUL6YacsyBpz71fbU6F0+qyX4Wtc4fHrhjUYd5lOVZxjIlD5VJ8vveSyj3mOOMigkATZ1KrK/WLiQGF21u5toSTz3i8xehWfJmSmtZ1IuRex5HyNjHr1NWk9DMAZSmRuw6WMXFrjIy6sv3Wc2rQbhc0OGfxAO1GUQYGeus7JYwWfhlU2WTSK1t29XXKu9rtbS9onYxRUFMnSTKOWV5lJAbL3tpoO+Evhua2F4g9PNPyUwhbnYgn5J/uP1j2Q38TOamdLoEJAb5Sew+agOi37WP3RQx+JhJAxaabrSuLfo7prWPd0RAdixfl3PaNNJmBuvmF4xS5L09LNCE3+TpuqTzOg15e6CGSRIVFVEGVVACgbADYCCGMDuay3V6cmGujrfn35L5XUqzZbS22YWP7/KMpraVpTtLcWZTY9/YR3GNfhe4pwL1hc6WE1Rp+UOw9/ZC15bmq2W6hMcNvBQfhf8p+h5+hWfU0kuwUbn7O0+Q1i7FBLVjL6rFQMzNbUnkPlFsALHS+8fOHqSzOzWVl6tmYKQdzoSOwD3xYijIZiHK5jc2nJa57s1vshGjRlsxMrVubmKhYHRHmf2VUaCXmtl1zBbAtlOYXBOhbbkL301jq1FLuEbKA2l1Aup3FvlGJva1iBvFh/IDEE9NKy5wxbq2FgdMvs3uR3R8mUJJF5hYAgj5VLXGxAzWHuizoTu1UuumnR/n6++fWuzKYy5oUm9mFj26j/UeUT+NOIZCVxpKtbSmRGSco60pjmBzdqaDbb4SMcpxeW919sCwZToTcbHlbftaEf00H/aX/AKKfF4tt6QGNp0kJW+rl4pv3g+IhT8U4YqZdnl/LSbXSZLN+ruNBraIGHvUFwkssWJsBFJwtxhUUJtLbNLJ60ptUPbb8U9487xoXBXEtFPq+rKmS582+UNYoDYlgpGovY6kfGB9Eg9SrZeENJOuyicQYfVyUHSr1CNWXUD8k22++FqNuxaukyJbPPZVl882x7rc4xetmKzsyKFRiSqjYAm4A8oqwgaLe4Pdms0sLYIzkbz1ex2LjGsej/B+gkZ3Fpk2xtzCj2R9pPn3Qt8EcJmay1E9fkxqin555G34nx8I1CG7el+Y9yS43fh3+3pn+49m3cdetEZX6T2y11O7aKEQ38He8apCxxnwstci9bJMS+RrXBBtdWHZoNeXvi24YXsIbqs3hNzTt7oPq5NggnlIiUzwm8Ta4lh6jcZye4aa/YY9YbS4rJQS81LMAFg7F72G1yAL+6JeCYBMWc1TVTRNnFcq5RZJa8wt9b766bntMcc4vgAHUa9RnvRTpsti55qNPwuADTJOIFvLICZM9iZYU+Hv7SxH/ANH9gwx1ZcIeiCl+QclVPiQCR7oVsJweulVM2e5pm6YjModxYDbL1Nwvbv3R2pOJuW/oQqrXD0VUFwEtAEmJOJrvIFLXpEwFqacK6n6oLAtl+a97g+DH7fGJmF4+tbX0EwaOEmLMHYwR/sO4jQqykSdLaXMXMjghgeYMZ/w3wNPpa9Z2ZGlKXsc3WIZXC3W29yL69sUvpObUlmhInuK1be/o1rVzbgxUY1waf1BzSI7QTl/laTGT0f8A3i/xv/7bxp9WXCHowpe3VDkqpPeQCR7jCHL4QrhXeu56cvmJy5pltbi3sdhteLLgE4YBMEFK8JqU6YrY3AYqbmiTuYju61osInpVwjpKdZyjrSj1vqNofc2U++HOnLlR0gUPbrBSSoPOxIBI8hHyrplmS3luLq6lWHcRYxbUYHsLTukLS5NtcNqj8p+mh8RKz+mxP+UJNFSgkkm9RqNFk6db6+/ujSAIS+BeEWomnPMKlmOVSpv1b3J20ubad0OsQoB2HE/U+iZ4nUo9L0duZYJI7XGT4ZN7GpS9J39nzPrL8YqeCOGaWow+W02UC7ZgXBIOjMBYg8gBFxxlhFVWSzIlmSsskEszPnNuVghAF7a3MROHcGxGklCSjUjoCSM7TLi5ubELtfWKnNmtJbIiNE5QrYOHdHTqhr8eL5oMYY28ldYVLFHSS1nMBkAUkXIJLWW2l9SRF5CZieEYhUPLEx6ZJSTFYpLaZ1spvqSmvcNBeGbEDOC/ICWW/wDEZgo0OvVUk62008YuY7I5GB4rMuKYJBxgucSTByEnu6z4LIOBsGFU9Smcy2CkoVJFjmFswG47omcITko6xpNbKXpM1lmsLlW5G5+adCG5fC84V4RraGa0xGp3DLlKtMcX1BvcS9DFrxdwka2WjDJLqFAF7nLbmubLcgG5By+WphNlFwYHAfEPqvS3fE6NS4qUnvmjUAEtObTGvZzGh6803xRVtNTVwmypiZuifKb6MrZVN0I1As2/jEfhmjrZCLKntJmS10Dq79IAB1RYoA2thqRp2xGm4JVS6mdVSJssM5HyTg5HVUQdYgXD5g1rX0truIcLiWg4e0LztOkynVcBVAIEtcCYmRuMxlOum+SVOJeA3pVaopZpyp1iCbMoGpIK728j4w6cBYs9TSK83V1YoW/GygWPjYi/feI+JUGIVSGU5kSZbaOUzM5HMAEWsfGLzBMLl0slJMu+VeZ3JOpJ7yYqpU8NSWiBH1Tl7emtaBldwdUDsiM4bGhcMjJ7Tz2Wf+mP26bwb4rGl0vsL9UfCEXi3hSsrpiOWp0VAQozuTqdST0e500huwcTxLC1Al5lsAZZYhrDchlGU35ax2kD0ryQYMfRRvX0zZW9NrgXNxSAf1GR+6sTGUV/9vr9dP2EjTqwzMh6JULcg7FV8yqsfshBncHVzVnrmemEzOGAzzMvVtYextYWjtwCQ0AE5g+C7wepTpGqajgMTHNEncxGXLLdaPH2IdF0pX5ZUDX2lsStuWrKp8omQxssciDCQPSxhqNTrP2eWwW/arX0Pg1iPPtiw9HEoml9Ydi82cxLsdzlJVR4AD7Y98ZYNVVkvoZZkrLuGJZ3zmwOlghAF/HaO3B+E1NJKEiaZLIuYqysxa7G9iCgFtTrfs0hUN/n4oyjXrW06u08KFHGMQdMTnhOcf8AaDE7bwmaCCCGliIggggQqLHeH0qBmHUmDZrb9zDn4wg4lhsyQ2WaLdh5HwPONbjhUyEmKVdQyncEXEJ3FmyrmMj5rRtOJVKAwnNvLl2H0WP3j7DpinBoN2kNb8htvJtx5wrVuHTZJtNQjvOx8DsYyqtu+n8w79l6G3vaVf5HZ8jr4faVwpvbX6w+Iik9NP8AaR/Mp8Xi7pvbX6w+Iil9NB/2kfzKfF4d4fo7uWXxn5mdh9EiCLXhjFBS1Cz7XaWGKDkWKlRfuFyfKKyRLLsEQFmbZVFyfADUw9cPeiqsqLNPIppfPNrMPgg0H+IgjsMPkSIWMDCpMe4mqa4pLdi5J0VV1Ynkqr/+xoXo84BmoomVoGTeXIOrC9jdzsBv8nrrrcagufDXCFJQj5GWDMtYzXsZhvv1vmjuFhDDHRTEQgVntdiYYPMcl5UW0Ggj1BBFiqREPEZk1UJkS0mTNLK7lFOuvWCNbS/KJkECEveu4l9Cpv11/wCGg9dxL6FTfrr/AMNDDBAhL3ruJfQqb9df+Gg9dxL6FTfrr/w0MMECEveu4l9Cpv11/wCGg9dxL6FTfrr/AMNDDBAhL3ruJfQqb9df+Gg9dxL6FTfrr/w0MMECEveu4l9Cpv11/wCGg9dxL6FTfrr/AMNDDBAhL3ruJfQqb9df+Gg9dxL6FTfrr/w0MMECEveu4l9Cpv11/wCGg9dxL6FTfrr/AMNDDBAhL3ruJfQqb9df+Gg9dxL6FTfrr/w0MMECEveu4l9Cpv11/wCGg9dxL6FTfrr/AMNDDBAhV+FTahlJqJUuU19BLmmYCO0ky0sb30sfGFz0m8TVGG0wqZKynUOEZHDX617EMrDs2t5w5xm3p+/slvz0v74ELQKLP0a9KVZ7dYopVfIEk/bCfiPHXRYvJoCg6Fxkaab6TiA6IDe3sFNN7zF7NWvEK5KeQ8+YbJKll28FFzbv0jJOLcEr3wwzHppSTZUxq0zlqC0wMSXYdH0IHVQhbZ9Ai72gQtlmg2NiAbaEi4B7xcX98JXBPE9XWVdZInLIVKSZ0ZKK2aYbsARdrKOrfnvbvhg4Rxta6jkVK/7xAWHYw0ceTAiE30XH/aONf+Z++ZAhWfFXEtXTV9JSShIKVWYKzo95eQC97OA17933x7k8WT5WJS8OqpUsmdLLyZ0osAcoYlXltcr7Lahjy7dKT0jy2bGMHVXMtiZtmABK6LsGBB8xDThvB8tKv12dNm1NSFyo83KBLU30loiqq6Ei++p7TAhVmPcS1knFaahl9BkqVZldkcsgQMWBAcBj1dNt4s+M8UqqWXLmU/Qtmmy5TLMVt5rhAwKtsCR1bdusLHGUwS+IMJmOcqFJqBjtmKuAPG7qPMQxekJwZNPKHtzKunCLzOSajt5BFYnwgQpfFWI1FLRTahDKaZJQuwZGCuFBJCgPdPMmFqfxhXS8Nl4m0unmyyqu8pc6OqsbaOSwJBI5Dn4Fh9I/9l1v/l3/AGTGRVFNOlUGHTauZOqcKdE6eSpCmUfmklAGeXexAJ3Fr3tAhbthFctRIlT0vkmosxb72cBhfyMEfcMmSnlS2kFTKKjoyvs5bdW3daCBClwQQQIRBBBAhEc5iAixAIO4O0EEBQqWr4Yp3IZVMtgb9TQafk7e6KriH0d01dV+tVDzCMip0anKpykm5YdbnyIggiDabW6BWOqveAHEmNJTBhGA01ICtNIlyr7lVF2+s27eZizggiarRBBBAhEEEECEQQQQIRBBBAhEEEECEQQQQIRBBBAhEEEECEQQQQIRBBBAhEEEECEQQQQIXl72Nt+UZfxXT1+K0suim0L08wzwZ0zOhkoiX66Nmu5II6tt7x8ggQtBxfBpFVLEqfLEyXvlJNjba4BF/OPtRg8mZJ9XdS0q1ipdtRroTe5GuxMEECFHwnhqlpVdKeUJSuLMEZgDfc2voe8ax4wvhWjpphmyJIlzG9pgzXa975rnrbne8EECEYhwpRz5onzpIeaPZcs11ttls3V8rRbyJYRQovYCwuSTp3nU+cEECFDxnBqerTo6mSk1AbgOL2PaDuDa+oiNhnDFJTv0kqSomAZQ5JZgOxWckqO4QQQIUvFsKk1SdHPTOh3UkgHxAIuO4xGouG6WVKeQkkCS65WlksUIN7jKxIG52gggQuFLwnSSVCSpJRBsqTJgGu+ge0EEECF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83006" y="4208587"/>
            <a:ext cx="3227743" cy="118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21609186"/>
      </p:ext>
    </p:extLst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D29CD63B-B05F-473E-AE59-2C4DEFE2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1000"/>
            <a:ext cx="6798734" cy="1303867"/>
          </a:xfrm>
        </p:spPr>
        <p:txBody>
          <a:bodyPr/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		DONATE NOW 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50" name="Picture 2" descr="C:\Users\jain\Desktop\TSF\Task Submission Screenshot on 08-07-21 1;00 PM\Screenshot (18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05000"/>
            <a:ext cx="8077200" cy="464820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		DONATE AMOUNT</a:t>
            </a:r>
            <a:endParaRPr lang="en-US" dirty="0"/>
          </a:p>
        </p:txBody>
      </p:sp>
      <p:pic>
        <p:nvPicPr>
          <p:cNvPr id="6146" name="Picture 2" descr="C:\Users\jain\Desktop\Screenshot (188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00200"/>
            <a:ext cx="8077200" cy="487680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D29CD63B-B05F-473E-AE59-2C4DEFE2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6798734" cy="922867"/>
          </a:xfrm>
        </p:spPr>
        <p:txBody>
          <a:bodyPr/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	      DONOR DETAILS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5" name="Picture 3" descr="C:\Users\jain\Desktop\TSF\Task Submission Screenshot on 08-07-21 1;00 PM\Screenshot (185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28800"/>
            <a:ext cx="8077200" cy="472440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D29CD63B-B05F-473E-AE59-2C4DEFE2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09600"/>
            <a:ext cx="6798734" cy="1303867"/>
          </a:xfrm>
        </p:spPr>
        <p:txBody>
          <a:bodyPr/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	PAYMENT OPTION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098" name="Picture 2" descr="C:\Users\jain\Desktop\TSF\Task Submission Screenshot on 08-07-21 1;00 PM\Screenshot (18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81200"/>
            <a:ext cx="8077200" cy="441960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D29CD63B-B05F-473E-AE59-2C4DEFE2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6798734" cy="1303867"/>
          </a:xfrm>
        </p:spPr>
        <p:txBody>
          <a:bodyPr/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PAYMENT SUCCESSFULL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122" name="Picture 2" descr="C:\Users\jain\Desktop\TSF\Task Submission Screenshot on 08-07-21 1;00 PM\Screenshot (187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8382000" cy="480060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			    MAIL</a:t>
            </a:r>
            <a:endParaRPr lang="en-US" dirty="0"/>
          </a:p>
        </p:txBody>
      </p:sp>
      <p:pic>
        <p:nvPicPr>
          <p:cNvPr id="7170" name="Picture 2" descr="C:\Users\jain\Desktop\TSF\Task Submission Screenshot on 08-07-21 1;00 PM\Screenshot (189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8077200" cy="487680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54A90A-A7B6-4C96-BD15-19844878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CHALLENGES </a:t>
            </a:r>
            <a:r>
              <a:rPr lang="en-GB" b="1" dirty="0" smtClean="0"/>
              <a:t>FACED DURING THE INTERNSHIP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A141FB-FEE4-4AC5-AF1C-D62FF355E6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Competition with other interns.</a:t>
            </a:r>
          </a:p>
          <a:p>
            <a:r>
              <a:rPr lang="en-GB" dirty="0"/>
              <a:t>Internet </a:t>
            </a:r>
            <a:r>
              <a:rPr lang="en-GB" dirty="0" smtClean="0"/>
              <a:t>Connection.</a:t>
            </a:r>
          </a:p>
          <a:p>
            <a:r>
              <a:rPr lang="en-GB" dirty="0" smtClean="0"/>
              <a:t>The MyCredibleInfo takes very much time to complete its verification process.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49437722"/>
      </p:ext>
    </p:extLst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15457-6501-4146-9CF2-5A970FA8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BIBLIOGRAPHY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74DA9B-E94E-4837-83D8-9B1521BB63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Google Chrome</a:t>
            </a:r>
          </a:p>
          <a:p>
            <a:r>
              <a:rPr lang="en-GB" sz="2800" dirty="0"/>
              <a:t>You </a:t>
            </a:r>
            <a:r>
              <a:rPr lang="en-GB" sz="2800" dirty="0" smtClean="0"/>
              <a:t>tube</a:t>
            </a:r>
          </a:p>
          <a:p>
            <a:r>
              <a:rPr lang="en-GB" sz="2800" dirty="0" smtClean="0"/>
              <a:t>LinkedIn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55248655"/>
      </p:ext>
    </p:extLst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op ending with a Thank You | Watts Innova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85800"/>
            <a:ext cx="5292351" cy="529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7703708"/>
      </p:ext>
    </p:extLst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97AAA-3E57-4DB9-845A-63F24BC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62000"/>
            <a:ext cx="6798734" cy="1303867"/>
          </a:xfrm>
        </p:spPr>
        <p:txBody>
          <a:bodyPr/>
          <a:lstStyle/>
          <a:p>
            <a:r>
              <a:rPr lang="en-GB" b="1" dirty="0"/>
              <a:t>TABLE OF 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D14CF3-422A-4A23-A8FC-6A179A51EF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95400" y="2362200"/>
            <a:ext cx="6798735" cy="4038600"/>
          </a:xfrm>
        </p:spPr>
        <p:txBody>
          <a:bodyPr>
            <a:normAutofit/>
          </a:bodyPr>
          <a:lstStyle/>
          <a:p>
            <a:r>
              <a:rPr lang="en-GB" dirty="0"/>
              <a:t>Company Profile </a:t>
            </a:r>
          </a:p>
          <a:p>
            <a:r>
              <a:rPr lang="en-GB" dirty="0"/>
              <a:t>About Grip </a:t>
            </a:r>
          </a:p>
          <a:p>
            <a:r>
              <a:rPr lang="en-GB" dirty="0"/>
              <a:t>Responsibilities</a:t>
            </a:r>
          </a:p>
          <a:p>
            <a:r>
              <a:rPr lang="en-GB" dirty="0"/>
              <a:t>Programming </a:t>
            </a:r>
            <a:r>
              <a:rPr lang="en-GB" dirty="0" smtClean="0"/>
              <a:t>Languages Used</a:t>
            </a:r>
            <a:endParaRPr lang="en-GB" dirty="0"/>
          </a:p>
          <a:p>
            <a:r>
              <a:rPr lang="en-GB" dirty="0"/>
              <a:t>Introduction of Topic</a:t>
            </a:r>
          </a:p>
          <a:p>
            <a:r>
              <a:rPr lang="en-GB" dirty="0"/>
              <a:t>Assigned Project</a:t>
            </a:r>
          </a:p>
          <a:p>
            <a:r>
              <a:rPr lang="en-GB" dirty="0"/>
              <a:t>Challenges </a:t>
            </a:r>
            <a:r>
              <a:rPr lang="en-GB" dirty="0" smtClean="0"/>
              <a:t>Faced During The Internship</a:t>
            </a:r>
            <a:endParaRPr lang="en-GB" dirty="0"/>
          </a:p>
          <a:p>
            <a:r>
              <a:rPr lang="en-GB" dirty="0"/>
              <a:t>Bibliography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3018284"/>
      </p:ext>
    </p:extLst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0E99B-926F-41DC-B9C2-0E9A3899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000" b="1" dirty="0">
                <a:solidFill>
                  <a:schemeClr val="accent2">
                    <a:lumMod val="50000"/>
                  </a:schemeClr>
                </a:solidFill>
                <a:latin typeface="Adobe Garamond Pro Bold" panose="02020702060506020403" pitchFamily="18" charset="0"/>
              </a:rPr>
              <a:t>   </a:t>
            </a:r>
            <a:r>
              <a:rPr lang="en-GB" sz="5000" b="1" dirty="0" smtClean="0">
                <a:solidFill>
                  <a:schemeClr val="accent2">
                    <a:lumMod val="50000"/>
                  </a:schemeClr>
                </a:solidFill>
                <a:latin typeface="Adobe Garamond Pro Bold" panose="02020702060506020403" pitchFamily="18" charset="0"/>
              </a:rPr>
              <a:t>			COMPANY </a:t>
            </a:r>
            <a:r>
              <a:rPr lang="en-GB" sz="5000" b="1" dirty="0">
                <a:solidFill>
                  <a:schemeClr val="accent2">
                    <a:lumMod val="50000"/>
                  </a:schemeClr>
                </a:solidFill>
                <a:latin typeface="Adobe Garamond Pro Bold" panose="02020702060506020403" pitchFamily="18" charset="0"/>
              </a:rPr>
              <a:t>PROFILE</a:t>
            </a:r>
            <a:endParaRPr lang="en-IN" sz="5000" b="1" dirty="0">
              <a:solidFill>
                <a:schemeClr val="accent2">
                  <a:lumMod val="50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1CF536-C4D4-44FF-A482-6C23BCBB54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2286000"/>
            <a:ext cx="6798736" cy="557865"/>
          </a:xfrm>
        </p:spPr>
        <p:txBody>
          <a:bodyPr>
            <a:normAutofit/>
          </a:bodyPr>
          <a:lstStyle/>
          <a:p>
            <a:pPr algn="ctr"/>
            <a:r>
              <a:rPr lang="en-GB" sz="2800" b="1" u="sng" dirty="0">
                <a:solidFill>
                  <a:srgbClr val="00B050"/>
                </a:solidFill>
              </a:rPr>
              <a:t>THE SPARKS FOUNDATION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C7F6E5-8B7A-43B8-857E-C378F979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457200"/>
            <a:ext cx="18288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124200"/>
            <a:ext cx="6858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The Sparks Foundation. This brand </a:t>
            </a:r>
            <a:r>
              <a:rPr lang="en-US" sz="2500" b="1" dirty="0" smtClean="0"/>
              <a:t>new education non-profit</a:t>
            </a:r>
            <a:r>
              <a:rPr lang="en-US" sz="2500" dirty="0" smtClean="0"/>
              <a:t> trying to sell students hope for successful future. This internship program is based completely online as a part-time internship for students. GRIP offers internships for the areas of tech, marketing, and human resources.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3323068126"/>
      </p:ext>
    </p:extLst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65C0A-C9FE-4B8B-A818-057C6594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rgbClr val="FFC000"/>
                </a:solidFill>
              </a:rPr>
              <a:t>ABOUT GRIP</a:t>
            </a:r>
            <a:endParaRPr lang="en-IN" sz="4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90DE86-08D7-49FA-896F-606205A0D4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Global Research Programme on Inequality (GRIP) is a radically interdisciplinary research programme that views inequality as both a fundamental challenge to human well-being and as an impediment to achieving the ambitions of the 2030 Agenda.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27284721"/>
      </p:ext>
    </p:extLst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06A4E-E38B-415D-A327-203C549B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		</a:t>
            </a:r>
            <a:r>
              <a:rPr lang="en-GB" b="1" dirty="0" smtClean="0">
                <a:solidFill>
                  <a:srgbClr val="FF0000"/>
                </a:solidFill>
              </a:rPr>
              <a:t>RESPONSIBILITIES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EDC614-5C4C-4AD4-AB79-3800C6E6844B}"/>
              </a:ext>
            </a:extLst>
          </p:cNvPr>
          <p:cNvSpPr txBox="1"/>
          <p:nvPr/>
        </p:nvSpPr>
        <p:spPr>
          <a:xfrm>
            <a:off x="1219200" y="1752600"/>
            <a:ext cx="6798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GB" sz="2200" dirty="0"/>
              <a:t>Creating and/or developing dynamic websites with various specifications.</a:t>
            </a:r>
          </a:p>
          <a:p>
            <a:pPr marL="457200" indent="-457200">
              <a:buAutoNum type="arabicPeriod"/>
            </a:pPr>
            <a:r>
              <a:rPr lang="en-GB" sz="2200" dirty="0"/>
              <a:t>Work on features such as </a:t>
            </a:r>
            <a:r>
              <a:rPr lang="en-GB" sz="2200" dirty="0" smtClean="0"/>
              <a:t>Payment </a:t>
            </a:r>
            <a:r>
              <a:rPr lang="en-GB" sz="2200" dirty="0"/>
              <a:t>G</a:t>
            </a:r>
            <a:r>
              <a:rPr lang="en-GB" sz="2200" dirty="0" smtClean="0"/>
              <a:t>ateway </a:t>
            </a:r>
            <a:r>
              <a:rPr lang="en-GB" sz="2200" dirty="0"/>
              <a:t>I</a:t>
            </a:r>
            <a:r>
              <a:rPr lang="en-GB" sz="2200" dirty="0" smtClean="0"/>
              <a:t>ntegration</a:t>
            </a:r>
            <a:r>
              <a:rPr lang="en-GB" sz="2200"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GB" sz="2200" dirty="0"/>
              <a:t>Work on skills such as </a:t>
            </a:r>
            <a:r>
              <a:rPr lang="en-GB" sz="2200" dirty="0" smtClean="0"/>
              <a:t>HTML , CSS , JavaScript </a:t>
            </a:r>
            <a:r>
              <a:rPr lang="en-GB" sz="2200" dirty="0"/>
              <a:t>, </a:t>
            </a:r>
            <a:r>
              <a:rPr lang="en-GB" sz="2200" dirty="0" smtClean="0"/>
              <a:t>Bootstrap </a:t>
            </a:r>
            <a:r>
              <a:rPr lang="en-GB" sz="2200" dirty="0"/>
              <a:t>etc with  guidance .</a:t>
            </a:r>
          </a:p>
          <a:p>
            <a:pPr marL="457200" indent="-457200">
              <a:buFontTx/>
              <a:buAutoNum type="arabicPeriod"/>
            </a:pPr>
            <a:r>
              <a:rPr lang="en-GB" sz="2200" dirty="0"/>
              <a:t>Build a strong professional profile , present given tasks </a:t>
            </a:r>
            <a:r>
              <a:rPr lang="en-GB" sz="2200" dirty="0" smtClean="0"/>
              <a:t>and submission </a:t>
            </a:r>
            <a:r>
              <a:rPr lang="en-GB" sz="2200"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GB" sz="2200" dirty="0"/>
              <a:t>Collaborate and coordinate with fellow team members and mentors.</a:t>
            </a:r>
          </a:p>
          <a:p>
            <a:pPr marL="457200" indent="-457200"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558645252"/>
      </p:ext>
    </p:extLst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6410CB-FA97-4283-B6FA-5836B97C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PROGRAMMING </a:t>
            </a:r>
            <a:r>
              <a:rPr lang="en-GB" sz="3600" b="1" dirty="0" smtClean="0">
                <a:solidFill>
                  <a:srgbClr val="FF0000"/>
                </a:solidFill>
              </a:rPr>
              <a:t>LANGUAGES </a:t>
            </a:r>
            <a:r>
              <a:rPr lang="en-GB" sz="3600" b="1" dirty="0">
                <a:solidFill>
                  <a:srgbClr val="FF0000"/>
                </a:solidFill>
              </a:rPr>
              <a:t>USED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9C8BC576-1FF0-43D7-A83B-62A32400947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2800" y="4648200"/>
            <a:ext cx="1384136" cy="110564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CDE23C2-DC47-4506-809E-E1E2357BF999}"/>
              </a:ext>
            </a:extLst>
          </p:cNvPr>
          <p:cNvSpPr/>
          <p:nvPr/>
        </p:nvSpPr>
        <p:spPr>
          <a:xfrm>
            <a:off x="1329750" y="2490135"/>
            <a:ext cx="2556450" cy="1080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HTML </a:t>
            </a:r>
          </a:p>
          <a:p>
            <a:pPr algn="ct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EDITOR : VISUAL STUDIO CODE</a:t>
            </a:r>
          </a:p>
          <a:p>
            <a:pPr algn="ctr"/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7BD81F9-B30C-4437-8518-8408D80F3BE2}"/>
              </a:ext>
            </a:extLst>
          </p:cNvPr>
          <p:cNvSpPr/>
          <p:nvPr/>
        </p:nvSpPr>
        <p:spPr>
          <a:xfrm>
            <a:off x="457200" y="4648200"/>
            <a:ext cx="1752600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CF075DD4-C0A7-4D03-9083-02CB0979F364}"/>
              </a:ext>
            </a:extLst>
          </p:cNvPr>
          <p:cNvSpPr/>
          <p:nvPr/>
        </p:nvSpPr>
        <p:spPr>
          <a:xfrm>
            <a:off x="5105400" y="3019773"/>
            <a:ext cx="1850333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26B0F89-BC87-469E-B363-3D425D23A544}"/>
              </a:ext>
            </a:extLst>
          </p:cNvPr>
          <p:cNvSpPr/>
          <p:nvPr/>
        </p:nvSpPr>
        <p:spPr>
          <a:xfrm>
            <a:off x="4953000" y="4724400"/>
            <a:ext cx="1905000" cy="914400"/>
          </a:xfrm>
          <a:prstGeom prst="roundRect">
            <a:avLst>
              <a:gd name="adj" fmla="val 22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bg1"/>
                </a:solidFill>
              </a:rPr>
              <a:t>BOOTSTRAP</a:t>
            </a:r>
            <a:endParaRPr lang="en-IN" dirty="0">
              <a:ln w="0"/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79412800-CF65-44B5-A8C6-3D82E99148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90800" y="4267200"/>
            <a:ext cx="1177628" cy="1661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10F9F35-EA5B-4F48-B609-54EB8906A8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676400"/>
            <a:ext cx="1197647" cy="1197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DA87665-6BDD-45F7-BD9E-618600324A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1524000"/>
            <a:ext cx="1197647" cy="1197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0DB5A45C-83DE-49F1-ADDC-1AA9BB5BF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400" y="2819400"/>
            <a:ext cx="1303867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301455"/>
      </p:ext>
    </p:extLst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36F6A-471C-483D-A411-FF988DE5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"/>
            <a:ext cx="6798734" cy="1303867"/>
          </a:xfrm>
        </p:spPr>
        <p:txBody>
          <a:bodyPr>
            <a:normAutofit/>
          </a:bodyPr>
          <a:lstStyle/>
          <a:p>
            <a:r>
              <a:rPr lang="en-GB" b="1" smtClean="0">
                <a:solidFill>
                  <a:schemeClr val="accent5">
                    <a:lumMod val="75000"/>
                  </a:schemeClr>
                </a:solidFill>
              </a:rPr>
              <a:t>     INTRODUCTION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OF TOPIC 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4BEB31C-C216-41EB-89B2-50F719A51E64}"/>
              </a:ext>
            </a:extLst>
          </p:cNvPr>
          <p:cNvSpPr/>
          <p:nvPr/>
        </p:nvSpPr>
        <p:spPr>
          <a:xfrm>
            <a:off x="1600200" y="1524000"/>
            <a:ext cx="6040968" cy="762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PAYMENT GATEWAY INTEGRATION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43C16D-66B6-4DC0-8869-066BAACB0095}"/>
              </a:ext>
            </a:extLst>
          </p:cNvPr>
          <p:cNvSpPr txBox="1"/>
          <p:nvPr/>
        </p:nvSpPr>
        <p:spPr>
          <a:xfrm>
            <a:off x="838200" y="2438400"/>
            <a:ext cx="77554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 Payment Gateway Integration is the payment option between the sender and the receiver.</a:t>
            </a:r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PAYMENT GATEWAY WHICH I USED IS ROZORPAY</a:t>
            </a:r>
          </a:p>
          <a:p>
            <a:endParaRPr lang="en-GB" sz="2000" dirty="0"/>
          </a:p>
          <a:p>
            <a:r>
              <a:rPr lang="en-GB" sz="2000" dirty="0"/>
              <a:t>Rozorpay gives you access to all payment modes including 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Credit card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Debit card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Net banking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UPI</a:t>
            </a:r>
          </a:p>
          <a:p>
            <a:pPr marL="342900" indent="-342900">
              <a:buFontTx/>
              <a:buChar char="-"/>
            </a:pPr>
            <a:r>
              <a:rPr lang="en-GB" sz="2000" dirty="0" smtClean="0"/>
              <a:t>Wallets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3694504294"/>
      </p:ext>
    </p:extLst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9CD63B-B05F-473E-AE59-2C4DEFE2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09600"/>
            <a:ext cx="6798734" cy="1303867"/>
          </a:xfrm>
        </p:spPr>
        <p:txBody>
          <a:bodyPr/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GB" b="1" u="sng" dirty="0" smtClean="0">
                <a:solidFill>
                  <a:schemeClr val="accent4">
                    <a:lumMod val="75000"/>
                  </a:schemeClr>
                </a:solidFill>
              </a:rPr>
              <a:t>ASSIGNED </a:t>
            </a:r>
            <a:r>
              <a:rPr lang="en-GB" b="1" u="sng" dirty="0">
                <a:solidFill>
                  <a:schemeClr val="accent4">
                    <a:lumMod val="75000"/>
                  </a:schemeClr>
                </a:solidFill>
              </a:rPr>
              <a:t>PROJECT </a:t>
            </a:r>
            <a:endParaRPr lang="en-IN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098" name="Picture 2" descr="C:\Users\jain\Desktop\Screenshot (180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86000"/>
            <a:ext cx="8305800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23552767"/>
      </p:ext>
    </p:extLst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D29CD63B-B05F-473E-AE59-2C4DEFE2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6798734" cy="1303867"/>
          </a:xfrm>
        </p:spPr>
        <p:txBody>
          <a:bodyPr/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		HOME PAGE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jain\Desktop\Screenshot (18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8077200" cy="495300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2000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3C82C3306E74AB3624D01FEF352A7" ma:contentTypeVersion="10" ma:contentTypeDescription="Create a new document." ma:contentTypeScope="" ma:versionID="0c4c77de77f2f720905dc91786b28995">
  <xsd:schema xmlns:xsd="http://www.w3.org/2001/XMLSchema" xmlns:xs="http://www.w3.org/2001/XMLSchema" xmlns:p="http://schemas.microsoft.com/office/2006/metadata/properties" xmlns:ns2="419937bf-1beb-4d43-b89d-9ac898ec1520" xmlns:ns3="3db3cd9e-85bd-458d-8ff4-bf5a0041443b" targetNamespace="http://schemas.microsoft.com/office/2006/metadata/properties" ma:root="true" ma:fieldsID="c9eed8aa4199429e4dea2bbb87008a79" ns2:_="" ns3:_="">
    <xsd:import namespace="419937bf-1beb-4d43-b89d-9ac898ec1520"/>
    <xsd:import namespace="3db3cd9e-85bd-458d-8ff4-bf5a004144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9937bf-1beb-4d43-b89d-9ac898ec1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3cd9e-85bd-458d-8ff4-bf5a0041443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EFB8E5-F60A-491E-8327-FED8FD748D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CB43DB-EB9E-4B0D-835C-417EE2ED36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E48D26-F20C-4E4C-9735-F9DAEF105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9937bf-1beb-4d43-b89d-9ac898ec1520"/>
    <ds:schemaRef ds:uri="3db3cd9e-85bd-458d-8ff4-bf5a00414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496</TotalTime>
  <Words>270</Words>
  <Application>Microsoft Office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INDUSTRIAL TRAINING IN THE SPARKS FOUNDATION FROM 01-07-2021 To 01-08-2021</vt:lpstr>
      <vt:lpstr>TABLE OF CONTENTS</vt:lpstr>
      <vt:lpstr>      COMPANY PROFILE</vt:lpstr>
      <vt:lpstr>ABOUT GRIP</vt:lpstr>
      <vt:lpstr>  RESPONSIBILITIES</vt:lpstr>
      <vt:lpstr>PROGRAMMING LANGUAGES USED</vt:lpstr>
      <vt:lpstr>     INTRODUCTION OF TOPIC </vt:lpstr>
      <vt:lpstr> ASSIGNED PROJECT </vt:lpstr>
      <vt:lpstr>  HOME PAGE</vt:lpstr>
      <vt:lpstr>  DONATE NOW </vt:lpstr>
      <vt:lpstr>  DONATE AMOUNT</vt:lpstr>
      <vt:lpstr>       DONOR DETAILS</vt:lpstr>
      <vt:lpstr> PAYMENT OPTION</vt:lpstr>
      <vt:lpstr>PAYMENT SUCCESSFULL</vt:lpstr>
      <vt:lpstr>       MAIL</vt:lpstr>
      <vt:lpstr>CHALLENGES FACED DURING THE INTERNSHIP</vt:lpstr>
      <vt:lpstr>BIBLIOGRAPHY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training in eddy’s pvt lim from 12-4-2021 to 12-5-2021</dc:title>
  <dc:creator>Lenovo</dc:creator>
  <cp:lastModifiedBy>Kunal Jain </cp:lastModifiedBy>
  <cp:revision>75</cp:revision>
  <dcterms:created xsi:type="dcterms:W3CDTF">2021-05-21T05:47:54Z</dcterms:created>
  <dcterms:modified xsi:type="dcterms:W3CDTF">2021-10-10T16:40:08Z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0x01010029F3C82C3306E74AB3624D01FEF352A7</vt:lpwstr>
  </property>
</Properties>
</file>