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8"/>
  </p:notesMasterIdLst>
  <p:handoutMasterIdLst>
    <p:handoutMasterId r:id="rId29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76" r:id="rId11"/>
    <p:sldId id="277" r:id="rId12"/>
    <p:sldId id="278" r:id="rId13"/>
    <p:sldId id="279" r:id="rId14"/>
    <p:sldId id="281" r:id="rId15"/>
    <p:sldId id="280" r:id="rId16"/>
    <p:sldId id="282" r:id="rId17"/>
    <p:sldId id="283" r:id="rId18"/>
    <p:sldId id="266" r:id="rId19"/>
    <p:sldId id="265" r:id="rId20"/>
    <p:sldId id="267" r:id="rId21"/>
    <p:sldId id="268" r:id="rId22"/>
    <p:sldId id="269" r:id="rId23"/>
    <p:sldId id="270" r:id="rId24"/>
    <p:sldId id="271" r:id="rId25"/>
    <p:sldId id="272" r:id="rId26"/>
    <p:sldId id="275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>
      <p:cViewPr>
        <p:scale>
          <a:sx n="87" d="100"/>
          <a:sy n="87" d="100"/>
        </p:scale>
        <p:origin x="533" y="4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1/17/2020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1/17/2020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97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05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1/17/2020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1/17/2020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1/17/2020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1/17/2020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1/17/2020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1/17/2020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1/17/2020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1/17/2020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1/17/2020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1/17/2020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1/17/2020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1/17/2020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Club Meeting 1/17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AI Club Leadership Team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472E-E92E-4C46-A88B-814D1FF0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B5FFE-A5C8-4E2D-91AD-746A38EC2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build</a:t>
            </a:r>
          </a:p>
          <a:p>
            <a:pPr lvl="1"/>
            <a:r>
              <a:rPr lang="en-US" dirty="0"/>
              <a:t>Google </a:t>
            </a:r>
          </a:p>
          <a:p>
            <a:pPr lvl="1"/>
            <a:r>
              <a:rPr lang="en-US" dirty="0"/>
              <a:t>Past project</a:t>
            </a:r>
          </a:p>
          <a:p>
            <a:pPr lvl="1"/>
            <a:r>
              <a:rPr lang="en-US" dirty="0"/>
              <a:t>Leadership (Kunal)</a:t>
            </a:r>
          </a:p>
          <a:p>
            <a:r>
              <a:rPr lang="en-US" dirty="0"/>
              <a:t>Robot Build</a:t>
            </a:r>
          </a:p>
          <a:p>
            <a:pPr lvl="1"/>
            <a:r>
              <a:rPr lang="en-US" dirty="0" err="1"/>
              <a:t>Seeed</a:t>
            </a:r>
            <a:r>
              <a:rPr lang="en-US" dirty="0"/>
              <a:t> website</a:t>
            </a:r>
          </a:p>
          <a:p>
            <a:r>
              <a:rPr lang="en-US" dirty="0"/>
              <a:t>Working with </a:t>
            </a:r>
            <a:r>
              <a:rPr lang="en-US" dirty="0" err="1"/>
              <a:t>Jetbot</a:t>
            </a:r>
            <a:endParaRPr lang="en-US" dirty="0"/>
          </a:p>
          <a:p>
            <a:pPr lvl="1"/>
            <a:r>
              <a:rPr lang="en-US" dirty="0"/>
              <a:t>Nvidia learning course</a:t>
            </a:r>
          </a:p>
        </p:txBody>
      </p:sp>
    </p:spTree>
    <p:extLst>
      <p:ext uri="{BB962C8B-B14F-4D97-AF65-F5344CB8AC3E}">
        <p14:creationId xmlns:p14="http://schemas.microsoft.com/office/powerpoint/2010/main" val="235301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34642A2-8E9B-4EDE-BF3B-A90CE94B9625}"/>
              </a:ext>
            </a:extLst>
          </p:cNvPr>
          <p:cNvSpPr txBox="1">
            <a:spLocks/>
          </p:cNvSpPr>
          <p:nvPr/>
        </p:nvSpPr>
        <p:spPr>
          <a:xfrm>
            <a:off x="1218882" y="1701800"/>
            <a:ext cx="4062942" cy="2438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marR="9144" algn="l" rtl="0" eaLnBrk="1" latinLnBrk="0" hangingPunct="1">
              <a:spcBef>
                <a:spcPct val="0"/>
              </a:spcBef>
              <a:buNone/>
              <a:defRPr kumimoji="0" sz="4000" b="1" kern="1200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0" spc="200" dirty="0">
                <a:solidFill>
                  <a:schemeClr val="accent1"/>
                </a:solidFill>
              </a:rPr>
              <a:t>Drone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r>
              <a:rPr lang="en-US" kern="1200">
                <a:latin typeface="+mn-lt"/>
                <a:ea typeface="+mn-ea"/>
                <a:cs typeface="+mn-cs"/>
              </a:rPr>
              <a:t>AI Club Project</a:t>
            </a:r>
          </a:p>
        </p:txBody>
      </p:sp>
      <p:pic>
        <p:nvPicPr>
          <p:cNvPr id="2050" name="Picture 2" descr="Image result for parrot 2.0 drone">
            <a:extLst>
              <a:ext uri="{FF2B5EF4-FFF2-40B4-BE49-F238E27FC236}">
                <a16:creationId xmlns:a16="http://schemas.microsoft.com/office/drawing/2014/main" id="{F33A3513-ED6B-47AB-A163-9B39563C6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2" y="1676400"/>
            <a:ext cx="7656352" cy="329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57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FE54-7B06-436F-8370-419A9575B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A47CB-4EDA-47BE-93E9-4949B09BA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Be able to fly the drone and wirelessly be able to detect and recognize the face in front of he drone</a:t>
            </a:r>
          </a:p>
        </p:txBody>
      </p:sp>
    </p:spTree>
    <p:extLst>
      <p:ext uri="{BB962C8B-B14F-4D97-AF65-F5344CB8AC3E}">
        <p14:creationId xmlns:p14="http://schemas.microsoft.com/office/powerpoint/2010/main" val="345252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DEEA8-AA57-430B-87B7-C961E81B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876ED-E71D-47AF-946F-A33A5C7C5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what is happening</a:t>
            </a:r>
          </a:p>
          <a:p>
            <a:r>
              <a:rPr lang="en-US" dirty="0"/>
              <a:t>Be able to fly the drone</a:t>
            </a:r>
          </a:p>
          <a:p>
            <a:r>
              <a:rPr lang="en-US" dirty="0"/>
              <a:t>Attempt to get data from drone</a:t>
            </a:r>
          </a:p>
          <a:p>
            <a:r>
              <a:rPr lang="en-US" dirty="0"/>
              <a:t>Try installing the API into the drone</a:t>
            </a:r>
          </a:p>
          <a:p>
            <a:endParaRPr lang="en-US" dirty="0"/>
          </a:p>
          <a:p>
            <a:r>
              <a:rPr lang="en-US" dirty="0"/>
              <a:t>Use the website that goes step by step</a:t>
            </a:r>
          </a:p>
          <a:p>
            <a:pPr lvl="1"/>
            <a:r>
              <a:rPr lang="en-US" dirty="0"/>
              <a:t>Srihith and Rishab</a:t>
            </a:r>
          </a:p>
        </p:txBody>
      </p:sp>
    </p:spTree>
    <p:extLst>
      <p:ext uri="{BB962C8B-B14F-4D97-AF65-F5344CB8AC3E}">
        <p14:creationId xmlns:p14="http://schemas.microsoft.com/office/powerpoint/2010/main" val="342898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D92A-8BAA-4D42-9026-08811009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0C3B8-9442-4766-9BCB-E2F1CDB00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into groups</a:t>
            </a:r>
          </a:p>
          <a:p>
            <a:r>
              <a:rPr lang="en-US" dirty="0"/>
              <a:t>And bring our your computers, then start working on the projects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95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1551" y="3489787"/>
            <a:ext cx="10360501" cy="1508367"/>
          </a:xfrm>
        </p:spPr>
        <p:txBody>
          <a:bodyPr/>
          <a:lstStyle/>
          <a:p>
            <a:r>
              <a:rPr lang="en-US" dirty="0"/>
              <a:t>AI Club Project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34642A2-8E9B-4EDE-BF3B-A90CE94B9625}"/>
              </a:ext>
            </a:extLst>
          </p:cNvPr>
          <p:cNvSpPr txBox="1">
            <a:spLocks/>
          </p:cNvSpPr>
          <p:nvPr/>
        </p:nvSpPr>
        <p:spPr>
          <a:xfrm>
            <a:off x="6744871" y="1784387"/>
            <a:ext cx="4644040" cy="28883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R="9144" algn="l" rtl="0" eaLnBrk="1" latinLnBrk="0" hangingPunct="1">
              <a:spcBef>
                <a:spcPct val="0"/>
              </a:spcBef>
              <a:buNone/>
              <a:defRPr kumimoji="0" sz="4000" b="1" kern="1200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999" dirty="0"/>
              <a:t>ID Scanner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7AF784-BDAC-47E0-9DBF-53290A5FEA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81" r="-1" b="-1"/>
          <a:stretch/>
        </p:blipFill>
        <p:spPr>
          <a:xfrm>
            <a:off x="20" y="903"/>
            <a:ext cx="6022565" cy="6856204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4673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2A210-15A2-4730-9EEC-2FD08032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C9D8A-E5C8-480C-A8C4-A134F8476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DECC7C-7B40-484C-B2A0-C8951C8D4A9C}"/>
              </a:ext>
            </a:extLst>
          </p:cNvPr>
          <p:cNvSpPr txBox="1">
            <a:spLocks/>
          </p:cNvSpPr>
          <p:nvPr/>
        </p:nvSpPr>
        <p:spPr>
          <a:xfrm>
            <a:off x="837981" y="1826042"/>
            <a:ext cx="10512862" cy="43502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999"/>
              <a:t>To build a program that can capture a picture of the ID and extract information from it. </a:t>
            </a:r>
            <a:endParaRPr lang="en-US" sz="2999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76622DB-A713-49ED-BAD4-4237493DE77F}"/>
              </a:ext>
            </a:extLst>
          </p:cNvPr>
          <p:cNvSpPr txBox="1">
            <a:spLocks/>
          </p:cNvSpPr>
          <p:nvPr/>
        </p:nvSpPr>
        <p:spPr>
          <a:xfrm>
            <a:off x="837981" y="365923"/>
            <a:ext cx="10512862" cy="1325218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3999"/>
              <a:t>Goal</a:t>
            </a:r>
            <a:endParaRPr lang="en-US" sz="3999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50D331-1894-4256-AAD2-7353431D4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908" y="3035402"/>
            <a:ext cx="3809008" cy="327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5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1BC5-DF01-4B65-9A8A-BF9FE478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C8854-4DFE-4355-A9FE-DE87A77F0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0C41D3-4DAC-420C-8F08-1A661CFF53CA}"/>
              </a:ext>
            </a:extLst>
          </p:cNvPr>
          <p:cNvSpPr txBox="1">
            <a:spLocks/>
          </p:cNvSpPr>
          <p:nvPr/>
        </p:nvSpPr>
        <p:spPr>
          <a:xfrm>
            <a:off x="837981" y="2766391"/>
            <a:ext cx="10512862" cy="1325218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3999"/>
              <a:t>Don’t we have an ID Scanner in this school?</a:t>
            </a:r>
            <a:endParaRPr lang="en-US" sz="3999" dirty="0"/>
          </a:p>
        </p:txBody>
      </p:sp>
    </p:spTree>
    <p:extLst>
      <p:ext uri="{BB962C8B-B14F-4D97-AF65-F5344CB8AC3E}">
        <p14:creationId xmlns:p14="http://schemas.microsoft.com/office/powerpoint/2010/main" val="249140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6539A-299D-499E-8336-7DAB849FB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F6322-0816-4C4D-97F2-DBE1A8B96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217E85-E656-4230-BD78-36380A30128B}"/>
              </a:ext>
            </a:extLst>
          </p:cNvPr>
          <p:cNvSpPr txBox="1">
            <a:spLocks/>
          </p:cNvSpPr>
          <p:nvPr/>
        </p:nvSpPr>
        <p:spPr>
          <a:xfrm>
            <a:off x="837981" y="2471664"/>
            <a:ext cx="10512862" cy="1914672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999"/>
              <a:t>Yes, we do. But the ID Scanners in this school are not automated. </a:t>
            </a:r>
          </a:p>
          <a:p>
            <a:pPr marL="0" indent="0">
              <a:buNone/>
            </a:pPr>
            <a:endParaRPr lang="en-US" sz="2999"/>
          </a:p>
          <a:p>
            <a:r>
              <a:rPr lang="en-US" sz="2999"/>
              <a:t>Our scanner will capture information from our school ID and it will verify our identity with the use of a database. </a:t>
            </a:r>
            <a:endParaRPr lang="en-US" sz="2999" dirty="0"/>
          </a:p>
        </p:txBody>
      </p:sp>
    </p:spTree>
    <p:extLst>
      <p:ext uri="{BB962C8B-B14F-4D97-AF65-F5344CB8AC3E}">
        <p14:creationId xmlns:p14="http://schemas.microsoft.com/office/powerpoint/2010/main" val="306369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50E6-C606-4AB3-9F9B-EE45532D8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40688-F75A-4BEC-9353-61E08E507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F9152FD-9A33-42A3-8A9C-5D7A52D202AD}"/>
              </a:ext>
            </a:extLst>
          </p:cNvPr>
          <p:cNvSpPr txBox="1">
            <a:spLocks/>
          </p:cNvSpPr>
          <p:nvPr/>
        </p:nvSpPr>
        <p:spPr>
          <a:xfrm>
            <a:off x="837981" y="365923"/>
            <a:ext cx="10512862" cy="1325218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3999"/>
              <a:t>What will we use for the project?</a:t>
            </a:r>
            <a:endParaRPr lang="en-US" sz="3999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A96C8F-18CD-4522-9B1F-CDB803B3C9DD}"/>
              </a:ext>
            </a:extLst>
          </p:cNvPr>
          <p:cNvSpPr txBox="1">
            <a:spLocks/>
          </p:cNvSpPr>
          <p:nvPr/>
        </p:nvSpPr>
        <p:spPr>
          <a:xfrm>
            <a:off x="837981" y="1826042"/>
            <a:ext cx="10512862" cy="43502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999"/>
              <a:t>Webcam</a:t>
            </a:r>
          </a:p>
          <a:p>
            <a:r>
              <a:rPr lang="en-US" sz="2999"/>
              <a:t>Sample python code</a:t>
            </a:r>
            <a:endParaRPr lang="en-US" sz="2999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1B7455-CD30-4D01-9067-C15704BC33D6}"/>
              </a:ext>
            </a:extLst>
          </p:cNvPr>
          <p:cNvCxnSpPr>
            <a:cxnSpLocks/>
          </p:cNvCxnSpPr>
          <p:nvPr/>
        </p:nvCxnSpPr>
        <p:spPr>
          <a:xfrm>
            <a:off x="1720254" y="1568123"/>
            <a:ext cx="8748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05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89127-4A3F-4208-8F85-687E8F0A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this Semester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8A844-109A-466A-A3FF-BC852892D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447800"/>
            <a:ext cx="10514329" cy="47162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Learn Basic Knowledge about building AI Models</a:t>
            </a:r>
          </a:p>
          <a:p>
            <a:r>
              <a:rPr lang="en-US" dirty="0"/>
              <a:t>Finish Our Robot Project</a:t>
            </a:r>
          </a:p>
          <a:p>
            <a:pPr lvl="1"/>
            <a:r>
              <a:rPr lang="en-US" dirty="0"/>
              <a:t>Install the Camera</a:t>
            </a:r>
          </a:p>
          <a:p>
            <a:pPr lvl="1"/>
            <a:r>
              <a:rPr lang="en-US" dirty="0"/>
              <a:t>Getting the software running on it</a:t>
            </a:r>
          </a:p>
          <a:p>
            <a:pPr lvl="1"/>
            <a:r>
              <a:rPr lang="en-US" dirty="0"/>
              <a:t>Installing object </a:t>
            </a:r>
            <a:r>
              <a:rPr lang="en-US" dirty="0" err="1"/>
              <a:t>Avodience</a:t>
            </a:r>
            <a:r>
              <a:rPr lang="en-US" dirty="0"/>
              <a:t> On it</a:t>
            </a:r>
          </a:p>
          <a:p>
            <a:r>
              <a:rPr lang="en-US" dirty="0"/>
              <a:t>Finish Our ID scanner Project</a:t>
            </a:r>
          </a:p>
          <a:p>
            <a:pPr lvl="1"/>
            <a:r>
              <a:rPr lang="en-US" dirty="0"/>
              <a:t>Be able to detect whose name is on the ID</a:t>
            </a:r>
          </a:p>
          <a:p>
            <a:r>
              <a:rPr lang="en-US" dirty="0"/>
              <a:t>Finish Our Drone Project</a:t>
            </a:r>
          </a:p>
          <a:p>
            <a:pPr lvl="1"/>
            <a:r>
              <a:rPr lang="en-US" dirty="0"/>
              <a:t>Detect faces that are in front of the drone</a:t>
            </a:r>
          </a:p>
          <a:p>
            <a:r>
              <a:rPr lang="en-US" dirty="0"/>
              <a:t>All these finish projects, will be presented to our club sponsor </a:t>
            </a:r>
            <a:r>
              <a:rPr lang="en-US" dirty="0" err="1"/>
              <a:t>Veloxity</a:t>
            </a:r>
            <a:r>
              <a:rPr lang="en-US" dirty="0"/>
              <a:t> at the end of the semester</a:t>
            </a:r>
          </a:p>
        </p:txBody>
      </p:sp>
    </p:spTree>
    <p:extLst>
      <p:ext uri="{BB962C8B-B14F-4D97-AF65-F5344CB8AC3E}">
        <p14:creationId xmlns:p14="http://schemas.microsoft.com/office/powerpoint/2010/main" val="216498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AC30E-1B1B-43E3-B1D6-AC1451C5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40097-FCDE-45B3-929B-F20BB4FBF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EFE93C-3A1B-41B4-8290-EB69829D9A62}"/>
              </a:ext>
            </a:extLst>
          </p:cNvPr>
          <p:cNvSpPr txBox="1">
            <a:spLocks/>
          </p:cNvSpPr>
          <p:nvPr/>
        </p:nvSpPr>
        <p:spPr>
          <a:xfrm>
            <a:off x="837981" y="365923"/>
            <a:ext cx="10512862" cy="1325218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3999"/>
              <a:t>Libraries</a:t>
            </a:r>
            <a:endParaRPr lang="en-US" sz="3999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5A93DA-45A4-49EA-8BB6-2C357AE3328C}"/>
              </a:ext>
            </a:extLst>
          </p:cNvPr>
          <p:cNvSpPr txBox="1">
            <a:spLocks/>
          </p:cNvSpPr>
          <p:nvPr/>
        </p:nvSpPr>
        <p:spPr>
          <a:xfrm>
            <a:off x="837981" y="1826042"/>
            <a:ext cx="10512862" cy="43502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999"/>
              <a:t>Cv2</a:t>
            </a:r>
          </a:p>
          <a:p>
            <a:r>
              <a:rPr lang="en-US" sz="2999"/>
              <a:t>NumPy </a:t>
            </a:r>
          </a:p>
          <a:p>
            <a:r>
              <a:rPr lang="en-US" sz="2999"/>
              <a:t>Mapper</a:t>
            </a:r>
          </a:p>
          <a:p>
            <a:r>
              <a:rPr lang="en-US" sz="2999"/>
              <a:t>OS</a:t>
            </a:r>
          </a:p>
          <a:p>
            <a:r>
              <a:rPr lang="en-US" sz="2999"/>
              <a:t>Random</a:t>
            </a:r>
          </a:p>
          <a:p>
            <a:endParaRPr lang="en-US" sz="2999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3E74E8-29ED-4997-A419-3642A3FE67D7}"/>
              </a:ext>
            </a:extLst>
          </p:cNvPr>
          <p:cNvCxnSpPr>
            <a:cxnSpLocks/>
          </p:cNvCxnSpPr>
          <p:nvPr/>
        </p:nvCxnSpPr>
        <p:spPr>
          <a:xfrm>
            <a:off x="1720254" y="1568123"/>
            <a:ext cx="8748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01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5BCD3B-2A62-44E4-BF90-E3F2C83E5336}"/>
              </a:ext>
            </a:extLst>
          </p:cNvPr>
          <p:cNvSpPr txBox="1">
            <a:spLocks/>
          </p:cNvSpPr>
          <p:nvPr/>
        </p:nvSpPr>
        <p:spPr>
          <a:xfrm>
            <a:off x="837981" y="365923"/>
            <a:ext cx="10512862" cy="1325218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3999"/>
              <a:t>Process</a:t>
            </a:r>
            <a:endParaRPr lang="en-US" sz="3999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35203-6C45-4657-9CA7-B1FA113D9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81" y="2494208"/>
            <a:ext cx="1725774" cy="186958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96EFA0-846C-40CB-B167-77AF9B60526D}"/>
              </a:ext>
            </a:extLst>
          </p:cNvPr>
          <p:cNvCxnSpPr/>
          <p:nvPr/>
        </p:nvCxnSpPr>
        <p:spPr>
          <a:xfrm>
            <a:off x="2905458" y="3429001"/>
            <a:ext cx="775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2DB06D7-E8D9-4D9E-B99F-F5EFEF4AD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135" y="2454309"/>
            <a:ext cx="1949383" cy="194938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BB8C42-66DD-4169-92F6-91D70352F93B}"/>
              </a:ext>
            </a:extLst>
          </p:cNvPr>
          <p:cNvCxnSpPr/>
          <p:nvPr/>
        </p:nvCxnSpPr>
        <p:spPr>
          <a:xfrm>
            <a:off x="5972518" y="3448487"/>
            <a:ext cx="775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DBA013A-9FE9-453F-9F09-2490C0455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896" y="2737472"/>
            <a:ext cx="1422030" cy="14220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F57745-A2EF-444F-96AA-1225793888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2217" y="2717985"/>
            <a:ext cx="1422030" cy="142203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A916E7-379E-4E30-84CF-04531CB2CC74}"/>
              </a:ext>
            </a:extLst>
          </p:cNvPr>
          <p:cNvCxnSpPr/>
          <p:nvPr/>
        </p:nvCxnSpPr>
        <p:spPr>
          <a:xfrm>
            <a:off x="9175629" y="3448487"/>
            <a:ext cx="775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0ED2907-F396-411E-BDE4-C0981537BDB4}"/>
              </a:ext>
            </a:extLst>
          </p:cNvPr>
          <p:cNvSpPr txBox="1"/>
          <p:nvPr/>
        </p:nvSpPr>
        <p:spPr>
          <a:xfrm>
            <a:off x="1006457" y="4417877"/>
            <a:ext cx="1749214" cy="119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/>
              <a:t>Point ID for 5 secs at Camera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0466EA-5CF6-4BEB-A481-47FE6B71B610}"/>
              </a:ext>
            </a:extLst>
          </p:cNvPr>
          <p:cNvSpPr txBox="1"/>
          <p:nvPr/>
        </p:nvSpPr>
        <p:spPr>
          <a:xfrm>
            <a:off x="7342595" y="4179081"/>
            <a:ext cx="1749214" cy="119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/>
              <a:t>Read All the Data on the 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7BA01C-6873-41F2-97B2-BABEC1BCAA9C}"/>
              </a:ext>
            </a:extLst>
          </p:cNvPr>
          <p:cNvSpPr txBox="1"/>
          <p:nvPr/>
        </p:nvSpPr>
        <p:spPr>
          <a:xfrm>
            <a:off x="4352524" y="4542402"/>
            <a:ext cx="1749214" cy="119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/>
              <a:t>Extract Photo from pic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B4CE27-2A78-4C64-9D94-997913F1C519}"/>
              </a:ext>
            </a:extLst>
          </p:cNvPr>
          <p:cNvSpPr txBox="1"/>
          <p:nvPr/>
        </p:nvSpPr>
        <p:spPr>
          <a:xfrm>
            <a:off x="10045582" y="4332907"/>
            <a:ext cx="1749214" cy="46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/>
              <a:t>Final Result</a:t>
            </a:r>
          </a:p>
        </p:txBody>
      </p:sp>
    </p:spTree>
    <p:extLst>
      <p:ext uri="{BB962C8B-B14F-4D97-AF65-F5344CB8AC3E}">
        <p14:creationId xmlns:p14="http://schemas.microsoft.com/office/powerpoint/2010/main" val="39304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B4A9D-CB1C-4688-A2A4-068224797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Assignment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6D439-B47E-4F72-9860-CA7698B30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able to Extract Face Data out of the Frame</a:t>
            </a:r>
          </a:p>
        </p:txBody>
      </p:sp>
    </p:spTree>
    <p:extLst>
      <p:ext uri="{BB962C8B-B14F-4D97-AF65-F5344CB8AC3E}">
        <p14:creationId xmlns:p14="http://schemas.microsoft.com/office/powerpoint/2010/main" val="289895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C9539-02A3-426D-92AE-190CD6B1E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2nd Assignment ID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841CE-B356-4EA0-B640-C459CCE1F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the code and see what is does, and what needs to be added on it</a:t>
            </a:r>
          </a:p>
          <a:p>
            <a:r>
              <a:rPr lang="en-US" dirty="0"/>
              <a:t>Look for ways to program the next step</a:t>
            </a:r>
          </a:p>
        </p:txBody>
      </p:sp>
    </p:spTree>
    <p:extLst>
      <p:ext uri="{BB962C8B-B14F-4D97-AF65-F5344CB8AC3E}">
        <p14:creationId xmlns:p14="http://schemas.microsoft.com/office/powerpoint/2010/main" val="197683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133F-A89D-4460-BCA4-65EDC588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C54C4-DAB4-403D-9D97-1BC70FFFB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into groups and continue working on each project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D070BC-AC24-4B55-93D1-8BAD9D7A4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369731"/>
              </p:ext>
            </p:extLst>
          </p:nvPr>
        </p:nvGraphicFramePr>
        <p:xfrm>
          <a:off x="1903412" y="2590800"/>
          <a:ext cx="812588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628">
                  <a:extLst>
                    <a:ext uri="{9D8B030D-6E8A-4147-A177-3AD203B41FA5}">
                      <a16:colId xmlns:a16="http://schemas.microsoft.com/office/drawing/2014/main" val="3314961511"/>
                    </a:ext>
                  </a:extLst>
                </a:gridCol>
                <a:gridCol w="2708628">
                  <a:extLst>
                    <a:ext uri="{9D8B030D-6E8A-4147-A177-3AD203B41FA5}">
                      <a16:colId xmlns:a16="http://schemas.microsoft.com/office/drawing/2014/main" val="580294178"/>
                    </a:ext>
                  </a:extLst>
                </a:gridCol>
                <a:gridCol w="2708628">
                  <a:extLst>
                    <a:ext uri="{9D8B030D-6E8A-4147-A177-3AD203B41FA5}">
                      <a16:colId xmlns:a16="http://schemas.microsoft.com/office/drawing/2014/main" val="4151692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25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-Install the Camera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-Look at the SSH connectivity of the robot to the computer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-Debug the installation of that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Connect to drone’s </a:t>
                      </a:r>
                      <a:r>
                        <a:rPr lang="en-US" dirty="0" err="1"/>
                        <a:t>Wifi</a:t>
                      </a:r>
                      <a:r>
                        <a:rPr lang="en-US" dirty="0"/>
                        <a:t> and access the Camera data</a:t>
                      </a:r>
                    </a:p>
                    <a:p>
                      <a:r>
                        <a:rPr lang="en-US" dirty="0"/>
                        <a:t>- Run the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-Start taking each frame from the webcam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-Use OCD for detection for the name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291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53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15B6-BAAE-46B8-B1C8-13A410C9D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BB8EB-0451-412F-81E8-9744CFAA1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Robot</a:t>
            </a:r>
          </a:p>
          <a:p>
            <a:pPr lvl="1"/>
            <a:r>
              <a:rPr lang="en-US" dirty="0"/>
              <a:t>Build has started and we are still trying to download code</a:t>
            </a:r>
          </a:p>
          <a:p>
            <a:pPr lvl="2"/>
            <a:r>
              <a:rPr lang="en-US" dirty="0"/>
              <a:t>SSH problem</a:t>
            </a:r>
          </a:p>
          <a:p>
            <a:r>
              <a:rPr lang="en-US" dirty="0"/>
              <a:t>Drone</a:t>
            </a:r>
          </a:p>
          <a:p>
            <a:pPr lvl="1"/>
            <a:r>
              <a:rPr lang="en-US" dirty="0"/>
              <a:t>We bought our drone and we can fly it</a:t>
            </a:r>
          </a:p>
          <a:p>
            <a:pPr lvl="1"/>
            <a:r>
              <a:rPr lang="en-US" dirty="0"/>
              <a:t>Still trying to access the camera</a:t>
            </a:r>
          </a:p>
          <a:p>
            <a:r>
              <a:rPr lang="en-US" dirty="0"/>
              <a:t>ID Scanner</a:t>
            </a:r>
          </a:p>
          <a:p>
            <a:pPr lvl="1"/>
            <a:r>
              <a:rPr lang="en-US" dirty="0"/>
              <a:t>Being able to detect the text on the ID card</a:t>
            </a:r>
          </a:p>
        </p:txBody>
      </p:sp>
    </p:spTree>
    <p:extLst>
      <p:ext uri="{BB962C8B-B14F-4D97-AF65-F5344CB8AC3E}">
        <p14:creationId xmlns:p14="http://schemas.microsoft.com/office/powerpoint/2010/main" val="185507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0A504-1313-417B-9B96-5251518F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6823A-A2DC-46D4-BD03-08C8BD335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  <a:p>
            <a:pPr lvl="1"/>
            <a:r>
              <a:rPr lang="en-US" dirty="0"/>
              <a:t>Choose your project </a:t>
            </a:r>
          </a:p>
          <a:p>
            <a:r>
              <a:rPr lang="en-US" dirty="0"/>
              <a:t>Pay</a:t>
            </a:r>
          </a:p>
          <a:p>
            <a:pPr lvl="1"/>
            <a:r>
              <a:rPr lang="en-US" dirty="0"/>
              <a:t>$15 </a:t>
            </a:r>
          </a:p>
          <a:p>
            <a:pPr lvl="1"/>
            <a:r>
              <a:rPr lang="en-US" dirty="0"/>
              <a:t>OSP</a:t>
            </a:r>
          </a:p>
          <a:p>
            <a:r>
              <a:rPr lang="en-US" dirty="0"/>
              <a:t>Follow our Insta</a:t>
            </a:r>
          </a:p>
          <a:p>
            <a:r>
              <a:rPr lang="en-US" dirty="0"/>
              <a:t>Talk to leadership about remind and emails</a:t>
            </a:r>
          </a:p>
        </p:txBody>
      </p:sp>
    </p:spTree>
    <p:extLst>
      <p:ext uri="{BB962C8B-B14F-4D97-AF65-F5344CB8AC3E}">
        <p14:creationId xmlns:p14="http://schemas.microsoft.com/office/powerpoint/2010/main" val="56610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EBF3-AEA0-44F7-9E8B-9DE66AA5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who have paid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2775FA7-A590-42BE-82F1-23E4CE886F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255571"/>
              </p:ext>
            </p:extLst>
          </p:nvPr>
        </p:nvGraphicFramePr>
        <p:xfrm>
          <a:off x="1217612" y="1524000"/>
          <a:ext cx="8380412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612">
                  <a:extLst>
                    <a:ext uri="{9D8B030D-6E8A-4147-A177-3AD203B41FA5}">
                      <a16:colId xmlns:a16="http://schemas.microsoft.com/office/drawing/2014/main" val="1754849616"/>
                    </a:ext>
                  </a:extLst>
                </a:gridCol>
                <a:gridCol w="7543800">
                  <a:extLst>
                    <a:ext uri="{9D8B030D-6E8A-4147-A177-3AD203B41FA5}">
                      <a16:colId xmlns:a16="http://schemas.microsoft.com/office/drawing/2014/main" val="1598083128"/>
                    </a:ext>
                  </a:extLst>
                </a:gridCol>
              </a:tblGrid>
              <a:tr h="351971">
                <a:tc>
                  <a:txBody>
                    <a:bodyPr/>
                    <a:lstStyle/>
                    <a:p>
                      <a:r>
                        <a:rPr lang="en-US" sz="18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Paid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479342"/>
                  </a:ext>
                </a:extLst>
              </a:tr>
              <a:tr h="351971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Aneja, Kunal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741170"/>
                  </a:ext>
                </a:extLst>
              </a:tr>
              <a:tr h="351971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Mir, Akil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767505"/>
                  </a:ext>
                </a:extLst>
              </a:tr>
              <a:tr h="351971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Rathod, </a:t>
                      </a:r>
                      <a:r>
                        <a:rPr lang="en-US" sz="1800" dirty="0" err="1"/>
                        <a:t>Karni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103191"/>
                  </a:ext>
                </a:extLst>
              </a:tr>
              <a:tr h="351971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Vagehfi</a:t>
                      </a:r>
                      <a:r>
                        <a:rPr lang="en-US" sz="1800" dirty="0"/>
                        <a:t>, Aria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36447"/>
                  </a:ext>
                </a:extLst>
              </a:tr>
              <a:tr h="351971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Allauddin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Saalih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494342"/>
                  </a:ext>
                </a:extLst>
              </a:tr>
              <a:tr h="351971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Gangavarupu</a:t>
                      </a:r>
                      <a:r>
                        <a:rPr lang="en-US" sz="1800" dirty="0"/>
                        <a:t>, Sidd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894774"/>
                  </a:ext>
                </a:extLst>
              </a:tr>
              <a:tr h="351971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Pucha</a:t>
                      </a:r>
                      <a:r>
                        <a:rPr lang="en-US" sz="1800" dirty="0"/>
                        <a:t>, Dhanush Reddy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406470"/>
                  </a:ext>
                </a:extLst>
              </a:tr>
              <a:tr h="351971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Vegiraju</a:t>
                      </a:r>
                      <a:r>
                        <a:rPr lang="en-US" sz="1800" dirty="0"/>
                        <a:t>, Harsha Vardhan Varma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503009"/>
                  </a:ext>
                </a:extLst>
              </a:tr>
              <a:tr h="351971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Kumar, Aryan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886308"/>
                  </a:ext>
                </a:extLst>
              </a:tr>
              <a:tr h="351971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Poosapati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Rishik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32370"/>
                  </a:ext>
                </a:extLst>
              </a:tr>
              <a:tr h="351971"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Prabhu, Ashwin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388365"/>
                  </a:ext>
                </a:extLst>
              </a:tr>
              <a:tr h="351971">
                <a:tc>
                  <a:txBody>
                    <a:bodyPr/>
                    <a:lstStyle/>
                    <a:p>
                      <a:r>
                        <a:rPr lang="en-US" sz="1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Seshadri, Rishab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028288"/>
                  </a:ext>
                </a:extLst>
              </a:tr>
              <a:tr h="351971">
                <a:tc>
                  <a:txBody>
                    <a:bodyPr/>
                    <a:lstStyle/>
                    <a:p>
                      <a:r>
                        <a:rPr lang="en-US" sz="1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Pallapolu</a:t>
                      </a:r>
                      <a:r>
                        <a:rPr lang="en-US" sz="1800" dirty="0"/>
                        <a:t>, Aneesh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259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4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34642A2-8E9B-4EDE-BF3B-A90CE94B9625}"/>
              </a:ext>
            </a:extLst>
          </p:cNvPr>
          <p:cNvSpPr txBox="1">
            <a:spLocks/>
          </p:cNvSpPr>
          <p:nvPr/>
        </p:nvSpPr>
        <p:spPr>
          <a:xfrm>
            <a:off x="1218882" y="1701800"/>
            <a:ext cx="4062942" cy="2438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marR="9144" algn="l" rtl="0" eaLnBrk="1" latinLnBrk="0" hangingPunct="1">
              <a:spcBef>
                <a:spcPct val="0"/>
              </a:spcBef>
              <a:buNone/>
              <a:defRPr kumimoji="0" sz="4000" b="1" kern="1200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0" spc="200">
                <a:solidFill>
                  <a:schemeClr val="accent1"/>
                </a:solidFill>
              </a:rPr>
              <a:t>Robot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r>
              <a:rPr lang="en-US" kern="1200">
                <a:latin typeface="+mn-lt"/>
                <a:ea typeface="+mn-ea"/>
                <a:cs typeface="+mn-cs"/>
              </a:rPr>
              <a:t>AI Club Project</a:t>
            </a:r>
          </a:p>
        </p:txBody>
      </p:sp>
      <p:pic>
        <p:nvPicPr>
          <p:cNvPr id="1028" name="Picture 4" descr="Image result for seeed jetbot robot">
            <a:extLst>
              <a:ext uri="{FF2B5EF4-FFF2-40B4-BE49-F238E27FC236}">
                <a16:creationId xmlns:a16="http://schemas.microsoft.com/office/drawing/2014/main" id="{D373F05E-95EB-49CF-9303-5A968F037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4971" y="1092795"/>
            <a:ext cx="6094413" cy="4570809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82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5326-932F-47DD-B081-DD3FEFCCD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4357A-48B9-4736-8FD4-862D0F89D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Be able to install our own object detection model </a:t>
            </a:r>
            <a:r>
              <a:rPr lang="en-US" dirty="0" err="1"/>
              <a:t>ontop</a:t>
            </a:r>
            <a:r>
              <a:rPr lang="en-US" dirty="0"/>
              <a:t> the robot so it can get to a specific </a:t>
            </a:r>
            <a:r>
              <a:rPr lang="en-US" dirty="0" err="1"/>
              <a:t>desitination</a:t>
            </a:r>
            <a:r>
              <a:rPr lang="en-US" dirty="0"/>
              <a:t> with obstacle avoidance. </a:t>
            </a:r>
          </a:p>
        </p:txBody>
      </p:sp>
    </p:spTree>
    <p:extLst>
      <p:ext uri="{BB962C8B-B14F-4D97-AF65-F5344CB8AC3E}">
        <p14:creationId xmlns:p14="http://schemas.microsoft.com/office/powerpoint/2010/main" val="358849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F895-1BA0-451A-8B9B-95B85A450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4F3C9-53B8-4766-895D-11A504029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the robot is intact</a:t>
            </a:r>
          </a:p>
          <a:p>
            <a:r>
              <a:rPr lang="en-US" dirty="0"/>
              <a:t>See the Ubuntu software install (today)</a:t>
            </a:r>
          </a:p>
          <a:p>
            <a:r>
              <a:rPr lang="en-US" dirty="0"/>
              <a:t>Learn what is happening (today)</a:t>
            </a:r>
          </a:p>
          <a:p>
            <a:r>
              <a:rPr lang="en-US" dirty="0"/>
              <a:t>Research and program the AI file (today)</a:t>
            </a:r>
          </a:p>
          <a:p>
            <a:r>
              <a:rPr lang="en-US" dirty="0"/>
              <a:t>Install the </a:t>
            </a:r>
            <a:r>
              <a:rPr lang="en-US" dirty="0" err="1"/>
              <a:t>aviodence</a:t>
            </a:r>
            <a:r>
              <a:rPr lang="en-US" dirty="0"/>
              <a:t> software</a:t>
            </a:r>
          </a:p>
          <a:p>
            <a:r>
              <a:rPr lang="en-US" dirty="0" err="1"/>
              <a:t>Instal</a:t>
            </a:r>
            <a:r>
              <a:rPr lang="en-US" dirty="0"/>
              <a:t> the camera(today)</a:t>
            </a:r>
          </a:p>
        </p:txBody>
      </p:sp>
    </p:spTree>
    <p:extLst>
      <p:ext uri="{BB962C8B-B14F-4D97-AF65-F5344CB8AC3E}">
        <p14:creationId xmlns:p14="http://schemas.microsoft.com/office/powerpoint/2010/main" val="162942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610</Words>
  <Application>Microsoft Office PowerPoint</Application>
  <PresentationFormat>Custom</PresentationFormat>
  <Paragraphs>136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Tech 16x9</vt:lpstr>
      <vt:lpstr>AI Club Meeting 1/17</vt:lpstr>
      <vt:lpstr>Plan for this Semester</vt:lpstr>
      <vt:lpstr>Plan for today</vt:lpstr>
      <vt:lpstr>Updates</vt:lpstr>
      <vt:lpstr>New People</vt:lpstr>
      <vt:lpstr>People who have paid</vt:lpstr>
      <vt:lpstr>PowerPoint Presentation</vt:lpstr>
      <vt:lpstr>Goal</vt:lpstr>
      <vt:lpstr>Things to do </vt:lpstr>
      <vt:lpstr>What to use</vt:lpstr>
      <vt:lpstr>PowerPoint Presentation</vt:lpstr>
      <vt:lpstr>Goal</vt:lpstr>
      <vt:lpstr>What to do </vt:lpstr>
      <vt:lpstr>Right Now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First Assignment  </vt:lpstr>
      <vt:lpstr>2nd Assignment ID Scanner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Actually Coding AI</dc:title>
  <dc:creator>kunal aneja</dc:creator>
  <cp:lastModifiedBy>kunal aneja</cp:lastModifiedBy>
  <cp:revision>2</cp:revision>
  <dcterms:created xsi:type="dcterms:W3CDTF">2020-01-17T18:45:15Z</dcterms:created>
  <dcterms:modified xsi:type="dcterms:W3CDTF">2020-01-17T18:51:18Z</dcterms:modified>
</cp:coreProperties>
</file>