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4" r:id="rId6"/>
    <p:sldId id="268" r:id="rId7"/>
    <p:sldId id="270" r:id="rId8"/>
    <p:sldId id="271" r:id="rId9"/>
    <p:sldId id="269" r:id="rId10"/>
    <p:sldId id="263" r:id="rId11"/>
    <p:sldId id="272" r:id="rId12"/>
    <p:sldId id="265" r:id="rId13"/>
    <p:sldId id="26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84229-82EC-446E-A251-A8B8C2C39A8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4C2078-C121-4296-B72A-C688DC90B24D}">
      <dgm:prSet phldrT="[Text]"/>
      <dgm:spPr/>
      <dgm:t>
        <a:bodyPr/>
        <a:lstStyle/>
        <a:p>
          <a:r>
            <a:rPr lang="en-US" dirty="0"/>
            <a:t>Object Detection</a:t>
          </a:r>
        </a:p>
      </dgm:t>
    </dgm:pt>
    <dgm:pt modelId="{7305B506-CFE7-4B6E-9413-7EC10BF3B725}" type="parTrans" cxnId="{CC5B66B3-1F2A-4D4C-8632-3E07571137BD}">
      <dgm:prSet/>
      <dgm:spPr/>
      <dgm:t>
        <a:bodyPr/>
        <a:lstStyle/>
        <a:p>
          <a:endParaRPr lang="en-US"/>
        </a:p>
      </dgm:t>
    </dgm:pt>
    <dgm:pt modelId="{DE63A4DD-1E19-4150-BD49-62B0E1C5EF50}" type="sibTrans" cxnId="{CC5B66B3-1F2A-4D4C-8632-3E07571137BD}">
      <dgm:prSet/>
      <dgm:spPr/>
      <dgm:t>
        <a:bodyPr/>
        <a:lstStyle/>
        <a:p>
          <a:endParaRPr lang="en-US"/>
        </a:p>
      </dgm:t>
    </dgm:pt>
    <dgm:pt modelId="{B1DA714B-FE4C-4510-B97C-41FA120A483A}">
      <dgm:prSet phldrT="[Text]"/>
      <dgm:spPr/>
      <dgm:t>
        <a:bodyPr/>
        <a:lstStyle/>
        <a:p>
          <a:r>
            <a:rPr lang="en-US" dirty="0"/>
            <a:t>Image Detection</a:t>
          </a:r>
        </a:p>
      </dgm:t>
    </dgm:pt>
    <dgm:pt modelId="{4766FBEE-80FC-45B3-99B8-B582761EDE5F}" type="parTrans" cxnId="{9E8EA91E-3494-47E1-9C54-2AD63B74DA3B}">
      <dgm:prSet/>
      <dgm:spPr/>
      <dgm:t>
        <a:bodyPr/>
        <a:lstStyle/>
        <a:p>
          <a:endParaRPr lang="en-US"/>
        </a:p>
      </dgm:t>
    </dgm:pt>
    <dgm:pt modelId="{F5D85064-7FFB-42A0-91E7-2D2D305F0B63}" type="sibTrans" cxnId="{9E8EA91E-3494-47E1-9C54-2AD63B74DA3B}">
      <dgm:prSet/>
      <dgm:spPr/>
      <dgm:t>
        <a:bodyPr/>
        <a:lstStyle/>
        <a:p>
          <a:pPr algn="ctr"/>
          <a:r>
            <a:rPr lang="en-US" dirty="0"/>
            <a:t>Custom</a:t>
          </a:r>
        </a:p>
      </dgm:t>
    </dgm:pt>
    <dgm:pt modelId="{E175FE93-25D5-42C1-A083-BE7A32FBE861}">
      <dgm:prSet phldrT="[Text]"/>
      <dgm:spPr/>
      <dgm:t>
        <a:bodyPr/>
        <a:lstStyle/>
        <a:p>
          <a:r>
            <a:rPr lang="en-US" dirty="0"/>
            <a:t>Video Detection</a:t>
          </a:r>
        </a:p>
      </dgm:t>
    </dgm:pt>
    <dgm:pt modelId="{E3AA3898-DE89-4711-A773-89DAA3852819}" type="parTrans" cxnId="{48D95267-F343-4965-9204-2250160722C2}">
      <dgm:prSet/>
      <dgm:spPr/>
      <dgm:t>
        <a:bodyPr/>
        <a:lstStyle/>
        <a:p>
          <a:endParaRPr lang="en-US"/>
        </a:p>
      </dgm:t>
    </dgm:pt>
    <dgm:pt modelId="{9365E891-EBC4-46D6-B3E9-04D2760402F2}" type="sibTrans" cxnId="{48D95267-F343-4965-9204-2250160722C2}">
      <dgm:prSet/>
      <dgm:spPr/>
      <dgm:t>
        <a:bodyPr/>
        <a:lstStyle/>
        <a:p>
          <a:pPr algn="ctr"/>
          <a:r>
            <a:rPr lang="en-US" dirty="0"/>
            <a:t>Custom</a:t>
          </a:r>
        </a:p>
      </dgm:t>
    </dgm:pt>
    <dgm:pt modelId="{1F9E6F33-3AE6-4313-839D-25342FD4B895}">
      <dgm:prSet/>
      <dgm:spPr/>
      <dgm:t>
        <a:bodyPr/>
        <a:lstStyle/>
        <a:p>
          <a:r>
            <a:rPr lang="en-US" dirty="0"/>
            <a:t>Simple Single Image detection</a:t>
          </a:r>
        </a:p>
      </dgm:t>
    </dgm:pt>
    <dgm:pt modelId="{73A6F913-830F-448B-9FBD-820516852C1D}" type="parTrans" cxnId="{E64E334F-EE1F-4965-B12F-94C8F579D6B1}">
      <dgm:prSet/>
      <dgm:spPr/>
      <dgm:t>
        <a:bodyPr/>
        <a:lstStyle/>
        <a:p>
          <a:endParaRPr lang="en-US"/>
        </a:p>
      </dgm:t>
    </dgm:pt>
    <dgm:pt modelId="{D33AFEEF-C25C-4761-85B6-8B3C1FE44140}" type="sibTrans" cxnId="{E64E334F-EE1F-4965-B12F-94C8F579D6B1}">
      <dgm:prSet/>
      <dgm:spPr/>
      <dgm:t>
        <a:bodyPr/>
        <a:lstStyle/>
        <a:p>
          <a:pPr algn="ctr"/>
          <a:r>
            <a:rPr lang="en-US" dirty="0"/>
            <a:t>Custom </a:t>
          </a:r>
        </a:p>
      </dgm:t>
    </dgm:pt>
    <dgm:pt modelId="{80228203-B429-45BD-BE07-6EE431BFEF41}">
      <dgm:prSet/>
      <dgm:spPr/>
      <dgm:t>
        <a:bodyPr/>
        <a:lstStyle/>
        <a:p>
          <a:r>
            <a:rPr lang="en-US" dirty="0"/>
            <a:t>Outline/Line detection</a:t>
          </a:r>
        </a:p>
      </dgm:t>
    </dgm:pt>
    <dgm:pt modelId="{B8838F56-C525-4FE0-A4ED-89223C772BB0}" type="parTrans" cxnId="{6B16585E-6866-4DC1-8E96-7DF33E20863D}">
      <dgm:prSet/>
      <dgm:spPr/>
      <dgm:t>
        <a:bodyPr/>
        <a:lstStyle/>
        <a:p>
          <a:endParaRPr lang="en-US"/>
        </a:p>
      </dgm:t>
    </dgm:pt>
    <dgm:pt modelId="{E7192F1A-ADC9-4B6C-9B56-00F45E45231C}" type="sibTrans" cxnId="{6B16585E-6866-4DC1-8E96-7DF33E20863D}">
      <dgm:prSet/>
      <dgm:spPr/>
      <dgm:t>
        <a:bodyPr/>
        <a:lstStyle/>
        <a:p>
          <a:endParaRPr lang="en-US"/>
        </a:p>
      </dgm:t>
    </dgm:pt>
    <dgm:pt modelId="{A82EE7CF-DFA0-483B-9F91-E04F82F41148}">
      <dgm:prSet/>
      <dgm:spPr/>
      <dgm:t>
        <a:bodyPr/>
        <a:lstStyle/>
        <a:p>
          <a:r>
            <a:rPr lang="en-US" dirty="0"/>
            <a:t>Object Tracking</a:t>
          </a:r>
        </a:p>
      </dgm:t>
    </dgm:pt>
    <dgm:pt modelId="{AA9BAE9C-1486-46D7-8BE2-C4F4E0EF32D3}" type="parTrans" cxnId="{299BA04B-C8BA-4C2A-9E4C-9C1A8AC1786D}">
      <dgm:prSet/>
      <dgm:spPr/>
      <dgm:t>
        <a:bodyPr/>
        <a:lstStyle/>
        <a:p>
          <a:endParaRPr lang="en-US"/>
        </a:p>
      </dgm:t>
    </dgm:pt>
    <dgm:pt modelId="{EBA9A2D0-3183-4260-94F3-4048EFAABD7A}" type="sibTrans" cxnId="{299BA04B-C8BA-4C2A-9E4C-9C1A8AC1786D}">
      <dgm:prSet/>
      <dgm:spPr/>
      <dgm:t>
        <a:bodyPr/>
        <a:lstStyle/>
        <a:p>
          <a:endParaRPr lang="en-US"/>
        </a:p>
      </dgm:t>
    </dgm:pt>
    <dgm:pt modelId="{B1DA4C08-E9A4-492B-90C4-F8FEC9DE1806}">
      <dgm:prSet/>
      <dgm:spPr/>
      <dgm:t>
        <a:bodyPr/>
        <a:lstStyle/>
        <a:p>
          <a:r>
            <a:rPr lang="en-US" dirty="0"/>
            <a:t>Convert to frames</a:t>
          </a:r>
        </a:p>
      </dgm:t>
    </dgm:pt>
    <dgm:pt modelId="{32E4992F-BB8F-4E67-81F9-23D9D239DA29}" type="parTrans" cxnId="{0F86C27E-2D0F-4923-8B0C-19CB3D26F5C4}">
      <dgm:prSet/>
      <dgm:spPr/>
      <dgm:t>
        <a:bodyPr/>
        <a:lstStyle/>
        <a:p>
          <a:endParaRPr lang="en-US"/>
        </a:p>
      </dgm:t>
    </dgm:pt>
    <dgm:pt modelId="{6EA7AA28-3A87-4A97-958C-768EEC5CF428}" type="sibTrans" cxnId="{0F86C27E-2D0F-4923-8B0C-19CB3D26F5C4}">
      <dgm:prSet/>
      <dgm:spPr/>
      <dgm:t>
        <a:bodyPr/>
        <a:lstStyle/>
        <a:p>
          <a:endParaRPr lang="en-US"/>
        </a:p>
      </dgm:t>
    </dgm:pt>
    <dgm:pt modelId="{60EA85FA-5875-4E4D-A6A2-2AF66C38BD32}" type="pres">
      <dgm:prSet presAssocID="{77084229-82EC-446E-A251-A8B8C2C39A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5E2BB3-5D88-4F62-834B-284E3522D714}" type="pres">
      <dgm:prSet presAssocID="{9A4C2078-C121-4296-B72A-C688DC90B24D}" presName="hierRoot1" presStyleCnt="0">
        <dgm:presLayoutVars>
          <dgm:hierBranch val="init"/>
        </dgm:presLayoutVars>
      </dgm:prSet>
      <dgm:spPr/>
    </dgm:pt>
    <dgm:pt modelId="{AD91FADC-1567-4241-8EB9-C97E3AE17C8A}" type="pres">
      <dgm:prSet presAssocID="{9A4C2078-C121-4296-B72A-C688DC90B24D}" presName="rootComposite1" presStyleCnt="0"/>
      <dgm:spPr/>
    </dgm:pt>
    <dgm:pt modelId="{C939B9F2-7172-42A4-86DB-6BD90E4C208B}" type="pres">
      <dgm:prSet presAssocID="{9A4C2078-C121-4296-B72A-C688DC90B24D}" presName="rootText1" presStyleLbl="node0" presStyleIdx="0" presStyleCnt="1">
        <dgm:presLayoutVars>
          <dgm:chMax/>
          <dgm:chPref val="3"/>
        </dgm:presLayoutVars>
      </dgm:prSet>
      <dgm:spPr/>
    </dgm:pt>
    <dgm:pt modelId="{E2F36DC9-571D-4861-8859-4FC5E5D0C6A1}" type="pres">
      <dgm:prSet presAssocID="{9A4C2078-C121-4296-B72A-C688DC90B24D}" presName="titleText1" presStyleLbl="fgAcc0" presStyleIdx="0" presStyleCnt="1">
        <dgm:presLayoutVars>
          <dgm:chMax val="0"/>
          <dgm:chPref val="0"/>
        </dgm:presLayoutVars>
      </dgm:prSet>
      <dgm:spPr/>
    </dgm:pt>
    <dgm:pt modelId="{265922AD-347C-45C2-98F0-3D0EA7A6BABE}" type="pres">
      <dgm:prSet presAssocID="{9A4C2078-C121-4296-B72A-C688DC90B24D}" presName="rootConnector1" presStyleLbl="node1" presStyleIdx="0" presStyleCnt="6"/>
      <dgm:spPr/>
    </dgm:pt>
    <dgm:pt modelId="{80A236FE-A255-4E19-BBFD-3F2E4CB2504E}" type="pres">
      <dgm:prSet presAssocID="{9A4C2078-C121-4296-B72A-C688DC90B24D}" presName="hierChild2" presStyleCnt="0"/>
      <dgm:spPr/>
    </dgm:pt>
    <dgm:pt modelId="{8F7A6AA3-F9FB-4461-9691-03B2F3482317}" type="pres">
      <dgm:prSet presAssocID="{4766FBEE-80FC-45B3-99B8-B582761EDE5F}" presName="Name37" presStyleLbl="parChTrans1D2" presStyleIdx="0" presStyleCnt="2"/>
      <dgm:spPr/>
    </dgm:pt>
    <dgm:pt modelId="{7A817732-FCB6-4AE0-8FD1-3D41F2F46DEA}" type="pres">
      <dgm:prSet presAssocID="{B1DA714B-FE4C-4510-B97C-41FA120A483A}" presName="hierRoot2" presStyleCnt="0">
        <dgm:presLayoutVars>
          <dgm:hierBranch val="init"/>
        </dgm:presLayoutVars>
      </dgm:prSet>
      <dgm:spPr/>
    </dgm:pt>
    <dgm:pt modelId="{4B171F00-4F2B-488C-9928-0761C183871E}" type="pres">
      <dgm:prSet presAssocID="{B1DA714B-FE4C-4510-B97C-41FA120A483A}" presName="rootComposite" presStyleCnt="0"/>
      <dgm:spPr/>
    </dgm:pt>
    <dgm:pt modelId="{66A58440-97F8-4EE3-9BE8-5B7C0502A385}" type="pres">
      <dgm:prSet presAssocID="{B1DA714B-FE4C-4510-B97C-41FA120A483A}" presName="rootText" presStyleLbl="node1" presStyleIdx="0" presStyleCnt="6">
        <dgm:presLayoutVars>
          <dgm:chMax/>
          <dgm:chPref val="3"/>
        </dgm:presLayoutVars>
      </dgm:prSet>
      <dgm:spPr/>
    </dgm:pt>
    <dgm:pt modelId="{A4BE152B-FBEE-46CD-AA24-70ACC901528A}" type="pres">
      <dgm:prSet presAssocID="{B1DA714B-FE4C-4510-B97C-41FA120A483A}" presName="titleText2" presStyleLbl="fgAcc1" presStyleIdx="0" presStyleCnt="6">
        <dgm:presLayoutVars>
          <dgm:chMax val="0"/>
          <dgm:chPref val="0"/>
        </dgm:presLayoutVars>
      </dgm:prSet>
      <dgm:spPr/>
    </dgm:pt>
    <dgm:pt modelId="{704E718D-7C29-492C-9C4B-240DBFCB6041}" type="pres">
      <dgm:prSet presAssocID="{B1DA714B-FE4C-4510-B97C-41FA120A483A}" presName="rootConnector" presStyleLbl="node2" presStyleIdx="0" presStyleCnt="0"/>
      <dgm:spPr/>
    </dgm:pt>
    <dgm:pt modelId="{26B7CA0E-DCF7-4452-B0FF-D4EE90C07DFE}" type="pres">
      <dgm:prSet presAssocID="{B1DA714B-FE4C-4510-B97C-41FA120A483A}" presName="hierChild4" presStyleCnt="0"/>
      <dgm:spPr/>
    </dgm:pt>
    <dgm:pt modelId="{3E7A5345-7266-4E76-879A-31548765FA41}" type="pres">
      <dgm:prSet presAssocID="{B8838F56-C525-4FE0-A4ED-89223C772BB0}" presName="Name37" presStyleLbl="parChTrans1D3" presStyleIdx="0" presStyleCnt="4"/>
      <dgm:spPr/>
    </dgm:pt>
    <dgm:pt modelId="{3717C4D2-2079-476C-B12A-6FCDCD73EC65}" type="pres">
      <dgm:prSet presAssocID="{80228203-B429-45BD-BE07-6EE431BFEF41}" presName="hierRoot2" presStyleCnt="0">
        <dgm:presLayoutVars>
          <dgm:hierBranch val="init"/>
        </dgm:presLayoutVars>
      </dgm:prSet>
      <dgm:spPr/>
    </dgm:pt>
    <dgm:pt modelId="{C8E58392-D593-477A-B356-3B6FDCBD8246}" type="pres">
      <dgm:prSet presAssocID="{80228203-B429-45BD-BE07-6EE431BFEF41}" presName="rootComposite" presStyleCnt="0"/>
      <dgm:spPr/>
    </dgm:pt>
    <dgm:pt modelId="{8E201259-32B1-4D2D-B048-B0D70EFB0A46}" type="pres">
      <dgm:prSet presAssocID="{80228203-B429-45BD-BE07-6EE431BFEF41}" presName="rootText" presStyleLbl="node1" presStyleIdx="1" presStyleCnt="6">
        <dgm:presLayoutVars>
          <dgm:chMax/>
          <dgm:chPref val="3"/>
        </dgm:presLayoutVars>
      </dgm:prSet>
      <dgm:spPr/>
    </dgm:pt>
    <dgm:pt modelId="{2E1DCB23-EE0F-4E62-9DCE-4803577CD4B2}" type="pres">
      <dgm:prSet presAssocID="{80228203-B429-45BD-BE07-6EE431BFEF41}" presName="titleText2" presStyleLbl="fgAcc1" presStyleIdx="1" presStyleCnt="6">
        <dgm:presLayoutVars>
          <dgm:chMax val="0"/>
          <dgm:chPref val="0"/>
        </dgm:presLayoutVars>
      </dgm:prSet>
      <dgm:spPr/>
    </dgm:pt>
    <dgm:pt modelId="{90664A03-156A-4049-A3A2-40B056A6DC4C}" type="pres">
      <dgm:prSet presAssocID="{80228203-B429-45BD-BE07-6EE431BFEF41}" presName="rootConnector" presStyleLbl="node3" presStyleIdx="0" presStyleCnt="0"/>
      <dgm:spPr/>
    </dgm:pt>
    <dgm:pt modelId="{754A9958-D8F2-402B-96F0-7B9B74E36CE4}" type="pres">
      <dgm:prSet presAssocID="{80228203-B429-45BD-BE07-6EE431BFEF41}" presName="hierChild4" presStyleCnt="0"/>
      <dgm:spPr/>
    </dgm:pt>
    <dgm:pt modelId="{5B1E9647-7B79-412F-AE87-4A9E35C4C34E}" type="pres">
      <dgm:prSet presAssocID="{80228203-B429-45BD-BE07-6EE431BFEF41}" presName="hierChild5" presStyleCnt="0"/>
      <dgm:spPr/>
    </dgm:pt>
    <dgm:pt modelId="{20E0E340-15F8-4BDB-8D5A-EC37908F98B2}" type="pres">
      <dgm:prSet presAssocID="{73A6F913-830F-448B-9FBD-820516852C1D}" presName="Name37" presStyleLbl="parChTrans1D3" presStyleIdx="1" presStyleCnt="4"/>
      <dgm:spPr/>
    </dgm:pt>
    <dgm:pt modelId="{E5531D63-C227-42F3-B66C-B29302039C63}" type="pres">
      <dgm:prSet presAssocID="{1F9E6F33-3AE6-4313-839D-25342FD4B895}" presName="hierRoot2" presStyleCnt="0">
        <dgm:presLayoutVars>
          <dgm:hierBranch val="init"/>
        </dgm:presLayoutVars>
      </dgm:prSet>
      <dgm:spPr/>
    </dgm:pt>
    <dgm:pt modelId="{B615B205-C252-47E8-82F8-D23EAD8B9A3D}" type="pres">
      <dgm:prSet presAssocID="{1F9E6F33-3AE6-4313-839D-25342FD4B895}" presName="rootComposite" presStyleCnt="0"/>
      <dgm:spPr/>
    </dgm:pt>
    <dgm:pt modelId="{1FF772B6-8D8C-4673-BB20-98877EB4A825}" type="pres">
      <dgm:prSet presAssocID="{1F9E6F33-3AE6-4313-839D-25342FD4B895}" presName="rootText" presStyleLbl="node1" presStyleIdx="2" presStyleCnt="6">
        <dgm:presLayoutVars>
          <dgm:chMax/>
          <dgm:chPref val="3"/>
        </dgm:presLayoutVars>
      </dgm:prSet>
      <dgm:spPr/>
    </dgm:pt>
    <dgm:pt modelId="{5886AC41-022A-4CF2-808D-AED1AC8DA3CB}" type="pres">
      <dgm:prSet presAssocID="{1F9E6F33-3AE6-4313-839D-25342FD4B895}" presName="titleText2" presStyleLbl="fgAcc1" presStyleIdx="2" presStyleCnt="6">
        <dgm:presLayoutVars>
          <dgm:chMax val="0"/>
          <dgm:chPref val="0"/>
        </dgm:presLayoutVars>
      </dgm:prSet>
      <dgm:spPr/>
    </dgm:pt>
    <dgm:pt modelId="{8B1F62B5-5B4A-4F75-8E26-D4C5102BD1FA}" type="pres">
      <dgm:prSet presAssocID="{1F9E6F33-3AE6-4313-839D-25342FD4B895}" presName="rootConnector" presStyleLbl="node3" presStyleIdx="0" presStyleCnt="0"/>
      <dgm:spPr/>
    </dgm:pt>
    <dgm:pt modelId="{B03FE13B-08EA-40D2-8CA9-57ECA12FBD04}" type="pres">
      <dgm:prSet presAssocID="{1F9E6F33-3AE6-4313-839D-25342FD4B895}" presName="hierChild4" presStyleCnt="0"/>
      <dgm:spPr/>
    </dgm:pt>
    <dgm:pt modelId="{EA2799B5-A59F-4179-B6C2-D6EC4E5E6C0C}" type="pres">
      <dgm:prSet presAssocID="{1F9E6F33-3AE6-4313-839D-25342FD4B895}" presName="hierChild5" presStyleCnt="0"/>
      <dgm:spPr/>
    </dgm:pt>
    <dgm:pt modelId="{64655B81-A568-4663-927D-D985ED1A2926}" type="pres">
      <dgm:prSet presAssocID="{B1DA714B-FE4C-4510-B97C-41FA120A483A}" presName="hierChild5" presStyleCnt="0"/>
      <dgm:spPr/>
    </dgm:pt>
    <dgm:pt modelId="{69C86350-C9E6-4EAC-8744-D0FE2B4D74A0}" type="pres">
      <dgm:prSet presAssocID="{E3AA3898-DE89-4711-A773-89DAA3852819}" presName="Name37" presStyleLbl="parChTrans1D2" presStyleIdx="1" presStyleCnt="2"/>
      <dgm:spPr/>
    </dgm:pt>
    <dgm:pt modelId="{BA3F8C0D-FB98-4A78-A496-E75234046D8C}" type="pres">
      <dgm:prSet presAssocID="{E175FE93-25D5-42C1-A083-BE7A32FBE861}" presName="hierRoot2" presStyleCnt="0">
        <dgm:presLayoutVars>
          <dgm:hierBranch val="init"/>
        </dgm:presLayoutVars>
      </dgm:prSet>
      <dgm:spPr/>
    </dgm:pt>
    <dgm:pt modelId="{AB21338C-F016-404E-8406-51FA6F6911BF}" type="pres">
      <dgm:prSet presAssocID="{E175FE93-25D5-42C1-A083-BE7A32FBE861}" presName="rootComposite" presStyleCnt="0"/>
      <dgm:spPr/>
    </dgm:pt>
    <dgm:pt modelId="{3EB49509-223D-4131-ABF1-55557AE4EAB3}" type="pres">
      <dgm:prSet presAssocID="{E175FE93-25D5-42C1-A083-BE7A32FBE861}" presName="rootText" presStyleLbl="node1" presStyleIdx="3" presStyleCnt="6">
        <dgm:presLayoutVars>
          <dgm:chMax/>
          <dgm:chPref val="3"/>
        </dgm:presLayoutVars>
      </dgm:prSet>
      <dgm:spPr/>
    </dgm:pt>
    <dgm:pt modelId="{12D8C956-8723-4A51-887F-47FC913300B8}" type="pres">
      <dgm:prSet presAssocID="{E175FE93-25D5-42C1-A083-BE7A32FBE861}" presName="titleText2" presStyleLbl="fgAcc1" presStyleIdx="3" presStyleCnt="6">
        <dgm:presLayoutVars>
          <dgm:chMax val="0"/>
          <dgm:chPref val="0"/>
        </dgm:presLayoutVars>
      </dgm:prSet>
      <dgm:spPr/>
    </dgm:pt>
    <dgm:pt modelId="{C9546178-9B04-4F97-8FE8-B9E4FBC06533}" type="pres">
      <dgm:prSet presAssocID="{E175FE93-25D5-42C1-A083-BE7A32FBE861}" presName="rootConnector" presStyleLbl="node2" presStyleIdx="0" presStyleCnt="0"/>
      <dgm:spPr/>
    </dgm:pt>
    <dgm:pt modelId="{BE18AA29-9E54-435E-81FA-15A8A315FAE4}" type="pres">
      <dgm:prSet presAssocID="{E175FE93-25D5-42C1-A083-BE7A32FBE861}" presName="hierChild4" presStyleCnt="0"/>
      <dgm:spPr/>
    </dgm:pt>
    <dgm:pt modelId="{8E0CCAF0-31E9-484D-888B-1C08825AB159}" type="pres">
      <dgm:prSet presAssocID="{32E4992F-BB8F-4E67-81F9-23D9D239DA29}" presName="Name37" presStyleLbl="parChTrans1D3" presStyleIdx="2" presStyleCnt="4"/>
      <dgm:spPr/>
    </dgm:pt>
    <dgm:pt modelId="{5A067918-495E-4667-A1F7-AE7840A8AD8C}" type="pres">
      <dgm:prSet presAssocID="{B1DA4C08-E9A4-492B-90C4-F8FEC9DE1806}" presName="hierRoot2" presStyleCnt="0">
        <dgm:presLayoutVars>
          <dgm:hierBranch val="init"/>
        </dgm:presLayoutVars>
      </dgm:prSet>
      <dgm:spPr/>
    </dgm:pt>
    <dgm:pt modelId="{DD128947-8F02-4E4D-97C9-63147D82605F}" type="pres">
      <dgm:prSet presAssocID="{B1DA4C08-E9A4-492B-90C4-F8FEC9DE1806}" presName="rootComposite" presStyleCnt="0"/>
      <dgm:spPr/>
    </dgm:pt>
    <dgm:pt modelId="{AB4E1C0C-F805-4CCC-B12C-A3548542658B}" type="pres">
      <dgm:prSet presAssocID="{B1DA4C08-E9A4-492B-90C4-F8FEC9DE1806}" presName="rootText" presStyleLbl="node1" presStyleIdx="4" presStyleCnt="6">
        <dgm:presLayoutVars>
          <dgm:chMax/>
          <dgm:chPref val="3"/>
        </dgm:presLayoutVars>
      </dgm:prSet>
      <dgm:spPr/>
    </dgm:pt>
    <dgm:pt modelId="{0B397EC3-D3C0-48A6-8607-000BD7343361}" type="pres">
      <dgm:prSet presAssocID="{B1DA4C08-E9A4-492B-90C4-F8FEC9DE1806}" presName="titleText2" presStyleLbl="fgAcc1" presStyleIdx="4" presStyleCnt="6">
        <dgm:presLayoutVars>
          <dgm:chMax val="0"/>
          <dgm:chPref val="0"/>
        </dgm:presLayoutVars>
      </dgm:prSet>
      <dgm:spPr/>
    </dgm:pt>
    <dgm:pt modelId="{CC727C11-54AB-4284-A0DE-1AE689119A2E}" type="pres">
      <dgm:prSet presAssocID="{B1DA4C08-E9A4-492B-90C4-F8FEC9DE1806}" presName="rootConnector" presStyleLbl="node3" presStyleIdx="0" presStyleCnt="0"/>
      <dgm:spPr/>
    </dgm:pt>
    <dgm:pt modelId="{2A0FF794-63B8-4E4A-994C-328116197A3E}" type="pres">
      <dgm:prSet presAssocID="{B1DA4C08-E9A4-492B-90C4-F8FEC9DE1806}" presName="hierChild4" presStyleCnt="0"/>
      <dgm:spPr/>
    </dgm:pt>
    <dgm:pt modelId="{7D746BE9-C4EB-42EF-A248-2B62E8BE8E13}" type="pres">
      <dgm:prSet presAssocID="{B1DA4C08-E9A4-492B-90C4-F8FEC9DE1806}" presName="hierChild5" presStyleCnt="0"/>
      <dgm:spPr/>
    </dgm:pt>
    <dgm:pt modelId="{69E1C4E3-949D-43C2-B9C0-151309655891}" type="pres">
      <dgm:prSet presAssocID="{AA9BAE9C-1486-46D7-8BE2-C4F4E0EF32D3}" presName="Name37" presStyleLbl="parChTrans1D3" presStyleIdx="3" presStyleCnt="4"/>
      <dgm:spPr/>
    </dgm:pt>
    <dgm:pt modelId="{D4A34B69-ACB3-4160-9B79-3FEC32D25032}" type="pres">
      <dgm:prSet presAssocID="{A82EE7CF-DFA0-483B-9F91-E04F82F41148}" presName="hierRoot2" presStyleCnt="0">
        <dgm:presLayoutVars>
          <dgm:hierBranch val="init"/>
        </dgm:presLayoutVars>
      </dgm:prSet>
      <dgm:spPr/>
    </dgm:pt>
    <dgm:pt modelId="{8C05CC34-BC57-4B0C-A76C-556BB32FB528}" type="pres">
      <dgm:prSet presAssocID="{A82EE7CF-DFA0-483B-9F91-E04F82F41148}" presName="rootComposite" presStyleCnt="0"/>
      <dgm:spPr/>
    </dgm:pt>
    <dgm:pt modelId="{E157C3BF-D5BF-4B1F-9D60-6C79A3232333}" type="pres">
      <dgm:prSet presAssocID="{A82EE7CF-DFA0-483B-9F91-E04F82F41148}" presName="rootText" presStyleLbl="node1" presStyleIdx="5" presStyleCnt="6">
        <dgm:presLayoutVars>
          <dgm:chMax/>
          <dgm:chPref val="3"/>
        </dgm:presLayoutVars>
      </dgm:prSet>
      <dgm:spPr/>
    </dgm:pt>
    <dgm:pt modelId="{2E558190-BA97-41D8-B1A0-52E821867B49}" type="pres">
      <dgm:prSet presAssocID="{A82EE7CF-DFA0-483B-9F91-E04F82F41148}" presName="titleText2" presStyleLbl="fgAcc1" presStyleIdx="5" presStyleCnt="6">
        <dgm:presLayoutVars>
          <dgm:chMax val="0"/>
          <dgm:chPref val="0"/>
        </dgm:presLayoutVars>
      </dgm:prSet>
      <dgm:spPr/>
    </dgm:pt>
    <dgm:pt modelId="{EB4B02CE-2CB6-44CD-864D-F60C2C436CC2}" type="pres">
      <dgm:prSet presAssocID="{A82EE7CF-DFA0-483B-9F91-E04F82F41148}" presName="rootConnector" presStyleLbl="node3" presStyleIdx="0" presStyleCnt="0"/>
      <dgm:spPr/>
    </dgm:pt>
    <dgm:pt modelId="{DF5B64CC-B683-4694-9264-F38DEBB411C8}" type="pres">
      <dgm:prSet presAssocID="{A82EE7CF-DFA0-483B-9F91-E04F82F41148}" presName="hierChild4" presStyleCnt="0"/>
      <dgm:spPr/>
    </dgm:pt>
    <dgm:pt modelId="{A9104F4A-0015-4E7A-815A-44EF0CC7727C}" type="pres">
      <dgm:prSet presAssocID="{A82EE7CF-DFA0-483B-9F91-E04F82F41148}" presName="hierChild5" presStyleCnt="0"/>
      <dgm:spPr/>
    </dgm:pt>
    <dgm:pt modelId="{C21FCD10-C11F-42D0-9DB4-849BBBEE1D09}" type="pres">
      <dgm:prSet presAssocID="{E175FE93-25D5-42C1-A083-BE7A32FBE861}" presName="hierChild5" presStyleCnt="0"/>
      <dgm:spPr/>
    </dgm:pt>
    <dgm:pt modelId="{2DABDB99-0351-4682-B852-ACCEF3CFCD12}" type="pres">
      <dgm:prSet presAssocID="{9A4C2078-C121-4296-B72A-C688DC90B24D}" presName="hierChild3" presStyleCnt="0"/>
      <dgm:spPr/>
    </dgm:pt>
  </dgm:ptLst>
  <dgm:cxnLst>
    <dgm:cxn modelId="{19E10A03-E58E-478F-B06F-A280DDADC120}" type="presOf" srcId="{DE63A4DD-1E19-4150-BD49-62B0E1C5EF50}" destId="{E2F36DC9-571D-4861-8859-4FC5E5D0C6A1}" srcOrd="0" destOrd="0" presId="urn:microsoft.com/office/officeart/2008/layout/NameandTitleOrganizationalChart"/>
    <dgm:cxn modelId="{D4773613-89C8-4F32-87CA-61F1F9AE7C95}" type="presOf" srcId="{E175FE93-25D5-42C1-A083-BE7A32FBE861}" destId="{C9546178-9B04-4F97-8FE8-B9E4FBC06533}" srcOrd="1" destOrd="0" presId="urn:microsoft.com/office/officeart/2008/layout/NameandTitleOrganizationalChart"/>
    <dgm:cxn modelId="{9E8EA91E-3494-47E1-9C54-2AD63B74DA3B}" srcId="{9A4C2078-C121-4296-B72A-C688DC90B24D}" destId="{B1DA714B-FE4C-4510-B97C-41FA120A483A}" srcOrd="0" destOrd="0" parTransId="{4766FBEE-80FC-45B3-99B8-B582761EDE5F}" sibTransId="{F5D85064-7FFB-42A0-91E7-2D2D305F0B63}"/>
    <dgm:cxn modelId="{02BFBE27-DFC2-4ED9-89CC-B11266E49004}" type="presOf" srcId="{9A4C2078-C121-4296-B72A-C688DC90B24D}" destId="{265922AD-347C-45C2-98F0-3D0EA7A6BABE}" srcOrd="1" destOrd="0" presId="urn:microsoft.com/office/officeart/2008/layout/NameandTitleOrganizationalChart"/>
    <dgm:cxn modelId="{2BE55B29-EAEE-4312-BBD5-EF63BB7A8C39}" type="presOf" srcId="{B1DA714B-FE4C-4510-B97C-41FA120A483A}" destId="{66A58440-97F8-4EE3-9BE8-5B7C0502A385}" srcOrd="0" destOrd="0" presId="urn:microsoft.com/office/officeart/2008/layout/NameandTitleOrganizationalChart"/>
    <dgm:cxn modelId="{5B05C02C-E8C4-4D0A-9E89-9CF39D646732}" type="presOf" srcId="{77084229-82EC-446E-A251-A8B8C2C39A8E}" destId="{60EA85FA-5875-4E4D-A6A2-2AF66C38BD32}" srcOrd="0" destOrd="0" presId="urn:microsoft.com/office/officeart/2008/layout/NameandTitleOrganizationalChart"/>
    <dgm:cxn modelId="{64CEDE3E-1F07-4A38-A0F9-13ED77D5A218}" type="presOf" srcId="{32E4992F-BB8F-4E67-81F9-23D9D239DA29}" destId="{8E0CCAF0-31E9-484D-888B-1C08825AB159}" srcOrd="0" destOrd="0" presId="urn:microsoft.com/office/officeart/2008/layout/NameandTitleOrganizationalChart"/>
    <dgm:cxn modelId="{6B16585E-6866-4DC1-8E96-7DF33E20863D}" srcId="{B1DA714B-FE4C-4510-B97C-41FA120A483A}" destId="{80228203-B429-45BD-BE07-6EE431BFEF41}" srcOrd="0" destOrd="0" parTransId="{B8838F56-C525-4FE0-A4ED-89223C772BB0}" sibTransId="{E7192F1A-ADC9-4B6C-9B56-00F45E45231C}"/>
    <dgm:cxn modelId="{EA241361-C391-491A-8AFC-E42D995ECAF8}" type="presOf" srcId="{A82EE7CF-DFA0-483B-9F91-E04F82F41148}" destId="{EB4B02CE-2CB6-44CD-864D-F60C2C436CC2}" srcOrd="1" destOrd="0" presId="urn:microsoft.com/office/officeart/2008/layout/NameandTitleOrganizationalChart"/>
    <dgm:cxn modelId="{48D95267-F343-4965-9204-2250160722C2}" srcId="{9A4C2078-C121-4296-B72A-C688DC90B24D}" destId="{E175FE93-25D5-42C1-A083-BE7A32FBE861}" srcOrd="1" destOrd="0" parTransId="{E3AA3898-DE89-4711-A773-89DAA3852819}" sibTransId="{9365E891-EBC4-46D6-B3E9-04D2760402F2}"/>
    <dgm:cxn modelId="{37CA1C48-BE32-47DE-8988-AD440D6A3CFF}" type="presOf" srcId="{1F9E6F33-3AE6-4313-839D-25342FD4B895}" destId="{1FF772B6-8D8C-4673-BB20-98877EB4A825}" srcOrd="0" destOrd="0" presId="urn:microsoft.com/office/officeart/2008/layout/NameandTitleOrganizationalChart"/>
    <dgm:cxn modelId="{17D29648-DD4C-4B25-9DA0-5A38D9DCB1AB}" type="presOf" srcId="{6EA7AA28-3A87-4A97-958C-768EEC5CF428}" destId="{0B397EC3-D3C0-48A6-8607-000BD7343361}" srcOrd="0" destOrd="0" presId="urn:microsoft.com/office/officeart/2008/layout/NameandTitleOrganizationalChart"/>
    <dgm:cxn modelId="{FF216D69-360B-47C1-9B2C-D5ACC137F85E}" type="presOf" srcId="{E175FE93-25D5-42C1-A083-BE7A32FBE861}" destId="{3EB49509-223D-4131-ABF1-55557AE4EAB3}" srcOrd="0" destOrd="0" presId="urn:microsoft.com/office/officeart/2008/layout/NameandTitleOrganizationalChart"/>
    <dgm:cxn modelId="{299BA04B-C8BA-4C2A-9E4C-9C1A8AC1786D}" srcId="{E175FE93-25D5-42C1-A083-BE7A32FBE861}" destId="{A82EE7CF-DFA0-483B-9F91-E04F82F41148}" srcOrd="1" destOrd="0" parTransId="{AA9BAE9C-1486-46D7-8BE2-C4F4E0EF32D3}" sibTransId="{EBA9A2D0-3183-4260-94F3-4048EFAABD7A}"/>
    <dgm:cxn modelId="{A2252C4F-1EAF-45CA-AAAD-8217429DCBA3}" type="presOf" srcId="{1F9E6F33-3AE6-4313-839D-25342FD4B895}" destId="{8B1F62B5-5B4A-4F75-8E26-D4C5102BD1FA}" srcOrd="1" destOrd="0" presId="urn:microsoft.com/office/officeart/2008/layout/NameandTitleOrganizationalChart"/>
    <dgm:cxn modelId="{E64E334F-EE1F-4965-B12F-94C8F579D6B1}" srcId="{B1DA714B-FE4C-4510-B97C-41FA120A483A}" destId="{1F9E6F33-3AE6-4313-839D-25342FD4B895}" srcOrd="1" destOrd="0" parTransId="{73A6F913-830F-448B-9FBD-820516852C1D}" sibTransId="{D33AFEEF-C25C-4761-85B6-8B3C1FE44140}"/>
    <dgm:cxn modelId="{36B02956-599C-46C8-83C8-6CA4D243010A}" type="presOf" srcId="{80228203-B429-45BD-BE07-6EE431BFEF41}" destId="{90664A03-156A-4049-A3A2-40B056A6DC4C}" srcOrd="1" destOrd="0" presId="urn:microsoft.com/office/officeart/2008/layout/NameandTitleOrganizationalChart"/>
    <dgm:cxn modelId="{DA62CE7A-EDD9-4FE3-87F8-995B7E9133C4}" type="presOf" srcId="{E7192F1A-ADC9-4B6C-9B56-00F45E45231C}" destId="{2E1DCB23-EE0F-4E62-9DCE-4803577CD4B2}" srcOrd="0" destOrd="0" presId="urn:microsoft.com/office/officeart/2008/layout/NameandTitleOrganizationalChart"/>
    <dgm:cxn modelId="{D00EEB7D-6A85-41A1-8BA6-3DCDA57305EE}" type="presOf" srcId="{AA9BAE9C-1486-46D7-8BE2-C4F4E0EF32D3}" destId="{69E1C4E3-949D-43C2-B9C0-151309655891}" srcOrd="0" destOrd="0" presId="urn:microsoft.com/office/officeart/2008/layout/NameandTitleOrganizationalChart"/>
    <dgm:cxn modelId="{0F86C27E-2D0F-4923-8B0C-19CB3D26F5C4}" srcId="{E175FE93-25D5-42C1-A083-BE7A32FBE861}" destId="{B1DA4C08-E9A4-492B-90C4-F8FEC9DE1806}" srcOrd="0" destOrd="0" parTransId="{32E4992F-BB8F-4E67-81F9-23D9D239DA29}" sibTransId="{6EA7AA28-3A87-4A97-958C-768EEC5CF428}"/>
    <dgm:cxn modelId="{5E5A587F-A1D4-4AA1-A626-836235362F95}" type="presOf" srcId="{D33AFEEF-C25C-4761-85B6-8B3C1FE44140}" destId="{5886AC41-022A-4CF2-808D-AED1AC8DA3CB}" srcOrd="0" destOrd="0" presId="urn:microsoft.com/office/officeart/2008/layout/NameandTitleOrganizationalChart"/>
    <dgm:cxn modelId="{8C940C80-3C92-412E-BEBF-E7CCA920857F}" type="presOf" srcId="{80228203-B429-45BD-BE07-6EE431BFEF41}" destId="{8E201259-32B1-4D2D-B048-B0D70EFB0A46}" srcOrd="0" destOrd="0" presId="urn:microsoft.com/office/officeart/2008/layout/NameandTitleOrganizationalChart"/>
    <dgm:cxn modelId="{C4170285-DAA9-44EE-893D-131E01D03D36}" type="presOf" srcId="{F5D85064-7FFB-42A0-91E7-2D2D305F0B63}" destId="{A4BE152B-FBEE-46CD-AA24-70ACC901528A}" srcOrd="0" destOrd="0" presId="urn:microsoft.com/office/officeart/2008/layout/NameandTitleOrganizationalChart"/>
    <dgm:cxn modelId="{4F6C4D9C-8B46-44A6-9E72-6F3088243532}" type="presOf" srcId="{B1DA4C08-E9A4-492B-90C4-F8FEC9DE1806}" destId="{AB4E1C0C-F805-4CCC-B12C-A3548542658B}" srcOrd="0" destOrd="0" presId="urn:microsoft.com/office/officeart/2008/layout/NameandTitleOrganizationalChart"/>
    <dgm:cxn modelId="{562126A8-7256-4602-B2B6-0C2E17B15174}" type="presOf" srcId="{B1DA4C08-E9A4-492B-90C4-F8FEC9DE1806}" destId="{CC727C11-54AB-4284-A0DE-1AE689119A2E}" srcOrd="1" destOrd="0" presId="urn:microsoft.com/office/officeart/2008/layout/NameandTitleOrganizationalChart"/>
    <dgm:cxn modelId="{CC5B66B3-1F2A-4D4C-8632-3E07571137BD}" srcId="{77084229-82EC-446E-A251-A8B8C2C39A8E}" destId="{9A4C2078-C121-4296-B72A-C688DC90B24D}" srcOrd="0" destOrd="0" parTransId="{7305B506-CFE7-4B6E-9413-7EC10BF3B725}" sibTransId="{DE63A4DD-1E19-4150-BD49-62B0E1C5EF50}"/>
    <dgm:cxn modelId="{BD9C93CD-1CBE-4C07-AED8-C1DCDBFF9D88}" type="presOf" srcId="{9A4C2078-C121-4296-B72A-C688DC90B24D}" destId="{C939B9F2-7172-42A4-86DB-6BD90E4C208B}" srcOrd="0" destOrd="0" presId="urn:microsoft.com/office/officeart/2008/layout/NameandTitleOrganizationalChart"/>
    <dgm:cxn modelId="{E2DC08DA-CE0E-4AA9-BB3D-D128D01EB52C}" type="presOf" srcId="{B8838F56-C525-4FE0-A4ED-89223C772BB0}" destId="{3E7A5345-7266-4E76-879A-31548765FA41}" srcOrd="0" destOrd="0" presId="urn:microsoft.com/office/officeart/2008/layout/NameandTitleOrganizationalChart"/>
    <dgm:cxn modelId="{B5F10CDA-5500-4A71-905A-A3F34D16B6D5}" type="presOf" srcId="{4766FBEE-80FC-45B3-99B8-B582761EDE5F}" destId="{8F7A6AA3-F9FB-4461-9691-03B2F3482317}" srcOrd="0" destOrd="0" presId="urn:microsoft.com/office/officeart/2008/layout/NameandTitleOrganizationalChart"/>
    <dgm:cxn modelId="{D303ADDB-D470-4FF5-A1B5-38791D133F9D}" type="presOf" srcId="{B1DA714B-FE4C-4510-B97C-41FA120A483A}" destId="{704E718D-7C29-492C-9C4B-240DBFCB6041}" srcOrd="1" destOrd="0" presId="urn:microsoft.com/office/officeart/2008/layout/NameandTitleOrganizationalChart"/>
    <dgm:cxn modelId="{617D2AE2-EA12-436B-9136-DCE7E0FD15CD}" type="presOf" srcId="{E3AA3898-DE89-4711-A773-89DAA3852819}" destId="{69C86350-C9E6-4EAC-8744-D0FE2B4D74A0}" srcOrd="0" destOrd="0" presId="urn:microsoft.com/office/officeart/2008/layout/NameandTitleOrganizationalChart"/>
    <dgm:cxn modelId="{F95991E8-7A86-4628-8DB7-651B78AFEA10}" type="presOf" srcId="{9365E891-EBC4-46D6-B3E9-04D2760402F2}" destId="{12D8C956-8723-4A51-887F-47FC913300B8}" srcOrd="0" destOrd="0" presId="urn:microsoft.com/office/officeart/2008/layout/NameandTitleOrganizationalChart"/>
    <dgm:cxn modelId="{996284E9-3112-48D5-A15E-C05AFA806EFF}" type="presOf" srcId="{EBA9A2D0-3183-4260-94F3-4048EFAABD7A}" destId="{2E558190-BA97-41D8-B1A0-52E821867B49}" srcOrd="0" destOrd="0" presId="urn:microsoft.com/office/officeart/2008/layout/NameandTitleOrganizationalChart"/>
    <dgm:cxn modelId="{EBF471F8-98A8-447A-8AF6-805C189BF929}" type="presOf" srcId="{73A6F913-830F-448B-9FBD-820516852C1D}" destId="{20E0E340-15F8-4BDB-8D5A-EC37908F98B2}" srcOrd="0" destOrd="0" presId="urn:microsoft.com/office/officeart/2008/layout/NameandTitleOrganizationalChart"/>
    <dgm:cxn modelId="{78CABAFA-20E6-41F6-91F4-B30EF8FB8FD3}" type="presOf" srcId="{A82EE7CF-DFA0-483B-9F91-E04F82F41148}" destId="{E157C3BF-D5BF-4B1F-9D60-6C79A3232333}" srcOrd="0" destOrd="0" presId="urn:microsoft.com/office/officeart/2008/layout/NameandTitleOrganizationalChart"/>
    <dgm:cxn modelId="{97BAA81F-3D19-4C1C-A8B7-CEC63E894DD1}" type="presParOf" srcId="{60EA85FA-5875-4E4D-A6A2-2AF66C38BD32}" destId="{375E2BB3-5D88-4F62-834B-284E3522D714}" srcOrd="0" destOrd="0" presId="urn:microsoft.com/office/officeart/2008/layout/NameandTitleOrganizationalChart"/>
    <dgm:cxn modelId="{0437FF40-B8E5-452F-9E1D-F2CFF32C6211}" type="presParOf" srcId="{375E2BB3-5D88-4F62-834B-284E3522D714}" destId="{AD91FADC-1567-4241-8EB9-C97E3AE17C8A}" srcOrd="0" destOrd="0" presId="urn:microsoft.com/office/officeart/2008/layout/NameandTitleOrganizationalChart"/>
    <dgm:cxn modelId="{5FD0E400-A673-4A2A-BCB3-302D83538D0B}" type="presParOf" srcId="{AD91FADC-1567-4241-8EB9-C97E3AE17C8A}" destId="{C939B9F2-7172-42A4-86DB-6BD90E4C208B}" srcOrd="0" destOrd="0" presId="urn:microsoft.com/office/officeart/2008/layout/NameandTitleOrganizationalChart"/>
    <dgm:cxn modelId="{F457180E-C79B-4AAE-BB1D-107C1040F9D2}" type="presParOf" srcId="{AD91FADC-1567-4241-8EB9-C97E3AE17C8A}" destId="{E2F36DC9-571D-4861-8859-4FC5E5D0C6A1}" srcOrd="1" destOrd="0" presId="urn:microsoft.com/office/officeart/2008/layout/NameandTitleOrganizationalChart"/>
    <dgm:cxn modelId="{15088942-A98D-4D50-92F4-9B17A568F086}" type="presParOf" srcId="{AD91FADC-1567-4241-8EB9-C97E3AE17C8A}" destId="{265922AD-347C-45C2-98F0-3D0EA7A6BABE}" srcOrd="2" destOrd="0" presId="urn:microsoft.com/office/officeart/2008/layout/NameandTitleOrganizationalChart"/>
    <dgm:cxn modelId="{A0069EED-B7D0-49AA-B9DF-1BAAD0793D0C}" type="presParOf" srcId="{375E2BB3-5D88-4F62-834B-284E3522D714}" destId="{80A236FE-A255-4E19-BBFD-3F2E4CB2504E}" srcOrd="1" destOrd="0" presId="urn:microsoft.com/office/officeart/2008/layout/NameandTitleOrganizationalChart"/>
    <dgm:cxn modelId="{1CAF8D4C-6AF0-45FC-82FB-3CD5FA147AAD}" type="presParOf" srcId="{80A236FE-A255-4E19-BBFD-3F2E4CB2504E}" destId="{8F7A6AA3-F9FB-4461-9691-03B2F3482317}" srcOrd="0" destOrd="0" presId="urn:microsoft.com/office/officeart/2008/layout/NameandTitleOrganizationalChart"/>
    <dgm:cxn modelId="{09E01ED6-8D1A-454F-8BEC-7931D9CFA0A5}" type="presParOf" srcId="{80A236FE-A255-4E19-BBFD-3F2E4CB2504E}" destId="{7A817732-FCB6-4AE0-8FD1-3D41F2F46DEA}" srcOrd="1" destOrd="0" presId="urn:microsoft.com/office/officeart/2008/layout/NameandTitleOrganizationalChart"/>
    <dgm:cxn modelId="{4F33A0A9-060A-4E23-844C-9F1DF00FC630}" type="presParOf" srcId="{7A817732-FCB6-4AE0-8FD1-3D41F2F46DEA}" destId="{4B171F00-4F2B-488C-9928-0761C183871E}" srcOrd="0" destOrd="0" presId="urn:microsoft.com/office/officeart/2008/layout/NameandTitleOrganizationalChart"/>
    <dgm:cxn modelId="{D9797A92-2386-4B38-9F0F-DB1AF2899DC8}" type="presParOf" srcId="{4B171F00-4F2B-488C-9928-0761C183871E}" destId="{66A58440-97F8-4EE3-9BE8-5B7C0502A385}" srcOrd="0" destOrd="0" presId="urn:microsoft.com/office/officeart/2008/layout/NameandTitleOrganizationalChart"/>
    <dgm:cxn modelId="{011E550F-D7C2-4EAE-A463-02420BA0A857}" type="presParOf" srcId="{4B171F00-4F2B-488C-9928-0761C183871E}" destId="{A4BE152B-FBEE-46CD-AA24-70ACC901528A}" srcOrd="1" destOrd="0" presId="urn:microsoft.com/office/officeart/2008/layout/NameandTitleOrganizationalChart"/>
    <dgm:cxn modelId="{61DB7394-619C-4BC3-9B41-7A0C6FE29CD4}" type="presParOf" srcId="{4B171F00-4F2B-488C-9928-0761C183871E}" destId="{704E718D-7C29-492C-9C4B-240DBFCB6041}" srcOrd="2" destOrd="0" presId="urn:microsoft.com/office/officeart/2008/layout/NameandTitleOrganizationalChart"/>
    <dgm:cxn modelId="{80AA534A-FA97-471C-970A-769AB7E6DC90}" type="presParOf" srcId="{7A817732-FCB6-4AE0-8FD1-3D41F2F46DEA}" destId="{26B7CA0E-DCF7-4452-B0FF-D4EE90C07DFE}" srcOrd="1" destOrd="0" presId="urn:microsoft.com/office/officeart/2008/layout/NameandTitleOrganizationalChart"/>
    <dgm:cxn modelId="{8F4FF390-F054-4FEE-89F0-904CA2D06392}" type="presParOf" srcId="{26B7CA0E-DCF7-4452-B0FF-D4EE90C07DFE}" destId="{3E7A5345-7266-4E76-879A-31548765FA41}" srcOrd="0" destOrd="0" presId="urn:microsoft.com/office/officeart/2008/layout/NameandTitleOrganizationalChart"/>
    <dgm:cxn modelId="{D6E55E35-B731-42B4-B3B8-B5074C1661A6}" type="presParOf" srcId="{26B7CA0E-DCF7-4452-B0FF-D4EE90C07DFE}" destId="{3717C4D2-2079-476C-B12A-6FCDCD73EC65}" srcOrd="1" destOrd="0" presId="urn:microsoft.com/office/officeart/2008/layout/NameandTitleOrganizationalChart"/>
    <dgm:cxn modelId="{C1160316-57E8-42A0-AF4B-04DFBD1052D0}" type="presParOf" srcId="{3717C4D2-2079-476C-B12A-6FCDCD73EC65}" destId="{C8E58392-D593-477A-B356-3B6FDCBD8246}" srcOrd="0" destOrd="0" presId="urn:microsoft.com/office/officeart/2008/layout/NameandTitleOrganizationalChart"/>
    <dgm:cxn modelId="{E8B56508-89D2-4983-91D2-C87465C0E530}" type="presParOf" srcId="{C8E58392-D593-477A-B356-3B6FDCBD8246}" destId="{8E201259-32B1-4D2D-B048-B0D70EFB0A46}" srcOrd="0" destOrd="0" presId="urn:microsoft.com/office/officeart/2008/layout/NameandTitleOrganizationalChart"/>
    <dgm:cxn modelId="{0F9B83C0-D76E-4974-9A38-C5873345A77A}" type="presParOf" srcId="{C8E58392-D593-477A-B356-3B6FDCBD8246}" destId="{2E1DCB23-EE0F-4E62-9DCE-4803577CD4B2}" srcOrd="1" destOrd="0" presId="urn:microsoft.com/office/officeart/2008/layout/NameandTitleOrganizationalChart"/>
    <dgm:cxn modelId="{9433C56E-861C-4B97-B02D-3F82DFC48E0C}" type="presParOf" srcId="{C8E58392-D593-477A-B356-3B6FDCBD8246}" destId="{90664A03-156A-4049-A3A2-40B056A6DC4C}" srcOrd="2" destOrd="0" presId="urn:microsoft.com/office/officeart/2008/layout/NameandTitleOrganizationalChart"/>
    <dgm:cxn modelId="{E9921709-6440-4287-B683-3A979DD54B69}" type="presParOf" srcId="{3717C4D2-2079-476C-B12A-6FCDCD73EC65}" destId="{754A9958-D8F2-402B-96F0-7B9B74E36CE4}" srcOrd="1" destOrd="0" presId="urn:microsoft.com/office/officeart/2008/layout/NameandTitleOrganizationalChart"/>
    <dgm:cxn modelId="{3CD49CC2-529A-4852-93CB-4E54174E0B57}" type="presParOf" srcId="{3717C4D2-2079-476C-B12A-6FCDCD73EC65}" destId="{5B1E9647-7B79-412F-AE87-4A9E35C4C34E}" srcOrd="2" destOrd="0" presId="urn:microsoft.com/office/officeart/2008/layout/NameandTitleOrganizationalChart"/>
    <dgm:cxn modelId="{6601E0E9-E020-419A-9954-0964F49C4DA0}" type="presParOf" srcId="{26B7CA0E-DCF7-4452-B0FF-D4EE90C07DFE}" destId="{20E0E340-15F8-4BDB-8D5A-EC37908F98B2}" srcOrd="2" destOrd="0" presId="urn:microsoft.com/office/officeart/2008/layout/NameandTitleOrganizationalChart"/>
    <dgm:cxn modelId="{DD0AB681-0AE4-40C7-A17A-8714E5B2ADB2}" type="presParOf" srcId="{26B7CA0E-DCF7-4452-B0FF-D4EE90C07DFE}" destId="{E5531D63-C227-42F3-B66C-B29302039C63}" srcOrd="3" destOrd="0" presId="urn:microsoft.com/office/officeart/2008/layout/NameandTitleOrganizationalChart"/>
    <dgm:cxn modelId="{F5495006-948C-4EE0-8C24-1DA35D11B9F8}" type="presParOf" srcId="{E5531D63-C227-42F3-B66C-B29302039C63}" destId="{B615B205-C252-47E8-82F8-D23EAD8B9A3D}" srcOrd="0" destOrd="0" presId="urn:microsoft.com/office/officeart/2008/layout/NameandTitleOrganizationalChart"/>
    <dgm:cxn modelId="{CC336BF3-C33E-4B12-AFFE-2556DC498725}" type="presParOf" srcId="{B615B205-C252-47E8-82F8-D23EAD8B9A3D}" destId="{1FF772B6-8D8C-4673-BB20-98877EB4A825}" srcOrd="0" destOrd="0" presId="urn:microsoft.com/office/officeart/2008/layout/NameandTitleOrganizationalChart"/>
    <dgm:cxn modelId="{386424FE-9124-431B-81D0-86C4CF01E5B1}" type="presParOf" srcId="{B615B205-C252-47E8-82F8-D23EAD8B9A3D}" destId="{5886AC41-022A-4CF2-808D-AED1AC8DA3CB}" srcOrd="1" destOrd="0" presId="urn:microsoft.com/office/officeart/2008/layout/NameandTitleOrganizationalChart"/>
    <dgm:cxn modelId="{133AE04C-E013-4679-BD61-E3A255052D60}" type="presParOf" srcId="{B615B205-C252-47E8-82F8-D23EAD8B9A3D}" destId="{8B1F62B5-5B4A-4F75-8E26-D4C5102BD1FA}" srcOrd="2" destOrd="0" presId="urn:microsoft.com/office/officeart/2008/layout/NameandTitleOrganizationalChart"/>
    <dgm:cxn modelId="{2B9D1A87-3691-4647-B2BC-B3F97577C278}" type="presParOf" srcId="{E5531D63-C227-42F3-B66C-B29302039C63}" destId="{B03FE13B-08EA-40D2-8CA9-57ECA12FBD04}" srcOrd="1" destOrd="0" presId="urn:microsoft.com/office/officeart/2008/layout/NameandTitleOrganizationalChart"/>
    <dgm:cxn modelId="{1254FB46-27A6-43D0-BEAB-276E8BE17E28}" type="presParOf" srcId="{E5531D63-C227-42F3-B66C-B29302039C63}" destId="{EA2799B5-A59F-4179-B6C2-D6EC4E5E6C0C}" srcOrd="2" destOrd="0" presId="urn:microsoft.com/office/officeart/2008/layout/NameandTitleOrganizationalChart"/>
    <dgm:cxn modelId="{9EF8FB64-8EE6-40AB-B2FB-AFA1C61EC801}" type="presParOf" srcId="{7A817732-FCB6-4AE0-8FD1-3D41F2F46DEA}" destId="{64655B81-A568-4663-927D-D985ED1A2926}" srcOrd="2" destOrd="0" presId="urn:microsoft.com/office/officeart/2008/layout/NameandTitleOrganizationalChart"/>
    <dgm:cxn modelId="{E72054EB-28BD-4822-99D2-F7C6A81E47D6}" type="presParOf" srcId="{80A236FE-A255-4E19-BBFD-3F2E4CB2504E}" destId="{69C86350-C9E6-4EAC-8744-D0FE2B4D74A0}" srcOrd="2" destOrd="0" presId="urn:microsoft.com/office/officeart/2008/layout/NameandTitleOrganizationalChart"/>
    <dgm:cxn modelId="{AA0EEB38-DE90-4772-890F-BA26BECDC55A}" type="presParOf" srcId="{80A236FE-A255-4E19-BBFD-3F2E4CB2504E}" destId="{BA3F8C0D-FB98-4A78-A496-E75234046D8C}" srcOrd="3" destOrd="0" presId="urn:microsoft.com/office/officeart/2008/layout/NameandTitleOrganizationalChart"/>
    <dgm:cxn modelId="{05C945C1-3F97-4091-AD16-492CBFAD1C7E}" type="presParOf" srcId="{BA3F8C0D-FB98-4A78-A496-E75234046D8C}" destId="{AB21338C-F016-404E-8406-51FA6F6911BF}" srcOrd="0" destOrd="0" presId="urn:microsoft.com/office/officeart/2008/layout/NameandTitleOrganizationalChart"/>
    <dgm:cxn modelId="{14059F10-F968-497C-9BB2-6A109FF51D24}" type="presParOf" srcId="{AB21338C-F016-404E-8406-51FA6F6911BF}" destId="{3EB49509-223D-4131-ABF1-55557AE4EAB3}" srcOrd="0" destOrd="0" presId="urn:microsoft.com/office/officeart/2008/layout/NameandTitleOrganizationalChart"/>
    <dgm:cxn modelId="{EDF3F1EF-7EF4-4E0E-8506-FA0417F8927C}" type="presParOf" srcId="{AB21338C-F016-404E-8406-51FA6F6911BF}" destId="{12D8C956-8723-4A51-887F-47FC913300B8}" srcOrd="1" destOrd="0" presId="urn:microsoft.com/office/officeart/2008/layout/NameandTitleOrganizationalChart"/>
    <dgm:cxn modelId="{99B12F45-A98D-4740-A525-BB3E6040D09A}" type="presParOf" srcId="{AB21338C-F016-404E-8406-51FA6F6911BF}" destId="{C9546178-9B04-4F97-8FE8-B9E4FBC06533}" srcOrd="2" destOrd="0" presId="urn:microsoft.com/office/officeart/2008/layout/NameandTitleOrganizationalChart"/>
    <dgm:cxn modelId="{FD47942E-6AA5-4579-8536-CA2A92E2A71F}" type="presParOf" srcId="{BA3F8C0D-FB98-4A78-A496-E75234046D8C}" destId="{BE18AA29-9E54-435E-81FA-15A8A315FAE4}" srcOrd="1" destOrd="0" presId="urn:microsoft.com/office/officeart/2008/layout/NameandTitleOrganizationalChart"/>
    <dgm:cxn modelId="{9F359510-C5C5-4F6B-A0F0-B434854ABC49}" type="presParOf" srcId="{BE18AA29-9E54-435E-81FA-15A8A315FAE4}" destId="{8E0CCAF0-31E9-484D-888B-1C08825AB159}" srcOrd="0" destOrd="0" presId="urn:microsoft.com/office/officeart/2008/layout/NameandTitleOrganizationalChart"/>
    <dgm:cxn modelId="{B78D88DD-CF5E-42E8-8890-244184C94A7A}" type="presParOf" srcId="{BE18AA29-9E54-435E-81FA-15A8A315FAE4}" destId="{5A067918-495E-4667-A1F7-AE7840A8AD8C}" srcOrd="1" destOrd="0" presId="urn:microsoft.com/office/officeart/2008/layout/NameandTitleOrganizationalChart"/>
    <dgm:cxn modelId="{7D68324E-EABB-4EAE-9C46-61EF375FFBAA}" type="presParOf" srcId="{5A067918-495E-4667-A1F7-AE7840A8AD8C}" destId="{DD128947-8F02-4E4D-97C9-63147D82605F}" srcOrd="0" destOrd="0" presId="urn:microsoft.com/office/officeart/2008/layout/NameandTitleOrganizationalChart"/>
    <dgm:cxn modelId="{16259AB4-6340-459A-B6A2-7B5992B2A9EF}" type="presParOf" srcId="{DD128947-8F02-4E4D-97C9-63147D82605F}" destId="{AB4E1C0C-F805-4CCC-B12C-A3548542658B}" srcOrd="0" destOrd="0" presId="urn:microsoft.com/office/officeart/2008/layout/NameandTitleOrganizationalChart"/>
    <dgm:cxn modelId="{E5381387-3D47-4A29-B989-B33D7BDA01C6}" type="presParOf" srcId="{DD128947-8F02-4E4D-97C9-63147D82605F}" destId="{0B397EC3-D3C0-48A6-8607-000BD7343361}" srcOrd="1" destOrd="0" presId="urn:microsoft.com/office/officeart/2008/layout/NameandTitleOrganizationalChart"/>
    <dgm:cxn modelId="{5BF52B01-02DD-4846-9A94-B457602E49DD}" type="presParOf" srcId="{DD128947-8F02-4E4D-97C9-63147D82605F}" destId="{CC727C11-54AB-4284-A0DE-1AE689119A2E}" srcOrd="2" destOrd="0" presId="urn:microsoft.com/office/officeart/2008/layout/NameandTitleOrganizationalChart"/>
    <dgm:cxn modelId="{F0120592-F3E4-427F-9773-33E45DF13C28}" type="presParOf" srcId="{5A067918-495E-4667-A1F7-AE7840A8AD8C}" destId="{2A0FF794-63B8-4E4A-994C-328116197A3E}" srcOrd="1" destOrd="0" presId="urn:microsoft.com/office/officeart/2008/layout/NameandTitleOrganizationalChart"/>
    <dgm:cxn modelId="{5B03BC65-A3E4-48CA-B172-C7A478770BDE}" type="presParOf" srcId="{5A067918-495E-4667-A1F7-AE7840A8AD8C}" destId="{7D746BE9-C4EB-42EF-A248-2B62E8BE8E13}" srcOrd="2" destOrd="0" presId="urn:microsoft.com/office/officeart/2008/layout/NameandTitleOrganizationalChart"/>
    <dgm:cxn modelId="{E1BEFAB1-DAED-4BD5-A5F4-77767051EC4D}" type="presParOf" srcId="{BE18AA29-9E54-435E-81FA-15A8A315FAE4}" destId="{69E1C4E3-949D-43C2-B9C0-151309655891}" srcOrd="2" destOrd="0" presId="urn:microsoft.com/office/officeart/2008/layout/NameandTitleOrganizationalChart"/>
    <dgm:cxn modelId="{E7EF11DC-8BB1-475F-A302-63AF35B92358}" type="presParOf" srcId="{BE18AA29-9E54-435E-81FA-15A8A315FAE4}" destId="{D4A34B69-ACB3-4160-9B79-3FEC32D25032}" srcOrd="3" destOrd="0" presId="urn:microsoft.com/office/officeart/2008/layout/NameandTitleOrganizationalChart"/>
    <dgm:cxn modelId="{B370621D-254A-4F7F-9D7B-463A06BB787C}" type="presParOf" srcId="{D4A34B69-ACB3-4160-9B79-3FEC32D25032}" destId="{8C05CC34-BC57-4B0C-A76C-556BB32FB528}" srcOrd="0" destOrd="0" presId="urn:microsoft.com/office/officeart/2008/layout/NameandTitleOrganizationalChart"/>
    <dgm:cxn modelId="{4A7F6AA2-8FA7-4165-84BD-2A87F4919A3C}" type="presParOf" srcId="{8C05CC34-BC57-4B0C-A76C-556BB32FB528}" destId="{E157C3BF-D5BF-4B1F-9D60-6C79A3232333}" srcOrd="0" destOrd="0" presId="urn:microsoft.com/office/officeart/2008/layout/NameandTitleOrganizationalChart"/>
    <dgm:cxn modelId="{39E58D06-14CD-477C-A138-B8140352385A}" type="presParOf" srcId="{8C05CC34-BC57-4B0C-A76C-556BB32FB528}" destId="{2E558190-BA97-41D8-B1A0-52E821867B49}" srcOrd="1" destOrd="0" presId="urn:microsoft.com/office/officeart/2008/layout/NameandTitleOrganizationalChart"/>
    <dgm:cxn modelId="{773A4B28-2637-477D-AFA6-D2BCBEB9E428}" type="presParOf" srcId="{8C05CC34-BC57-4B0C-A76C-556BB32FB528}" destId="{EB4B02CE-2CB6-44CD-864D-F60C2C436CC2}" srcOrd="2" destOrd="0" presId="urn:microsoft.com/office/officeart/2008/layout/NameandTitleOrganizationalChart"/>
    <dgm:cxn modelId="{F12440E3-9110-46E0-8A9B-FE8F65B10BE8}" type="presParOf" srcId="{D4A34B69-ACB3-4160-9B79-3FEC32D25032}" destId="{DF5B64CC-B683-4694-9264-F38DEBB411C8}" srcOrd="1" destOrd="0" presId="urn:microsoft.com/office/officeart/2008/layout/NameandTitleOrganizationalChart"/>
    <dgm:cxn modelId="{3DE51BB1-8BD4-4AC2-9014-962F4CA61941}" type="presParOf" srcId="{D4A34B69-ACB3-4160-9B79-3FEC32D25032}" destId="{A9104F4A-0015-4E7A-815A-44EF0CC7727C}" srcOrd="2" destOrd="0" presId="urn:microsoft.com/office/officeart/2008/layout/NameandTitleOrganizationalChart"/>
    <dgm:cxn modelId="{1D3251B4-DB3A-4BB4-BD34-AB6DB3B725E9}" type="presParOf" srcId="{BA3F8C0D-FB98-4A78-A496-E75234046D8C}" destId="{C21FCD10-C11F-42D0-9DB4-849BBBEE1D09}" srcOrd="2" destOrd="0" presId="urn:microsoft.com/office/officeart/2008/layout/NameandTitleOrganizationalChart"/>
    <dgm:cxn modelId="{7080F7C1-796E-4794-AEE2-250D87BE1DAD}" type="presParOf" srcId="{375E2BB3-5D88-4F62-834B-284E3522D714}" destId="{2DABDB99-0351-4682-B852-ACCEF3CFCD1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39B039-AA06-4BE5-8891-5EA86A02BD1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22DB48D-16CF-4C46-AAED-6F9645132FBB}">
      <dgm:prSet custT="1"/>
      <dgm:spPr/>
      <dgm:t>
        <a:bodyPr/>
        <a:lstStyle/>
        <a:p>
          <a:pPr>
            <a:defRPr cap="all"/>
          </a:pPr>
          <a:r>
            <a:rPr lang="en-US" sz="1800" dirty="0"/>
            <a:t>When detecting a object, the model detection thousands of object but most of them are at 10% probability</a:t>
          </a:r>
        </a:p>
      </dgm:t>
    </dgm:pt>
    <dgm:pt modelId="{F5C6B608-BF70-456A-9061-6F091927DE79}" type="parTrans" cxnId="{A7DD3C7F-044E-47E2-BC71-9750EF03893B}">
      <dgm:prSet/>
      <dgm:spPr/>
      <dgm:t>
        <a:bodyPr/>
        <a:lstStyle/>
        <a:p>
          <a:endParaRPr lang="en-US"/>
        </a:p>
      </dgm:t>
    </dgm:pt>
    <dgm:pt modelId="{73673395-8062-4496-A600-330507A20704}" type="sibTrans" cxnId="{A7DD3C7F-044E-47E2-BC71-9750EF03893B}">
      <dgm:prSet/>
      <dgm:spPr/>
      <dgm:t>
        <a:bodyPr/>
        <a:lstStyle/>
        <a:p>
          <a:endParaRPr lang="en-US"/>
        </a:p>
      </dgm:t>
    </dgm:pt>
    <dgm:pt modelId="{22DA296F-676D-461A-8CFE-9EF8A173A457}">
      <dgm:prSet/>
      <dgm:spPr/>
      <dgm:t>
        <a:bodyPr/>
        <a:lstStyle/>
        <a:p>
          <a:pPr>
            <a:defRPr cap="all"/>
          </a:pPr>
          <a:r>
            <a:rPr lang="en-US" dirty="0"/>
            <a:t>Play with that number</a:t>
          </a:r>
        </a:p>
      </dgm:t>
    </dgm:pt>
    <dgm:pt modelId="{16BE7EE8-4032-41CA-9B73-4F463AD706E9}" type="parTrans" cxnId="{6DBDE617-BD51-481B-851E-DFC129F5F386}">
      <dgm:prSet/>
      <dgm:spPr/>
      <dgm:t>
        <a:bodyPr/>
        <a:lstStyle/>
        <a:p>
          <a:endParaRPr lang="en-US"/>
        </a:p>
      </dgm:t>
    </dgm:pt>
    <dgm:pt modelId="{7C5897CF-AF10-4716-ACA0-DCC44EBAE4BD}" type="sibTrans" cxnId="{6DBDE617-BD51-481B-851E-DFC129F5F386}">
      <dgm:prSet/>
      <dgm:spPr/>
      <dgm:t>
        <a:bodyPr/>
        <a:lstStyle/>
        <a:p>
          <a:endParaRPr lang="en-US"/>
        </a:p>
      </dgm:t>
    </dgm:pt>
    <dgm:pt modelId="{33E2A931-E78D-4A06-B667-1C57933FC070}" type="pres">
      <dgm:prSet presAssocID="{9339B039-AA06-4BE5-8891-5EA86A02BD17}" presName="root" presStyleCnt="0">
        <dgm:presLayoutVars>
          <dgm:dir/>
          <dgm:resizeHandles val="exact"/>
        </dgm:presLayoutVars>
      </dgm:prSet>
      <dgm:spPr/>
    </dgm:pt>
    <dgm:pt modelId="{03C66C6B-6FBC-4313-85C0-A5F9BB2E62CD}" type="pres">
      <dgm:prSet presAssocID="{122DB48D-16CF-4C46-AAED-6F9645132FBB}" presName="compNode" presStyleCnt="0"/>
      <dgm:spPr/>
    </dgm:pt>
    <dgm:pt modelId="{1DA4FFCF-57F7-4749-BA5B-B36E77B64B4E}" type="pres">
      <dgm:prSet presAssocID="{122DB48D-16CF-4C46-AAED-6F9645132FBB}" presName="iconBgRect" presStyleLbl="bgShp" presStyleIdx="0" presStyleCnt="2"/>
      <dgm:spPr/>
    </dgm:pt>
    <dgm:pt modelId="{035F28A3-399C-4D4D-A76A-6A5EAD2086AE}" type="pres">
      <dgm:prSet presAssocID="{122DB48D-16CF-4C46-AAED-6F9645132F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AE2DB3D7-0EE5-4C59-8DB8-BAAD16F7087A}" type="pres">
      <dgm:prSet presAssocID="{122DB48D-16CF-4C46-AAED-6F9645132FBB}" presName="spaceRect" presStyleCnt="0"/>
      <dgm:spPr/>
    </dgm:pt>
    <dgm:pt modelId="{37E0A55E-BD49-4B30-9D86-1F10B71654B3}" type="pres">
      <dgm:prSet presAssocID="{122DB48D-16CF-4C46-AAED-6F9645132FBB}" presName="textRect" presStyleLbl="revTx" presStyleIdx="0" presStyleCnt="2" custScaleX="178714">
        <dgm:presLayoutVars>
          <dgm:chMax val="1"/>
          <dgm:chPref val="1"/>
        </dgm:presLayoutVars>
      </dgm:prSet>
      <dgm:spPr/>
    </dgm:pt>
    <dgm:pt modelId="{4C1E21C8-24D3-4FA8-8E44-BE8105226FF8}" type="pres">
      <dgm:prSet presAssocID="{73673395-8062-4496-A600-330507A20704}" presName="sibTrans" presStyleCnt="0"/>
      <dgm:spPr/>
    </dgm:pt>
    <dgm:pt modelId="{E6FC6BD5-0E96-44DC-97E0-617F9D8D5A0B}" type="pres">
      <dgm:prSet presAssocID="{22DA296F-676D-461A-8CFE-9EF8A173A457}" presName="compNode" presStyleCnt="0"/>
      <dgm:spPr/>
    </dgm:pt>
    <dgm:pt modelId="{8E467008-6E53-4DE9-8E49-BC1942C0BB2E}" type="pres">
      <dgm:prSet presAssocID="{22DA296F-676D-461A-8CFE-9EF8A173A457}" presName="iconBgRect" presStyleLbl="bgShp" presStyleIdx="1" presStyleCnt="2"/>
      <dgm:spPr/>
    </dgm:pt>
    <dgm:pt modelId="{9ABF7B57-1C14-4FC9-883E-B3CBDC156706}" type="pres">
      <dgm:prSet presAssocID="{22DA296F-676D-461A-8CFE-9EF8A173A4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tennis"/>
        </a:ext>
      </dgm:extLst>
    </dgm:pt>
    <dgm:pt modelId="{70BEC2B9-5ECB-46B5-A543-4C1A7FB4B2D6}" type="pres">
      <dgm:prSet presAssocID="{22DA296F-676D-461A-8CFE-9EF8A173A457}" presName="spaceRect" presStyleCnt="0"/>
      <dgm:spPr/>
    </dgm:pt>
    <dgm:pt modelId="{2972C61F-8BB6-4FB8-9420-6EF0E567CE36}" type="pres">
      <dgm:prSet presAssocID="{22DA296F-676D-461A-8CFE-9EF8A173A45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63E404-D669-4A3D-AFAC-A5C3FDE0B146}" type="presOf" srcId="{122DB48D-16CF-4C46-AAED-6F9645132FBB}" destId="{37E0A55E-BD49-4B30-9D86-1F10B71654B3}" srcOrd="0" destOrd="0" presId="urn:microsoft.com/office/officeart/2018/5/layout/IconCircleLabelList"/>
    <dgm:cxn modelId="{6DBDE617-BD51-481B-851E-DFC129F5F386}" srcId="{9339B039-AA06-4BE5-8891-5EA86A02BD17}" destId="{22DA296F-676D-461A-8CFE-9EF8A173A457}" srcOrd="1" destOrd="0" parTransId="{16BE7EE8-4032-41CA-9B73-4F463AD706E9}" sibTransId="{7C5897CF-AF10-4716-ACA0-DCC44EBAE4BD}"/>
    <dgm:cxn modelId="{B8864378-4E07-4D60-8C0D-3F44D4D547F6}" type="presOf" srcId="{9339B039-AA06-4BE5-8891-5EA86A02BD17}" destId="{33E2A931-E78D-4A06-B667-1C57933FC070}" srcOrd="0" destOrd="0" presId="urn:microsoft.com/office/officeart/2018/5/layout/IconCircleLabelList"/>
    <dgm:cxn modelId="{A7DD3C7F-044E-47E2-BC71-9750EF03893B}" srcId="{9339B039-AA06-4BE5-8891-5EA86A02BD17}" destId="{122DB48D-16CF-4C46-AAED-6F9645132FBB}" srcOrd="0" destOrd="0" parTransId="{F5C6B608-BF70-456A-9061-6F091927DE79}" sibTransId="{73673395-8062-4496-A600-330507A20704}"/>
    <dgm:cxn modelId="{F50F51C4-F5C8-4631-9F39-77B73775FB57}" type="presOf" srcId="{22DA296F-676D-461A-8CFE-9EF8A173A457}" destId="{2972C61F-8BB6-4FB8-9420-6EF0E567CE36}" srcOrd="0" destOrd="0" presId="urn:microsoft.com/office/officeart/2018/5/layout/IconCircleLabelList"/>
    <dgm:cxn modelId="{89A8F67A-A73C-4128-8B8D-F74D7D2A3D8B}" type="presParOf" srcId="{33E2A931-E78D-4A06-B667-1C57933FC070}" destId="{03C66C6B-6FBC-4313-85C0-A5F9BB2E62CD}" srcOrd="0" destOrd="0" presId="urn:microsoft.com/office/officeart/2018/5/layout/IconCircleLabelList"/>
    <dgm:cxn modelId="{2485C25F-9B79-4076-8E96-32E8A1249CED}" type="presParOf" srcId="{03C66C6B-6FBC-4313-85C0-A5F9BB2E62CD}" destId="{1DA4FFCF-57F7-4749-BA5B-B36E77B64B4E}" srcOrd="0" destOrd="0" presId="urn:microsoft.com/office/officeart/2018/5/layout/IconCircleLabelList"/>
    <dgm:cxn modelId="{0A6B2694-E05F-4515-B6A2-22F186B822EA}" type="presParOf" srcId="{03C66C6B-6FBC-4313-85C0-A5F9BB2E62CD}" destId="{035F28A3-399C-4D4D-A76A-6A5EAD2086AE}" srcOrd="1" destOrd="0" presId="urn:microsoft.com/office/officeart/2018/5/layout/IconCircleLabelList"/>
    <dgm:cxn modelId="{ABCFBA1F-E3CC-4B5C-9B45-378A4E895461}" type="presParOf" srcId="{03C66C6B-6FBC-4313-85C0-A5F9BB2E62CD}" destId="{AE2DB3D7-0EE5-4C59-8DB8-BAAD16F7087A}" srcOrd="2" destOrd="0" presId="urn:microsoft.com/office/officeart/2018/5/layout/IconCircleLabelList"/>
    <dgm:cxn modelId="{140FE7C8-F031-459A-9014-B2C286A088F3}" type="presParOf" srcId="{03C66C6B-6FBC-4313-85C0-A5F9BB2E62CD}" destId="{37E0A55E-BD49-4B30-9D86-1F10B71654B3}" srcOrd="3" destOrd="0" presId="urn:microsoft.com/office/officeart/2018/5/layout/IconCircleLabelList"/>
    <dgm:cxn modelId="{F2C79E2A-0855-4DDE-BAE9-8B6BD55DB9BF}" type="presParOf" srcId="{33E2A931-E78D-4A06-B667-1C57933FC070}" destId="{4C1E21C8-24D3-4FA8-8E44-BE8105226FF8}" srcOrd="1" destOrd="0" presId="urn:microsoft.com/office/officeart/2018/5/layout/IconCircleLabelList"/>
    <dgm:cxn modelId="{D5125094-ED43-450F-8FF8-7C3CEA7B467A}" type="presParOf" srcId="{33E2A931-E78D-4A06-B667-1C57933FC070}" destId="{E6FC6BD5-0E96-44DC-97E0-617F9D8D5A0B}" srcOrd="2" destOrd="0" presId="urn:microsoft.com/office/officeart/2018/5/layout/IconCircleLabelList"/>
    <dgm:cxn modelId="{D8AD4461-C823-4E5F-A216-BA53589B41C1}" type="presParOf" srcId="{E6FC6BD5-0E96-44DC-97E0-617F9D8D5A0B}" destId="{8E467008-6E53-4DE9-8E49-BC1942C0BB2E}" srcOrd="0" destOrd="0" presId="urn:microsoft.com/office/officeart/2018/5/layout/IconCircleLabelList"/>
    <dgm:cxn modelId="{CD630A4F-36F1-4728-9F6C-61494C28A70F}" type="presParOf" srcId="{E6FC6BD5-0E96-44DC-97E0-617F9D8D5A0B}" destId="{9ABF7B57-1C14-4FC9-883E-B3CBDC156706}" srcOrd="1" destOrd="0" presId="urn:microsoft.com/office/officeart/2018/5/layout/IconCircleLabelList"/>
    <dgm:cxn modelId="{85CEFC88-A35B-40B5-B090-7AECC65AF7C7}" type="presParOf" srcId="{E6FC6BD5-0E96-44DC-97E0-617F9D8D5A0B}" destId="{70BEC2B9-5ECB-46B5-A543-4C1A7FB4B2D6}" srcOrd="2" destOrd="0" presId="urn:microsoft.com/office/officeart/2018/5/layout/IconCircleLabelList"/>
    <dgm:cxn modelId="{AFEB799E-ABFB-4793-BA5D-F4E01CFAA132}" type="presParOf" srcId="{E6FC6BD5-0E96-44DC-97E0-617F9D8D5A0B}" destId="{2972C61F-8BB6-4FB8-9420-6EF0E567CE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1C4E3-949D-43C2-B9C0-151309655891}">
      <dsp:nvSpPr>
        <dsp:cNvPr id="0" name=""/>
        <dsp:cNvSpPr/>
      </dsp:nvSpPr>
      <dsp:spPr>
        <a:xfrm>
          <a:off x="7665071" y="2222178"/>
          <a:ext cx="1116664" cy="4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870"/>
              </a:lnTo>
              <a:lnTo>
                <a:pt x="1116664" y="296870"/>
              </a:lnTo>
              <a:lnTo>
                <a:pt x="1116664" y="497976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CCAF0-31E9-484D-888B-1C08825AB159}">
      <dsp:nvSpPr>
        <dsp:cNvPr id="0" name=""/>
        <dsp:cNvSpPr/>
      </dsp:nvSpPr>
      <dsp:spPr>
        <a:xfrm>
          <a:off x="6548407" y="2222178"/>
          <a:ext cx="1116664" cy="497976"/>
        </a:xfrm>
        <a:custGeom>
          <a:avLst/>
          <a:gdLst/>
          <a:ahLst/>
          <a:cxnLst/>
          <a:rect l="0" t="0" r="0" b="0"/>
          <a:pathLst>
            <a:path>
              <a:moveTo>
                <a:pt x="1116664" y="0"/>
              </a:moveTo>
              <a:lnTo>
                <a:pt x="1116664" y="296870"/>
              </a:lnTo>
              <a:lnTo>
                <a:pt x="0" y="296870"/>
              </a:lnTo>
              <a:lnTo>
                <a:pt x="0" y="497976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86350-C9E6-4EAC-8744-D0FE2B4D74A0}">
      <dsp:nvSpPr>
        <dsp:cNvPr id="0" name=""/>
        <dsp:cNvSpPr/>
      </dsp:nvSpPr>
      <dsp:spPr>
        <a:xfrm>
          <a:off x="5431742" y="862318"/>
          <a:ext cx="2233329" cy="4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870"/>
              </a:lnTo>
              <a:lnTo>
                <a:pt x="2233329" y="296870"/>
              </a:lnTo>
              <a:lnTo>
                <a:pt x="2233329" y="49797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0E340-15F8-4BDB-8D5A-EC37908F98B2}">
      <dsp:nvSpPr>
        <dsp:cNvPr id="0" name=""/>
        <dsp:cNvSpPr/>
      </dsp:nvSpPr>
      <dsp:spPr>
        <a:xfrm>
          <a:off x="3198412" y="2222178"/>
          <a:ext cx="1116664" cy="4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870"/>
              </a:lnTo>
              <a:lnTo>
                <a:pt x="1116664" y="296870"/>
              </a:lnTo>
              <a:lnTo>
                <a:pt x="1116664" y="497976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A5345-7266-4E76-879A-31548765FA41}">
      <dsp:nvSpPr>
        <dsp:cNvPr id="0" name=""/>
        <dsp:cNvSpPr/>
      </dsp:nvSpPr>
      <dsp:spPr>
        <a:xfrm>
          <a:off x="2081748" y="2222178"/>
          <a:ext cx="1116664" cy="497976"/>
        </a:xfrm>
        <a:custGeom>
          <a:avLst/>
          <a:gdLst/>
          <a:ahLst/>
          <a:cxnLst/>
          <a:rect l="0" t="0" r="0" b="0"/>
          <a:pathLst>
            <a:path>
              <a:moveTo>
                <a:pt x="1116664" y="0"/>
              </a:moveTo>
              <a:lnTo>
                <a:pt x="1116664" y="296870"/>
              </a:lnTo>
              <a:lnTo>
                <a:pt x="0" y="296870"/>
              </a:lnTo>
              <a:lnTo>
                <a:pt x="0" y="497976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A6AA3-F9FB-4461-9691-03B2F3482317}">
      <dsp:nvSpPr>
        <dsp:cNvPr id="0" name=""/>
        <dsp:cNvSpPr/>
      </dsp:nvSpPr>
      <dsp:spPr>
        <a:xfrm>
          <a:off x="3198412" y="862318"/>
          <a:ext cx="2233329" cy="497976"/>
        </a:xfrm>
        <a:custGeom>
          <a:avLst/>
          <a:gdLst/>
          <a:ahLst/>
          <a:cxnLst/>
          <a:rect l="0" t="0" r="0" b="0"/>
          <a:pathLst>
            <a:path>
              <a:moveTo>
                <a:pt x="2233329" y="0"/>
              </a:moveTo>
              <a:lnTo>
                <a:pt x="2233329" y="296870"/>
              </a:lnTo>
              <a:lnTo>
                <a:pt x="0" y="296870"/>
              </a:lnTo>
              <a:lnTo>
                <a:pt x="0" y="49797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9B9F2-7172-42A4-86DB-6BD90E4C208B}">
      <dsp:nvSpPr>
        <dsp:cNvPr id="0" name=""/>
        <dsp:cNvSpPr/>
      </dsp:nvSpPr>
      <dsp:spPr>
        <a:xfrm>
          <a:off x="4599416" y="434"/>
          <a:ext cx="1664652" cy="861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162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 Detection</a:t>
          </a:r>
        </a:p>
      </dsp:txBody>
      <dsp:txXfrm>
        <a:off x="4599416" y="434"/>
        <a:ext cx="1664652" cy="861883"/>
      </dsp:txXfrm>
    </dsp:sp>
    <dsp:sp modelId="{E2F36DC9-571D-4861-8859-4FC5E5D0C6A1}">
      <dsp:nvSpPr>
        <dsp:cNvPr id="0" name=""/>
        <dsp:cNvSpPr/>
      </dsp:nvSpPr>
      <dsp:spPr>
        <a:xfrm>
          <a:off x="4932346" y="670788"/>
          <a:ext cx="1498187" cy="2872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932346" y="670788"/>
        <a:ext cx="1498187" cy="287294"/>
      </dsp:txXfrm>
    </dsp:sp>
    <dsp:sp modelId="{66A58440-97F8-4EE3-9BE8-5B7C0502A385}">
      <dsp:nvSpPr>
        <dsp:cNvPr id="0" name=""/>
        <dsp:cNvSpPr/>
      </dsp:nvSpPr>
      <dsp:spPr>
        <a:xfrm>
          <a:off x="2366086" y="1360295"/>
          <a:ext cx="1664652" cy="861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162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Image Detection</a:t>
          </a:r>
        </a:p>
      </dsp:txBody>
      <dsp:txXfrm>
        <a:off x="2366086" y="1360295"/>
        <a:ext cx="1664652" cy="861883"/>
      </dsp:txXfrm>
    </dsp:sp>
    <dsp:sp modelId="{A4BE152B-FBEE-46CD-AA24-70ACC901528A}">
      <dsp:nvSpPr>
        <dsp:cNvPr id="0" name=""/>
        <dsp:cNvSpPr/>
      </dsp:nvSpPr>
      <dsp:spPr>
        <a:xfrm>
          <a:off x="2699017" y="2030648"/>
          <a:ext cx="1498187" cy="2872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</a:t>
          </a:r>
        </a:p>
      </dsp:txBody>
      <dsp:txXfrm>
        <a:off x="2699017" y="2030648"/>
        <a:ext cx="1498187" cy="287294"/>
      </dsp:txXfrm>
    </dsp:sp>
    <dsp:sp modelId="{8E201259-32B1-4D2D-B048-B0D70EFB0A46}">
      <dsp:nvSpPr>
        <dsp:cNvPr id="0" name=""/>
        <dsp:cNvSpPr/>
      </dsp:nvSpPr>
      <dsp:spPr>
        <a:xfrm>
          <a:off x="1249421" y="2720155"/>
          <a:ext cx="1664652" cy="861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162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Outline/Line detection</a:t>
          </a:r>
        </a:p>
      </dsp:txBody>
      <dsp:txXfrm>
        <a:off x="1249421" y="2720155"/>
        <a:ext cx="1664652" cy="861883"/>
      </dsp:txXfrm>
    </dsp:sp>
    <dsp:sp modelId="{2E1DCB23-EE0F-4E62-9DCE-4803577CD4B2}">
      <dsp:nvSpPr>
        <dsp:cNvPr id="0" name=""/>
        <dsp:cNvSpPr/>
      </dsp:nvSpPr>
      <dsp:spPr>
        <a:xfrm>
          <a:off x="1582352" y="3390508"/>
          <a:ext cx="1498187" cy="2872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582352" y="3390508"/>
        <a:ext cx="1498187" cy="287294"/>
      </dsp:txXfrm>
    </dsp:sp>
    <dsp:sp modelId="{1FF772B6-8D8C-4673-BB20-98877EB4A825}">
      <dsp:nvSpPr>
        <dsp:cNvPr id="0" name=""/>
        <dsp:cNvSpPr/>
      </dsp:nvSpPr>
      <dsp:spPr>
        <a:xfrm>
          <a:off x="3482751" y="2720155"/>
          <a:ext cx="1664652" cy="861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162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Single Image detection</a:t>
          </a:r>
        </a:p>
      </dsp:txBody>
      <dsp:txXfrm>
        <a:off x="3482751" y="2720155"/>
        <a:ext cx="1664652" cy="861883"/>
      </dsp:txXfrm>
    </dsp:sp>
    <dsp:sp modelId="{5886AC41-022A-4CF2-808D-AED1AC8DA3CB}">
      <dsp:nvSpPr>
        <dsp:cNvPr id="0" name=""/>
        <dsp:cNvSpPr/>
      </dsp:nvSpPr>
      <dsp:spPr>
        <a:xfrm>
          <a:off x="3815681" y="3390508"/>
          <a:ext cx="1498187" cy="2872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</a:t>
          </a:r>
        </a:p>
      </dsp:txBody>
      <dsp:txXfrm>
        <a:off x="3815681" y="3390508"/>
        <a:ext cx="1498187" cy="287294"/>
      </dsp:txXfrm>
    </dsp:sp>
    <dsp:sp modelId="{3EB49509-223D-4131-ABF1-55557AE4EAB3}">
      <dsp:nvSpPr>
        <dsp:cNvPr id="0" name=""/>
        <dsp:cNvSpPr/>
      </dsp:nvSpPr>
      <dsp:spPr>
        <a:xfrm>
          <a:off x="6832745" y="1360295"/>
          <a:ext cx="1664652" cy="861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162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Video Detection</a:t>
          </a:r>
        </a:p>
      </dsp:txBody>
      <dsp:txXfrm>
        <a:off x="6832745" y="1360295"/>
        <a:ext cx="1664652" cy="861883"/>
      </dsp:txXfrm>
    </dsp:sp>
    <dsp:sp modelId="{12D8C956-8723-4A51-887F-47FC913300B8}">
      <dsp:nvSpPr>
        <dsp:cNvPr id="0" name=""/>
        <dsp:cNvSpPr/>
      </dsp:nvSpPr>
      <dsp:spPr>
        <a:xfrm>
          <a:off x="7165676" y="2030648"/>
          <a:ext cx="1498187" cy="2872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</a:t>
          </a:r>
        </a:p>
      </dsp:txBody>
      <dsp:txXfrm>
        <a:off x="7165676" y="2030648"/>
        <a:ext cx="1498187" cy="287294"/>
      </dsp:txXfrm>
    </dsp:sp>
    <dsp:sp modelId="{AB4E1C0C-F805-4CCC-B12C-A3548542658B}">
      <dsp:nvSpPr>
        <dsp:cNvPr id="0" name=""/>
        <dsp:cNvSpPr/>
      </dsp:nvSpPr>
      <dsp:spPr>
        <a:xfrm>
          <a:off x="5716081" y="2720155"/>
          <a:ext cx="1664652" cy="861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162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Convert to frames</a:t>
          </a:r>
        </a:p>
      </dsp:txBody>
      <dsp:txXfrm>
        <a:off x="5716081" y="2720155"/>
        <a:ext cx="1664652" cy="861883"/>
      </dsp:txXfrm>
    </dsp:sp>
    <dsp:sp modelId="{0B397EC3-D3C0-48A6-8607-000BD7343361}">
      <dsp:nvSpPr>
        <dsp:cNvPr id="0" name=""/>
        <dsp:cNvSpPr/>
      </dsp:nvSpPr>
      <dsp:spPr>
        <a:xfrm>
          <a:off x="6049011" y="3390508"/>
          <a:ext cx="1498187" cy="2872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049011" y="3390508"/>
        <a:ext cx="1498187" cy="287294"/>
      </dsp:txXfrm>
    </dsp:sp>
    <dsp:sp modelId="{E157C3BF-D5BF-4B1F-9D60-6C79A3232333}">
      <dsp:nvSpPr>
        <dsp:cNvPr id="0" name=""/>
        <dsp:cNvSpPr/>
      </dsp:nvSpPr>
      <dsp:spPr>
        <a:xfrm>
          <a:off x="7949410" y="2720155"/>
          <a:ext cx="1664652" cy="861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162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 Tracking</a:t>
          </a:r>
        </a:p>
      </dsp:txBody>
      <dsp:txXfrm>
        <a:off x="7949410" y="2720155"/>
        <a:ext cx="1664652" cy="861883"/>
      </dsp:txXfrm>
    </dsp:sp>
    <dsp:sp modelId="{2E558190-BA97-41D8-B1A0-52E821867B49}">
      <dsp:nvSpPr>
        <dsp:cNvPr id="0" name=""/>
        <dsp:cNvSpPr/>
      </dsp:nvSpPr>
      <dsp:spPr>
        <a:xfrm>
          <a:off x="8282341" y="3390508"/>
          <a:ext cx="1498187" cy="2872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282341" y="3390508"/>
        <a:ext cx="1498187" cy="287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4FFCF-57F7-4749-BA5B-B36E77B64B4E}">
      <dsp:nvSpPr>
        <dsp:cNvPr id="0" name=""/>
        <dsp:cNvSpPr/>
      </dsp:nvSpPr>
      <dsp:spPr>
        <a:xfrm>
          <a:off x="2352178" y="47701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F28A3-399C-4D4D-A76A-6A5EAD2086AE}">
      <dsp:nvSpPr>
        <dsp:cNvPr id="0" name=""/>
        <dsp:cNvSpPr/>
      </dsp:nvSpPr>
      <dsp:spPr>
        <a:xfrm>
          <a:off x="2812865" y="508388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0A55E-BD49-4B30-9D86-1F10B71654B3}">
      <dsp:nvSpPr>
        <dsp:cNvPr id="0" name=""/>
        <dsp:cNvSpPr/>
      </dsp:nvSpPr>
      <dsp:spPr>
        <a:xfrm>
          <a:off x="266433" y="2882701"/>
          <a:ext cx="6333177" cy="74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When detecting a object, the model detection thousands of object but most of them are at 10% probability</a:t>
          </a:r>
        </a:p>
      </dsp:txBody>
      <dsp:txXfrm>
        <a:off x="266433" y="2882701"/>
        <a:ext cx="6333177" cy="747835"/>
      </dsp:txXfrm>
    </dsp:sp>
    <dsp:sp modelId="{8E467008-6E53-4DE9-8E49-BC1942C0BB2E}">
      <dsp:nvSpPr>
        <dsp:cNvPr id="0" name=""/>
        <dsp:cNvSpPr/>
      </dsp:nvSpPr>
      <dsp:spPr>
        <a:xfrm>
          <a:off x="7910798" y="47701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F7B57-1C14-4FC9-883E-B3CBDC156706}">
      <dsp:nvSpPr>
        <dsp:cNvPr id="0" name=""/>
        <dsp:cNvSpPr/>
      </dsp:nvSpPr>
      <dsp:spPr>
        <a:xfrm>
          <a:off x="8371485" y="508388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2C61F-8BB6-4FB8-9420-6EF0E567CE36}">
      <dsp:nvSpPr>
        <dsp:cNvPr id="0" name=""/>
        <dsp:cNvSpPr/>
      </dsp:nvSpPr>
      <dsp:spPr>
        <a:xfrm>
          <a:off x="7219766" y="2882701"/>
          <a:ext cx="3543750" cy="74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Play with that number</a:t>
          </a:r>
        </a:p>
      </dsp:txBody>
      <dsp:txXfrm>
        <a:off x="7219766" y="2882701"/>
        <a:ext cx="3543750" cy="747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AI CLUB CV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By: Kunal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A6EC-3CC7-4352-9386-5B809CBC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Drone(Quick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AF20-7EB5-4C24-AC83-4553D5E2C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078981" cy="3678303"/>
          </a:xfrm>
        </p:spPr>
        <p:txBody>
          <a:bodyPr/>
          <a:lstStyle/>
          <a:p>
            <a:r>
              <a:rPr lang="en-US" dirty="0"/>
              <a:t>Connect to the drone WIFI</a:t>
            </a:r>
          </a:p>
          <a:p>
            <a:r>
              <a:rPr lang="en-US" dirty="0"/>
              <a:t>Using </a:t>
            </a:r>
            <a:r>
              <a:rPr lang="en-US" dirty="0" err="1"/>
              <a:t>javascript</a:t>
            </a:r>
            <a:r>
              <a:rPr lang="en-US" dirty="0"/>
              <a:t> run the code wirelessly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C4F3-0457-4FAF-A995-962017641123}"/>
              </a:ext>
            </a:extLst>
          </p:cNvPr>
          <p:cNvSpPr txBox="1"/>
          <p:nvPr/>
        </p:nvSpPr>
        <p:spPr>
          <a:xfrm>
            <a:off x="6923942" y="1912327"/>
            <a:ext cx="49896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arDrone</a:t>
            </a:r>
            <a:r>
              <a:rPr lang="en-US" dirty="0"/>
              <a:t> = require('</a:t>
            </a:r>
            <a:r>
              <a:rPr lang="en-US" dirty="0" err="1"/>
              <a:t>ar</a:t>
            </a:r>
            <a:r>
              <a:rPr lang="en-US" dirty="0"/>
              <a:t>-drone');</a:t>
            </a:r>
          </a:p>
          <a:p>
            <a:r>
              <a:rPr lang="en-US" dirty="0"/>
              <a:t>var client  = </a:t>
            </a:r>
            <a:r>
              <a:rPr lang="en-US" dirty="0" err="1"/>
              <a:t>arDrone.createClient</a:t>
            </a:r>
            <a:r>
              <a:rPr lang="en-US" dirty="0"/>
              <a:t>();</a:t>
            </a:r>
          </a:p>
          <a:p>
            <a:r>
              <a:rPr lang="en-US" dirty="0" err="1"/>
              <a:t>client.createRepl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/*</a:t>
            </a:r>
          </a:p>
          <a:p>
            <a:r>
              <a:rPr lang="en-US" dirty="0" err="1"/>
              <a:t>client.takeoff</a:t>
            </a:r>
            <a:r>
              <a:rPr lang="en-US" dirty="0"/>
              <a:t>();</a:t>
            </a:r>
          </a:p>
          <a:p>
            <a:r>
              <a:rPr lang="en-US" dirty="0" err="1"/>
              <a:t>client.after</a:t>
            </a:r>
            <a:r>
              <a:rPr lang="en-US" dirty="0"/>
              <a:t>(3000, function() {</a:t>
            </a:r>
          </a:p>
          <a:p>
            <a:r>
              <a:rPr lang="en-US" dirty="0"/>
              <a:t>    </a:t>
            </a:r>
            <a:r>
              <a:rPr lang="en-US" dirty="0" err="1"/>
              <a:t>this.stop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this.land</a:t>
            </a:r>
            <a:r>
              <a:rPr lang="en-US" dirty="0"/>
              <a:t>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//This flies for 3 seconds and then turns of the motors, maybe crash?</a:t>
            </a:r>
          </a:p>
          <a:p>
            <a:r>
              <a:rPr lang="en-US" dirty="0"/>
              <a:t>*/</a:t>
            </a:r>
          </a:p>
          <a:p>
            <a:r>
              <a:rPr lang="en-US" dirty="0"/>
              <a:t>var </a:t>
            </a:r>
            <a:r>
              <a:rPr lang="en-US" dirty="0" err="1"/>
              <a:t>pngStream</a:t>
            </a:r>
            <a:r>
              <a:rPr lang="en-US" dirty="0"/>
              <a:t> = </a:t>
            </a:r>
            <a:r>
              <a:rPr lang="en-US" dirty="0" err="1"/>
              <a:t>client.getPngStream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8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FF34F-B6AC-4514-8D92-73889A3B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Plan for today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E3F33-8006-4BCA-B9B3-0B831002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Taking notes</a:t>
            </a:r>
          </a:p>
          <a:p>
            <a:r>
              <a:rPr lang="en-US" dirty="0"/>
              <a:t>Working on the projects</a:t>
            </a:r>
          </a:p>
          <a:p>
            <a:pPr lvl="1"/>
            <a:r>
              <a:rPr lang="en-US" dirty="0"/>
              <a:t>Drone </a:t>
            </a:r>
          </a:p>
          <a:p>
            <a:pPr lvl="1"/>
            <a:r>
              <a:rPr lang="en-US" dirty="0"/>
              <a:t>Robot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06B6F3-C5D5-4863-9584-16DE0F67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44458"/>
            <a:ext cx="6735272" cy="378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863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0B2-4430-4453-8D69-1EC13439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Object Detection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3774F7-E8B9-4FC6-BA57-8AB1AFC48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14504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6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6408-3C4C-4D6C-AA00-068CE1CB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363E-FA2C-4D16-961D-C53E4C35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#detections is an array</a:t>
            </a:r>
          </a:p>
          <a:p>
            <a:pPr marL="0" indent="0">
              <a:buNone/>
            </a:pPr>
            <a:r>
              <a:rPr lang="en-US" dirty="0"/>
              <a:t>detector = </a:t>
            </a:r>
            <a:r>
              <a:rPr lang="en-US" dirty="0" err="1"/>
              <a:t>ObjectDetection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detector.setModelTypeAsYOLOv3()</a:t>
            </a:r>
          </a:p>
          <a:p>
            <a:pPr marL="0" indent="0">
              <a:buNone/>
            </a:pPr>
            <a:r>
              <a:rPr lang="en-US" dirty="0" err="1"/>
              <a:t>detector.setModelPath</a:t>
            </a:r>
            <a:r>
              <a:rPr lang="en-US" dirty="0"/>
              <a:t>( 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execution_path</a:t>
            </a:r>
            <a:r>
              <a:rPr lang="en-US" dirty="0"/>
              <a:t> , "yolo.h5"))</a:t>
            </a:r>
          </a:p>
          <a:p>
            <a:pPr marL="0" indent="0">
              <a:buNone/>
            </a:pPr>
            <a:r>
              <a:rPr lang="en-US" dirty="0" err="1"/>
              <a:t>detector.loadModel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detections = </a:t>
            </a:r>
            <a:r>
              <a:rPr lang="en-US" dirty="0" err="1"/>
              <a:t>detector.detectObjectsFromImage</a:t>
            </a:r>
            <a:r>
              <a:rPr lang="en-US" dirty="0"/>
              <a:t>(</a:t>
            </a:r>
            <a:r>
              <a:rPr lang="en-US" b="1" dirty="0" err="1"/>
              <a:t>input_image</a:t>
            </a:r>
            <a:r>
              <a:rPr lang="en-US" dirty="0"/>
              <a:t>=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execution_path</a:t>
            </a:r>
            <a:r>
              <a:rPr lang="en-US" dirty="0"/>
              <a:t> , "image.jpg"), </a:t>
            </a:r>
            <a:r>
              <a:rPr lang="en-US" b="1" dirty="0" err="1"/>
              <a:t>output_image_path</a:t>
            </a:r>
            <a:r>
              <a:rPr lang="en-US" dirty="0"/>
              <a:t>=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execution_path</a:t>
            </a:r>
            <a:r>
              <a:rPr lang="en-US" dirty="0"/>
              <a:t> , "imagenew.jpg"), </a:t>
            </a:r>
            <a:r>
              <a:rPr lang="en-US" b="1" dirty="0" err="1"/>
              <a:t>minimum_percentage_probability</a:t>
            </a:r>
            <a:r>
              <a:rPr lang="en-US" dirty="0"/>
              <a:t>=30)</a:t>
            </a:r>
          </a:p>
        </p:txBody>
      </p:sp>
    </p:spTree>
    <p:extLst>
      <p:ext uri="{BB962C8B-B14F-4D97-AF65-F5344CB8AC3E}">
        <p14:creationId xmlns:p14="http://schemas.microsoft.com/office/powerpoint/2010/main" val="203850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5E8A-CFD6-4B65-BB6E-056D86FB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EFF"/>
                </a:solidFill>
              </a:rPr>
              <a:t>minimum_percentage_probability</a:t>
            </a: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0BD5D9-ED5A-45AF-A6EB-37608156C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3795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402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BA5B6-E513-41DB-A130-3D6DB522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5139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Image detection</a:t>
            </a:r>
          </a:p>
        </p:txBody>
      </p:sp>
      <p:sp>
        <p:nvSpPr>
          <p:cNvPr id="2054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BDCD-DA20-4CAB-9BC2-34E092336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244338"/>
            <a:ext cx="3568661" cy="473101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Image detection</a:t>
            </a:r>
          </a:p>
          <a:p>
            <a:pPr lvl="1"/>
            <a:r>
              <a:rPr lang="en-US" sz="2400" dirty="0"/>
              <a:t>Simple Single Image detection</a:t>
            </a:r>
          </a:p>
          <a:p>
            <a:pPr lvl="2"/>
            <a:r>
              <a:rPr lang="en-US" sz="2000" dirty="0"/>
              <a:t>Detecting if Object is in the picture. </a:t>
            </a:r>
          </a:p>
          <a:p>
            <a:pPr lvl="3"/>
            <a:r>
              <a:rPr lang="en-US" sz="1800" dirty="0"/>
              <a:t>Control the variables(minimum probability)</a:t>
            </a:r>
          </a:p>
          <a:p>
            <a:pPr lvl="1"/>
            <a:r>
              <a:rPr lang="en-US" sz="2400" dirty="0"/>
              <a:t>Outline/Line detection</a:t>
            </a:r>
          </a:p>
          <a:p>
            <a:pPr lvl="2"/>
            <a:r>
              <a:rPr lang="en-US" sz="2000" dirty="0"/>
              <a:t>Detect the object</a:t>
            </a:r>
          </a:p>
          <a:p>
            <a:pPr lvl="2"/>
            <a:r>
              <a:rPr lang="en-US" sz="2000" dirty="0"/>
              <a:t>Track the outline of the object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169925-9865-445A-8C25-DB1249EE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18172"/>
            <a:ext cx="6735272" cy="404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153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2B78-7DFE-4DC7-9CEB-DA8CEC73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CNN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8DDA-853A-4C21-AD72-FB6894F9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dog picture, the model will detect patterns </a:t>
            </a:r>
          </a:p>
          <a:p>
            <a:r>
              <a:rPr lang="en-US" dirty="0"/>
              <a:t>[255,255,255]  - RGB – BLACK</a:t>
            </a:r>
          </a:p>
          <a:p>
            <a:r>
              <a:rPr lang="en-US" dirty="0"/>
              <a:t>Group of black pixels </a:t>
            </a:r>
            <a:r>
              <a:rPr lang="en-US" dirty="0">
                <a:sym typeface="Wingdings" panose="05000000000000000000" pitchFamily="2" charset="2"/>
              </a:rPr>
              <a:t> pattern  weight</a:t>
            </a:r>
          </a:p>
        </p:txBody>
      </p:sp>
    </p:spTree>
    <p:extLst>
      <p:ext uri="{BB962C8B-B14F-4D97-AF65-F5344CB8AC3E}">
        <p14:creationId xmlns:p14="http://schemas.microsoft.com/office/powerpoint/2010/main" val="73560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DD0A-4677-470D-9EC8-6F73B18F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7753-26CE-45B6-A72E-AE1A8A5A5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still havn’t paid their dues and we are checking on that. Please pay them asap</a:t>
            </a:r>
          </a:p>
        </p:txBody>
      </p:sp>
    </p:spTree>
    <p:extLst>
      <p:ext uri="{BB962C8B-B14F-4D97-AF65-F5344CB8AC3E}">
        <p14:creationId xmlns:p14="http://schemas.microsoft.com/office/powerpoint/2010/main" val="167017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4CD3-D032-4CB3-826B-FCA581DF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Robot(Quick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01D3-7453-46BF-9DD5-7E2D4EDF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is the GPU. </a:t>
            </a:r>
          </a:p>
          <a:p>
            <a:pPr lvl="1"/>
            <a:r>
              <a:rPr lang="en-US" dirty="0"/>
              <a:t>Needs a screen connected to it</a:t>
            </a:r>
          </a:p>
          <a:p>
            <a:pPr lvl="1"/>
            <a:r>
              <a:rPr lang="en-US" dirty="0"/>
              <a:t>Needs access to WIFI to create IP address</a:t>
            </a:r>
          </a:p>
          <a:p>
            <a:r>
              <a:rPr lang="en-US" dirty="0"/>
              <a:t>Connect directly to school </a:t>
            </a:r>
            <a:r>
              <a:rPr lang="en-US" dirty="0" err="1"/>
              <a:t>wifi</a:t>
            </a:r>
            <a:r>
              <a:rPr lang="en-US" dirty="0"/>
              <a:t> via ethernet port</a:t>
            </a:r>
          </a:p>
          <a:p>
            <a:r>
              <a:rPr lang="en-US" dirty="0"/>
              <a:t>Open IP address on computer and run code directly. </a:t>
            </a:r>
          </a:p>
          <a:p>
            <a:pPr lvl="1"/>
            <a:r>
              <a:rPr lang="en-US" dirty="0"/>
              <a:t>Working on that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13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70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AI CLUB CV BASICS</vt:lpstr>
      <vt:lpstr>Plan for today</vt:lpstr>
      <vt:lpstr>CV – Object Detection</vt:lpstr>
      <vt:lpstr>Code</vt:lpstr>
      <vt:lpstr>minimum_percentage_probability</vt:lpstr>
      <vt:lpstr>Image detection</vt:lpstr>
      <vt:lpstr>How a CNN WORKS</vt:lpstr>
      <vt:lpstr>Dues </vt:lpstr>
      <vt:lpstr>Robot(Quick Overview</vt:lpstr>
      <vt:lpstr>Drone(Quick Overview)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2020-02-23T20:00:00Z</dcterms:created>
  <dcterms:modified xsi:type="dcterms:W3CDTF">2020-02-24T18:11:45Z</dcterms:modified>
</cp:coreProperties>
</file>