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handoutMasterIdLst>
    <p:handoutMasterId r:id="rId19"/>
  </p:handoutMasterIdLst>
  <p:sldIdLst>
    <p:sldId id="258" r:id="rId2"/>
    <p:sldId id="273" r:id="rId3"/>
    <p:sldId id="277" r:id="rId4"/>
    <p:sldId id="278" r:id="rId5"/>
    <p:sldId id="279" r:id="rId6"/>
    <p:sldId id="266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5" r:id="rId15"/>
    <p:sldId id="276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24" y="31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6F081-8781-4431-8FD4-2CF608CD7C47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E42EF-B2A2-4428-A098-E6934E284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19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CA47C-B7FD-4BE9-B0E6-81BA758D95F2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716F0-385D-4F6E-BE54-A09D410D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2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46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solidFill>
                  <a:schemeClr val="tx2"/>
                </a:solidFill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4136-D290-48F3-A182-4C46BEB5146B}" type="datetime1">
              <a:rPr lang="en-US" smtClean="0"/>
              <a:t>1/17/2020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7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D44C-38B1-4D0F-9006-D5774F331095}" type="datetime1">
              <a:rPr lang="en-US" smtClean="0"/>
              <a:t>1/17/2020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518A-FD4F-4358-B95B-9DB5A17160FB}" type="datetime1">
              <a:rPr lang="en-US" smtClean="0"/>
              <a:t>1/17/2020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6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9F4F-03AD-4497-A65D-076601BD41D2}" type="datetime1">
              <a:rPr lang="en-US" smtClean="0"/>
              <a:t>1/17/2020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8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F3AC-A781-43AA-8BD5-B12F49168B94}" type="datetime1">
              <a:rPr lang="en-US" smtClean="0"/>
              <a:t>1/17/2020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6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6A41-C91B-43FF-9881-F5DA9878418F}" type="datetime1">
              <a:rPr lang="en-US" smtClean="0"/>
              <a:t>1/17/2020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0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AA76-41EE-4C13-950E-E611B8B8FC52}" type="datetime1">
              <a:rPr lang="en-US" smtClean="0"/>
              <a:t>1/17/2020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6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7A26-E7BC-4498-97E4-87AF12377CA9}" type="datetime1">
              <a:rPr lang="en-US" smtClean="0"/>
              <a:t>1/17/2020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1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4171-1117-4486-993C-35A7470D8847}" type="datetime1">
              <a:rPr lang="en-US" smtClean="0"/>
              <a:t>1/17/2020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9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4CB8-1563-4663-81DB-74EB416C19BE}" type="datetime1">
              <a:rPr lang="en-US" smtClean="0"/>
              <a:t>1/17/2020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8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0C6724CE-2468-448B-87C1-A92EDD78369B}" type="datetime1">
              <a:rPr lang="en-US" smtClean="0"/>
              <a:t>1/17/2020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2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en-US" dirty="0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CD11720-76E7-46E6-B0AA-057287C42052}" type="datetime1">
              <a:rPr lang="en-US" smtClean="0"/>
              <a:t>1/17/2020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065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tiff"/><Relationship Id="rId4" Type="http://schemas.openxmlformats.org/officeDocument/2006/relationships/image" Target="../media/image7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pay-membership-dues-ai" TargetMode="External"/><Relationship Id="rId2" Type="http://schemas.openxmlformats.org/officeDocument/2006/relationships/hyperlink" Target="https://osp.osmsinc.com/FultonGA/BVModules/ProductTemplates/Bvc2013/Product.aspx?productid=EN701-399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 Club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build</a:t>
            </a:r>
          </a:p>
        </p:txBody>
      </p:sp>
    </p:spTree>
    <p:extLst>
      <p:ext uri="{BB962C8B-B14F-4D97-AF65-F5344CB8AC3E}">
        <p14:creationId xmlns:p14="http://schemas.microsoft.com/office/powerpoint/2010/main" val="176694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50E6-C606-4AB3-9F9B-EE45532D8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40688-F75A-4BEC-9353-61E08E507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F9152FD-9A33-42A3-8A9C-5D7A52D202A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/>
              <a:t>What will we use for the project?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8A96C8F-18CD-4522-9B1F-CDB803B3C9D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/>
              <a:t>Webcam</a:t>
            </a:r>
          </a:p>
          <a:p>
            <a:r>
              <a:rPr lang="en-US"/>
              <a:t>Sample python code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1B7455-CD30-4D01-9067-C15704BC33D6}"/>
              </a:ext>
            </a:extLst>
          </p:cNvPr>
          <p:cNvCxnSpPr>
            <a:cxnSpLocks/>
          </p:cNvCxnSpPr>
          <p:nvPr/>
        </p:nvCxnSpPr>
        <p:spPr>
          <a:xfrm>
            <a:off x="1720702" y="1567638"/>
            <a:ext cx="87505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05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AC30E-1B1B-43E3-B1D6-AC1451C5B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40097-FCDE-45B3-929B-F20BB4FBF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CEFE93C-3A1B-41B4-8290-EB69829D9A6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/>
              <a:t>Libraries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5A93DA-45A4-49EA-8BB6-2C357AE3328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/>
              <a:t>Cv2</a:t>
            </a:r>
          </a:p>
          <a:p>
            <a:r>
              <a:rPr lang="en-US"/>
              <a:t>NumPy </a:t>
            </a:r>
          </a:p>
          <a:p>
            <a:r>
              <a:rPr lang="en-US"/>
              <a:t>Mapper</a:t>
            </a:r>
          </a:p>
          <a:p>
            <a:r>
              <a:rPr lang="en-US"/>
              <a:t>OS</a:t>
            </a:r>
          </a:p>
          <a:p>
            <a:r>
              <a:rPr lang="en-US"/>
              <a:t>Random</a:t>
            </a: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3E74E8-29ED-4997-A419-3642A3FE67D7}"/>
              </a:ext>
            </a:extLst>
          </p:cNvPr>
          <p:cNvCxnSpPr>
            <a:cxnSpLocks/>
          </p:cNvCxnSpPr>
          <p:nvPr/>
        </p:nvCxnSpPr>
        <p:spPr>
          <a:xfrm>
            <a:off x="1720702" y="1567638"/>
            <a:ext cx="87505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01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05BCD3B-2A62-44E4-BF90-E3F2C83E533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/>
              <a:t>Process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A35203-6C45-4657-9CA7-B1FA113D9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93964"/>
            <a:ext cx="1726224" cy="187007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96EFA0-846C-40CB-B167-77AF9B60526D}"/>
              </a:ext>
            </a:extLst>
          </p:cNvPr>
          <p:cNvCxnSpPr/>
          <p:nvPr/>
        </p:nvCxnSpPr>
        <p:spPr>
          <a:xfrm>
            <a:off x="2906215" y="3429001"/>
            <a:ext cx="7761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2DB06D7-E8D9-4D9E-B99F-F5EFEF4AD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4183" y="2454055"/>
            <a:ext cx="1949891" cy="194989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BB8C42-66DD-4169-92F6-91D70352F93B}"/>
              </a:ext>
            </a:extLst>
          </p:cNvPr>
          <p:cNvCxnSpPr/>
          <p:nvPr/>
        </p:nvCxnSpPr>
        <p:spPr>
          <a:xfrm>
            <a:off x="5974074" y="3448492"/>
            <a:ext cx="7761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DBA013A-9FE9-453F-9F09-2490C0455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3833" y="2737292"/>
            <a:ext cx="1422400" cy="1422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F57745-A2EF-444F-96AA-1225793888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4875" y="2717800"/>
            <a:ext cx="1422400" cy="14224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A916E7-379E-4E30-84CF-04531CB2CC74}"/>
              </a:ext>
            </a:extLst>
          </p:cNvPr>
          <p:cNvCxnSpPr/>
          <p:nvPr/>
        </p:nvCxnSpPr>
        <p:spPr>
          <a:xfrm>
            <a:off x="9178019" y="3448492"/>
            <a:ext cx="7761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0ED2907-F396-411E-BDE4-C0981537BDB4}"/>
              </a:ext>
            </a:extLst>
          </p:cNvPr>
          <p:cNvSpPr txBox="1"/>
          <p:nvPr/>
        </p:nvSpPr>
        <p:spPr>
          <a:xfrm>
            <a:off x="1006719" y="4418135"/>
            <a:ext cx="1749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 ID for 5 secs at Camera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0466EA-5CF6-4BEB-A481-47FE6B71B610}"/>
              </a:ext>
            </a:extLst>
          </p:cNvPr>
          <p:cNvSpPr txBox="1"/>
          <p:nvPr/>
        </p:nvSpPr>
        <p:spPr>
          <a:xfrm>
            <a:off x="7344508" y="4179277"/>
            <a:ext cx="1749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All the Data on the ID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7BA01C-6873-41F2-97B2-BABEC1BCAA9C}"/>
              </a:ext>
            </a:extLst>
          </p:cNvPr>
          <p:cNvSpPr txBox="1"/>
          <p:nvPr/>
        </p:nvSpPr>
        <p:spPr>
          <a:xfrm>
            <a:off x="4353658" y="4542692"/>
            <a:ext cx="1749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 Photo from pic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B4CE27-2A78-4C64-9D94-997913F1C519}"/>
              </a:ext>
            </a:extLst>
          </p:cNvPr>
          <p:cNvSpPr txBox="1"/>
          <p:nvPr/>
        </p:nvSpPr>
        <p:spPr>
          <a:xfrm>
            <a:off x="10048199" y="4333142"/>
            <a:ext cx="174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Result</a:t>
            </a:r>
          </a:p>
        </p:txBody>
      </p:sp>
    </p:spTree>
    <p:extLst>
      <p:ext uri="{BB962C8B-B14F-4D97-AF65-F5344CB8AC3E}">
        <p14:creationId xmlns:p14="http://schemas.microsoft.com/office/powerpoint/2010/main" val="39304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B4A9D-CB1C-4688-A2A4-068224797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Assignment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6D439-B47E-4F72-9860-CA7698B30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able to Extract Face Data out of the Frame</a:t>
            </a:r>
          </a:p>
        </p:txBody>
      </p:sp>
    </p:spTree>
    <p:extLst>
      <p:ext uri="{BB962C8B-B14F-4D97-AF65-F5344CB8AC3E}">
        <p14:creationId xmlns:p14="http://schemas.microsoft.com/office/powerpoint/2010/main" val="289895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C9539-02A3-426D-92AE-190CD6B1E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2nd Assignment ID 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841CE-B356-4EA0-B640-C459CCE1F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the code and see what is does, and what needs to be added on it</a:t>
            </a:r>
          </a:p>
          <a:p>
            <a:r>
              <a:rPr lang="en-US" dirty="0"/>
              <a:t>Look for ways to program the next step</a:t>
            </a:r>
          </a:p>
        </p:txBody>
      </p:sp>
    </p:spTree>
    <p:extLst>
      <p:ext uri="{BB962C8B-B14F-4D97-AF65-F5344CB8AC3E}">
        <p14:creationId xmlns:p14="http://schemas.microsoft.com/office/powerpoint/2010/main" val="197683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508CF-FACE-45B2-9EE0-A630FAFD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Assignment Drone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AC9C2-514B-4291-AE28-2068FB5A7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68771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02835-218E-4CF8-9D8C-C3F57817A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Assignment	- Robot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7063A-9D69-45A7-86D5-8A054CEC5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the </a:t>
            </a:r>
            <a:r>
              <a:rPr lang="en-US" dirty="0" err="1"/>
              <a:t>Nividia</a:t>
            </a:r>
            <a:r>
              <a:rPr lang="en-US" dirty="0"/>
              <a:t> Website and run the code</a:t>
            </a:r>
          </a:p>
          <a:p>
            <a:r>
              <a:rPr lang="en-US" dirty="0"/>
              <a:t>Finish Building the robot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50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4DE65-6E60-4408-B9C1-49AD461FE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we Need to Get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1C1BD-F286-4F2A-88A6-D98C70ABA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finish these projects before the end of 2</a:t>
            </a:r>
            <a:r>
              <a:rPr lang="en-US" baseline="30000" dirty="0"/>
              <a:t>nd</a:t>
            </a:r>
            <a:r>
              <a:rPr lang="en-US" dirty="0"/>
              <a:t> Semester so we can present to </a:t>
            </a:r>
            <a:r>
              <a:rPr lang="en-US" dirty="0" err="1"/>
              <a:t>Veloxity</a:t>
            </a:r>
            <a:endParaRPr lang="en-US" dirty="0"/>
          </a:p>
          <a:p>
            <a:endParaRPr lang="en-US" dirty="0"/>
          </a:p>
          <a:p>
            <a:r>
              <a:rPr lang="en-US" dirty="0"/>
              <a:t>Drone – Regulations</a:t>
            </a:r>
          </a:p>
          <a:p>
            <a:r>
              <a:rPr lang="en-US" dirty="0"/>
              <a:t>Robot – Build – need the battery and Software controls</a:t>
            </a:r>
          </a:p>
          <a:p>
            <a:r>
              <a:rPr lang="en-US" dirty="0"/>
              <a:t>ID Scanner – We can start</a:t>
            </a:r>
          </a:p>
        </p:txBody>
      </p:sp>
    </p:spTree>
    <p:extLst>
      <p:ext uri="{BB962C8B-B14F-4D97-AF65-F5344CB8AC3E}">
        <p14:creationId xmlns:p14="http://schemas.microsoft.com/office/powerpoint/2010/main" val="196583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9766C-E431-4F62-98E6-247C61FC8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A8A91-9659-4DA3-AE7F-B4C169704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Everyone must have the software installed</a:t>
            </a:r>
          </a:p>
          <a:p>
            <a:r>
              <a:rPr lang="en-US" dirty="0"/>
              <a:t>Everyone must have the cv library installed</a:t>
            </a:r>
          </a:p>
          <a:p>
            <a:r>
              <a:rPr lang="en-US" dirty="0"/>
              <a:t>Everyone must be able to run some simple cv code</a:t>
            </a:r>
          </a:p>
          <a:p>
            <a:endParaRPr lang="en-US" dirty="0"/>
          </a:p>
          <a:p>
            <a:pPr marL="68580" indent="0">
              <a:buNone/>
            </a:pPr>
            <a:r>
              <a:rPr lang="en-US" dirty="0"/>
              <a:t>For robot it is different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86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E0C94-BF82-4744-83C3-4C2984442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95CE1-108E-4809-83A9-0413A7836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your emails for the PPT and the codes and help cheat sheets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42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F250A-5347-41B9-86C8-38FF6C044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 OSP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7AE275-8CE3-45B0-9421-F0F5335B1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https://osp.osmsinc.com/FultonGA/BVModules/ProductTemplates/Bvc2013/Product.aspx?productid=EN701-399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https://tinyurl.com/pay-membership-dues-ai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05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3307" y="3489803"/>
            <a:ext cx="10363200" cy="1508760"/>
          </a:xfrm>
        </p:spPr>
        <p:txBody>
          <a:bodyPr/>
          <a:lstStyle/>
          <a:p>
            <a:r>
              <a:rPr lang="en-US" dirty="0"/>
              <a:t>AI Club Project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34642A2-8E9B-4EDE-BF3B-A90CE94B9625}"/>
              </a:ext>
            </a:extLst>
          </p:cNvPr>
          <p:cNvSpPr txBox="1">
            <a:spLocks/>
          </p:cNvSpPr>
          <p:nvPr/>
        </p:nvSpPr>
        <p:spPr>
          <a:xfrm>
            <a:off x="6746628" y="1783959"/>
            <a:ext cx="4645250" cy="2889114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R="9144" algn="l" rtl="0" eaLnBrk="1" latinLnBrk="0" hangingPunct="1">
              <a:spcBef>
                <a:spcPct val="0"/>
              </a:spcBef>
              <a:buNone/>
              <a:defRPr kumimoji="0" sz="4000" b="1" kern="1200" cap="all" spc="0" baseline="0">
                <a:solidFill>
                  <a:schemeClr val="tx2"/>
                </a:solidFill>
                <a:effectLst>
                  <a:reflection blurRad="12700" stA="34000" endA="740" endPos="53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/>
              <a:t>ID Scanner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7AF784-BDAC-47E0-9DBF-53290A5FEA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81" r="-1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4673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2A210-15A2-4730-9EEC-2FD08032B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C9D8A-E5C8-480C-A8C4-A134F8476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0DECC7C-7B40-484C-B2A0-C8951C8D4A9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/>
              <a:t>To build a program that can capture a picture of the ID and extract information from it. 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76622DB-A713-49ED-BAD4-4237493DE77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/>
              <a:t>Goal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50D331-1894-4256-AAD2-7353431D4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3035300"/>
            <a:ext cx="38100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05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1BC5-DF01-4B65-9A8A-BF9FE478D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C8854-4DFE-4355-A9FE-DE87A77F0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80C41D3-4DAC-420C-8F08-1A661CFF53CA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/>
              <a:t>Don’t we have an ID Scanner in this school?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40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6539A-299D-499E-8336-7DAB849FB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F6322-0816-4C4D-97F2-DBE1A8B96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F217E85-E656-4230-BD78-36380A30128B}"/>
              </a:ext>
            </a:extLst>
          </p:cNvPr>
          <p:cNvSpPr txBox="1">
            <a:spLocks/>
          </p:cNvSpPr>
          <p:nvPr/>
        </p:nvSpPr>
        <p:spPr>
          <a:xfrm>
            <a:off x="838200" y="2471414"/>
            <a:ext cx="10515600" cy="1915171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/>
              <a:t>Yes, we do. But the ID Scanners in this school are not automated. </a:t>
            </a:r>
          </a:p>
          <a:p>
            <a:pPr marL="0" indent="0">
              <a:buFont typeface="Wingdings"/>
              <a:buNone/>
            </a:pPr>
            <a:endParaRPr lang="en-US"/>
          </a:p>
          <a:p>
            <a:r>
              <a:rPr lang="en-US"/>
              <a:t>Our scanner will capture information from our school ID and it will verify our identity with the use of a database.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69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ightfall design templat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ightfall design slides.potx" id="{1F21CAEF-9FBE-490C-A0F8-816FBEE90D46}" vid="{85D2A922-5EE5-4375-8B4A-B39999B15898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Nightfall design slides</Template>
  <TotalTime>740</TotalTime>
  <Words>301</Words>
  <Application>Microsoft Office PowerPoint</Application>
  <PresentationFormat>Widescreen</PresentationFormat>
  <Paragraphs>54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Wingdings</vt:lpstr>
      <vt:lpstr>Wingdings 2</vt:lpstr>
      <vt:lpstr>Wingdings 3</vt:lpstr>
      <vt:lpstr>Nightfall design template</vt:lpstr>
      <vt:lpstr>AI Club</vt:lpstr>
      <vt:lpstr>Things we Need to Get Done</vt:lpstr>
      <vt:lpstr>Coding</vt:lpstr>
      <vt:lpstr>Emails</vt:lpstr>
      <vt:lpstr>Pay OSP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First Assignment  </vt:lpstr>
      <vt:lpstr>2nd Assignment ID Scanner</vt:lpstr>
      <vt:lpstr>First Assignment Drone</vt:lpstr>
      <vt:lpstr>First Assignment - Robot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Club</dc:title>
  <dc:creator>kunal aneja</dc:creator>
  <cp:lastModifiedBy>kunal aneja</cp:lastModifiedBy>
  <cp:revision>9</cp:revision>
  <dcterms:created xsi:type="dcterms:W3CDTF">2019-12-02T03:01:00Z</dcterms:created>
  <dcterms:modified xsi:type="dcterms:W3CDTF">2020-01-17T18:51:11Z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