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7" r:id="rId5"/>
    <p:sldId id="268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67" r:id="rId14"/>
    <p:sldId id="259" r:id="rId15"/>
    <p:sldId id="262" r:id="rId16"/>
    <p:sldId id="263" r:id="rId17"/>
    <p:sldId id="271" r:id="rId18"/>
    <p:sldId id="265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>
      <p:cViewPr varScale="1">
        <p:scale>
          <a:sx n="82" d="100"/>
          <a:sy n="82" d="100"/>
        </p:scale>
        <p:origin x="55" y="3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11/15/2019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11/15/2019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11/15/2019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11/15/2019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11/15/2019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11/15/2019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11/15/2019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11/15/2019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11/15/2019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11/15/2019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11/15/2019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11/15/2019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11/15/2019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11/15/2019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Actually Coding AI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AI Club Leadership Team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9" name="Content Placeholder 8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724130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different fields of AI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can’t just say I want to program in AI because there are about 20 different field of AI and 20 more branches of each field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F7DD-0BA6-41E8-9DC0-27B20EE7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</a:t>
            </a:r>
            <a:r>
              <a:rPr lang="en-US" dirty="0" err="1"/>
              <a:t>Libaries</a:t>
            </a:r>
            <a:r>
              <a:rPr lang="en-US" dirty="0"/>
              <a:t> that we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E3FBC-AB10-43AE-803F-297A589FF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Pandas</a:t>
            </a:r>
          </a:p>
          <a:p>
            <a:pPr lvl="2"/>
            <a:r>
              <a:rPr lang="en-US" dirty="0"/>
              <a:t>dfply</a:t>
            </a:r>
          </a:p>
          <a:p>
            <a:pPr lvl="1"/>
            <a:r>
              <a:rPr lang="en-US" dirty="0"/>
              <a:t>NumPy</a:t>
            </a:r>
          </a:p>
          <a:p>
            <a:pPr lvl="1"/>
            <a:r>
              <a:rPr lang="en-US" dirty="0"/>
              <a:t>Os (operating system)</a:t>
            </a:r>
          </a:p>
          <a:p>
            <a:pPr lvl="1"/>
            <a:r>
              <a:rPr lang="en-US" dirty="0" err="1"/>
              <a:t>Mathplotlib.pyplot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70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119D6-65E9-4ADD-84A3-B7FB3825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OpenCV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5D7F8-B29A-4A4E-B2A7-4F5FAAFF4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Computer Vision</a:t>
            </a:r>
          </a:p>
          <a:p>
            <a:r>
              <a:rPr lang="en-US" dirty="0"/>
              <a:t>One of the biggest fields of AI </a:t>
            </a:r>
          </a:p>
          <a:p>
            <a:r>
              <a:rPr lang="en-US" dirty="0"/>
              <a:t>Many different uses in the real world</a:t>
            </a:r>
          </a:p>
          <a:p>
            <a:r>
              <a:rPr lang="en-US" dirty="0"/>
              <a:t>The process of capturing data from a camera</a:t>
            </a:r>
          </a:p>
          <a:p>
            <a:r>
              <a:rPr lang="en-US" dirty="0"/>
              <a:t>Camera</a:t>
            </a:r>
          </a:p>
          <a:p>
            <a:pPr lvl="1"/>
            <a:r>
              <a:rPr lang="en-US" dirty="0"/>
              <a:t>Any sort of camera</a:t>
            </a:r>
          </a:p>
          <a:p>
            <a:pPr lvl="2"/>
            <a:r>
              <a:rPr lang="en-US" dirty="0"/>
              <a:t>Webcam</a:t>
            </a:r>
          </a:p>
          <a:p>
            <a:pPr lvl="2"/>
            <a:r>
              <a:rPr lang="en-US" dirty="0"/>
              <a:t>Already installed camera on your computer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69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FF6A-562F-4181-AC68-EFCB2798F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OpenCV(II) – Object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CF89D-20B6-4AAE-AF0C-82E7184F0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dirty="0"/>
              <a:t>Pretty much just using a webcam and detecting/recognizing/tracking what is in the frame</a:t>
            </a:r>
          </a:p>
          <a:p>
            <a:pPr lvl="1"/>
            <a:r>
              <a:rPr lang="en-US" dirty="0"/>
              <a:t>There are important libraries that you need to use </a:t>
            </a:r>
          </a:p>
          <a:p>
            <a:pPr lvl="1"/>
            <a:r>
              <a:rPr lang="en-US" dirty="0"/>
              <a:t>Main thing we used</a:t>
            </a:r>
          </a:p>
          <a:p>
            <a:pPr lvl="2"/>
            <a:r>
              <a:rPr lang="en-US" dirty="0"/>
              <a:t>Object Detection</a:t>
            </a:r>
          </a:p>
          <a:p>
            <a:pPr lvl="3"/>
            <a:r>
              <a:rPr lang="en-US" dirty="0"/>
              <a:t>2 types </a:t>
            </a:r>
          </a:p>
          <a:p>
            <a:pPr lvl="4"/>
            <a:r>
              <a:rPr lang="en-US" dirty="0"/>
              <a:t>Video</a:t>
            </a:r>
          </a:p>
          <a:p>
            <a:pPr lvl="5"/>
            <a:r>
              <a:rPr lang="en-US" dirty="0"/>
              <a:t>Pretty much splits the video into frames and then process each frame as a photo </a:t>
            </a:r>
          </a:p>
          <a:p>
            <a:pPr lvl="4"/>
            <a:r>
              <a:rPr lang="en-US" dirty="0"/>
              <a:t>Photo</a:t>
            </a:r>
          </a:p>
          <a:p>
            <a:pPr lvl="5"/>
            <a:r>
              <a:rPr lang="en-US" dirty="0"/>
              <a:t>Now there are different ways for the computer to learn what the object is so – different ways to learn </a:t>
            </a:r>
          </a:p>
          <a:p>
            <a:pPr lvl="6"/>
            <a:r>
              <a:rPr lang="en-US" dirty="0"/>
              <a:t>CNN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Easiest</a:t>
            </a:r>
          </a:p>
          <a:p>
            <a:pPr lvl="7"/>
            <a:r>
              <a:rPr lang="en-US" dirty="0"/>
              <a:t>ETC	</a:t>
            </a:r>
          </a:p>
          <a:p>
            <a:pPr lvl="5"/>
            <a:r>
              <a:rPr lang="en-US" dirty="0"/>
              <a:t>Convolutional neural network </a:t>
            </a:r>
          </a:p>
          <a:p>
            <a:pPr lvl="6"/>
            <a:r>
              <a:rPr lang="en-US" dirty="0"/>
              <a:t>Feed in pictures of a specific object [see section about taking pictures]</a:t>
            </a:r>
          </a:p>
          <a:p>
            <a:pPr lvl="5"/>
            <a:r>
              <a:rPr lang="en-US" dirty="0"/>
              <a:t>Now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2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7C93C-89DF-4EE2-A43C-E9676C69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OpenCV(III)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78E9C-9AC5-4B6A-B7F1-05730FF66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Face Recognition</a:t>
            </a:r>
          </a:p>
          <a:p>
            <a:pPr lvl="2"/>
            <a:r>
              <a:rPr lang="en-US" dirty="0"/>
              <a:t>Object Tracking</a:t>
            </a:r>
          </a:p>
          <a:p>
            <a:pPr lvl="2"/>
            <a:r>
              <a:rPr lang="en-US" dirty="0"/>
              <a:t>Line Detection </a:t>
            </a:r>
          </a:p>
          <a:p>
            <a:pPr lvl="2"/>
            <a:r>
              <a:rPr lang="en-US" dirty="0"/>
              <a:t>Most basic – object detection from picture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07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F25FC-A99A-4746-877E-9E8357B1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OS library (Documentation in a slide)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BF707-970D-4CEB-B2C5-D89F150A5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12" y="2971800"/>
            <a:ext cx="10742772" cy="34970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Directory</a:t>
            </a:r>
          </a:p>
          <a:p>
            <a:pPr lvl="1"/>
            <a:r>
              <a:rPr lang="en-US" dirty="0"/>
              <a:t>Changes the working file path that it is running</a:t>
            </a:r>
          </a:p>
          <a:p>
            <a:pPr lvl="1"/>
            <a:r>
              <a:rPr lang="en-US" dirty="0"/>
              <a:t>Has no effect until you save something, or run something</a:t>
            </a:r>
          </a:p>
          <a:p>
            <a:r>
              <a:rPr lang="en-US" dirty="0"/>
              <a:t>Saving Something</a:t>
            </a:r>
          </a:p>
          <a:p>
            <a:pPr lvl="1"/>
            <a:r>
              <a:rPr lang="en-US" dirty="0"/>
              <a:t>When saving, you can either, save to the running directory or to a specific directory </a:t>
            </a:r>
          </a:p>
          <a:p>
            <a:pPr lvl="1"/>
            <a:r>
              <a:rPr lang="en-US" dirty="0"/>
              <a:t>Must use </a:t>
            </a:r>
            <a:r>
              <a:rPr lang="en-US" dirty="0" err="1"/>
              <a:t>os.chdir</a:t>
            </a:r>
            <a:r>
              <a:rPr lang="en-US" dirty="0"/>
              <a:t> to save multiple pictures. </a:t>
            </a:r>
          </a:p>
          <a:p>
            <a:r>
              <a:rPr lang="en-US" dirty="0"/>
              <a:t>Running/Importing a file</a:t>
            </a:r>
          </a:p>
          <a:p>
            <a:pPr lvl="1"/>
            <a:r>
              <a:rPr lang="en-US" dirty="0"/>
              <a:t>When running your file, you must change the directory to the folder that holds the model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C19829-E659-4D64-AA3F-C46420F71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1524000"/>
            <a:ext cx="10353675" cy="112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4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0D671-6AFB-4765-9CF1-224F307E6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OS library (Documentation in a slide)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E5579-4F27-4030-8324-0055244ED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2743199"/>
            <a:ext cx="10360501" cy="3420869"/>
          </a:xfrm>
        </p:spPr>
        <p:txBody>
          <a:bodyPr/>
          <a:lstStyle/>
          <a:p>
            <a:r>
              <a:rPr lang="en-US" dirty="0"/>
              <a:t>Removing a specific file</a:t>
            </a:r>
          </a:p>
          <a:p>
            <a:r>
              <a:rPr lang="en-US" dirty="0"/>
              <a:t>**IT COMPLETELY ERASES THE FILE**</a:t>
            </a:r>
          </a:p>
          <a:p>
            <a:r>
              <a:rPr lang="en-US" dirty="0"/>
              <a:t>**NO RECOVERY FOR THIS**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893B38-96AB-48D2-865E-E29883C72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676400"/>
            <a:ext cx="8578775" cy="9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0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7710-175F-4AA7-8E07-4B7E70AAD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en-US" dirty="0"/>
              <a:t>Using the OS library (Documentation in a slide)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DFA6-7C02-4501-AFBD-A84822E13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3047999"/>
            <a:ext cx="10360501" cy="311606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F8EDC-F7BD-4626-B09D-BBC1EB402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990600"/>
            <a:ext cx="7024318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220</TotalTime>
  <Words>366</Words>
  <Application>Microsoft Office PowerPoint</Application>
  <PresentationFormat>Custom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Tech 16x9</vt:lpstr>
      <vt:lpstr>Actually Coding AI</vt:lpstr>
      <vt:lpstr>Many different fields of AI </vt:lpstr>
      <vt:lpstr>Some basic Libaries that we use</vt:lpstr>
      <vt:lpstr>OpenCV (I)</vt:lpstr>
      <vt:lpstr>OpenCV(II) – Object Detection</vt:lpstr>
      <vt:lpstr>OpenCV(III)</vt:lpstr>
      <vt:lpstr>Using the OS library (Documentation in a slide)</vt:lpstr>
      <vt:lpstr>Using the OS library (Documentation in a slide)</vt:lpstr>
      <vt:lpstr>Using the OS library (Documentation in a slide)</vt:lpstr>
      <vt:lpstr>Title and Content Layout with Chart</vt:lpstr>
      <vt:lpstr>Add a Slide Title - 1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Actually Coding AI</dc:title>
  <dc:creator>kunal aneja</dc:creator>
  <cp:lastModifiedBy>kunal aneja</cp:lastModifiedBy>
  <cp:revision>8</cp:revision>
  <dcterms:created xsi:type="dcterms:W3CDTF">2019-11-12T08:17:16Z</dcterms:created>
  <dcterms:modified xsi:type="dcterms:W3CDTF">2019-11-15T13:56:41Z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