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7" r:id="rId5"/>
    <p:sldId id="268" r:id="rId6"/>
    <p:sldId id="279" r:id="rId7"/>
    <p:sldId id="280" r:id="rId8"/>
    <p:sldId id="281" r:id="rId9"/>
    <p:sldId id="284" r:id="rId10"/>
    <p:sldId id="290" r:id="rId11"/>
    <p:sldId id="272" r:id="rId12"/>
    <p:sldId id="273" r:id="rId13"/>
    <p:sldId id="274" r:id="rId14"/>
    <p:sldId id="276" r:id="rId15"/>
    <p:sldId id="277" r:id="rId16"/>
    <p:sldId id="278" r:id="rId17"/>
    <p:sldId id="294" r:id="rId18"/>
    <p:sldId id="292" r:id="rId19"/>
    <p:sldId id="293" r:id="rId20"/>
    <p:sldId id="298" r:id="rId21"/>
    <p:sldId id="295" r:id="rId22"/>
    <p:sldId id="296" r:id="rId23"/>
    <p:sldId id="297" r:id="rId24"/>
    <p:sldId id="299" r:id="rId25"/>
    <p:sldId id="307" r:id="rId26"/>
    <p:sldId id="300" r:id="rId27"/>
    <p:sldId id="286" r:id="rId28"/>
    <p:sldId id="301" r:id="rId29"/>
    <p:sldId id="302" r:id="rId30"/>
    <p:sldId id="303" r:id="rId31"/>
    <p:sldId id="289" r:id="rId32"/>
    <p:sldId id="308" r:id="rId33"/>
    <p:sldId id="287" r:id="rId34"/>
    <p:sldId id="288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 varScale="1">
        <p:scale>
          <a:sx n="82" d="100"/>
          <a:sy n="82" d="100"/>
        </p:scale>
        <p:origin x="725" y="2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python.org/3/library/o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AI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AI Club Leadership Team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FF6A-562F-4181-AC68-EFCB2798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OpenCV(II) –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F89D-20B6-4AAE-AF0C-82E7184F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Pretty much just using a webcam and detecting/recognizing/tracking what is in the frame</a:t>
            </a:r>
          </a:p>
          <a:p>
            <a:pPr lvl="1"/>
            <a:r>
              <a:rPr lang="en-US" dirty="0"/>
              <a:t>There are important libraries that you need to use </a:t>
            </a:r>
          </a:p>
          <a:p>
            <a:pPr lvl="1"/>
            <a:r>
              <a:rPr lang="en-US" dirty="0"/>
              <a:t>Main thing we used</a:t>
            </a:r>
          </a:p>
          <a:p>
            <a:pPr lvl="2"/>
            <a:r>
              <a:rPr lang="en-US" dirty="0"/>
              <a:t>Object Detection; Face Recognition; Object Tracking; Line Detection</a:t>
            </a:r>
          </a:p>
          <a:p>
            <a:pPr lvl="4"/>
            <a:r>
              <a:rPr lang="en-US" dirty="0"/>
              <a:t>Video</a:t>
            </a:r>
          </a:p>
          <a:p>
            <a:pPr lvl="5"/>
            <a:r>
              <a:rPr lang="en-US" dirty="0"/>
              <a:t>Pretty much splits the video into frames and then process each frame as a photo </a:t>
            </a:r>
          </a:p>
          <a:p>
            <a:pPr lvl="4"/>
            <a:r>
              <a:rPr lang="en-US" dirty="0"/>
              <a:t>Photo</a:t>
            </a:r>
          </a:p>
          <a:p>
            <a:pPr lvl="5"/>
            <a:r>
              <a:rPr lang="en-US" dirty="0"/>
              <a:t>Now there are different ways for the computer to learn what the object is so – different ways to learn </a:t>
            </a:r>
          </a:p>
          <a:p>
            <a:pPr lvl="6"/>
            <a:r>
              <a:rPr lang="en-US" dirty="0"/>
              <a:t>CNN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Easiest</a:t>
            </a:r>
          </a:p>
          <a:p>
            <a:pPr lvl="7"/>
            <a:r>
              <a:rPr lang="en-US" dirty="0"/>
              <a:t>ETC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2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25FC-A99A-4746-877E-9E8357B1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OS library (Documentation in a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F707-970D-4CEB-B2C5-D89F150A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2971800"/>
            <a:ext cx="10742772" cy="34970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Directory</a:t>
            </a:r>
          </a:p>
          <a:p>
            <a:pPr lvl="1"/>
            <a:r>
              <a:rPr lang="en-US" dirty="0"/>
              <a:t>Changes the working file path that it is running</a:t>
            </a:r>
          </a:p>
          <a:p>
            <a:pPr lvl="1"/>
            <a:r>
              <a:rPr lang="en-US" dirty="0"/>
              <a:t>Has no effect until you save something, or run something</a:t>
            </a:r>
          </a:p>
          <a:p>
            <a:r>
              <a:rPr lang="en-US" dirty="0"/>
              <a:t>Saving Something</a:t>
            </a:r>
          </a:p>
          <a:p>
            <a:pPr lvl="1"/>
            <a:r>
              <a:rPr lang="en-US" dirty="0"/>
              <a:t>When saving, you can either, save to the running directory or to a specific directory </a:t>
            </a:r>
          </a:p>
          <a:p>
            <a:pPr lvl="1"/>
            <a:r>
              <a:rPr lang="en-US" dirty="0"/>
              <a:t>Must use </a:t>
            </a:r>
            <a:r>
              <a:rPr lang="en-US" dirty="0" err="1"/>
              <a:t>os.chdir</a:t>
            </a:r>
            <a:r>
              <a:rPr lang="en-US" dirty="0"/>
              <a:t> to save multiple pictures. </a:t>
            </a:r>
          </a:p>
          <a:p>
            <a:r>
              <a:rPr lang="en-US" dirty="0"/>
              <a:t>Running/Importing a file</a:t>
            </a:r>
          </a:p>
          <a:p>
            <a:pPr lvl="1"/>
            <a:r>
              <a:rPr lang="en-US" dirty="0"/>
              <a:t>When running your file, you must change the directory to the folder that holds the model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19829-E659-4D64-AA3F-C46420F7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524000"/>
            <a:ext cx="10353675" cy="11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4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D671-6AFB-4765-9CF1-224F307E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OS library (Documentation in a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5579-4F27-4030-8324-0055244ED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743199"/>
            <a:ext cx="10360501" cy="3420869"/>
          </a:xfrm>
        </p:spPr>
        <p:txBody>
          <a:bodyPr/>
          <a:lstStyle/>
          <a:p>
            <a:r>
              <a:rPr lang="en-US" dirty="0"/>
              <a:t>Removing a specific file</a:t>
            </a:r>
          </a:p>
          <a:p>
            <a:r>
              <a:rPr lang="en-US" dirty="0"/>
              <a:t>**IT COMPLETELY ERASES THE FILE**</a:t>
            </a:r>
          </a:p>
          <a:p>
            <a:r>
              <a:rPr lang="en-US" dirty="0"/>
              <a:t>**NO RECOVERY FOR THIS**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93B38-96AB-48D2-865E-E29883C7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676400"/>
            <a:ext cx="8578775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710-175F-4AA7-8E07-4B7E70AA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/>
              <a:t>Using the OS library (Documentation in a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DFA6-7C02-4501-AFBD-A84822E1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047999"/>
            <a:ext cx="10360501" cy="31160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combines two directories (joins)</a:t>
            </a:r>
          </a:p>
          <a:p>
            <a:r>
              <a:rPr lang="en-US" dirty="0"/>
              <a:t>Uses this when you are using this in a for loop and the working directory is changing each time you go through the loop</a:t>
            </a:r>
          </a:p>
          <a:p>
            <a:r>
              <a:rPr lang="en-US" dirty="0" err="1"/>
              <a:t>Concates</a:t>
            </a:r>
            <a:r>
              <a:rPr lang="en-US" dirty="0"/>
              <a:t> the two strings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there is a “/” at the end of the first string then it will not add a “/” between both string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Otherwise it will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F8EDC-F7BD-4626-B09D-BBC1EB402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990600"/>
            <a:ext cx="702431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4565-6C39-4BFC-B803-E7E07AFF0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Capturing a video Full Process </a:t>
            </a:r>
            <a:r>
              <a:rPr lang="en-US" dirty="0">
                <a:sym typeface="Wingdings" panose="05000000000000000000" pitchFamily="2" charset="2"/>
              </a:rPr>
              <a:t> With task at the end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63DBB-B829-46FF-A6D6-2670A482D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1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0CD8-7826-4FA1-9664-E5BB4975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Import necessary files</a:t>
            </a:r>
          </a:p>
        </p:txBody>
      </p:sp>
      <p:pic>
        <p:nvPicPr>
          <p:cNvPr id="4" name="Picture 3" descr="A picture containing knife&#10;&#10;Description automatically generated">
            <a:extLst>
              <a:ext uri="{FF2B5EF4-FFF2-40B4-BE49-F238E27FC236}">
                <a16:creationId xmlns:a16="http://schemas.microsoft.com/office/drawing/2014/main" id="{A5D88CAF-0AD5-47BE-A863-56B39CB6D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3272450"/>
            <a:ext cx="10360501" cy="13209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617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0E70-BBAF-4AFB-9664-63DF6EEA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B46F-1A44-4421-A34D-8548C312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#prints out the running directory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os.listdir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#who did you login from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os.getlogin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C7991-A038-426A-93B2-5EB70753BF2E}"/>
              </a:ext>
            </a:extLst>
          </p:cNvPr>
          <p:cNvSpPr txBox="1"/>
          <p:nvPr/>
        </p:nvSpPr>
        <p:spPr>
          <a:xfrm>
            <a:off x="7694613" y="1371600"/>
            <a:ext cx="377651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https://docs.python.org/3/library/os.html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Search up </a:t>
            </a:r>
            <a:r>
              <a:rPr lang="en-US" dirty="0" err="1"/>
              <a:t>os</a:t>
            </a:r>
            <a:r>
              <a:rPr lang="en-US" dirty="0"/>
              <a:t> documentation python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2508E-8A0A-4942-AEE1-9FECF16DE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54"/>
          <a:stretch/>
        </p:blipFill>
        <p:spPr>
          <a:xfrm>
            <a:off x="1293812" y="3581400"/>
            <a:ext cx="9038012" cy="7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7262-F780-49B2-A724-A0331275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B9CBF1-3649-477A-84A5-5EDDD30ED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5724"/>
          <a:stretch/>
        </p:blipFill>
        <p:spPr>
          <a:xfrm>
            <a:off x="1300990" y="2438400"/>
            <a:ext cx="10424176" cy="17956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F46170-98CB-486E-A700-8795D78B4D89}"/>
              </a:ext>
            </a:extLst>
          </p:cNvPr>
          <p:cNvSpPr/>
          <p:nvPr/>
        </p:nvSpPr>
        <p:spPr>
          <a:xfrm>
            <a:off x="1293812" y="4495800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 python the input() function allows users to type in anything</a:t>
            </a:r>
          </a:p>
        </p:txBody>
      </p:sp>
    </p:spTree>
    <p:extLst>
      <p:ext uri="{BB962C8B-B14F-4D97-AF65-F5344CB8AC3E}">
        <p14:creationId xmlns:p14="http://schemas.microsoft.com/office/powerpoint/2010/main" val="338980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C49E-6117-4F1E-AF1F-B0E1898E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and variables</a:t>
            </a:r>
          </a:p>
        </p:txBody>
      </p:sp>
      <p:pic>
        <p:nvPicPr>
          <p:cNvPr id="4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DF1587-769C-4408-B253-F5CDBA224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165"/>
          <a:stretch/>
        </p:blipFill>
        <p:spPr>
          <a:xfrm>
            <a:off x="1220974" y="1703284"/>
            <a:ext cx="10207438" cy="29841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18CF05-DB2E-42E6-9EF7-317057B01885}"/>
              </a:ext>
            </a:extLst>
          </p:cNvPr>
          <p:cNvSpPr/>
          <p:nvPr/>
        </p:nvSpPr>
        <p:spPr>
          <a:xfrm>
            <a:off x="1293812" y="4876800"/>
            <a:ext cx="2928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Variable management</a:t>
            </a:r>
          </a:p>
        </p:txBody>
      </p:sp>
    </p:spTree>
    <p:extLst>
      <p:ext uri="{BB962C8B-B14F-4D97-AF65-F5344CB8AC3E}">
        <p14:creationId xmlns:p14="http://schemas.microsoft.com/office/powerpoint/2010/main" val="42246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1D98-DF0A-49F3-B5EF-434D72CD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0018-400F-42FC-B6A3-26AA9585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9E546-BA24-4A34-A391-2C7C9391F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12"/>
          <a:stretch/>
        </p:blipFill>
        <p:spPr>
          <a:xfrm>
            <a:off x="246061" y="2392300"/>
            <a:ext cx="11942764" cy="98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different fields of AI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just say I want to program in AI because there are about 20 different field of AI and 20 more branches of each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543A-C5F4-4B42-AEBC-355628E2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pics previously there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9BFEA4-D514-4A75-98CE-D41BA2828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512"/>
          <a:stretch/>
        </p:blipFill>
        <p:spPr>
          <a:xfrm>
            <a:off x="1674812" y="2590800"/>
            <a:ext cx="955204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3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3E8A-D30B-48FB-BF8E-EBD7A6BD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1143000"/>
            <a:ext cx="10360501" cy="258763"/>
          </a:xfrm>
        </p:spPr>
        <p:txBody>
          <a:bodyPr>
            <a:normAutofit fontScale="90000"/>
          </a:bodyPr>
          <a:lstStyle/>
          <a:p>
            <a:r>
              <a:rPr lang="en-US" dirty="0"/>
              <a:t>RUN CODE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7478DF-E64F-4FB6-BDB3-5142F1701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90" t="3101" r="55773" b="59058"/>
          <a:stretch/>
        </p:blipFill>
        <p:spPr>
          <a:xfrm>
            <a:off x="4189412" y="152400"/>
            <a:ext cx="6379535" cy="2335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111642-D757-4AC7-936E-9AD19787D512}"/>
              </a:ext>
            </a:extLst>
          </p:cNvPr>
          <p:cNvSpPr txBox="1"/>
          <p:nvPr/>
        </p:nvSpPr>
        <p:spPr>
          <a:xfrm>
            <a:off x="912812" y="2478404"/>
            <a:ext cx="10971426" cy="4379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Method from the cv2 library calling the webcam from computer and saving it to var cam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Method that opens and names a </a:t>
            </a:r>
            <a:r>
              <a:rPr lang="en-US" sz="2000" dirty="0" err="1"/>
              <a:t>py</a:t>
            </a:r>
            <a:r>
              <a:rPr lang="en-US" sz="2000" dirty="0"/>
              <a:t>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While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Read is a method from the cv2 library that takes in data from the Video Capture method and gives out 2 pieces of data and saving it to 2 variables</a:t>
            </a:r>
          </a:p>
          <a:p>
            <a:pPr marL="1123843" lvl="1" indent="-514350">
              <a:buFont typeface="+mj-lt"/>
              <a:buAutoNum type="arabicPeriod"/>
            </a:pPr>
            <a:r>
              <a:rPr lang="en-US" sz="2000" dirty="0"/>
              <a:t>Ret is a Boolean that states if the capture is running</a:t>
            </a:r>
          </a:p>
          <a:p>
            <a:pPr marL="1123843" lvl="1" indent="-514350">
              <a:buFont typeface="+mj-lt"/>
              <a:buAutoNum type="arabicPeriod"/>
            </a:pPr>
            <a:r>
              <a:rPr lang="en-US" sz="2000" dirty="0"/>
              <a:t>Frame is the array/frame pic from webcam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Imshow</a:t>
            </a:r>
            <a:r>
              <a:rPr lang="en-US" sz="2000" dirty="0"/>
              <a:t> is a method from the cv2 library that displays a image/video on the screen</a:t>
            </a:r>
          </a:p>
          <a:p>
            <a:pPr marL="1123843" lvl="1" indent="-514350">
              <a:buFont typeface="+mj-lt"/>
              <a:buAutoNum type="arabicPeriod"/>
            </a:pPr>
            <a:r>
              <a:rPr lang="en-US" sz="2000" dirty="0"/>
              <a:t>It uses the previously named window in line 2</a:t>
            </a:r>
          </a:p>
          <a:p>
            <a:pPr marL="1123843" lvl="1" indent="-514350">
              <a:buFont typeface="+mj-lt"/>
              <a:buAutoNum type="arabicPeriod"/>
            </a:pPr>
            <a:r>
              <a:rPr lang="en-US" sz="2000" dirty="0"/>
              <a:t>And displays the frame taking in line 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If else statement that stops if no running video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Breaks from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Wait key is a method from cv2 library that takes in data from the keypad and saves it to the var “k” </a:t>
            </a:r>
            <a:r>
              <a:rPr lang="en-US" sz="2000" dirty="0">
                <a:sym typeface="Wingdings" panose="05000000000000000000" pitchFamily="2" charset="2"/>
              </a:rPr>
              <a:t> Int data type (each key on keypad is linked to a specific number)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54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3E8A-D30B-48FB-BF8E-EBD7A6BD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1143000"/>
            <a:ext cx="10360501" cy="258763"/>
          </a:xfrm>
        </p:spPr>
        <p:txBody>
          <a:bodyPr>
            <a:normAutofit fontScale="90000"/>
          </a:bodyPr>
          <a:lstStyle/>
          <a:p>
            <a:r>
              <a:rPr lang="en-US" dirty="0"/>
              <a:t>RUN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11642-D757-4AC7-936E-9AD19787D512}"/>
              </a:ext>
            </a:extLst>
          </p:cNvPr>
          <p:cNvSpPr txBox="1"/>
          <p:nvPr/>
        </p:nvSpPr>
        <p:spPr>
          <a:xfrm>
            <a:off x="912812" y="2478404"/>
            <a:ext cx="109714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**Still in the while loop**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Checks if the remainder of k divided by 256 (the number of keys) is equal to 27</a:t>
            </a:r>
          </a:p>
          <a:p>
            <a:pPr marL="1066693" lvl="1" indent="-457200">
              <a:buFont typeface="+mj-lt"/>
              <a:buAutoNum type="arabicPeriod"/>
            </a:pPr>
            <a:r>
              <a:rPr lang="en-US" sz="2000" dirty="0"/>
              <a:t>Can just do directly if equal to 27 because it will result in a automatic click of 27 because of how the method is built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Prints the 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Breaks out of the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 (else if) </a:t>
            </a:r>
            <a:r>
              <a:rPr lang="en-US" sz="2000" dirty="0">
                <a:sym typeface="Wingdings" panose="05000000000000000000" pitchFamily="2" charset="2"/>
              </a:rPr>
              <a:t> checks if the space bar was clicked in same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Sets “</a:t>
            </a:r>
            <a:r>
              <a:rPr lang="en-US" sz="2000" dirty="0" err="1">
                <a:sym typeface="Wingdings" panose="05000000000000000000" pitchFamily="2" charset="2"/>
              </a:rPr>
              <a:t>img_name</a:t>
            </a:r>
            <a:r>
              <a:rPr lang="en-US" sz="2000" dirty="0">
                <a:sym typeface="Wingdings" panose="05000000000000000000" pitchFamily="2" charset="2"/>
              </a:rPr>
              <a:t>” to the string of “[[name]].jpg”</a:t>
            </a:r>
          </a:p>
          <a:p>
            <a:pPr marL="1066693" lvl="1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[[name]] is </a:t>
            </a:r>
            <a:r>
              <a:rPr lang="en-US" sz="2000" dirty="0" err="1">
                <a:sym typeface="Wingdings" panose="05000000000000000000" pitchFamily="2" charset="2"/>
              </a:rPr>
              <a:t>img</a:t>
            </a:r>
            <a:r>
              <a:rPr lang="en-US" sz="2000" dirty="0">
                <a:sym typeface="Wingdings" panose="05000000000000000000" pitchFamily="2" charset="2"/>
              </a:rPr>
              <a:t> counter</a:t>
            </a:r>
          </a:p>
          <a:p>
            <a:pPr marL="1066693" lvl="1" indent="-457200">
              <a:buFont typeface="+mj-lt"/>
              <a:buAutoNum type="arabicPeriod"/>
            </a:pPr>
            <a:r>
              <a:rPr lang="en-US" sz="2000" dirty="0" err="1"/>
              <a:t>Img_counter</a:t>
            </a:r>
            <a:r>
              <a:rPr lang="en-US" sz="2000" dirty="0"/>
              <a:t> was a var set to 0 previously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Imwrite</a:t>
            </a:r>
            <a:r>
              <a:rPr lang="en-US" sz="2000" dirty="0"/>
              <a:t> is a method from the cv2 library that saves a picture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the line “1.jpg written!”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one to the var “</a:t>
            </a:r>
            <a:r>
              <a:rPr lang="en-US" sz="2000" dirty="0" err="1"/>
              <a:t>img_counter</a:t>
            </a:r>
            <a:r>
              <a:rPr lang="en-US" sz="2000" dirty="0"/>
              <a:t>”</a:t>
            </a:r>
          </a:p>
        </p:txBody>
      </p:sp>
      <p:pic>
        <p:nvPicPr>
          <p:cNvPr id="6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346565-BFD2-422C-8641-D0999B2E2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0" t="40543" r="55773" b="10939"/>
          <a:stretch/>
        </p:blipFill>
        <p:spPr>
          <a:xfrm>
            <a:off x="6018212" y="152400"/>
            <a:ext cx="5160335" cy="24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1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6B16-DFC4-4312-99DB-80FA686E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 WEBCAM WHEN DONE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0408A2-7587-491E-AD2D-F49E3B936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7690" b="8649"/>
          <a:stretch/>
        </p:blipFill>
        <p:spPr>
          <a:xfrm>
            <a:off x="1280035" y="2743200"/>
            <a:ext cx="8985986" cy="142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7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6529-C07F-434A-B77B-A0ED5407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-457200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What does this code do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0B5372-D074-4D22-A909-ADE531DF9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012" y="685800"/>
            <a:ext cx="13182600" cy="4465320"/>
          </a:xfrm>
        </p:spPr>
        <p:txBody>
          <a:bodyPr>
            <a:normAutofit/>
          </a:bodyPr>
          <a:lstStyle/>
          <a:p>
            <a:r>
              <a:rPr lang="en-US" sz="1800" dirty="0"/>
              <a:t>Pretend all libraries are imported</a:t>
            </a:r>
          </a:p>
          <a:p>
            <a:r>
              <a:rPr lang="en-US" sz="1800" dirty="0"/>
              <a:t>Hint: the first file is the model file; available to the public with no change; already downloaded to my computer</a:t>
            </a:r>
          </a:p>
          <a:p>
            <a:r>
              <a:rPr lang="en-US" sz="1800" dirty="0"/>
              <a:t>Hint: Inspect each line of code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CF59A-CCFE-4410-B458-13979F998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516"/>
          <a:stretch/>
        </p:blipFill>
        <p:spPr>
          <a:xfrm>
            <a:off x="912812" y="2209800"/>
            <a:ext cx="11123613" cy="39010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184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5871-3EBB-4C66-9A5E-7A585178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build 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48078-EF85-4B64-8439-5E20B5FD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 a video</a:t>
            </a:r>
          </a:p>
          <a:p>
            <a:r>
              <a:rPr lang="en-US" dirty="0"/>
              <a:t>Processing a video so it will save it</a:t>
            </a:r>
          </a:p>
          <a:p>
            <a:r>
              <a:rPr lang="en-US" dirty="0"/>
              <a:t>Take each frame from a video and save them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Detect a face from the previous saved picture </a:t>
            </a:r>
          </a:p>
          <a:p>
            <a:endParaRPr lang="en-US" dirty="0"/>
          </a:p>
          <a:p>
            <a:r>
              <a:rPr lang="en-US" dirty="0"/>
              <a:t>Any idea what you want to do</a:t>
            </a:r>
          </a:p>
        </p:txBody>
      </p:sp>
    </p:spTree>
    <p:extLst>
      <p:ext uri="{BB962C8B-B14F-4D97-AF65-F5344CB8AC3E}">
        <p14:creationId xmlns:p14="http://schemas.microsoft.com/office/powerpoint/2010/main" val="165485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F58A-3747-493A-B402-7FB8072B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google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6B6A-1309-4A0D-AB0D-51E57DA7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coding is searching </a:t>
            </a:r>
          </a:p>
          <a:p>
            <a:r>
              <a:rPr lang="en-US" dirty="0"/>
              <a:t>Learn how to make smart search queries</a:t>
            </a:r>
          </a:p>
          <a:p>
            <a:r>
              <a:rPr lang="en-US" dirty="0"/>
              <a:t>Just copy the error into google</a:t>
            </a:r>
          </a:p>
          <a:p>
            <a:r>
              <a:rPr lang="en-US" dirty="0"/>
              <a:t>Look for inspiration in Google</a:t>
            </a:r>
          </a:p>
        </p:txBody>
      </p:sp>
    </p:spTree>
    <p:extLst>
      <p:ext uri="{BB962C8B-B14F-4D97-AF65-F5344CB8AC3E}">
        <p14:creationId xmlns:p14="http://schemas.microsoft.com/office/powerpoint/2010/main" val="217386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9339-5635-48B0-805C-BCA512FD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8CF7-7778-4589-80BF-90BBC783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Robot</a:t>
            </a:r>
          </a:p>
          <a:p>
            <a:pPr lvl="1"/>
            <a:r>
              <a:rPr lang="en-US" dirty="0"/>
              <a:t>Robot in shipment and we will be starting the training as soon as we get the robot</a:t>
            </a:r>
          </a:p>
          <a:p>
            <a:r>
              <a:rPr lang="en-US" dirty="0"/>
              <a:t>ID Scanner</a:t>
            </a:r>
          </a:p>
          <a:p>
            <a:pPr lvl="1"/>
            <a:r>
              <a:rPr lang="en-US" dirty="0"/>
              <a:t>We can start right now</a:t>
            </a:r>
          </a:p>
          <a:p>
            <a:pPr lvl="1"/>
            <a:r>
              <a:rPr lang="en-US" dirty="0"/>
              <a:t>All you need access to a web camera which you have on your computer and we have it</a:t>
            </a:r>
          </a:p>
          <a:p>
            <a:r>
              <a:rPr lang="en-US" dirty="0"/>
              <a:t>Cafeteria  </a:t>
            </a:r>
          </a:p>
          <a:p>
            <a:pPr lvl="1"/>
            <a:r>
              <a:rPr lang="en-US" dirty="0"/>
              <a:t>The code is already there and shared with you </a:t>
            </a:r>
          </a:p>
          <a:p>
            <a:pPr lvl="1"/>
            <a:r>
              <a:rPr lang="en-US" dirty="0"/>
              <a:t>Will start in the upcoming weeks</a:t>
            </a:r>
          </a:p>
          <a:p>
            <a:r>
              <a:rPr lang="en-US" dirty="0"/>
              <a:t>Drone (New Idea)</a:t>
            </a:r>
          </a:p>
          <a:p>
            <a:pPr lvl="1"/>
            <a:r>
              <a:rPr lang="en-US" dirty="0"/>
              <a:t>Similar to spark drone and it will be controlled by hand</a:t>
            </a:r>
          </a:p>
          <a:p>
            <a:pPr lvl="1"/>
            <a:r>
              <a:rPr lang="en-US" dirty="0"/>
              <a:t>First hack into the drones </a:t>
            </a:r>
            <a:r>
              <a:rPr lang="en-US" dirty="0" err="1"/>
              <a:t>wifi</a:t>
            </a:r>
            <a:r>
              <a:rPr lang="en-US" dirty="0"/>
              <a:t> and then get access to the web camera </a:t>
            </a:r>
          </a:p>
          <a:p>
            <a:pPr lvl="1"/>
            <a:r>
              <a:rPr lang="en-US" dirty="0"/>
              <a:t>Detect hand/face and control the speed of different fans based on that</a:t>
            </a:r>
          </a:p>
        </p:txBody>
      </p:sp>
    </p:spTree>
    <p:extLst>
      <p:ext uri="{BB962C8B-B14F-4D97-AF65-F5344CB8AC3E}">
        <p14:creationId xmlns:p14="http://schemas.microsoft.com/office/powerpoint/2010/main" val="402072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49D4-6CEF-4F09-B4D4-1DCFF76D1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</a:t>
            </a:r>
            <a:r>
              <a:rPr lang="en-US" dirty="0">
                <a:sym typeface="Wingdings" panose="05000000000000000000" pitchFamily="2" charset="2"/>
              </a:rPr>
              <a:t> Scanner ID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9B490-9F9C-43D3-8411-CE34BD1A7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start </a:t>
            </a:r>
          </a:p>
        </p:txBody>
      </p:sp>
    </p:spTree>
    <p:extLst>
      <p:ext uri="{BB962C8B-B14F-4D97-AF65-F5344CB8AC3E}">
        <p14:creationId xmlns:p14="http://schemas.microsoft.com/office/powerpoint/2010/main" val="179139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2766-5597-448A-BFFF-D04D022B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B394-9DF3-43E9-89DB-D372BD53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A8A7-9E73-40E2-B88B-5889AEB8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Why do we use AI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72D5-F22D-4706-BCA7-ED9587268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AI AUTOMATICLLY generates a algorithm which will solve a solution</a:t>
            </a:r>
          </a:p>
          <a:p>
            <a:pPr lvl="1"/>
            <a:r>
              <a:rPr lang="en-US" sz="2800" dirty="0"/>
              <a:t>Detecting a face, the different densities of color will vary each number/ pixel in the array</a:t>
            </a:r>
          </a:p>
          <a:p>
            <a:r>
              <a:rPr lang="en-US" sz="3200" dirty="0"/>
              <a:t>We just have to give in the data and it will automatically make the </a:t>
            </a:r>
            <a:r>
              <a:rPr lang="en-US" sz="3200" dirty="0" err="1"/>
              <a:t>algorthim</a:t>
            </a:r>
            <a:r>
              <a:rPr lang="en-US" sz="3200" dirty="0"/>
              <a:t> </a:t>
            </a:r>
          </a:p>
        </p:txBody>
      </p:sp>
      <p:pic>
        <p:nvPicPr>
          <p:cNvPr id="1026" name="Picture 2" descr="Image result for image to array">
            <a:extLst>
              <a:ext uri="{FF2B5EF4-FFF2-40B4-BE49-F238E27FC236}">
                <a16:creationId xmlns:a16="http://schemas.microsoft.com/office/drawing/2014/main" id="{A695B6D1-B62D-41B2-87D1-FFDE0C076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0707" y="2936501"/>
            <a:ext cx="5078677" cy="200607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5029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5BBC-4FF8-4419-A271-F0A3041E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E49F0-DD51-48CC-AF45-4C62C96E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detect all the text in the frame</a:t>
            </a:r>
          </a:p>
          <a:p>
            <a:r>
              <a:rPr lang="en-US" dirty="0"/>
              <a:t>Convert each frame to a </a:t>
            </a:r>
          </a:p>
        </p:txBody>
      </p:sp>
    </p:spTree>
    <p:extLst>
      <p:ext uri="{BB962C8B-B14F-4D97-AF65-F5344CB8AC3E}">
        <p14:creationId xmlns:p14="http://schemas.microsoft.com/office/powerpoint/2010/main" val="22432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9820-CDE6-4D5D-8782-D14F418FD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Insta  @</a:t>
            </a:r>
            <a:r>
              <a:rPr lang="en-US" dirty="0" err="1"/>
              <a:t>aiclub.ahs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1898446-5335-403F-BD20-9DD4CCF01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/>
          <a:lstStyle/>
          <a:p>
            <a:r>
              <a:rPr lang="en-US" dirty="0"/>
              <a:t>Join </a:t>
            </a:r>
            <a:r>
              <a:rPr lang="en-US" dirty="0" err="1"/>
              <a:t>insta</a:t>
            </a:r>
            <a:r>
              <a:rPr lang="en-US" dirty="0"/>
              <a:t> for important updates</a:t>
            </a:r>
          </a:p>
        </p:txBody>
      </p:sp>
    </p:spTree>
    <p:extLst>
      <p:ext uri="{BB962C8B-B14F-4D97-AF65-F5344CB8AC3E}">
        <p14:creationId xmlns:p14="http://schemas.microsoft.com/office/powerpoint/2010/main" val="33195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5C9F-2E0D-4B43-93FD-6E210C89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2500"/>
              <a:t>Different types of ways to generate the algorithm </a:t>
            </a:r>
            <a:br>
              <a:rPr lang="en-US" sz="2500"/>
            </a:br>
            <a:br>
              <a:rPr lang="en-US" sz="2500"/>
            </a:br>
            <a:r>
              <a:rPr lang="en-US" sz="2500" b="1" u="sng"/>
              <a:t>Neural Networks</a:t>
            </a:r>
          </a:p>
        </p:txBody>
      </p:sp>
      <p:sp>
        <p:nvSpPr>
          <p:cNvPr id="2052" name="Text Placeholder 2">
            <a:extLst>
              <a:ext uri="{FF2B5EF4-FFF2-40B4-BE49-F238E27FC236}">
                <a16:creationId xmlns:a16="http://schemas.microsoft.com/office/drawing/2014/main" id="{75C1201F-8C52-4D0F-A45B-C3846233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Each dot is a neuron</a:t>
            </a:r>
          </a:p>
          <a:p>
            <a:r>
              <a:rPr lang="en-US" dirty="0"/>
              <a:t>Each red dot is a final output</a:t>
            </a:r>
          </a:p>
          <a:p>
            <a:r>
              <a:rPr lang="en-US" dirty="0"/>
              <a:t>Each green, pink and blue dot is a weight variant</a:t>
            </a:r>
          </a:p>
          <a:p>
            <a:r>
              <a:rPr lang="en-US" dirty="0"/>
              <a:t>The mix of connecting each neuron, varies the output result and different types are used for different use cases.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EB83F4-FF24-4D39-BB73-93714B3A6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10"/>
          <a:stretch/>
        </p:blipFill>
        <p:spPr bwMode="auto">
          <a:xfrm>
            <a:off x="6500707" y="1729649"/>
            <a:ext cx="5078677" cy="4419782"/>
          </a:xfrm>
          <a:prstGeom prst="rect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65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E420-C370-459A-A8B5-39451BBC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Convolutional Neural Networks – What we use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48080D01-96CF-470C-99CE-01A5BA88E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/>
          <a:lstStyle/>
          <a:p>
            <a:r>
              <a:rPr lang="en-US" dirty="0"/>
              <a:t>One of the more advance's networks, and could be used in many different places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4385609B-8DF2-407A-A7D7-33334245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0707" y="2301665"/>
            <a:ext cx="5078677" cy="327574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600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069D-4FFB-4813-A521-685410B4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Weights in CNN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6E1A37-589F-431B-B69A-B604768DCA6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18883" y="1706880"/>
                <a:ext cx="5078677" cy="484632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To develop a better algorithm we need more pictures. </a:t>
                </a:r>
              </a:p>
              <a:p>
                <a:r>
                  <a:rPr lang="en-US" sz="2400" dirty="0"/>
                  <a:t>With more pictures going through the process, each dot has a specific number which is changing slightly. By 0.1 </a:t>
                </a:r>
              </a:p>
              <a:p>
                <a:r>
                  <a:rPr lang="en-US" sz="2400" dirty="0"/>
                  <a:t>When all pictures have ran through the network then the CNN takes in all the weight values and generates an algorithm. </a:t>
                </a:r>
              </a:p>
              <a:p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] </a:t>
                </a:r>
                <a:r>
                  <a:rPr lang="en-US" sz="2400" dirty="0">
                    <a:sym typeface="Wingdings" panose="05000000000000000000" pitchFamily="2" charset="2"/>
                  </a:rPr>
                  <a:t> changing each time a picture goes through the model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Final output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6E1A37-589F-431B-B69A-B604768DC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18883" y="1706880"/>
                <a:ext cx="5078677" cy="4846320"/>
              </a:xfrm>
              <a:prstGeom prst="rect">
                <a:avLst/>
              </a:prstGeom>
              <a:blipFill>
                <a:blip r:embed="rId2"/>
                <a:stretch>
                  <a:fillRect l="-840" t="-1258" r="-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convolutional neural network weights">
            <a:extLst>
              <a:ext uri="{FF2B5EF4-FFF2-40B4-BE49-F238E27FC236}">
                <a16:creationId xmlns:a16="http://schemas.microsoft.com/office/drawing/2014/main" id="{C74A12FB-85E2-4E25-8281-64FEB3CA5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0707" y="1811986"/>
            <a:ext cx="5078677" cy="4255107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995FF44-5531-40F9-8D73-DB3B7B157283}"/>
              </a:ext>
            </a:extLst>
          </p:cNvPr>
          <p:cNvCxnSpPr>
            <a:cxnSpLocks/>
          </p:cNvCxnSpPr>
          <p:nvPr/>
        </p:nvCxnSpPr>
        <p:spPr>
          <a:xfrm flipV="1">
            <a:off x="5637212" y="4191000"/>
            <a:ext cx="4191000" cy="228600"/>
          </a:xfrm>
          <a:prstGeom prst="bentConnector3">
            <a:avLst>
              <a:gd name="adj1" fmla="val 9993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4D768B7-773A-4F4D-993D-C5B572C8F8DE}"/>
              </a:ext>
            </a:extLst>
          </p:cNvPr>
          <p:cNvCxnSpPr>
            <a:cxnSpLocks/>
          </p:cNvCxnSpPr>
          <p:nvPr/>
        </p:nvCxnSpPr>
        <p:spPr>
          <a:xfrm flipV="1">
            <a:off x="5103812" y="4419600"/>
            <a:ext cx="6096000" cy="1676400"/>
          </a:xfrm>
          <a:prstGeom prst="bentConnector3">
            <a:avLst>
              <a:gd name="adj1" fmla="val 1000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6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7ADC-A9C6-421E-9FA6-C456B6A4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use it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6191-A7F9-4D7E-92BD-C06237E55D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generate a full CNN, but that requires extreme practice in coding and needs a lot high level knowledge of coding</a:t>
            </a:r>
          </a:p>
          <a:p>
            <a:r>
              <a:rPr lang="en-US" dirty="0"/>
              <a:t>If we make out own then it would work, but when trying to actually implement it/test it the probability will never be high enough. </a:t>
            </a:r>
            <a:r>
              <a:rPr lang="en-US" dirty="0">
                <a:sym typeface="Wingdings" panose="05000000000000000000" pitchFamily="2" charset="2"/>
              </a:rPr>
              <a:t> Project for later date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26929-9C17-4918-8614-4C26FE3679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Transfer learning </a:t>
            </a:r>
          </a:p>
          <a:p>
            <a:r>
              <a:rPr lang="en-US" dirty="0"/>
              <a:t>Branch of an other’s model and make it optimize it for us</a:t>
            </a:r>
          </a:p>
          <a:p>
            <a:r>
              <a:rPr lang="en-US" dirty="0"/>
              <a:t>We use their branch of neural networks, but we vary the weights to make it useful for 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0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7DD-0BA6-41E8-9DC0-27B20EE7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Libraries that we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3FBC-AB10-43AE-803F-297A589FF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Pandas</a:t>
            </a:r>
          </a:p>
          <a:p>
            <a:pPr lvl="2"/>
            <a:r>
              <a:rPr lang="en-US" dirty="0"/>
              <a:t>Dfply</a:t>
            </a:r>
          </a:p>
          <a:p>
            <a:pPr lvl="2"/>
            <a:r>
              <a:rPr lang="en-US" dirty="0"/>
              <a:t>Creating tables and data analysis</a:t>
            </a:r>
          </a:p>
          <a:p>
            <a:pPr lvl="1"/>
            <a:r>
              <a:rPr lang="en-US" dirty="0"/>
              <a:t>NumPy</a:t>
            </a:r>
          </a:p>
          <a:p>
            <a:pPr lvl="2"/>
            <a:r>
              <a:rPr lang="en-US" dirty="0"/>
              <a:t>Array management for pictures</a:t>
            </a:r>
          </a:p>
          <a:p>
            <a:pPr lvl="1"/>
            <a:r>
              <a:rPr lang="en-US" dirty="0"/>
              <a:t>Os (operating system)</a:t>
            </a:r>
          </a:p>
          <a:p>
            <a:pPr lvl="2"/>
            <a:r>
              <a:rPr lang="en-US" dirty="0"/>
              <a:t>File managment</a:t>
            </a:r>
          </a:p>
          <a:p>
            <a:pPr lvl="1"/>
            <a:r>
              <a:rPr lang="en-US" dirty="0" err="1"/>
              <a:t>Mathplotlib.pyplot</a:t>
            </a:r>
            <a:endParaRPr lang="en-US" dirty="0"/>
          </a:p>
          <a:p>
            <a:pPr lvl="2"/>
            <a:r>
              <a:rPr lang="en-US" dirty="0"/>
              <a:t>Generating plots and graphs, and overlaying them over pictures</a:t>
            </a:r>
          </a:p>
        </p:txBody>
      </p:sp>
    </p:spTree>
    <p:extLst>
      <p:ext uri="{BB962C8B-B14F-4D97-AF65-F5344CB8AC3E}">
        <p14:creationId xmlns:p14="http://schemas.microsoft.com/office/powerpoint/2010/main" val="30007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19D6-65E9-4ADD-84A3-B7FB3825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D7F8-B29A-4A4E-B2A7-4F5FAAFF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Computer Vision</a:t>
            </a:r>
          </a:p>
          <a:p>
            <a:r>
              <a:rPr lang="en-US" dirty="0"/>
              <a:t>One of the biggest fields of AI </a:t>
            </a:r>
          </a:p>
          <a:p>
            <a:r>
              <a:rPr lang="en-US" dirty="0"/>
              <a:t>Many different uses in the real world</a:t>
            </a:r>
          </a:p>
          <a:p>
            <a:r>
              <a:rPr lang="en-US" dirty="0"/>
              <a:t>The process of capturing data from a camera</a:t>
            </a:r>
          </a:p>
          <a:p>
            <a:r>
              <a:rPr lang="en-US" dirty="0"/>
              <a:t>Camera</a:t>
            </a:r>
          </a:p>
          <a:p>
            <a:pPr lvl="1"/>
            <a:r>
              <a:rPr lang="en-US" dirty="0"/>
              <a:t>Any sort of camera</a:t>
            </a:r>
          </a:p>
          <a:p>
            <a:pPr lvl="2"/>
            <a:r>
              <a:rPr lang="en-US" dirty="0"/>
              <a:t>Webcam</a:t>
            </a:r>
          </a:p>
          <a:p>
            <a:pPr lvl="2"/>
            <a:r>
              <a:rPr lang="en-US" dirty="0"/>
              <a:t>Already installed camera on your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1320</Words>
  <Application>Microsoft Office PowerPoint</Application>
  <PresentationFormat>Custom</PresentationFormat>
  <Paragraphs>163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Tech 16x9</vt:lpstr>
      <vt:lpstr>Coding AI</vt:lpstr>
      <vt:lpstr>Many different fields of AI </vt:lpstr>
      <vt:lpstr>Why do we use AI </vt:lpstr>
      <vt:lpstr>Different types of ways to generate the algorithm   Neural Networks</vt:lpstr>
      <vt:lpstr>Convolutional Neural Networks – What we use</vt:lpstr>
      <vt:lpstr>Weights in CNN </vt:lpstr>
      <vt:lpstr>How we use it </vt:lpstr>
      <vt:lpstr>Some basic Libraries that we use</vt:lpstr>
      <vt:lpstr>OpenCV (I)</vt:lpstr>
      <vt:lpstr>OpenCV(II) – Object Detection</vt:lpstr>
      <vt:lpstr>Using the OS library (Documentation in a slide)</vt:lpstr>
      <vt:lpstr>Using the OS library (Documentation in a slide)</vt:lpstr>
      <vt:lpstr>Using the OS library (Documentation in a slide)</vt:lpstr>
      <vt:lpstr>Capturing a video Full Process  With task at the end</vt:lpstr>
      <vt:lpstr>Import necessary files</vt:lpstr>
      <vt:lpstr>Directory Change</vt:lpstr>
      <vt:lpstr>INPUT()</vt:lpstr>
      <vt:lpstr>Directory and variables</vt:lpstr>
      <vt:lpstr>Directory and variables</vt:lpstr>
      <vt:lpstr>How many pics previously there</vt:lpstr>
      <vt:lpstr>RUN CODE</vt:lpstr>
      <vt:lpstr>RUN CODE</vt:lpstr>
      <vt:lpstr>QUIT WEBCAM WHEN DONE</vt:lpstr>
      <vt:lpstr>What does this code do</vt:lpstr>
      <vt:lpstr>Things to build on  </vt:lpstr>
      <vt:lpstr>Use google </vt:lpstr>
      <vt:lpstr>Our Projects</vt:lpstr>
      <vt:lpstr>NLP  Scanner ID Project</vt:lpstr>
      <vt:lpstr>PowerPoint Presentation</vt:lpstr>
      <vt:lpstr>First task</vt:lpstr>
      <vt:lpstr>Insta  @aiclub.ahs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AI</dc:title>
  <dc:creator>kunal aneja</dc:creator>
  <cp:lastModifiedBy>kunal aneja</cp:lastModifiedBy>
  <cp:revision>5</cp:revision>
  <dcterms:created xsi:type="dcterms:W3CDTF">2019-11-17T15:17:36Z</dcterms:created>
  <dcterms:modified xsi:type="dcterms:W3CDTF">2019-11-19T02:44:04Z</dcterms:modified>
</cp:coreProperties>
</file>