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9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0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6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6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1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5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0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2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0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216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7" r:id="rId5"/>
    <p:sldLayoutId id="2147483731" r:id="rId6"/>
    <p:sldLayoutId id="2147483732" r:id="rId7"/>
    <p:sldLayoutId id="2147483733" r:id="rId8"/>
    <p:sldLayoutId id="2147483736" r:id="rId9"/>
    <p:sldLayoutId id="2147483734" r:id="rId10"/>
    <p:sldLayoutId id="2147483735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9657E9E3-83AF-47AC-9C2F-9B96EC7A4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48056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593271"/>
            <a:ext cx="11303626" cy="2059000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49B53-4875-4368-9769-13229F431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803683"/>
            <a:ext cx="10965141" cy="1093314"/>
          </a:xfrm>
        </p:spPr>
        <p:txBody>
          <a:bodyPr>
            <a:normAutofit/>
          </a:bodyPr>
          <a:lstStyle/>
          <a:p>
            <a:r>
              <a:rPr lang="en" sz="4000" dirty="0"/>
              <a:t>AI Club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F8D18-4A3E-469F-8373-2C991C7A6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1985679"/>
            <a:ext cx="10965142" cy="484822"/>
          </a:xfrm>
        </p:spPr>
        <p:txBody>
          <a:bodyPr>
            <a:normAutofit/>
          </a:bodyPr>
          <a:lstStyle/>
          <a:p>
            <a:r>
              <a:rPr lang="en-US" dirty="0" err="1"/>
              <a:t>Sponsered</a:t>
            </a:r>
            <a:r>
              <a:rPr lang="en-US" dirty="0"/>
              <a:t> by: Mr. Hatcher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05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9A17-5C79-4955-A7C8-6AE02DC9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do we do in AI Club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B977F-9B12-4913-98DC-64CBD7E3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Work on real life AI project that might be implemented somewhere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We also are looking into local AI competitions we can participate in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We bring in guest speakers who work with AI in their work environment from companies like Chick-Fil-A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7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5E58-5DBC-4486-88A9-20E0C54A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we have planned for this year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8E13-18E5-4349-BBBE-EA4C82A98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A personal project that people will work in groups and allow them get the feel of AI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Work together on a much larger project 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Or continue previous project and develop it into something tangible 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Guest speaker talks from </a:t>
            </a:r>
          </a:p>
          <a:p>
            <a:pPr marL="781200" lvl="1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IBM</a:t>
            </a:r>
          </a:p>
          <a:p>
            <a:pPr marL="781200" lvl="1" indent="-311150">
              <a:spcBef>
                <a:spcPts val="0"/>
              </a:spcBef>
              <a:spcAft>
                <a:spcPts val="0"/>
              </a:spcAft>
              <a:buSzPts val="1300"/>
              <a:buFont typeface="Wingdings 2" panose="05020102010507070707" pitchFamily="18" charset="2"/>
              <a:buChar char="-"/>
            </a:pPr>
            <a:r>
              <a:rPr lang="en-US" dirty="0"/>
              <a:t>Chick-fil-a</a:t>
            </a:r>
          </a:p>
          <a:p>
            <a:pPr marL="781200" lvl="1" indent="-311150">
              <a:spcBef>
                <a:spcPts val="0"/>
              </a:spcBef>
              <a:spcAft>
                <a:spcPts val="0"/>
              </a:spcAft>
              <a:buSzPts val="1300"/>
              <a:buFont typeface="Wingdings 2" panose="05020102010507070707" pitchFamily="18" charset="2"/>
              <a:buChar char="-"/>
            </a:pPr>
            <a:r>
              <a:rPr lang="en-US" dirty="0"/>
              <a:t>LexisNexis</a:t>
            </a:r>
          </a:p>
          <a:p>
            <a:pPr marL="457200" indent="-311150">
              <a:spcBef>
                <a:spcPts val="0"/>
              </a:spcBef>
              <a:spcAft>
                <a:spcPts val="0"/>
              </a:spcAft>
              <a:buSzPts val="1300"/>
              <a:buFont typeface="Wingdings 2" panose="05020102010507070707" pitchFamily="18" charset="2"/>
              <a:buChar char="-"/>
            </a:pPr>
            <a:r>
              <a:rPr lang="en-US" dirty="0"/>
              <a:t>Maybe a competition</a:t>
            </a:r>
          </a:p>
        </p:txBody>
      </p:sp>
    </p:spTree>
    <p:extLst>
      <p:ext uri="{BB962C8B-B14F-4D97-AF65-F5344CB8AC3E}">
        <p14:creationId xmlns:p14="http://schemas.microsoft.com/office/powerpoint/2010/main" val="12414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D157-074B-4605-B571-A6F60DF7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Guest Speakers &amp; Sponsorships	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B409-C064-4F4A-B691-69EB7FCC2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Chick-Fil-A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IBM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LexisNexis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0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B303-310A-4A9B-831B-6A2AF9E0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2F586-9982-42C9-A6F0-4C2C3934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Thursday after school till 4:45 in Mr. Hatcher’s room</a:t>
            </a:r>
          </a:p>
        </p:txBody>
      </p:sp>
    </p:spTree>
    <p:extLst>
      <p:ext uri="{BB962C8B-B14F-4D97-AF65-F5344CB8AC3E}">
        <p14:creationId xmlns:p14="http://schemas.microsoft.com/office/powerpoint/2010/main" val="348930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D17A-1FA1-4297-8E08-9DD5014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New AI </a:t>
            </a:r>
            <a:r>
              <a:rPr lang="en-US" dirty="0"/>
              <a:t>Projects</a:t>
            </a:r>
            <a:r>
              <a:rPr lang="en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63294-578A-403F-BA3D-A0863D05A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Ai that auto debugs code or could be alerting for specific ideas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Manipulate sound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Turn music to different sounds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Parking, making it better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Able to detect voice much better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Take all pop songs and build a deep learning more which can make a song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Create a game which simulates red lights and random cars come with random speeds, build software to make least cars slow down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Courses recommendations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Facial recognition for behavior in classroom and record </a:t>
            </a:r>
            <a:r>
              <a:rPr lang="en-US" dirty="0" err="1"/>
              <a:t>attendence</a:t>
            </a:r>
            <a:endParaRPr lang="en-US" dirty="0"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Signature tracking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Face Tracking drone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6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BB97-351A-4C47-94B3-0B15F4CF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E137-16E7-460C-9877-A2BD5230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8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1E25-A026-42A1-85B9-2883E9E5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Year Project Cafeteria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16177-2985-422F-AD3A-C9599554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280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3E2E8"/>
      </a:lt2>
      <a:accent1>
        <a:srgbClr val="BF9B30"/>
      </a:accent1>
      <a:accent2>
        <a:srgbClr val="93AA1F"/>
      </a:accent2>
      <a:accent3>
        <a:srgbClr val="65B32D"/>
      </a:accent3>
      <a:accent4>
        <a:srgbClr val="2588C7"/>
      </a:accent4>
      <a:accent5>
        <a:srgbClr val="3756D9"/>
      </a:accent5>
      <a:accent6>
        <a:srgbClr val="6040CE"/>
      </a:accent6>
      <a:hlink>
        <a:srgbClr val="7B6ACD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217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DividendVTI</vt:lpstr>
      <vt:lpstr>AI Club</vt:lpstr>
      <vt:lpstr>What do we do in AI Club</vt:lpstr>
      <vt:lpstr>What we have planned for this year</vt:lpstr>
      <vt:lpstr>Guest Speakers &amp; Sponsorships  </vt:lpstr>
      <vt:lpstr>Meeting dates</vt:lpstr>
      <vt:lpstr>New AI Projects </vt:lpstr>
      <vt:lpstr>PowerPoint Presentation</vt:lpstr>
      <vt:lpstr>Last Year Project Cafeteria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Club</dc:title>
  <dc:creator>kunal aneja</dc:creator>
  <cp:lastModifiedBy>kunal aneja</cp:lastModifiedBy>
  <cp:revision>5</cp:revision>
  <dcterms:created xsi:type="dcterms:W3CDTF">2019-08-07T06:08:12Z</dcterms:created>
  <dcterms:modified xsi:type="dcterms:W3CDTF">2019-08-07T16:09:09Z</dcterms:modified>
</cp:coreProperties>
</file>