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1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82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 </a:t>
            </a:r>
            <a:br>
              <a:rPr lang="en-US" dirty="0"/>
            </a:br>
            <a:r>
              <a:rPr lang="en-US" dirty="0"/>
              <a:t>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Hatcher</a:t>
            </a:r>
          </a:p>
          <a:p>
            <a:r>
              <a:rPr lang="en-US" dirty="0"/>
              <a:t>1271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what we do</a:t>
            </a:r>
          </a:p>
          <a:p>
            <a:r>
              <a:rPr lang="en-US" dirty="0"/>
              <a:t>What is plan for future</a:t>
            </a:r>
          </a:p>
          <a:p>
            <a:r>
              <a:rPr lang="en-US" dirty="0"/>
              <a:t>Get ready for the amazing year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Lets make it 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D32-8D62-4A66-A2B5-06EFCDD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07AB-4BE7-41CA-8601-A3765FCE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start form</a:t>
            </a:r>
          </a:p>
          <a:p>
            <a:r>
              <a:rPr lang="en-US" dirty="0"/>
              <a:t>Pay OSP - $15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Leadership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3817624" cy="3512213"/>
          </a:xfrm>
        </p:spPr>
        <p:txBody>
          <a:bodyPr/>
          <a:lstStyle/>
          <a:p>
            <a:r>
              <a:rPr lang="en-US" dirty="0"/>
              <a:t>Different roles</a:t>
            </a:r>
          </a:p>
          <a:p>
            <a:pPr lvl="1"/>
            <a:r>
              <a:rPr lang="en-US" dirty="0"/>
              <a:t>Programming Lead</a:t>
            </a:r>
          </a:p>
          <a:p>
            <a:pPr lvl="1"/>
            <a:r>
              <a:rPr lang="en-US" dirty="0"/>
              <a:t>Research lead</a:t>
            </a:r>
          </a:p>
          <a:p>
            <a:pPr lvl="1"/>
            <a:r>
              <a:rPr lang="en-US" dirty="0"/>
              <a:t>Social Media and Treasury Manager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E2DD4D80-D21F-457A-BEE2-5C3B0F1F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35011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74776-E325-4FF7-BF46-C4EB680A89A9}"/>
              </a:ext>
            </a:extLst>
          </p:cNvPr>
          <p:cNvSpPr txBox="1"/>
          <p:nvPr/>
        </p:nvSpPr>
        <p:spPr>
          <a:xfrm>
            <a:off x="5640935" y="4251505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https://bit.ly/2kGosuU</a:t>
            </a:r>
          </a:p>
        </p:txBody>
      </p:sp>
    </p:spTree>
    <p:extLst>
      <p:ext uri="{BB962C8B-B14F-4D97-AF65-F5344CB8AC3E}">
        <p14:creationId xmlns:p14="http://schemas.microsoft.com/office/powerpoint/2010/main" val="6612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Artificial Intelligence  Club</vt:lpstr>
      <vt:lpstr>Last week</vt:lpstr>
      <vt:lpstr>AI Ideas?</vt:lpstr>
      <vt:lpstr>Basics</vt:lpstr>
      <vt:lpstr>Leadership 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2019-09-18T13:31:13Z</dcterms:modified>
</cp:coreProperties>
</file>