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4" r:id="rId4"/>
    <p:sldId id="263" r:id="rId5"/>
    <p:sldId id="265" r:id="rId6"/>
    <p:sldId id="267" r:id="rId7"/>
    <p:sldId id="266" r:id="rId8"/>
    <p:sldId id="259" r:id="rId9"/>
    <p:sldId id="260" r:id="rId10"/>
    <p:sldId id="262" r:id="rId11"/>
    <p:sldId id="261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109" d="100"/>
          <a:sy n="109" d="100"/>
        </p:scale>
        <p:origin x="58" y="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talk.nvidia.com/default/board/371/jetson-nano/" TargetMode="External"/><Relationship Id="rId2" Type="http://schemas.openxmlformats.org/officeDocument/2006/relationships/hyperlink" Target="https://developer.nvidia.com/open-sour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idia.com/en-us/deep-learning-ai/educa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visiona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cc_jemaoN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CArmByxi1DddcogwAhvehkiaSXNEYcL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xcCs7-fxUM&amp;t=5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products/15365" TargetMode="External"/><Relationship Id="rId2" Type="http://schemas.openxmlformats.org/officeDocument/2006/relationships/hyperlink" Target="https://www.nvidia.com/en-us/autonomous-machines/embedded-systems/jetbot-ai-robot-kit/?nvid=nv-int-csfg-33721#cid=internal_en-us_CORPSFG_Embedded-Robotics-EM0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Intelligence </a:t>
            </a:r>
            <a:br>
              <a:rPr lang="en-US" dirty="0"/>
            </a:br>
            <a:r>
              <a:rPr lang="en-US" dirty="0"/>
              <a:t>Club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Hatcher</a:t>
            </a:r>
          </a:p>
          <a:p>
            <a:r>
              <a:rPr lang="en-US" dirty="0"/>
              <a:t>1271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0F15-1C64-41C7-B91C-5F001906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Nvidia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E5652-9E06-451B-BAC3-F73F397E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Opensource Models </a:t>
            </a:r>
          </a:p>
          <a:p>
            <a:r>
              <a:rPr lang="en-US" dirty="0">
                <a:hlinkClick r:id="rId2"/>
              </a:rPr>
              <a:t>https://developer.nvidia.com/open-source</a:t>
            </a:r>
            <a:endParaRPr lang="en-US" dirty="0"/>
          </a:p>
          <a:p>
            <a:r>
              <a:rPr lang="en-US" dirty="0"/>
              <a:t>Demos</a:t>
            </a:r>
          </a:p>
          <a:p>
            <a:r>
              <a:rPr lang="en-US" dirty="0">
                <a:hlinkClick r:id="rId3"/>
              </a:rPr>
              <a:t>https://devtalk.nvidia.com/default/board/371/jetson-nano/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8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03D5-2A13-4C94-88E8-C95A7896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Nvidia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42EC6-03AB-491B-AADB-D53CF29C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hlinkClick r:id="rId2"/>
              </a:rPr>
              <a:t>https://www.nvidia.com/en-us/deep-learning-ai/education/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Fundamentals of Deep Learning for Computer Vision</a:t>
            </a:r>
          </a:p>
          <a:p>
            <a:r>
              <a:rPr lang="en-US" dirty="0"/>
              <a:t>Getting started with Jetson Nano</a:t>
            </a:r>
          </a:p>
        </p:txBody>
      </p:sp>
    </p:spTree>
    <p:extLst>
      <p:ext uri="{BB962C8B-B14F-4D97-AF65-F5344CB8AC3E}">
        <p14:creationId xmlns:p14="http://schemas.microsoft.com/office/powerpoint/2010/main" val="427389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E1AA-6264-46E7-BA26-E1A7CEF8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Sponsorships/Mentorship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5721-3BC3-46E7-AFBC-8CFE478BC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Chick-fil-A</a:t>
            </a:r>
          </a:p>
          <a:p>
            <a:r>
              <a:rPr lang="en-US" dirty="0"/>
              <a:t>IBM</a:t>
            </a:r>
          </a:p>
          <a:p>
            <a:r>
              <a:rPr lang="en-US" dirty="0"/>
              <a:t>Amazon AWS</a:t>
            </a:r>
          </a:p>
          <a:p>
            <a:r>
              <a:rPr lang="en-US" dirty="0"/>
              <a:t>Microsoft</a:t>
            </a:r>
          </a:p>
          <a:p>
            <a:r>
              <a:rPr lang="en-US" dirty="0">
                <a:hlinkClick r:id="rId2"/>
              </a:rPr>
              <a:t>https://www.deepvisionai.com/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2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2443279" cy="3512213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https://www.anaconda.com/distribution/</a:t>
            </a:r>
            <a:endParaRPr lang="en-US" dirty="0"/>
          </a:p>
          <a:p>
            <a:r>
              <a:rPr lang="en-US" sz="2000" dirty="0"/>
              <a:t>Just search up anaconda download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** make sure you scroll down**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61DA99D-2ED1-40EF-9219-C99DDD1B7F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0" y="1350110"/>
            <a:ext cx="5937195" cy="333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9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1679754" cy="3512213"/>
          </a:xfrm>
        </p:spPr>
        <p:txBody>
          <a:bodyPr>
            <a:normAutofit/>
          </a:bodyPr>
          <a:lstStyle/>
          <a:p>
            <a:r>
              <a:rPr lang="en-US" sz="1800" dirty="0"/>
              <a:t>Go through process SLOWLY</a:t>
            </a:r>
          </a:p>
          <a:p>
            <a:r>
              <a:rPr lang="en-US" sz="1800" dirty="0"/>
              <a:t>Pic a proper place to save it***</a:t>
            </a:r>
          </a:p>
        </p:txBody>
      </p:sp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3351692-6016-4028-BA86-2BD44686A1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4" y="1283302"/>
            <a:ext cx="6862575" cy="386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0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1527049" cy="3512213"/>
          </a:xfrm>
        </p:spPr>
        <p:txBody>
          <a:bodyPr>
            <a:normAutofit/>
          </a:bodyPr>
          <a:lstStyle/>
          <a:p>
            <a:r>
              <a:rPr lang="en-US" sz="1800" dirty="0"/>
              <a:t>Download Python</a:t>
            </a:r>
          </a:p>
          <a:p>
            <a:r>
              <a:rPr lang="en-US" sz="1800" dirty="0"/>
              <a:t>Just search it up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EBB4B8F-5FE0-4B79-89F1-BC56A53D78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0" y="1197404"/>
            <a:ext cx="7015280" cy="39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2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113635"/>
            <a:ext cx="1679754" cy="2748688"/>
          </a:xfrm>
        </p:spPr>
        <p:txBody>
          <a:bodyPr>
            <a:normAutofit/>
          </a:bodyPr>
          <a:lstStyle/>
          <a:p>
            <a:r>
              <a:rPr lang="en-US" sz="1600" dirty="0"/>
              <a:t>MAKE SURE YOU DO THIS</a:t>
            </a:r>
          </a:p>
          <a:p>
            <a:r>
              <a:rPr lang="en-US" sz="1600" b="1" dirty="0"/>
              <a:t>ADD ANACONDA TO MY PATH ENVIORMENT VARIABLE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4055F5B-9CAA-41FE-9EE0-181644C578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0" y="1197404"/>
            <a:ext cx="7015280" cy="39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0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command line and type in “</a:t>
            </a:r>
            <a:r>
              <a:rPr lang="en-US" dirty="0" err="1"/>
              <a:t>jupyter</a:t>
            </a:r>
            <a:r>
              <a:rPr lang="en-US" dirty="0"/>
              <a:t> notebook”</a:t>
            </a:r>
          </a:p>
          <a:p>
            <a:r>
              <a:rPr lang="en-US" dirty="0"/>
              <a:t>Make sure you have pip installed</a:t>
            </a:r>
          </a:p>
          <a:p>
            <a:pPr lvl="1"/>
            <a:r>
              <a:rPr lang="en-US" dirty="0"/>
              <a:t>Install all the libraries</a:t>
            </a:r>
          </a:p>
          <a:p>
            <a:pPr lvl="2"/>
            <a:r>
              <a:rPr lang="en-US" dirty="0">
                <a:hlinkClick r:id="rId2"/>
              </a:rPr>
              <a:t>https://www.youtube.com/watch?v=Fcc_jemaoNU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Google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to store and run code on it </a:t>
            </a:r>
          </a:p>
          <a:p>
            <a:r>
              <a:rPr lang="en-US" dirty="0">
                <a:hlinkClick r:id="rId2"/>
              </a:rPr>
              <a:t>https://drive.google.com/open?id=1CArmByxi1DddcogwAhvehkiaSXNEYcL3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1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Last Year Cafeteria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>
                <a:hlinkClick r:id="rId2"/>
              </a:rPr>
              <a:t>https://www.youtube.com/watch?v=OxcCs7-fxUM&amp;t=5s</a:t>
            </a:r>
            <a:endParaRPr lang="en-US" dirty="0"/>
          </a:p>
          <a:p>
            <a:endParaRPr lang="en-US" dirty="0"/>
          </a:p>
          <a:p>
            <a:r>
              <a:rPr lang="en-US" dirty="0"/>
              <a:t>Actual Demo</a:t>
            </a:r>
          </a:p>
          <a:p>
            <a:pPr lvl="1"/>
            <a:r>
              <a:rPr lang="en-US" dirty="0"/>
              <a:t>--- </a:t>
            </a:r>
          </a:p>
        </p:txBody>
      </p:sp>
    </p:spTree>
    <p:extLst>
      <p:ext uri="{BB962C8B-B14F-4D97-AF65-F5344CB8AC3E}">
        <p14:creationId xmlns:p14="http://schemas.microsoft.com/office/powerpoint/2010/main" val="348018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6E8E-89D1-447E-9843-0A47B981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Year Object Detection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AF66D-8198-4D6F-BCBF-130A6CBD7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https://www.nvidia.com/en-us/autonomous-machines/embedded-systems/jetbot-ai-robot-kit/?nvid=nv-int-csfg-33721#cid=internal_en-us_CORPSFG_Embedded-Robotics-EM03</a:t>
            </a:r>
            <a:endParaRPr lang="en-US" sz="1600" dirty="0"/>
          </a:p>
          <a:p>
            <a:r>
              <a:rPr lang="en-US" dirty="0"/>
              <a:t>4 different cars</a:t>
            </a:r>
          </a:p>
          <a:p>
            <a:r>
              <a:rPr lang="en-US" dirty="0"/>
              <a:t>Pick one</a:t>
            </a:r>
          </a:p>
          <a:p>
            <a:pPr lvl="1"/>
            <a:r>
              <a:rPr lang="en-US" dirty="0"/>
              <a:t>Main</a:t>
            </a:r>
          </a:p>
          <a:p>
            <a:pPr lvl="2"/>
            <a:r>
              <a:rPr lang="en-US" dirty="0">
                <a:hlinkClick r:id="rId3"/>
              </a:rPr>
              <a:t>https://www.sparkfun.com/products/15365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5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On-screen Show (16:9)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Artificial Intelligence  Club</vt:lpstr>
      <vt:lpstr>Installing Anaconda</vt:lpstr>
      <vt:lpstr>Installing Anaconda</vt:lpstr>
      <vt:lpstr>Installing Anaconda</vt:lpstr>
      <vt:lpstr>Installing Anaconda</vt:lpstr>
      <vt:lpstr>Running Anaconda</vt:lpstr>
      <vt:lpstr>Google One</vt:lpstr>
      <vt:lpstr>Last Year Cafeteria Project</vt:lpstr>
      <vt:lpstr>This Year Object Detection Car</vt:lpstr>
      <vt:lpstr>Nvidia Resources</vt:lpstr>
      <vt:lpstr>Nvidia Certification</vt:lpstr>
      <vt:lpstr>Sponsorships/Mentorship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2019-09-23T21:11:27Z</dcterms:modified>
</cp:coreProperties>
</file>