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61" r:id="rId5"/>
    <p:sldId id="259" r:id="rId6"/>
    <p:sldId id="257" r:id="rId7"/>
    <p:sldId id="268" r:id="rId8"/>
    <p:sldId id="265" r:id="rId9"/>
    <p:sldId id="258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f_e9xoaWq0LdR_vgkYQ8LAn2Yyp7jhT9?usp=sharing" TargetMode="External"/><Relationship Id="rId7" Type="http://schemas.openxmlformats.org/officeDocument/2006/relationships/hyperlink" Target="https://tinyurl.com/paymoneyforospforai" TargetMode="External"/><Relationship Id="rId2" Type="http://schemas.openxmlformats.org/officeDocument/2006/relationships/hyperlink" Target="https://tinyurl.com/aiclublinktosh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sp.osmsinc.com/FultonGA/BVModules/CategoryTemplates/Detailed%20List%20with%20Properties/Category.aspx?categoryid=EN701" TargetMode="External"/><Relationship Id="rId5" Type="http://schemas.openxmlformats.org/officeDocument/2006/relationships/hyperlink" Target="https://forms.gle/c65RiUAxZWk7qxtm6" TargetMode="External"/><Relationship Id="rId4" Type="http://schemas.openxmlformats.org/officeDocument/2006/relationships/hyperlink" Target="https://tinyurl.com/signupforleadershipa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n-us/deep-learning-ai/educa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embedded/jetpac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8677-C1A0-40DF-9AA2-1D5518023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1DD53-98EC-48C0-825C-E48847482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D921-B2EC-44FD-8FF4-42C62961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5064-D419-4C66-9DCE-F8943151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9888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Drive</a:t>
            </a:r>
          </a:p>
          <a:p>
            <a:r>
              <a:rPr lang="en-US" dirty="0">
                <a:hlinkClick r:id="rId2"/>
              </a:rPr>
              <a:t>https://tinyurl.com/aiclublinktoshort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https://drive.google.com/drive/folders/1f_e9xoaWq0LdR_vgkYQ8LAn2Yyp7jhT9?usp=sharing</a:t>
            </a:r>
            <a:endParaRPr lang="en-US" dirty="0"/>
          </a:p>
          <a:p>
            <a:r>
              <a:rPr lang="en-US" dirty="0"/>
              <a:t>Leadership Form</a:t>
            </a:r>
          </a:p>
          <a:p>
            <a:r>
              <a:rPr lang="en-US" dirty="0">
                <a:hlinkClick r:id="rId4"/>
              </a:rPr>
              <a:t>https://tinyurl.com/signupforleadershipai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https://forms.gle/c65RiUAxZWk7qxtm6</a:t>
            </a:r>
            <a:endParaRPr lang="en-US" dirty="0"/>
          </a:p>
          <a:p>
            <a:r>
              <a:rPr lang="en-US" dirty="0"/>
              <a:t>OSP</a:t>
            </a:r>
          </a:p>
          <a:p>
            <a:pPr lvl="1"/>
            <a:r>
              <a:rPr lang="en-US" dirty="0">
                <a:hlinkClick r:id="rId6"/>
              </a:rPr>
              <a:t>http://osp.osmsinc.com/FultonGA/BVModules/CategoryTemplates/Detailed%20List%20with%20Properties/Category.aspx?categoryid=EN701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https://tinyurl.com/paymoneyforospforai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8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163A-217A-47B4-ADD6-DA17AEA7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3B7E-97CF-4814-BE2F-4FB0CCEE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all start</a:t>
            </a:r>
          </a:p>
          <a:p>
            <a:r>
              <a:rPr lang="en-US" dirty="0">
                <a:hlinkClick r:id="rId2"/>
              </a:rPr>
              <a:t>https://www.nvidia.com/en-us/deep-learning-ai/education/</a:t>
            </a:r>
            <a:endParaRPr lang="en-US" dirty="0"/>
          </a:p>
          <a:p>
            <a:r>
              <a:rPr lang="en-US" dirty="0"/>
              <a:t>Email is </a:t>
            </a:r>
          </a:p>
          <a:p>
            <a:pPr lvl="1"/>
            <a:r>
              <a:rPr lang="en-US" dirty="0"/>
              <a:t>sumeet_aneja@hotmail.com</a:t>
            </a:r>
          </a:p>
          <a:p>
            <a:r>
              <a:rPr lang="en-US" dirty="0"/>
              <a:t>Password is</a:t>
            </a:r>
          </a:p>
          <a:p>
            <a:pPr lvl="1"/>
            <a:r>
              <a:rPr lang="en-US" dirty="0"/>
              <a:t>Aiclub123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1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F4D0-6BA7-428D-B7A2-F364C22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375D-5F5C-42BC-9F14-8A3409CB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29082" cy="3541714"/>
          </a:xfrm>
        </p:spPr>
        <p:txBody>
          <a:bodyPr/>
          <a:lstStyle/>
          <a:p>
            <a:r>
              <a:rPr lang="en-US" dirty="0"/>
              <a:t>Social Media Manager and Treasury</a:t>
            </a:r>
          </a:p>
          <a:p>
            <a:pPr lvl="1"/>
            <a:r>
              <a:rPr lang="en-US" dirty="0"/>
              <a:t>Aneesh </a:t>
            </a:r>
            <a:r>
              <a:rPr lang="en-US" dirty="0" err="1"/>
              <a:t>Pallapolu</a:t>
            </a:r>
            <a:r>
              <a:rPr lang="en-US" dirty="0"/>
              <a:t> </a:t>
            </a:r>
          </a:p>
          <a:p>
            <a:r>
              <a:rPr lang="en-US" dirty="0"/>
              <a:t>Programmer Lead</a:t>
            </a:r>
          </a:p>
          <a:p>
            <a:pPr lvl="1"/>
            <a:r>
              <a:rPr lang="en-US" dirty="0"/>
              <a:t>Siddharth Gangavarapu</a:t>
            </a:r>
          </a:p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Aria </a:t>
            </a:r>
            <a:r>
              <a:rPr lang="en-US" dirty="0" err="1"/>
              <a:t>Vaghefi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69D3B-300B-44D2-AAA8-E9AB63562FF8}"/>
              </a:ext>
            </a:extLst>
          </p:cNvPr>
          <p:cNvSpPr txBox="1"/>
          <p:nvPr/>
        </p:nvSpPr>
        <p:spPr>
          <a:xfrm>
            <a:off x="6772836" y="1940859"/>
            <a:ext cx="37786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CONGRATS </a:t>
            </a:r>
          </a:p>
          <a:p>
            <a:r>
              <a:rPr lang="en-US" sz="2800" dirty="0"/>
              <a:t>To everyone who is now part of the leadership team and each of you will receive an email later</a:t>
            </a:r>
          </a:p>
        </p:txBody>
      </p:sp>
    </p:spTree>
    <p:extLst>
      <p:ext uri="{BB962C8B-B14F-4D97-AF65-F5344CB8AC3E}">
        <p14:creationId xmlns:p14="http://schemas.microsoft.com/office/powerpoint/2010/main" val="148863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3186-867F-44A3-8182-958B8063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CAC8-B8D9-4ED5-B661-BBF72C64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Final decision on which robot</a:t>
            </a:r>
          </a:p>
          <a:p>
            <a:r>
              <a:rPr lang="en-US" dirty="0"/>
              <a:t>Final decision on the project 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Start Nvidia Training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5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6B92-81D6-4251-89B0-1457FA4E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16042-5655-477C-A3A2-6B2550724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3 projects</a:t>
            </a:r>
          </a:p>
        </p:txBody>
      </p:sp>
    </p:spTree>
    <p:extLst>
      <p:ext uri="{BB962C8B-B14F-4D97-AF65-F5344CB8AC3E}">
        <p14:creationId xmlns:p14="http://schemas.microsoft.com/office/powerpoint/2010/main" val="177819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7201-EF77-4E64-9E46-509DE32B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Cafeteria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6163-F0C3-43FD-8AD1-95B0E77D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102070" cy="3541714"/>
          </a:xfrm>
        </p:spPr>
        <p:txBody>
          <a:bodyPr/>
          <a:lstStyle/>
          <a:p>
            <a:r>
              <a:rPr lang="en-US" dirty="0"/>
              <a:t>Led by Kunal</a:t>
            </a:r>
          </a:p>
          <a:p>
            <a:r>
              <a:rPr lang="en-US" dirty="0"/>
              <a:t>Basic </a:t>
            </a:r>
          </a:p>
          <a:p>
            <a:r>
              <a:rPr lang="en-US" dirty="0"/>
              <a:t>Manipulating what we did last year </a:t>
            </a:r>
          </a:p>
          <a:p>
            <a:endParaRPr lang="en-US" dirty="0"/>
          </a:p>
          <a:p>
            <a:r>
              <a:rPr lang="en-US" dirty="0"/>
              <a:t>None to very basic understanding in Python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96539-A5EB-4F3C-A2AB-D6017FBC0C4C}"/>
              </a:ext>
            </a:extLst>
          </p:cNvPr>
          <p:cNvSpPr txBox="1"/>
          <p:nvPr/>
        </p:nvSpPr>
        <p:spPr>
          <a:xfrm>
            <a:off x="7261412" y="1779495"/>
            <a:ext cx="4186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Process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Understand how our code work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See the flaws in our code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can we do to change them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Different libraries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Test out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Test and change till it is the best working condition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69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EDB3-222E-4813-92A9-4C7849BC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for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CFBF-BAEE-4341-BCD1-996D5D2ED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483" y="2253969"/>
            <a:ext cx="4891836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be working on it together</a:t>
            </a:r>
          </a:p>
          <a:p>
            <a:r>
              <a:rPr lang="en-US" dirty="0"/>
              <a:t>Intermediate </a:t>
            </a:r>
          </a:p>
          <a:p>
            <a:r>
              <a:rPr lang="en-US" dirty="0"/>
              <a:t>Main things we will be working on</a:t>
            </a:r>
          </a:p>
          <a:p>
            <a:pPr lvl="1"/>
            <a:r>
              <a:rPr lang="en-US" dirty="0"/>
              <a:t>One Object Detection</a:t>
            </a:r>
          </a:p>
          <a:p>
            <a:pPr lvl="1"/>
            <a:r>
              <a:rPr lang="en-US" dirty="0"/>
              <a:t>Splitting a image and capturing data</a:t>
            </a:r>
          </a:p>
          <a:p>
            <a:pPr lvl="1"/>
            <a:r>
              <a:rPr lang="en-US" dirty="0"/>
              <a:t>NLP, turning the text on screen to text</a:t>
            </a:r>
          </a:p>
          <a:p>
            <a:pPr lvl="1"/>
            <a:r>
              <a:rPr lang="en-US" dirty="0"/>
              <a:t>Using data base</a:t>
            </a:r>
          </a:p>
          <a:p>
            <a:pPr lvl="1"/>
            <a:r>
              <a:rPr lang="en-US" dirty="0"/>
              <a:t>Scanning using different </a:t>
            </a:r>
            <a:r>
              <a:rPr lang="en-US" dirty="0" err="1"/>
              <a:t>libaries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C04C9-DF29-4BA2-A3DF-E1A68331B833}"/>
              </a:ext>
            </a:extLst>
          </p:cNvPr>
          <p:cNvSpPr txBox="1"/>
          <p:nvPr/>
        </p:nvSpPr>
        <p:spPr>
          <a:xfrm>
            <a:off x="6759389" y="1954306"/>
            <a:ext cx="37786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Research what libraries are needed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“NLP from picture”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“OpenCV capturing from webcam”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Decide which libraries are needed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Have a collective document of how code will work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Start coding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Test out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See what went wrong - change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580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038-E4FA-4675-AA73-97F5F444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JetBot</a:t>
            </a:r>
            <a:r>
              <a:rPr lang="en-US" dirty="0"/>
              <a:t> AI Kit Powered by NVIDIA Jetson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7E47-DE81-458B-A27C-47C087AD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81482" cy="3541714"/>
          </a:xfrm>
        </p:spPr>
        <p:txBody>
          <a:bodyPr/>
          <a:lstStyle/>
          <a:p>
            <a:r>
              <a:rPr lang="en-US" dirty="0"/>
              <a:t>Main project </a:t>
            </a:r>
          </a:p>
          <a:p>
            <a:r>
              <a:rPr lang="en-US" dirty="0"/>
              <a:t>Led by Srihtih and I will help</a:t>
            </a:r>
          </a:p>
          <a:p>
            <a:r>
              <a:rPr lang="en-US" dirty="0"/>
              <a:t>Advanced project with full directions</a:t>
            </a:r>
          </a:p>
          <a:p>
            <a:pPr lvl="1"/>
            <a:r>
              <a:rPr lang="en-US" dirty="0"/>
              <a:t>Directions provided by Nvidia </a:t>
            </a:r>
          </a:p>
          <a:p>
            <a:r>
              <a:rPr lang="en-US" dirty="0"/>
              <a:t>Very fun project with the final 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F4756-A879-4F98-BDE6-981AFA9B0F2E}"/>
              </a:ext>
            </a:extLst>
          </p:cNvPr>
          <p:cNvSpPr txBox="1"/>
          <p:nvPr/>
        </p:nvSpPr>
        <p:spPr>
          <a:xfrm>
            <a:off x="6772836" y="1940859"/>
            <a:ext cx="3778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Decide which robot to buy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Go through the Nvidia Training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Decide what can you do to make it better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Test and Program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Go from there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929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3E2A-DBD9-4215-82DE-9C1F117A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645A-5C9A-4FF1-BDE0-7FCF90C5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https://developer.nvidia.com/embedded/jetpack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1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0904-68E0-4387-96F0-85B23B6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9657-0EC3-42B4-A7BD-D64FA306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projects will have a final presentation in front of a company</a:t>
            </a:r>
          </a:p>
          <a:p>
            <a:r>
              <a:rPr lang="en-US" dirty="0"/>
              <a:t>Will have help from many sources</a:t>
            </a:r>
          </a:p>
          <a:p>
            <a:r>
              <a:rPr lang="en-US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213587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295D2-A175-4301-BF89-838B9F22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B76C-48BF-4075-992D-5D5E8D365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Guest Speaker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Mark </a:t>
            </a:r>
            <a:r>
              <a:rPr lang="en-US" sz="1900" dirty="0" err="1"/>
              <a:t>Tabladillo</a:t>
            </a:r>
            <a:r>
              <a:rPr lang="en-US" sz="1900" dirty="0"/>
              <a:t> PhD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Producing Azure cloud-based AI and data science solutions with Microsoft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What will he do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Talk about our last year’s project – video 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What he does in Ai in the real world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Give us a crash course in AI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Bring stickers and </a:t>
            </a:r>
            <a:r>
              <a:rPr lang="en-US" sz="1900" dirty="0" err="1"/>
              <a:t>swar</a:t>
            </a:r>
            <a:endParaRPr lang="en-US" sz="1900" dirty="0"/>
          </a:p>
          <a:p>
            <a:pPr lvl="1"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1026" name="Picture 2" descr="Image result for Github theme octocat">
            <a:extLst>
              <a:ext uri="{FF2B5EF4-FFF2-40B4-BE49-F238E27FC236}">
                <a16:creationId xmlns:a16="http://schemas.microsoft.com/office/drawing/2014/main" id="{88C056A5-792D-4FD7-9E34-AC08FC95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36889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454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Artificial Intelligence Club</vt:lpstr>
      <vt:lpstr>Today</vt:lpstr>
      <vt:lpstr>Projects</vt:lpstr>
      <vt:lpstr>Cafeteria Project</vt:lpstr>
      <vt:lpstr>Scanner for ID</vt:lpstr>
      <vt:lpstr>SparkFun JetBot AI Kit Powered by NVIDIA Jetson Nano</vt:lpstr>
      <vt:lpstr>Which robot</vt:lpstr>
      <vt:lpstr>Projects</vt:lpstr>
      <vt:lpstr>Next Week</vt:lpstr>
      <vt:lpstr>Links</vt:lpstr>
      <vt:lpstr>Nvidia Training</vt:lpstr>
      <vt:lpstr>Leadership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Club</dc:title>
  <dc:creator>kunal aneja</dc:creator>
  <cp:lastModifiedBy>kunal aneja</cp:lastModifiedBy>
  <cp:revision>3</cp:revision>
  <dcterms:created xsi:type="dcterms:W3CDTF">2019-09-30T16:58:23Z</dcterms:created>
  <dcterms:modified xsi:type="dcterms:W3CDTF">2019-09-30T17:46:49Z</dcterms:modified>
</cp:coreProperties>
</file>