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b9311ddc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b9311ddc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b9311ddc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b9311ddc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b9311ddc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b9311ddc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b9311ddc8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b9311ddc8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b9311ddc8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b9311ddc8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Kunal2341/ClientResumeMatchin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console.cloud.google.com/apis/credentials?authuser=1&amp;project=resumematcher" TargetMode="External"/><Relationship Id="rId4" Type="http://schemas.openxmlformats.org/officeDocument/2006/relationships/hyperlink" Target="https://docs.google.com/document/d/1uzDd0wPGkx8WSJ2-weVnH_gSyyAIRUa3TLnWHMd_qOE/edit" TargetMode="External"/><Relationship Id="rId5" Type="http://schemas.openxmlformats.org/officeDocument/2006/relationships/hyperlink" Target="https://docs.google.com/document/d/1FTp19Qf7Ukechxbycfc6MpQjTLG0T6FRi42OeRwLXX4/ed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Resume Matcher - CRM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Connecting Employees to </a:t>
            </a:r>
            <a:r>
              <a:rPr lang="en" sz="2400"/>
              <a:t>Employers</a:t>
            </a:r>
            <a:r>
              <a:rPr lang="en" sz="2400"/>
              <a:t> 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What does it do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Connects a company to the best possible resume/person. Adapts to multiple resume formats and extracts key entities and main points from resume. Jary is a specific document form with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requirements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which uses an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algorithm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which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indexes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and scores the resumes resulting in the best resume for the specific Jary. 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5" name="Google Shape;85;p1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External APIs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7" name="Google Shape;87;p15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Uses GCP cloud platform and their vision, NLP, and </a:t>
            </a: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entity</a:t>
            </a: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 extraction APIs which support the process of the program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Vision API	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Uses OCR to convert PDFs to readable files and gives location information about the text - groups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NLP API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Extract Basic entities from document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Entity Extraction API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Using custom built AI to extract entities for common designs of resumes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689600" y="67997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to date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689597" y="1595775"/>
            <a:ext cx="80421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Completed code for extracting basic identities from resume → Examples include: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Email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Links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Address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Detecting bold sections in resume and generating a blocks around different sections in resume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Detecting Lines and other key features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689600" y="67997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do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689597" y="1595775"/>
            <a:ext cx="80421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Build the sheet for the Jary → Exactly what is being asked in a user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Finalize custom AI for special entities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More testing and optimizing for different resume styles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Finishing </a:t>
            </a:r>
            <a:r>
              <a:rPr lang="en"/>
              <a:t>algorithm</a:t>
            </a:r>
            <a:r>
              <a:rPr lang="en"/>
              <a:t> for connecting resumes to jary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Finalize and combine everything into one large exe file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462325" y="575950"/>
            <a:ext cx="825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information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462325" y="1533325"/>
            <a:ext cx="38028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Github</a:t>
            </a:r>
            <a:endParaRPr b="1"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3"/>
              </a:rPr>
              <a:t>https://github.com/Kunal2341/ClientResumeMatching</a:t>
            </a:r>
            <a:br>
              <a:rPr lang="en" sz="1300"/>
            </a:br>
            <a:br>
              <a:rPr lang="en" sz="1300"/>
            </a:br>
            <a:r>
              <a:rPr b="1" lang="en" sz="1700"/>
              <a:t>GCP Credentials - Json files</a:t>
            </a:r>
            <a:endParaRPr b="1"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**check with kunal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700"/>
              <a:t>Code</a:t>
            </a:r>
            <a:endParaRPr b="1"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00"/>
              <a:t>**check with kunal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700"/>
          </a:p>
        </p:txBody>
      </p:sp>
      <p:sp>
        <p:nvSpPr>
          <p:cNvPr id="106" name="Google Shape;106;p18"/>
          <p:cNvSpPr txBox="1"/>
          <p:nvPr>
            <p:ph idx="2" type="body"/>
          </p:nvPr>
        </p:nvSpPr>
        <p:spPr>
          <a:xfrm>
            <a:off x="4380650" y="1533325"/>
            <a:ext cx="4341600" cy="30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be writing a paper on the process and the </a:t>
            </a:r>
            <a:r>
              <a:rPr lang="en"/>
              <a:t>mathematical</a:t>
            </a:r>
            <a:r>
              <a:rPr lang="en"/>
              <a:t> formulas used to generate these programs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Already have written </a:t>
            </a:r>
            <a:r>
              <a:rPr lang="en"/>
              <a:t>research</a:t>
            </a:r>
            <a:r>
              <a:rPr lang="en"/>
              <a:t> for APIs used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Final Project Presentation - Completion of Internship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47800"/>
            <a:ext cx="2576349" cy="346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6676" y="1524000"/>
            <a:ext cx="2491768" cy="331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8453" y="1524000"/>
            <a:ext cx="2686911" cy="3464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 rotWithShape="1">
          <a:blip r:embed="rId6">
            <a:alphaModFix/>
          </a:blip>
          <a:srcRect b="0" l="7952" r="0" t="0"/>
          <a:stretch/>
        </p:blipFill>
        <p:spPr>
          <a:xfrm>
            <a:off x="7284375" y="1704975"/>
            <a:ext cx="1859626" cy="3359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>
            <p:ph idx="4294967295" type="title"/>
          </p:nvPr>
        </p:nvSpPr>
        <p:spPr>
          <a:xfrm>
            <a:off x="462325" y="575950"/>
            <a:ext cx="825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of the Previous Reaserch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Links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 txBox="1"/>
          <p:nvPr>
            <p:ph idx="4294967295" type="body"/>
          </p:nvPr>
        </p:nvSpPr>
        <p:spPr>
          <a:xfrm>
            <a:off x="432422" y="1129050"/>
            <a:ext cx="80421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Google Cloud Platform APIs and Credentials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https://console.cloud.google.com/apis/credentials?authuser=1&amp;project=resumematcher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Research</a:t>
            </a:r>
            <a:r>
              <a:rPr lang="en"/>
              <a:t> Documents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https://docs.google.com/document/d/1WcNx1_2dplGlG5zKhQn-t0U_ilTbXC4HIfVM7ry5CIw/edit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https://docs.google.com/document/d/1uzDd0wPGkx8WSJ2-weVnH_gSyyAIRUa3TLnWHMd_qOE/edit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https://docs.google.com/document/d/1FTp19Qf7Ukechxbycfc6MpQjTLG0T6FRi42OeRwLXX4/edit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Other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Check Google Docs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