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82FD"/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0" d="100"/>
          <a:sy n="300" d="100"/>
        </p:scale>
        <p:origin x="-9876" y="-3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2:00:34.119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111 95,'5'-1,"-1"0,0-1,0 0,0 0,0 0,0 0,-1 0,1-1,5-5,6-3,8-1,-17 9,1 0,0-1,-1 0,1 0,-1 0,0-1,0 0,8-9,-18 14,1-1,0 1,-1 0,1 1,0-1,0 1,-1-1,-4 3,-16 4,0 2,-36 18,51-23,1 1,0 0,1 1,-1 0,1 0,0 0,0 1,1 0,0 1,-6 9,5-6,4-7,0 1,0 0,0 1,1-1,-1 0,1 1,-2 9,4-12,0-1,0 1,1 0,-1-1,0 1,1 0,0-1,0 1,0-1,0 1,0-1,0 0,1 1,-1-1,1 0,0 0,-1 0,1 0,0 0,3 2,9 8,0-1,0-1,0-1,1 0,1 0,0-2,0 0,33 10,-46-17,0 1,0 0,-1 0,1 0,0 1,0-1,-1 1,1-1,-1 1,0 0,1 0,-1 0,0 0,0 0,0 1,0-1,-1 1,1-1,0 1,-1 0,0-1,2 5,-2 0,-1 0,1 0,-1-1,0 1,-1 0,1 0,-1 0,-4 11,4-11,0 0,0 0,1 0,0 1,0-1,1 0,0 0,0 0,1 0,2 9,5 19,12 123,-21-157,0 0,1 0,-1-1,0 1,0 0,0-1,1 1,-1 0,0-1,1 1,-1-1,0 1,1 0,-1-1,1 1,-1-1,1 1,-1-1,1 0,0 1,-1-1,2 1,-1-1,-1 1,1-1,0 1,-1-1,1 1,0-1,-1 1,1 0,-1-1,1 1,-1 0,1-1,-1 1,1 0,-1-1,0 1,1 0,-1 0,0 0,0-1,0 1,1 0,-1 0,0 1,0-1,0 0,0-1,0 1,0 0,0 0,0 0,-1 0,1-1,0 1,0 0,-1 0,1-1,0 1,-1 0,1 0,0-1,-1 1,1 0,-1-1,0 1,1-1,-1 1,1-1,-1 1,0-1,1 1,-1-1,0 1,0-1,1 0,-1 0,0 1,0-1,0 0,1 0,-1 0,-1 0,-7-7,13-13,7-1,1 1,0 1,2 0,0 0,1 2,1 0,1 1,0 0,37-25,-52 39,1 0,0-1,-1 1,0-1,0 1,1-1,-2 0,1 0,0 0,-1 0,1-1,-1 1,0 0,0-1,0 1,0 0,-1-1,1 1,-1-1,0 1,0-1,-1 1,1-1,-1 1,1-1,-3-4,-2-11,-1-1,-1 2,-15-28,10 19,7 17,-1-1,0 1,0 0,-1 1,0 0,-1 0,0 0,-1 1,1 0,-1 1,-10-7,-12-5,-1 1,-40-16,25 13,41 19,4 1,16 17,14 36,-20-36,1 0,0 0,1-1,22 26,-31-37,-3-3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22:00:36.280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22,'3'-1,"0"1,0-1,0 1,1-1,-1 0,0 0,0 0,4-3,-4 2,0 0,0 1,1 0,-1 0,0 0,1 0,-1 0,1 1,3-1,1 1,0 0,0 0,0 1,0 0,0 1,0 0,0 0,-1 0,1 1,-1 0,12 7,-9-2,-19-6,-12 0,19-2,1 0,0 0,-1 1,1-1,0 0,0 0,-1 1,1-1,0 1,0-1,0 1,0 0,0-1,-1 1,1 0,0 0,1 0,-1 0,0 0,0 0,0 0,0 0,1 0,-1 0,1 0,-1 0,1 0,-1 1,1-1,-1 0,1 0,0 2,1-2,0 1,0-1,-1 0,2 0,-1 0,0 0,0 0,0 0,0 0,1 0,-1 0,0-1,1 1,-1 0,1-1,-1 1,1-1,-1 0,1 1,-1-1,1 0,-1 0,1 0,-1 0,1 0,2-1,61-10,-58 8,0 1,0 0,0 0,1 1,-1 0,0 0,1 1,-1 0,1 0,-1 1,0 0,1 0,-1 0,12 5,-15-4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D99A-9D3B-44B1-AD73-A3CFA3D30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E79BD-FD56-4CEA-B745-0B0BE4377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21FD5-A072-467A-968D-252713F6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7661-CB16-41D7-97AA-8EABA47ED85A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D7FA9-9A8A-4402-BC3D-ABC741228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70A21-59DB-4BCB-A769-826B108B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67B7-B53A-44F2-A457-CDB07D94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1C9B-43AB-44E9-8037-EC9AA468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CFD7C-2F2A-4D9D-95A8-FBEC4869A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739F4-9351-40C8-A615-6B3DA093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7661-CB16-41D7-97AA-8EABA47ED85A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16D1A-B2C1-4394-872F-C564D9E1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FA933-F0C7-4331-AD3C-F0547044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67B7-B53A-44F2-A457-CDB07D94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3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66DFC-00A9-4FFB-A996-6A1943A95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9299D-EBDB-45B0-9A8C-CAAD4A62E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A6DCE-0C59-4000-A735-5C3DF615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7661-CB16-41D7-97AA-8EABA47ED85A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18071-4C8C-4C04-AC06-9F6DAB05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49EDE-9E19-42F1-A50E-F2A57317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67B7-B53A-44F2-A457-CDB07D94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9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FDCF-01AF-4B06-8A65-240F7952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F8BA5-B516-4CE3-B6C6-145E91B40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75971-A65D-4D29-9128-4A87977D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7661-CB16-41D7-97AA-8EABA47ED85A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6D116-4F96-40C5-8C0B-5F7BF132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43449-5A48-491C-90FF-C56A7A7F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67B7-B53A-44F2-A457-CDB07D94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9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8FB3-9F49-441E-B5E1-D15E7F1A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026D4-4896-4680-A3EE-C9D75D90F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F3909-F241-4C19-998F-E09816C5D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7661-CB16-41D7-97AA-8EABA47ED85A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FFBE4-AC11-4923-BF7D-148A84A9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08DE2-C411-4DBB-94B1-B0B0E3B4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67B7-B53A-44F2-A457-CDB07D94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2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E74A-6454-4152-A12D-74EC20E6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6C184-6A34-43B2-9350-4D227A2DC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A62E3-5FD1-4D29-A01A-784A41989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1BF30-5205-4744-B747-E0C951B77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7661-CB16-41D7-97AA-8EABA47ED85A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64C98-4405-4261-A4A6-0B083236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FB467-BFD0-441C-96C9-7F0A2FD5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67B7-B53A-44F2-A457-CDB07D94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7DF87-2946-4FE0-B62A-38321A6C1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1B440-EB49-4520-87A4-A4F2B0285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E181B-45D5-45FF-A2FA-D1D3EF0B3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15B04-4400-453E-B3C4-83806C314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34096-D456-4EF9-991F-DAB9DF528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30AC2-BD8E-4E1A-8C1F-3B931D82A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7661-CB16-41D7-97AA-8EABA47ED85A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D61730-C471-4092-A388-443D5C25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A4FDE8-FF6F-4F72-89CB-90C5D4DF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67B7-B53A-44F2-A457-CDB07D94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9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D82B-D746-438F-B882-47882424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3BCDC-F0AC-4849-8E92-C08AA5DA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7661-CB16-41D7-97AA-8EABA47ED85A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16FEE-83B6-4E22-8BCD-98C0DE03A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7CC5D-5C38-47FF-A71D-82DBF78E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67B7-B53A-44F2-A457-CDB07D94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8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D5BDD-4B3C-45F8-A7C9-3D61257A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7661-CB16-41D7-97AA-8EABA47ED85A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A4274-2053-471C-AA92-5B29984C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45861-A579-4842-9994-1B90F11E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67B7-B53A-44F2-A457-CDB07D94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9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83B1-17F3-4115-9726-7A579675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B1107-7BC2-4456-B24A-0B74469AA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F441-7E58-40A5-A888-DB5EBE40F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583D5-A54C-4F8F-AB3C-A7977ED9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7661-CB16-41D7-97AA-8EABA47ED85A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20D91-5E75-4B7A-8058-CADE37D0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718EF-BF09-4B29-B8E2-819B5038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67B7-B53A-44F2-A457-CDB07D94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98AEF-576D-4B04-847C-6B5005A31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19DA9D-5497-43A0-8AF5-B7914DDAF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0BDFA-6F3A-4CF6-BC8F-36AFAEF12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199E3-C5A4-4482-AE01-02313C87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7661-CB16-41D7-97AA-8EABA47ED85A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CD69F-4224-4DEB-84DC-BB4D9655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416BE-E584-4F9F-9FA2-5CB5231D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C67B7-B53A-44F2-A457-CDB07D94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1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7A44A-0D06-4B42-BD76-9C57936D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702B0-BF2F-414E-8E2A-AE67247EC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1F3BD-C16E-4C45-8A8C-D38DE441A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07661-CB16-41D7-97AA-8EABA47ED85A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DF5D3-A7CE-4D78-8106-6D7B31861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DBC28-CDF3-4026-8D06-5AA947C08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C67B7-B53A-44F2-A457-CDB07D94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2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3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16.svg"/><Relationship Id="rId10" Type="http://schemas.openxmlformats.org/officeDocument/2006/relationships/customXml" Target="../ink/ink2.xml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1DC6-E379-43D1-AFDF-6D65CAAAC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C2693-A476-4CFF-A486-5C793F4481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9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iving Directions in Flexmls - ARMLS">
            <a:extLst>
              <a:ext uri="{FF2B5EF4-FFF2-40B4-BE49-F238E27FC236}">
                <a16:creationId xmlns:a16="http://schemas.microsoft.com/office/drawing/2014/main" id="{160A26AF-83AC-4EE9-9936-830BD9A2F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31" y="497572"/>
            <a:ext cx="10337115" cy="572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921838-90F8-44E5-BE77-79C61DF604DE}"/>
              </a:ext>
            </a:extLst>
          </p:cNvPr>
          <p:cNvSpPr txBox="1"/>
          <p:nvPr/>
        </p:nvSpPr>
        <p:spPr>
          <a:xfrm>
            <a:off x="8791663" y="4546833"/>
            <a:ext cx="1761688" cy="523220"/>
          </a:xfrm>
          <a:prstGeom prst="rect">
            <a:avLst/>
          </a:prstGeom>
          <a:solidFill>
            <a:srgbClr val="4285F4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Musicly</a:t>
            </a:r>
          </a:p>
        </p:txBody>
      </p:sp>
      <p:pic>
        <p:nvPicPr>
          <p:cNvPr id="6" name="Graphic 5" descr="Music notes with solid fill">
            <a:extLst>
              <a:ext uri="{FF2B5EF4-FFF2-40B4-BE49-F238E27FC236}">
                <a16:creationId xmlns:a16="http://schemas.microsoft.com/office/drawing/2014/main" id="{13EFC62F-7D75-44F3-A7B4-BE1245D86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420116">
            <a:off x="2797497" y="1663152"/>
            <a:ext cx="790964" cy="790964"/>
          </a:xfrm>
          <a:prstGeom prst="rect">
            <a:avLst/>
          </a:prstGeom>
        </p:spPr>
      </p:pic>
      <p:pic>
        <p:nvPicPr>
          <p:cNvPr id="16" name="Graphic 15" descr="Treble clef with solid fill">
            <a:extLst>
              <a:ext uri="{FF2B5EF4-FFF2-40B4-BE49-F238E27FC236}">
                <a16:creationId xmlns:a16="http://schemas.microsoft.com/office/drawing/2014/main" id="{E26FEF48-A2C3-47B2-9F1D-D955F12352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06869">
            <a:off x="5616501" y="1921705"/>
            <a:ext cx="778924" cy="778924"/>
          </a:xfrm>
          <a:prstGeom prst="rect">
            <a:avLst/>
          </a:prstGeom>
        </p:spPr>
      </p:pic>
      <p:pic>
        <p:nvPicPr>
          <p:cNvPr id="18" name="Graphic 17" descr="Beginning with solid fill">
            <a:extLst>
              <a:ext uri="{FF2B5EF4-FFF2-40B4-BE49-F238E27FC236}">
                <a16:creationId xmlns:a16="http://schemas.microsoft.com/office/drawing/2014/main" id="{2A899E28-67D9-42AC-99D9-0389AF2901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72356" y="5639162"/>
            <a:ext cx="519548" cy="519548"/>
          </a:xfrm>
          <a:prstGeom prst="rect">
            <a:avLst/>
          </a:prstGeom>
        </p:spPr>
      </p:pic>
      <p:pic>
        <p:nvPicPr>
          <p:cNvPr id="20" name="Graphic 19" descr="Play with solid fill">
            <a:extLst>
              <a:ext uri="{FF2B5EF4-FFF2-40B4-BE49-F238E27FC236}">
                <a16:creationId xmlns:a16="http://schemas.microsoft.com/office/drawing/2014/main" id="{D0A20A1B-A8C1-45B3-9DE1-E07B331C77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12733" y="5639162"/>
            <a:ext cx="519548" cy="519548"/>
          </a:xfrm>
          <a:prstGeom prst="rect">
            <a:avLst/>
          </a:prstGeom>
        </p:spPr>
      </p:pic>
      <p:pic>
        <p:nvPicPr>
          <p:cNvPr id="22" name="Graphic 21" descr="End with solid fill">
            <a:extLst>
              <a:ext uri="{FF2B5EF4-FFF2-40B4-BE49-F238E27FC236}">
                <a16:creationId xmlns:a16="http://schemas.microsoft.com/office/drawing/2014/main" id="{AC43775B-CEF5-4EB3-B773-68849AB3F6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33804" y="5639163"/>
            <a:ext cx="519547" cy="519547"/>
          </a:xfrm>
          <a:prstGeom prst="rect">
            <a:avLst/>
          </a:prstGeom>
        </p:spPr>
      </p:pic>
      <p:pic>
        <p:nvPicPr>
          <p:cNvPr id="24" name="Graphic 23" descr="Music notes with solid fill">
            <a:extLst>
              <a:ext uri="{FF2B5EF4-FFF2-40B4-BE49-F238E27FC236}">
                <a16:creationId xmlns:a16="http://schemas.microsoft.com/office/drawing/2014/main" id="{9DC932F1-17E3-4D74-BE58-7F822C432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228854">
            <a:off x="8901683" y="652147"/>
            <a:ext cx="790964" cy="790964"/>
          </a:xfrm>
          <a:prstGeom prst="rect">
            <a:avLst/>
          </a:prstGeom>
        </p:spPr>
      </p:pic>
      <p:pic>
        <p:nvPicPr>
          <p:cNvPr id="25" name="Graphic 24" descr="Treble clef with solid fill">
            <a:extLst>
              <a:ext uri="{FF2B5EF4-FFF2-40B4-BE49-F238E27FC236}">
                <a16:creationId xmlns:a16="http://schemas.microsoft.com/office/drawing/2014/main" id="{C2DEC942-8CD2-4D45-BE9D-CE7DF3FD7C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645950">
            <a:off x="2529613" y="3904402"/>
            <a:ext cx="778924" cy="778924"/>
          </a:xfrm>
          <a:prstGeom prst="rect">
            <a:avLst/>
          </a:prstGeom>
        </p:spPr>
      </p:pic>
      <p:pic>
        <p:nvPicPr>
          <p:cNvPr id="1028" name="Picture 4" descr="Listening is everything - Spotify">
            <a:extLst>
              <a:ext uri="{FF2B5EF4-FFF2-40B4-BE49-F238E27FC236}">
                <a16:creationId xmlns:a16="http://schemas.microsoft.com/office/drawing/2014/main" id="{70F48FCA-9F39-4E37-857C-0DDF04CD7D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1" t="17617" r="10097" b="20387"/>
          <a:stretch/>
        </p:blipFill>
        <p:spPr bwMode="auto">
          <a:xfrm>
            <a:off x="880843" y="5159525"/>
            <a:ext cx="2427215" cy="962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92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Striped Right 1">
            <a:extLst>
              <a:ext uri="{FF2B5EF4-FFF2-40B4-BE49-F238E27FC236}">
                <a16:creationId xmlns:a16="http://schemas.microsoft.com/office/drawing/2014/main" id="{88B36B6E-1962-4257-B45F-8BB38C88074A}"/>
              </a:ext>
            </a:extLst>
          </p:cNvPr>
          <p:cNvSpPr/>
          <p:nvPr/>
        </p:nvSpPr>
        <p:spPr>
          <a:xfrm rot="16200000">
            <a:off x="5823361" y="3306376"/>
            <a:ext cx="800099" cy="750071"/>
          </a:xfrm>
          <a:prstGeom prst="stripedRightArrow">
            <a:avLst>
              <a:gd name="adj1" fmla="val 31961"/>
              <a:gd name="adj2" fmla="val 1135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Soundwave with solid fill">
            <a:extLst>
              <a:ext uri="{FF2B5EF4-FFF2-40B4-BE49-F238E27FC236}">
                <a16:creationId xmlns:a16="http://schemas.microsoft.com/office/drawing/2014/main" id="{06BD75BE-AC49-4541-9793-1E7211F0D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6257" y="3490913"/>
            <a:ext cx="497658" cy="497658"/>
          </a:xfrm>
          <a:prstGeom prst="rect">
            <a:avLst/>
          </a:prstGeom>
        </p:spPr>
      </p:pic>
      <p:pic>
        <p:nvPicPr>
          <p:cNvPr id="6" name="Graphic 5" descr="Soundwave outline">
            <a:extLst>
              <a:ext uri="{FF2B5EF4-FFF2-40B4-BE49-F238E27FC236}">
                <a16:creationId xmlns:a16="http://schemas.microsoft.com/office/drawing/2014/main" id="{D74B8F45-24E2-422C-998F-61BAD8208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6257" y="3517107"/>
            <a:ext cx="497658" cy="49765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D1103B5-3C68-4131-BBD2-A9CCDF562B86}"/>
              </a:ext>
            </a:extLst>
          </p:cNvPr>
          <p:cNvSpPr/>
          <p:nvPr/>
        </p:nvSpPr>
        <p:spPr>
          <a:xfrm rot="16200000">
            <a:off x="6996108" y="3357573"/>
            <a:ext cx="883456" cy="623863"/>
          </a:xfrm>
          <a:prstGeom prst="rightArrow">
            <a:avLst>
              <a:gd name="adj1" fmla="val 38516"/>
              <a:gd name="adj2" fmla="val 1169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Soundwave with solid fill">
            <a:extLst>
              <a:ext uri="{FF2B5EF4-FFF2-40B4-BE49-F238E27FC236}">
                <a16:creationId xmlns:a16="http://schemas.microsoft.com/office/drawing/2014/main" id="{89340350-28EC-4525-BBD2-170B7ECDE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9271" y="3527834"/>
            <a:ext cx="448831" cy="448831"/>
          </a:xfrm>
          <a:prstGeom prst="rect">
            <a:avLst/>
          </a:prstGeom>
        </p:spPr>
      </p:pic>
      <p:pic>
        <p:nvPicPr>
          <p:cNvPr id="9" name="Graphic 8" descr="Soundwave outline">
            <a:extLst>
              <a:ext uri="{FF2B5EF4-FFF2-40B4-BE49-F238E27FC236}">
                <a16:creationId xmlns:a16="http://schemas.microsoft.com/office/drawing/2014/main" id="{1CEB9CB0-B7E2-4A9A-8B7F-3E73762EA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9271" y="3554028"/>
            <a:ext cx="448831" cy="448831"/>
          </a:xfrm>
          <a:prstGeom prst="rect">
            <a:avLst/>
          </a:prstGeom>
        </p:spPr>
      </p:pic>
      <p:pic>
        <p:nvPicPr>
          <p:cNvPr id="11" name="Graphic 10" descr="Taxi with solid fill">
            <a:extLst>
              <a:ext uri="{FF2B5EF4-FFF2-40B4-BE49-F238E27FC236}">
                <a16:creationId xmlns:a16="http://schemas.microsoft.com/office/drawing/2014/main" id="{256EEDD5-C2FD-42F9-8AA1-124A914724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00318" y="3893313"/>
            <a:ext cx="271480" cy="27148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88D3C6E-0242-4A61-8413-864116818BA8}"/>
              </a:ext>
            </a:extLst>
          </p:cNvPr>
          <p:cNvGrpSpPr/>
          <p:nvPr/>
        </p:nvGrpSpPr>
        <p:grpSpPr>
          <a:xfrm>
            <a:off x="7348774" y="2534910"/>
            <a:ext cx="207720" cy="282240"/>
            <a:chOff x="7348774" y="2534910"/>
            <a:chExt cx="207720" cy="28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C267CF2-787C-4FA5-964A-5F2308A63CF1}"/>
                    </a:ext>
                  </a:extLst>
                </p14:cNvPr>
                <p14:cNvContentPartPr/>
                <p14:nvPr/>
              </p14:nvContentPartPr>
              <p14:xfrm>
                <a:off x="7348774" y="2534910"/>
                <a:ext cx="175320" cy="282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C267CF2-787C-4FA5-964A-5F2308A63CF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13134" y="2498910"/>
                  <a:ext cx="2469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656D7A5-B60A-4653-A1C6-9DE1BFCCDC4E}"/>
                    </a:ext>
                  </a:extLst>
                </p14:cNvPr>
                <p14:cNvContentPartPr/>
                <p14:nvPr/>
              </p14:nvContentPartPr>
              <p14:xfrm>
                <a:off x="7429054" y="2659110"/>
                <a:ext cx="127440" cy="29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656D7A5-B60A-4653-A1C6-9DE1BFCCDC4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93414" y="2623470"/>
                  <a:ext cx="199080" cy="1015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2" name="Graphic 11" descr="Music notes with solid fill">
            <a:extLst>
              <a:ext uri="{FF2B5EF4-FFF2-40B4-BE49-F238E27FC236}">
                <a16:creationId xmlns:a16="http://schemas.microsoft.com/office/drawing/2014/main" id="{F19DEFC7-3549-4D89-87D6-AFB0D31025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0420116">
            <a:off x="7420559" y="2423891"/>
            <a:ext cx="333741" cy="333741"/>
          </a:xfrm>
          <a:prstGeom prst="rect">
            <a:avLst/>
          </a:prstGeom>
        </p:spPr>
      </p:pic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66F5C1BB-034A-49D5-A397-020292B00337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H="1">
            <a:off x="7209271" y="2525964"/>
            <a:ext cx="612802" cy="1252480"/>
          </a:xfrm>
          <a:prstGeom prst="curvedConnector4">
            <a:avLst>
              <a:gd name="adj1" fmla="val -5181"/>
              <a:gd name="adj2" fmla="val 739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1E061E26-AC81-4997-8205-F76D867159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99800" y="2876630"/>
            <a:ext cx="1182280" cy="596333"/>
          </a:xfrm>
          <a:prstGeom prst="curvedConnector3">
            <a:avLst>
              <a:gd name="adj1" fmla="val 634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879C891-5A7C-47BF-A27D-570B7B8333AD}"/>
              </a:ext>
            </a:extLst>
          </p:cNvPr>
          <p:cNvCxnSpPr/>
          <p:nvPr/>
        </p:nvCxnSpPr>
        <p:spPr>
          <a:xfrm flipV="1">
            <a:off x="7450252" y="3064104"/>
            <a:ext cx="38181" cy="110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528526-2EA9-47C5-8445-2833ABC27155}"/>
              </a:ext>
            </a:extLst>
          </p:cNvPr>
          <p:cNvCxnSpPr>
            <a:cxnSpLocks/>
          </p:cNvCxnSpPr>
          <p:nvPr/>
        </p:nvCxnSpPr>
        <p:spPr>
          <a:xfrm flipV="1">
            <a:off x="7544152" y="2929596"/>
            <a:ext cx="80611" cy="67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CD38DCE-24DC-4E07-9E0D-1B76CDE1FB8A}"/>
              </a:ext>
            </a:extLst>
          </p:cNvPr>
          <p:cNvCxnSpPr>
            <a:cxnSpLocks/>
          </p:cNvCxnSpPr>
          <p:nvPr/>
        </p:nvCxnSpPr>
        <p:spPr>
          <a:xfrm flipV="1">
            <a:off x="7705755" y="2817150"/>
            <a:ext cx="89819" cy="7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3CCFD1C-8DE5-4C4B-92C8-8FFF83B76849}"/>
              </a:ext>
            </a:extLst>
          </p:cNvPr>
          <p:cNvCxnSpPr>
            <a:cxnSpLocks/>
          </p:cNvCxnSpPr>
          <p:nvPr/>
        </p:nvCxnSpPr>
        <p:spPr>
          <a:xfrm flipV="1">
            <a:off x="7855762" y="2709863"/>
            <a:ext cx="71753" cy="8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D96CF6-6F40-4177-9914-59ACBC180B04}"/>
              </a:ext>
            </a:extLst>
          </p:cNvPr>
          <p:cNvCxnSpPr>
            <a:cxnSpLocks/>
          </p:cNvCxnSpPr>
          <p:nvPr/>
        </p:nvCxnSpPr>
        <p:spPr>
          <a:xfrm flipV="1">
            <a:off x="7957813" y="2583656"/>
            <a:ext cx="14145" cy="69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633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Aneja, Kunal</dc:creator>
  <cp:lastModifiedBy>Aneja, Kunal</cp:lastModifiedBy>
  <cp:revision>5</cp:revision>
  <dcterms:created xsi:type="dcterms:W3CDTF">2021-04-28T23:21:40Z</dcterms:created>
  <dcterms:modified xsi:type="dcterms:W3CDTF">2021-05-01T22:05:21Z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ee3c538-ec52-435f-ae58-017644bd9513_Enabled">
    <vt:lpwstr>true</vt:lpwstr>
  </property>
  <property fmtid="{D5CDD505-2E9C-101B-9397-08002B2CF9AE}" pid="3" name="MSIP_Label_0ee3c538-ec52-435f-ae58-017644bd9513_SetDate">
    <vt:lpwstr>2021-04-28T23:21:40Z</vt:lpwstr>
  </property>
  <property fmtid="{D5CDD505-2E9C-101B-9397-08002B2CF9AE}" pid="4" name="MSIP_Label_0ee3c538-ec52-435f-ae58-017644bd9513_Method">
    <vt:lpwstr>Standard</vt:lpwstr>
  </property>
  <property fmtid="{D5CDD505-2E9C-101B-9397-08002B2CF9AE}" pid="5" name="MSIP_Label_0ee3c538-ec52-435f-ae58-017644bd9513_Name">
    <vt:lpwstr>0ee3c538-ec52-435f-ae58-017644bd9513</vt:lpwstr>
  </property>
  <property fmtid="{D5CDD505-2E9C-101B-9397-08002B2CF9AE}" pid="6" name="MSIP_Label_0ee3c538-ec52-435f-ae58-017644bd9513_SiteId">
    <vt:lpwstr>0cdcb198-8169-4b70-ba9f-da7e3ba700c2</vt:lpwstr>
  </property>
  <property fmtid="{D5CDD505-2E9C-101B-9397-08002B2CF9AE}" pid="7" name="MSIP_Label_0ee3c538-ec52-435f-ae58-017644bd9513_ActionId">
    <vt:lpwstr>12179ab1-f67f-4462-ab45-5bb65f77d7ad</vt:lpwstr>
  </property>
  <property fmtid="{D5CDD505-2E9C-101B-9397-08002B2CF9AE}" pid="8" name="MSIP_Label_0ee3c538-ec52-435f-ae58-017644bd9513_ContentBits">
    <vt:lpwstr>0</vt:lpwstr>
  </property>
</Properties>
</file>