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1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3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92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7842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2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0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0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7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3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4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2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0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3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How to Recognize and Avoid Phishing Attacks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F10D7-927D-33A8-F518-C665C5100961}"/>
              </a:ext>
            </a:extLst>
          </p:cNvPr>
          <p:cNvSpPr txBox="1"/>
          <p:nvPr/>
        </p:nvSpPr>
        <p:spPr>
          <a:xfrm>
            <a:off x="866442" y="5825764"/>
            <a:ext cx="2582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highlight>
                  <a:srgbClr val="FFFF00"/>
                </a:highlight>
              </a:rPr>
              <a:t>Code Alpha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652395"/>
            <a:ext cx="7055380" cy="1400530"/>
          </a:xfrm>
        </p:spPr>
        <p:txBody>
          <a:bodyPr/>
          <a:lstStyle/>
          <a:p>
            <a:r>
              <a:rPr dirty="0"/>
              <a:t>Introduction to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2820733"/>
          </a:xfrm>
        </p:spPr>
        <p:txBody>
          <a:bodyPr/>
          <a:lstStyle/>
          <a:p>
            <a:r>
              <a:rPr dirty="0"/>
              <a:t>Phishing is a cyber attack that tricks users into revealing sensitive information.</a:t>
            </a:r>
          </a:p>
          <a:p>
            <a:r>
              <a:rPr dirty="0"/>
              <a:t>Attackers use fake emails, websites, or messages to steal credentials and financial data.</a:t>
            </a:r>
          </a:p>
          <a:p>
            <a:r>
              <a:rPr dirty="0"/>
              <a:t>Commonly targets individuals, businesses, and organizations.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481230"/>
            <a:ext cx="7055380" cy="1400530"/>
          </a:xfrm>
        </p:spPr>
        <p:txBody>
          <a:bodyPr/>
          <a:lstStyle/>
          <a:p>
            <a:r>
              <a:rPr dirty="0"/>
              <a:t>Types of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Email Phishing – Fake emails that appear to be from trusted sources.</a:t>
            </a:r>
          </a:p>
          <a:p>
            <a:r>
              <a:rPr dirty="0"/>
              <a:t>Spear Phishing – Targeted attacks using personal information.</a:t>
            </a:r>
          </a:p>
          <a:p>
            <a:r>
              <a:rPr dirty="0"/>
              <a:t>Smishing – Phishing via SMS messages.</a:t>
            </a:r>
          </a:p>
          <a:p>
            <a:r>
              <a:rPr dirty="0"/>
              <a:t>Vishing – Voice phishing via phone calls.</a:t>
            </a:r>
          </a:p>
          <a:p>
            <a:r>
              <a:rPr dirty="0"/>
              <a:t>Clone Phishing – Duplicating real emails with malicious content.</a:t>
            </a:r>
          </a:p>
          <a:p>
            <a:r>
              <a:rPr dirty="0"/>
              <a:t>Whaling – Targeting high-profile executives.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Recognize Phishing Attempts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Check the sender's email address for misspellings.</a:t>
            </a:r>
          </a:p>
          <a:p>
            <a:r>
              <a:rPr dirty="0"/>
              <a:t>Hover over links to see the actual URL before clicking.</a:t>
            </a:r>
          </a:p>
          <a:p>
            <a:r>
              <a:rPr dirty="0"/>
              <a:t>Watch for urgent language and threats.</a:t>
            </a:r>
          </a:p>
          <a:p>
            <a:r>
              <a:rPr dirty="0"/>
              <a:t>Avoid opening unexpected attachments.</a:t>
            </a:r>
          </a:p>
          <a:p>
            <a:r>
              <a:rPr dirty="0"/>
              <a:t>Look for generic greetings like 'Dear Customer'.</a:t>
            </a:r>
          </a:p>
          <a:p>
            <a:r>
              <a:rPr dirty="0"/>
              <a:t>Poor grammar and spelling errors are red flags.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Protect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Enable Multi-Factor Authentication (MFA).</a:t>
            </a:r>
          </a:p>
          <a:p>
            <a:r>
              <a:rPr dirty="0"/>
              <a:t>Never click on suspicious links.</a:t>
            </a:r>
          </a:p>
          <a:p>
            <a:r>
              <a:rPr dirty="0"/>
              <a:t>Verify requests by contacting the sender directly.</a:t>
            </a:r>
          </a:p>
          <a:p>
            <a:r>
              <a:rPr dirty="0"/>
              <a:t>Report phishing emails to IT or security teams.</a:t>
            </a:r>
          </a:p>
          <a:p>
            <a:r>
              <a:rPr dirty="0"/>
              <a:t>Keep software and security patches updated.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Phishing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Google &amp; Facebook lost $100M due to a phishing scam.</a:t>
            </a:r>
          </a:p>
          <a:p>
            <a:r>
              <a:rPr dirty="0"/>
              <a:t>Twitter suffered a spear phishing attack in 2020.</a:t>
            </a:r>
          </a:p>
          <a:p>
            <a:r>
              <a:rPr dirty="0"/>
              <a:t>Target's 2013 data breach started with a phishing email.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Think before you click.</a:t>
            </a:r>
          </a:p>
          <a:p>
            <a:r>
              <a:rPr dirty="0"/>
              <a:t>Stay skeptical of unexpected emails and messages.</a:t>
            </a:r>
          </a:p>
          <a:p>
            <a:r>
              <a:rPr dirty="0"/>
              <a:t>Report suspicious emails immediately.</a:t>
            </a:r>
          </a:p>
          <a:p>
            <a:r>
              <a:rPr dirty="0"/>
              <a:t>Continuous phishing awareness training is essential.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266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Phishing Awareness Training</vt:lpstr>
      <vt:lpstr>Introduction to Phishing</vt:lpstr>
      <vt:lpstr>Types of Phishing Attacks</vt:lpstr>
      <vt:lpstr>How to Recognize Phishing Attempts</vt:lpstr>
      <vt:lpstr>How to Protect Yourself</vt:lpstr>
      <vt:lpstr>Real-World Phishing Examples</vt:lpstr>
      <vt:lpstr>Conclusion &amp; Best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subject/>
  <dc:creator/>
  <cp:keywords/>
  <dc:description>generated using python-pptx</dc:description>
  <cp:lastModifiedBy>Kunal Ganorkar</cp:lastModifiedBy>
  <cp:revision>4</cp:revision>
  <dcterms:created xsi:type="dcterms:W3CDTF">2013-01-27T09:14:16Z</dcterms:created>
  <dcterms:modified xsi:type="dcterms:W3CDTF">2025-03-04T11:27:10Z</dcterms:modified>
  <cp:category/>
</cp:coreProperties>
</file>