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27" autoAdjust="0"/>
  </p:normalViewPr>
  <p:slideViewPr>
    <p:cSldViewPr snapToGrid="0" snapToObjects="1">
      <p:cViewPr varScale="1">
        <p:scale>
          <a:sx n="90" d="100"/>
          <a:sy n="90" d="100"/>
        </p:scale>
        <p:origin x="37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pass-turbo.e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eojson.io/#map=2.73/7.99/23.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008323" y="3335938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8125" y="648614"/>
            <a:ext cx="10099073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vehicle movement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Map-matching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837434"/>
            <a:ext cx="87349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1740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– </a:t>
            </a:r>
            <a:r>
              <a:rPr lang="en-US" sz="2400" dirty="0"/>
              <a:t>Development of map-matching algorithm using AI-ML techniques to distinguish vehicular movement on highway and service road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– </a:t>
            </a:r>
            <a:r>
              <a:rPr lang="en-IN" sz="2400" dirty="0"/>
              <a:t>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 –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–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Busy Bugs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106144" y="-1"/>
            <a:ext cx="7173253" cy="1230451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AI-Powered Vehicular Road Classification Using GNSS and Map-Matching Techniques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66466" y="1561225"/>
            <a:ext cx="11859066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Proposed Solution: 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The system uses GNSS data and map-matching to classify vehicle movement on highways or service roads. It calculates the closest road segment and applies AI-ML techniques to enhance accuracy, even with unreliable GNSS signals.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How it addresses the problem: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system uses map-matching and AI-ML techniques to accurately classify vehicle movement even with missing or biased data. AI-ML techniques further enhance accuracy, ensuring reliable classification for GNSS-based tolling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Innovation and uniqueness of the solution: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The system uniquely combines GNSS data, map-matching, and AI-ML techniques to handle unreliable GNSS signals. It improves classification accuracy in real-time, offering a comprehensive solution where traditional methods fail.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Busy</a:t>
            </a:r>
          </a:p>
          <a:p>
            <a:pPr algn="ctr"/>
            <a:r>
              <a:rPr lang="en-US" dirty="0"/>
              <a:t>Bugs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96184" y="1407409"/>
            <a:ext cx="11599629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</a:p>
          <a:p>
            <a:pPr algn="just"/>
            <a:endParaRPr lang="en-IN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Languages: Python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,JavaScript, NodeJS, Flask ,HTML/CSS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OpenStreetMap (Overpass Turbo)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Map-Matching Algorithms</a:t>
            </a:r>
          </a:p>
          <a:p>
            <a:pPr algn="just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Methodology and process for implementation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 Data Collection: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Gather GNSS data and road segments.</a:t>
            </a: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Algorithm Development: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 distances and match GNSS data to roads.</a:t>
            </a: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AI-ML Integration: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 models for classification.</a:t>
            </a: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Testing and Deployment: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Validate and deploy the system.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Busy</a:t>
            </a:r>
          </a:p>
          <a:p>
            <a:pPr algn="ctr"/>
            <a:r>
              <a:rPr lang="en-US" dirty="0"/>
              <a:t>Bugs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55673" y="1612001"/>
            <a:ext cx="1108065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Feasibility Analysis:</a:t>
            </a:r>
          </a:p>
          <a:p>
            <a:pPr lvl="1" algn="just"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The idea is feasible using existing technologies like GNSS, map-matching, and AI-ML, with readily available data from OpenStreetMap and GNSS devices.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Challenges &amp; Risks:</a:t>
            </a:r>
          </a:p>
          <a:p>
            <a:pPr lvl="1" algn="just"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Challenges include intermittent GNSS signals, biased data, and varying road layouts.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Strategies:</a:t>
            </a:r>
          </a:p>
          <a:p>
            <a:pPr lvl="1" algn="just"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 AI-ML techniques to improve map-matching, handle data gaps with interpolation, and adapt algorithms for different regions.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Busy</a:t>
            </a:r>
          </a:p>
          <a:p>
            <a:pPr algn="ctr"/>
            <a:r>
              <a:rPr lang="en-US" dirty="0"/>
              <a:t>Bugs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395246"/>
            <a:ext cx="112776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Impact: </a:t>
            </a:r>
          </a:p>
          <a:p>
            <a:pPr lvl="0" algn="just">
              <a:defRPr/>
            </a:pPr>
            <a:endParaRPr lang="en-US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solution improves GNSS-based tolling, providing accurate road classification for vehicles, benefiting drivers, toll operators, and policymakers.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endParaRPr lang="en-US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Benefits:  </a:t>
            </a:r>
          </a:p>
          <a:p>
            <a:pPr lvl="0" algn="just">
              <a:defRPr/>
            </a:pPr>
            <a:endParaRPr lang="en-US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Social: 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Enhances road usage efficiency and reduces disputes in tolling.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Economic: 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Lowers operational costs by automating toll systems.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Environmental: 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Reduces emissions by minimizing unnecessary stops at toll booths.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endParaRPr lang="en-US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Busy</a:t>
            </a:r>
          </a:p>
          <a:p>
            <a:pPr algn="ctr"/>
            <a:r>
              <a:rPr lang="en-US" dirty="0"/>
              <a:t>Bugs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012918" y="0"/>
            <a:ext cx="9359705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688058"/>
            <a:ext cx="1020845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GNSS Data and Map-Matching Techniques: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OpenStreetMap (Overpass Turbo) for road segment data: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https://overpass-turbo.eu/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geojson.io is a tool for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2400" dirty="0"/>
              <a:t>onceive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GeoJSON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on a map. It allows users to draw and export geographic features like points, lines, and polygons.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https://geojson.io/#map=2.73/7.99/23.33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Busy</a:t>
            </a:r>
          </a:p>
          <a:p>
            <a:pPr algn="ctr"/>
            <a:r>
              <a:rPr lang="en-US" dirty="0"/>
              <a:t>Bugs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7817</TotalTime>
  <Words>503</Words>
  <Application>Microsoft Office PowerPoint</Application>
  <PresentationFormat>Widescreen</PresentationFormat>
  <Paragraphs>82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AI-Powered Vehicular Road Classification Using GNSS and Map-Matching Techniques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Suresh Gohel</cp:lastModifiedBy>
  <cp:revision>167</cp:revision>
  <dcterms:created xsi:type="dcterms:W3CDTF">2013-12-12T18:46:50Z</dcterms:created>
  <dcterms:modified xsi:type="dcterms:W3CDTF">2024-09-05T10:52:12Z</dcterms:modified>
  <cp:category/>
</cp:coreProperties>
</file>