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38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0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0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90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8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30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59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05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82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49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8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5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4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5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9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8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D636BFC-1409-4C0A-BA3E-07F03AC0CE50}" type="datetimeFigureOut">
              <a:rPr lang="en-IN" smtClean="0"/>
              <a:t>01-02-2020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DA70C2-2176-4254-8578-3B22D292A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4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54D8-0584-4CA4-8286-1857D6B96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859" y="590528"/>
            <a:ext cx="8825658" cy="2677648"/>
          </a:xfrm>
        </p:spPr>
        <p:txBody>
          <a:bodyPr/>
          <a:lstStyle/>
          <a:p>
            <a:r>
              <a:rPr lang="en-IN" dirty="0"/>
              <a:t>Team – </a:t>
            </a:r>
            <a:r>
              <a:rPr lang="en-IN" dirty="0" err="1"/>
              <a:t>Bugs_Ends_Here</a:t>
            </a:r>
            <a:br>
              <a:rPr lang="en-IN" dirty="0"/>
            </a:br>
            <a:r>
              <a:rPr lang="en-IN" sz="4000" dirty="0"/>
              <a:t>               </a:t>
            </a:r>
            <a:r>
              <a:rPr lang="en-IN" sz="3600" dirty="0"/>
              <a:t>- IIIT Kalyani(West Bengal)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8430B-C5F3-41D8-AC4A-E109FB253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9199" y="3610827"/>
            <a:ext cx="8825658" cy="19409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Members :-</a:t>
            </a:r>
          </a:p>
          <a:p>
            <a:pPr marL="342900" indent="-342900">
              <a:buAutoNum type="arabicPeriod"/>
            </a:pPr>
            <a:r>
              <a:rPr lang="en-IN" dirty="0"/>
              <a:t>Ayush Srivastava</a:t>
            </a:r>
          </a:p>
          <a:p>
            <a:pPr marL="342900" indent="-342900">
              <a:buAutoNum type="arabicPeriod"/>
            </a:pPr>
            <a:r>
              <a:rPr lang="en-IN" dirty="0" err="1"/>
              <a:t>Rishav</a:t>
            </a:r>
            <a:r>
              <a:rPr lang="en-IN" dirty="0"/>
              <a:t> Chakraborty</a:t>
            </a:r>
          </a:p>
          <a:p>
            <a:pPr marL="342900" indent="-342900">
              <a:buAutoNum type="arabicPeriod"/>
            </a:pPr>
            <a:r>
              <a:rPr lang="en-IN" dirty="0"/>
              <a:t>Subrata kr. Biswas</a:t>
            </a:r>
          </a:p>
          <a:p>
            <a:pPr marL="342900" indent="-342900">
              <a:buAutoNum type="arabicPeriod"/>
            </a:pPr>
            <a:r>
              <a:rPr lang="en-IN" dirty="0"/>
              <a:t>Kunal </a:t>
            </a:r>
            <a:r>
              <a:rPr lang="en-IN" dirty="0" err="1"/>
              <a:t>kumar</a:t>
            </a:r>
            <a:r>
              <a:rPr lang="en-IN" dirty="0"/>
              <a:t> barman</a:t>
            </a:r>
          </a:p>
        </p:txBody>
      </p:sp>
    </p:spTree>
    <p:extLst>
      <p:ext uri="{BB962C8B-B14F-4D97-AF65-F5344CB8AC3E}">
        <p14:creationId xmlns:p14="http://schemas.microsoft.com/office/powerpoint/2010/main" val="41410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26D9-0B35-4260-B1FC-10CE9DEA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Problem we face…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88E3-A11E-4DD2-8B87-F5912D50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890" y="2704084"/>
            <a:ext cx="8825659" cy="3907028"/>
          </a:xfrm>
        </p:spPr>
        <p:txBody>
          <a:bodyPr>
            <a:noAutofit/>
          </a:bodyPr>
          <a:lstStyle/>
          <a:p>
            <a:r>
              <a:rPr lang="en-IN" sz="2400" dirty="0"/>
              <a:t>According to WHO, 264 million people are affected by depression worldwide. More shocking fact is that suicide is the 2</a:t>
            </a:r>
            <a:r>
              <a:rPr lang="en-IN" sz="2400" baseline="30000" dirty="0"/>
              <a:t>nd</a:t>
            </a:r>
            <a:r>
              <a:rPr lang="en-IN" sz="2400" dirty="0"/>
              <a:t> leading cause of death among the people of age 15-29.</a:t>
            </a:r>
          </a:p>
          <a:p>
            <a:r>
              <a:rPr lang="en-IN" sz="2400" dirty="0"/>
              <a:t>The real problem is people are either unaware that they are struck by depression or they are not ready to accept that they are depressed.</a:t>
            </a:r>
          </a:p>
          <a:p>
            <a:r>
              <a:rPr lang="en-IN" sz="2400" dirty="0"/>
              <a:t>Even after realising that its depression, people cant figure out what to do next.</a:t>
            </a:r>
          </a:p>
        </p:txBody>
      </p:sp>
    </p:spTree>
    <p:extLst>
      <p:ext uri="{BB962C8B-B14F-4D97-AF65-F5344CB8AC3E}">
        <p14:creationId xmlns:p14="http://schemas.microsoft.com/office/powerpoint/2010/main" val="54388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C44A-F729-4EA1-8913-C49AFC18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we bring…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9D3C-0D1B-4F88-9CDF-BDD496EB6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426" y="260350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</a:t>
            </a:r>
            <a:r>
              <a:rPr lang="en-IN" sz="2400" dirty="0"/>
              <a:t>                              </a:t>
            </a:r>
            <a:r>
              <a:rPr lang="en-IN" sz="2400" b="1" u="sng" dirty="0"/>
              <a:t>I AM HEARING…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An application to determine whether a person is depressed or not using a chatbot and details of nearest psychiatrist are displayed.</a:t>
            </a:r>
          </a:p>
          <a:p>
            <a:pPr marL="0" indent="0">
              <a:buNone/>
            </a:pPr>
            <a:r>
              <a:rPr lang="en-IN" sz="2400" dirty="0"/>
              <a:t>Additional games, visuals and audios are there to keep mind engaged or feel relaxed.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76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6736-B062-4B1B-8676-99B8C788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Workflow…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5553-E980-4DC5-B32D-86FD06682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5333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1D319-EA6A-47D7-8DDC-F18A77D3D487}"/>
              </a:ext>
            </a:extLst>
          </p:cNvPr>
          <p:cNvSpPr/>
          <p:nvPr/>
        </p:nvSpPr>
        <p:spPr>
          <a:xfrm>
            <a:off x="1380744" y="2734056"/>
            <a:ext cx="1920240" cy="694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52C46-C874-46AB-9057-5E42642946B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00984" y="3081528"/>
            <a:ext cx="1216152" cy="27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BA4FF08-8752-4D9D-B1F3-FF5AD1CB5658}"/>
              </a:ext>
            </a:extLst>
          </p:cNvPr>
          <p:cNvSpPr/>
          <p:nvPr/>
        </p:nvSpPr>
        <p:spPr>
          <a:xfrm>
            <a:off x="4517136" y="2734056"/>
            <a:ext cx="2276856" cy="795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B878A-1ADA-4D4E-8971-5E803DD27E2F}"/>
              </a:ext>
            </a:extLst>
          </p:cNvPr>
          <p:cNvSpPr/>
          <p:nvPr/>
        </p:nvSpPr>
        <p:spPr>
          <a:xfrm>
            <a:off x="7543800" y="4059936"/>
            <a:ext cx="2231136" cy="85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C3969D-047E-4DFD-BD75-72A86003A072}"/>
              </a:ext>
            </a:extLst>
          </p:cNvPr>
          <p:cNvSpPr/>
          <p:nvPr/>
        </p:nvSpPr>
        <p:spPr>
          <a:xfrm>
            <a:off x="4517136" y="5468112"/>
            <a:ext cx="2276856" cy="795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DA79EB-40BA-4A81-9DA3-4F771272CD0C}"/>
              </a:ext>
            </a:extLst>
          </p:cNvPr>
          <p:cNvSpPr/>
          <p:nvPr/>
        </p:nvSpPr>
        <p:spPr>
          <a:xfrm>
            <a:off x="1316736" y="5500396"/>
            <a:ext cx="2048256" cy="850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CF9487-4A19-47BD-8215-6949E5BDE68B}"/>
              </a:ext>
            </a:extLst>
          </p:cNvPr>
          <p:cNvCxnSpPr>
            <a:stCxn id="7" idx="3"/>
          </p:cNvCxnSpPr>
          <p:nvPr/>
        </p:nvCxnSpPr>
        <p:spPr>
          <a:xfrm>
            <a:off x="6793992" y="3131820"/>
            <a:ext cx="1252728" cy="92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E02464-1B1B-495E-A0E6-E0F130613889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flipH="1">
            <a:off x="6793992" y="4910328"/>
            <a:ext cx="1865376" cy="95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C8CDE8-1F14-4086-9D45-B90593095294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3364992" y="5865876"/>
            <a:ext cx="1152144" cy="5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D5344F-42C5-4F6C-8BC0-CF301A2DF082}"/>
              </a:ext>
            </a:extLst>
          </p:cNvPr>
          <p:cNvSpPr txBox="1"/>
          <p:nvPr/>
        </p:nvSpPr>
        <p:spPr>
          <a:xfrm>
            <a:off x="1572768" y="2824043"/>
            <a:ext cx="188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Chatbot Conversation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5D2DE-BB88-423C-85FD-007C5AC62B65}"/>
              </a:ext>
            </a:extLst>
          </p:cNvPr>
          <p:cNvSpPr txBox="1"/>
          <p:nvPr/>
        </p:nvSpPr>
        <p:spPr>
          <a:xfrm>
            <a:off x="4626864" y="2916936"/>
            <a:ext cx="2039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Answers are stored in database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F4044-0C15-4FAE-AF4B-9FA629B650EC}"/>
              </a:ext>
            </a:extLst>
          </p:cNvPr>
          <p:cNvSpPr txBox="1"/>
          <p:nvPr/>
        </p:nvSpPr>
        <p:spPr>
          <a:xfrm>
            <a:off x="7626096" y="4287976"/>
            <a:ext cx="208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Answers analysed for positivity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20D60-4A65-4584-BFF1-DCB15CABF278}"/>
              </a:ext>
            </a:extLst>
          </p:cNvPr>
          <p:cNvSpPr txBox="1"/>
          <p:nvPr/>
        </p:nvSpPr>
        <p:spPr>
          <a:xfrm>
            <a:off x="4565905" y="5524976"/>
            <a:ext cx="2100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Nearest psychiatrist details appear if lower than threshold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B53A50-33D2-4FB5-8B03-8E447D9B8C5A}"/>
              </a:ext>
            </a:extLst>
          </p:cNvPr>
          <p:cNvSpPr txBox="1"/>
          <p:nvPr/>
        </p:nvSpPr>
        <p:spPr>
          <a:xfrm>
            <a:off x="1380744" y="5623560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Portal for additional games and visuals appears</a:t>
            </a:r>
          </a:p>
        </p:txBody>
      </p:sp>
    </p:spTree>
    <p:extLst>
      <p:ext uri="{BB962C8B-B14F-4D97-AF65-F5344CB8AC3E}">
        <p14:creationId xmlns:p14="http://schemas.microsoft.com/office/powerpoint/2010/main" val="171605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87FF-2209-47EF-B147-44843B01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TechStack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1903E-8729-43CC-93F3-CC595B567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Machine Learning</a:t>
            </a:r>
          </a:p>
          <a:p>
            <a:r>
              <a:rPr lang="en-IN" sz="2000" dirty="0"/>
              <a:t>HTML + CSS + Bootstrap</a:t>
            </a:r>
          </a:p>
          <a:p>
            <a:r>
              <a:rPr lang="en-IN" sz="2000" dirty="0"/>
              <a:t>Amazon Web Services - Lex</a:t>
            </a:r>
          </a:p>
          <a:p>
            <a:r>
              <a:rPr lang="en-IN" sz="2000" dirty="0"/>
              <a:t>Flask</a:t>
            </a:r>
          </a:p>
          <a:p>
            <a:r>
              <a:rPr lang="en-IN" sz="2000" dirty="0"/>
              <a:t>Python3</a:t>
            </a:r>
          </a:p>
          <a:p>
            <a:r>
              <a:rPr lang="en-IN" sz="2000" dirty="0"/>
              <a:t>JavaScript</a:t>
            </a:r>
          </a:p>
          <a:p>
            <a:r>
              <a:rPr lang="en-IN" sz="2000"/>
              <a:t>Firebase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2174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56</TotalTime>
  <Words>202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Team – Bugs_Ends_Here                - IIIT Kalyani(West Bengal)</vt:lpstr>
      <vt:lpstr>The Problem we face…</vt:lpstr>
      <vt:lpstr>Solution we bring…</vt:lpstr>
      <vt:lpstr>The Workflow…</vt:lpstr>
      <vt:lpstr>TechStack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– Bugs_Ends_Here                - IIIT Kalyani(West Bengal)</dc:title>
  <dc:creator>Ayush</dc:creator>
  <cp:lastModifiedBy>Ayush</cp:lastModifiedBy>
  <cp:revision>10</cp:revision>
  <dcterms:created xsi:type="dcterms:W3CDTF">2020-01-31T23:30:39Z</dcterms:created>
  <dcterms:modified xsi:type="dcterms:W3CDTF">2020-02-01T00:27:36Z</dcterms:modified>
</cp:coreProperties>
</file>