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lightpdf.com</dc:creator>
  <dc:subject>LightPDF - Edit, Convert PDF Files Online for Free</dc:subject>
  <dcterms:created xsi:type="dcterms:W3CDTF">2024-12-12T20:22:46Z</dcterms:created>
  <dcterms:modified xsi:type="dcterms:W3CDTF">2024-12-12T20:22:46Z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2024-12-13T00:00:00Z</vt:filetime>
  </property>
  <property fmtid="{D5CDD505-2E9C-101B-9397-08002B2CF9AE}" pid="3" name="Creator">
    <vt:lpwstr>lightpdf.com</vt:lpwstr>
  </property>
  <property fmtid="{D5CDD505-2E9C-101B-9397-08002B2CF9AE}" pid="4" name="LastSaved">
    <vt:filetime>2024-12-12T00:00:00Z</vt:filetime>
  </property>
</Properties>
</file>