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tch Statistics">
            <a:extLst>
              <a:ext uri="{FF2B5EF4-FFF2-40B4-BE49-F238E27FC236}">
                <a16:creationId xmlns:a16="http://schemas.microsoft.com/office/drawing/2014/main" xmlns="" id="{3F56CEE9-E607-4A1D-95F3-3A148147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layer Statistics">
            <a:extLst>
              <a:ext uri="{FF2B5EF4-FFF2-40B4-BE49-F238E27FC236}">
                <a16:creationId xmlns:a16="http://schemas.microsoft.com/office/drawing/2014/main" xmlns="" id="{E5DA238B-F060-488F-BC5C-C693B97B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eam Statistics">
            <a:extLst>
              <a:ext uri="{FF2B5EF4-FFF2-40B4-BE49-F238E27FC236}">
                <a16:creationId xmlns:a16="http://schemas.microsoft.com/office/drawing/2014/main" xmlns="" id="{4149210C-A69E-42D6-96B5-D6BE0AFB7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1</cp:revision>
  <dcterms:created xsi:type="dcterms:W3CDTF">2021-07-06T17:48:39Z</dcterms:created>
  <dcterms:modified xsi:type="dcterms:W3CDTF">2021-07-06T17:49:31Z</dcterms:modified>
</cp:coreProperties>
</file>