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65" r:id="rId3"/>
    <p:sldId id="263" r:id="rId4"/>
    <p:sldId id="270" r:id="rId5"/>
    <p:sldId id="269" r:id="rId6"/>
    <p:sldId id="257" r:id="rId7"/>
    <p:sldId id="258" r:id="rId8"/>
    <p:sldId id="266" r:id="rId9"/>
    <p:sldId id="268" r:id="rId10"/>
    <p:sldId id="267" r:id="rId11"/>
    <p:sldId id="262" r:id="rId12"/>
    <p:sldId id="260" r:id="rId13"/>
    <p:sldId id="259" r:id="rId14"/>
    <p:sldId id="26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5256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464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761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9863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72334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326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9460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271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750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069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862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690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734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302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1296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79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3344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722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291CB-37ED-409C-8236-279F8D807BDF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D861AF-5B28-488A-B02A-9AD0867B7F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850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pshopy.com/blog/what-is-eagriculture" TargetMode="External"/><Relationship Id="rId2" Type="http://schemas.openxmlformats.org/officeDocument/2006/relationships/hyperlink" Target="http://ficci.in/spdocument/20928/Agriculture-Marketing-Report-inside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57B2D-0A2A-4CD1-82E1-7B3AA541A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093" y="443884"/>
            <a:ext cx="7297446" cy="2985116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Agriculture Products Website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5CE502-A764-405F-877E-2599F6FC7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6514" y="3610993"/>
            <a:ext cx="3693109" cy="2985116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Bahnschrift SemiBold SemiConden" panose="020B0502040204020203" pitchFamily="34" charset="0"/>
              </a:rPr>
              <a:t>BY:</a:t>
            </a:r>
          </a:p>
          <a:p>
            <a:pPr algn="just"/>
            <a:r>
              <a:rPr lang="en-IN" dirty="0">
                <a:latin typeface="Bahnschrift SemiBold SemiConden" panose="020B0502040204020203" pitchFamily="34" charset="0"/>
              </a:rPr>
              <a:t>KUNAL BANDKAR      118IT1208A</a:t>
            </a:r>
          </a:p>
          <a:p>
            <a:pPr algn="just"/>
            <a:r>
              <a:rPr lang="en-IN" dirty="0">
                <a:latin typeface="Bahnschrift SemiBold SemiConden" panose="020B0502040204020203" pitchFamily="34" charset="0"/>
              </a:rPr>
              <a:t>REEYA BHADEKAR     119IT3257B</a:t>
            </a:r>
          </a:p>
          <a:p>
            <a:pPr algn="just"/>
            <a:r>
              <a:rPr lang="en-IN" dirty="0">
                <a:latin typeface="Bahnschrift SemiBold SemiConden" panose="020B0502040204020203" pitchFamily="34" charset="0"/>
              </a:rPr>
              <a:t>SHRADDHA BHAGAT  119IT3377B</a:t>
            </a:r>
          </a:p>
        </p:txBody>
      </p:sp>
    </p:spTree>
    <p:extLst>
      <p:ext uri="{BB962C8B-B14F-4D97-AF65-F5344CB8AC3E}">
        <p14:creationId xmlns:p14="http://schemas.microsoft.com/office/powerpoint/2010/main" xmlns="" val="116967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554F4-2D29-484B-A126-4E30E954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PAGE</a:t>
            </a:r>
          </a:p>
        </p:txBody>
      </p:sp>
      <p:pic>
        <p:nvPicPr>
          <p:cNvPr id="4" name="Picture 2" descr="D:\farm\register p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4481" y="2533442"/>
            <a:ext cx="7122894" cy="36292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197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FCB368-F29F-48EE-86ED-1548AC2A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6305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SNAPSHOT: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LOGIN PAGE:</a:t>
            </a:r>
          </a:p>
        </p:txBody>
      </p:sp>
      <p:pic>
        <p:nvPicPr>
          <p:cNvPr id="1027" name="Picture 3" descr="D:\farm\loginp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0700" y="2512733"/>
            <a:ext cx="7491586" cy="3592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1409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851E1-7B5C-4B08-912B-FD352E7E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834501"/>
            <a:ext cx="11023630" cy="2015230"/>
          </a:xfrm>
        </p:spPr>
        <p:txBody>
          <a:bodyPr>
            <a:normAutofit/>
          </a:bodyPr>
          <a:lstStyle/>
          <a:p>
            <a:r>
              <a:rPr lang="en-IN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CA779A-1C27-4E72-9AAC-4AC048FBB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5029"/>
            <a:ext cx="10018713" cy="37641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Registration Page: A new user can register, by providing required data and can save them for future use.</a:t>
            </a:r>
          </a:p>
          <a:p>
            <a:r>
              <a:rPr lang="en-IN" dirty="0"/>
              <a:t>User Account: After login, the user is able to browse through various features</a:t>
            </a:r>
          </a:p>
          <a:p>
            <a:r>
              <a:rPr lang="en-IN" dirty="0"/>
              <a:t>Home Page: Providing a glimpse of all the features and category which are available for users.</a:t>
            </a:r>
          </a:p>
          <a:p>
            <a:r>
              <a:rPr lang="en-IN" dirty="0"/>
              <a:t>Category: Providing a ease of access to the users to shop as per their requirements, by dividing the selling items as per their category.</a:t>
            </a:r>
          </a:p>
          <a:p>
            <a:r>
              <a:rPr lang="en-US" dirty="0"/>
              <a:t>Add to Cart: Customer can product to cart even they are not registered but they cannot</a:t>
            </a:r>
          </a:p>
          <a:p>
            <a:r>
              <a:rPr lang="en-US" dirty="0"/>
              <a:t>Pay the bill. Only a registered customer can avail the payment option.</a:t>
            </a:r>
          </a:p>
          <a:p>
            <a:r>
              <a:rPr lang="en-US" dirty="0"/>
              <a:t>Payment: The customer can buy the product from website and pay online or cash.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6571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B9A00F-5874-4F2B-AF81-F0E12429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17249"/>
            <a:ext cx="10664824" cy="3391269"/>
          </a:xfrm>
        </p:spPr>
        <p:txBody>
          <a:bodyPr>
            <a:normAutofit/>
          </a:bodyPr>
          <a:lstStyle/>
          <a:p>
            <a:r>
              <a:rPr lang="en-IN" b="1" dirty="0"/>
              <a:t>LIMITATIONS: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1D1833-11C7-4DA7-A32B-3716D78B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2716567"/>
            <a:ext cx="10884024" cy="3391270"/>
          </a:xfrm>
        </p:spPr>
        <p:txBody>
          <a:bodyPr>
            <a:normAutofit fontScale="25000" lnSpcReduction="20000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0" b="1" i="0" dirty="0">
                <a:solidFill>
                  <a:srgbClr val="333333"/>
                </a:solidFill>
                <a:effectLst/>
              </a:rPr>
              <a:t>Language Barrier</a:t>
            </a:r>
            <a:endParaRPr lang="en-US" sz="8000" b="0" i="0" dirty="0">
              <a:solidFill>
                <a:srgbClr val="0E101A"/>
              </a:solidFill>
              <a:effectLst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dirty="0">
                <a:solidFill>
                  <a:srgbClr val="0E101A"/>
                </a:solidFill>
                <a:effectLst/>
              </a:rPr>
              <a:t>Indian is a country of many languages &amp; providing the same kind of a facility in different styles is a little tricky. 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0" b="1" i="0" dirty="0">
                <a:solidFill>
                  <a:srgbClr val="333333"/>
                </a:solidFill>
                <a:effectLst/>
              </a:rPr>
              <a:t>Internet Connectivity</a:t>
            </a:r>
            <a:endParaRPr lang="en-US" sz="8000" b="0" i="0" dirty="0">
              <a:solidFill>
                <a:srgbClr val="0E101A"/>
              </a:solidFill>
              <a:effectLst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dirty="0">
                <a:solidFill>
                  <a:srgbClr val="0E101A"/>
                </a:solidFill>
                <a:effectLst/>
              </a:rPr>
              <a:t>Many people still can use the internet; unavailability of the internet makes e-commerce website for </a:t>
            </a:r>
            <a:r>
              <a:rPr lang="en-US" sz="8000" dirty="0">
                <a:solidFill>
                  <a:srgbClr val="0E101A"/>
                </a:solidFill>
              </a:rPr>
              <a:t>agriculture is </a:t>
            </a:r>
            <a:r>
              <a:rPr lang="en-US" sz="8000" b="0" i="0" dirty="0">
                <a:solidFill>
                  <a:srgbClr val="0E101A"/>
                </a:solidFill>
                <a:effectLst/>
              </a:rPr>
              <a:t>less beneficial.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0" b="1" i="0" dirty="0">
                <a:solidFill>
                  <a:srgbClr val="333333"/>
                </a:solidFill>
                <a:effectLst/>
              </a:rPr>
              <a:t>Lack of Talents</a:t>
            </a:r>
            <a:endParaRPr lang="en-US" sz="8000" b="0" i="0" dirty="0">
              <a:solidFill>
                <a:srgbClr val="0E101A"/>
              </a:solidFill>
              <a:effectLst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dirty="0">
                <a:solidFill>
                  <a:srgbClr val="0E101A"/>
                </a:solidFill>
                <a:effectLst/>
              </a:rPr>
              <a:t>Agriculture is also facing the right kind of talent the same as technology, so e-commerce website is also facing the shortage of abilities who really can make the effect towards the betterment of the Agriculture sector.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0" b="1" i="0" dirty="0">
                <a:solidFill>
                  <a:srgbClr val="333333"/>
                </a:solidFill>
                <a:effectLst/>
              </a:rPr>
              <a:t>Electricity Issue</a:t>
            </a:r>
            <a:endParaRPr lang="en-US" sz="8000" b="0" i="0" dirty="0">
              <a:solidFill>
                <a:srgbClr val="0E101A"/>
              </a:solidFill>
              <a:effectLst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dirty="0">
                <a:solidFill>
                  <a:srgbClr val="0E101A"/>
                </a:solidFill>
                <a:effectLst/>
              </a:rPr>
              <a:t>E-commerce website for agriculture is not up to the mark without enough availability of the electricity; information can't send effectively.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4509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C9E725-4E14-4B66-BC63-6DBD2863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A7BE20-02BE-492C-9129-9A303595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Ecommerce website in agriculture is in a very initial stage how much benefit it will make on the agriculture sector is very early to predicts.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 Still, it may help many people in this sector to understand this very competitive &amp; complex sector.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7940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213DC-4298-45F8-9923-A9C1E58B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0EB11D-CDB8-4CFC-B75C-EF675932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By using various on-line facilities on website ,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E-Commerce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has led to innovations on delivery time, ease of transactions and features like speed delivery or artificial intelligence. 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We can develop the site more dynamically. In future can add the few modules for better improvement of the project such as, real-time chat bot option for user and farmer, so that user can directly enquiry theirs problem on any time through the chat bot.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2302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AAFE89-7C9E-4F4E-8F35-A82CBAFB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9888"/>
            <a:ext cx="9601196" cy="1303867"/>
          </a:xfrm>
        </p:spPr>
        <p:txBody>
          <a:bodyPr/>
          <a:lstStyle/>
          <a:p>
            <a:r>
              <a:rPr lang="en-IN" b="1" dirty="0"/>
              <a:t>TABLE</a:t>
            </a:r>
            <a:r>
              <a:rPr lang="en-IN" dirty="0"/>
              <a:t> </a:t>
            </a:r>
            <a:r>
              <a:rPr lang="en-IN" b="1" dirty="0"/>
              <a:t>OF</a:t>
            </a:r>
            <a:r>
              <a:rPr lang="en-IN" dirty="0"/>
              <a:t> </a:t>
            </a:r>
            <a:r>
              <a:rPr lang="en-IN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7FDD8B-A792-46DD-A013-5BAC3963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41359"/>
            <a:ext cx="10112404" cy="4208015"/>
          </a:xfrm>
        </p:spPr>
        <p:txBody>
          <a:bodyPr>
            <a:normAutofit fontScale="25000" lnSpcReduction="20000"/>
          </a:bodyPr>
          <a:lstStyle/>
          <a:p>
            <a:r>
              <a:rPr lang="en-IN" sz="6400" dirty="0">
                <a:latin typeface="Corbel" panose="020B0503020204020204" pitchFamily="34" charset="0"/>
              </a:rPr>
              <a:t>Introduction</a:t>
            </a:r>
          </a:p>
          <a:p>
            <a:r>
              <a:rPr lang="en-IN" sz="6400" dirty="0">
                <a:latin typeface="Corbel" panose="020B0503020204020204" pitchFamily="34" charset="0"/>
              </a:rPr>
              <a:t>Existing System</a:t>
            </a:r>
          </a:p>
          <a:p>
            <a:r>
              <a:rPr lang="en-IN" sz="6400" dirty="0">
                <a:latin typeface="Corbel" panose="020B0503020204020204" pitchFamily="34" charset="0"/>
              </a:rPr>
              <a:t>Demerits</a:t>
            </a:r>
          </a:p>
          <a:p>
            <a:r>
              <a:rPr lang="en-IN" sz="6400" dirty="0">
                <a:latin typeface="Corbel" panose="020B0503020204020204" pitchFamily="34" charset="0"/>
              </a:rPr>
              <a:t>Proposed System</a:t>
            </a:r>
          </a:p>
          <a:p>
            <a:r>
              <a:rPr lang="en-IN" sz="6400" dirty="0">
                <a:latin typeface="Corbel" panose="020B0503020204020204" pitchFamily="34" charset="0"/>
              </a:rPr>
              <a:t>Merits</a:t>
            </a:r>
          </a:p>
          <a:p>
            <a:r>
              <a:rPr lang="en-IN" sz="6400" dirty="0">
                <a:latin typeface="Corbel" panose="020B0503020204020204" pitchFamily="34" charset="0"/>
              </a:rPr>
              <a:t>Technology Stack</a:t>
            </a:r>
          </a:p>
          <a:p>
            <a:r>
              <a:rPr lang="en-IN" sz="6400" dirty="0">
                <a:latin typeface="Corbel" panose="020B0503020204020204" pitchFamily="34" charset="0"/>
              </a:rPr>
              <a:t>Snapshot</a:t>
            </a:r>
          </a:p>
          <a:p>
            <a:r>
              <a:rPr lang="en-IN" sz="6400" dirty="0">
                <a:latin typeface="Corbel" panose="020B0503020204020204" pitchFamily="34" charset="0"/>
              </a:rPr>
              <a:t>Modules</a:t>
            </a:r>
          </a:p>
          <a:p>
            <a:r>
              <a:rPr lang="en-IN" sz="6400" dirty="0">
                <a:latin typeface="Corbel" panose="020B0503020204020204" pitchFamily="34" charset="0"/>
              </a:rPr>
              <a:t>Limitations</a:t>
            </a:r>
          </a:p>
          <a:p>
            <a:r>
              <a:rPr lang="en-IN" sz="6400" dirty="0">
                <a:latin typeface="Corbel" panose="020B0503020204020204" pitchFamily="34" charset="0"/>
              </a:rPr>
              <a:t>Conclusion</a:t>
            </a:r>
          </a:p>
          <a:p>
            <a:r>
              <a:rPr lang="en-IN" sz="6400" dirty="0">
                <a:latin typeface="Corbel" panose="020B0503020204020204" pitchFamily="34" charset="0"/>
              </a:rPr>
              <a:t>Future Scope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936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E069A-6AD5-4BEF-BB43-166C5793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03" y="654404"/>
            <a:ext cx="8791853" cy="2157273"/>
          </a:xfrm>
        </p:spPr>
        <p:txBody>
          <a:bodyPr/>
          <a:lstStyle/>
          <a:p>
            <a:r>
              <a:rPr lang="en-IN" b="1" dirty="0"/>
              <a:t>INTRODUCTION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EAF8F9-CC4B-4021-BAC9-1623D1CC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570" y="2438400"/>
            <a:ext cx="9721049" cy="3765196"/>
          </a:xfrm>
        </p:spPr>
        <p:txBody>
          <a:bodyPr>
            <a:normAutofit fontScale="77500" lnSpcReduction="20000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600" b="0" i="0" dirty="0">
                <a:solidFill>
                  <a:srgbClr val="0E101A"/>
                </a:solidFill>
                <a:effectLst/>
              </a:rPr>
              <a:t>More than half of the Indian population depends on Agriculture, that's why we can say that Agriculture is a backbone of an Indian economy.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600" b="0" i="0" dirty="0">
                <a:solidFill>
                  <a:srgbClr val="0E101A"/>
                </a:solidFill>
                <a:effectLst/>
              </a:rPr>
              <a:t>The contribution of Agriculture in the Indian economy is </a:t>
            </a:r>
            <a:r>
              <a:rPr lang="en-US" sz="2600" b="0" i="0" dirty="0" err="1">
                <a:solidFill>
                  <a:srgbClr val="0E101A"/>
                </a:solidFill>
                <a:effectLst/>
              </a:rPr>
              <a:t>approx</a:t>
            </a:r>
            <a:r>
              <a:rPr lang="en-US" sz="2600" b="0" i="0" dirty="0">
                <a:solidFill>
                  <a:srgbClr val="0E101A"/>
                </a:solidFill>
                <a:effectLst/>
              </a:rPr>
              <a:t> 22%, which is the highest contribution.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600" b="0" i="0" dirty="0">
                <a:solidFill>
                  <a:srgbClr val="0E101A"/>
                </a:solidFill>
                <a:effectLst/>
              </a:rPr>
              <a:t> Being the most significant contributor in the Indian economy Indian farmers are not in a good state, and farming is facing ups &amp; down due to unpredictable weather, water </a:t>
            </a:r>
            <a:r>
              <a:rPr lang="en-US" sz="2800" b="0" i="0" dirty="0">
                <a:solidFill>
                  <a:srgbClr val="0E101A"/>
                </a:solidFill>
                <a:effectLst/>
              </a:rPr>
              <a:t>scarcity</a:t>
            </a:r>
            <a:r>
              <a:rPr lang="en-US" sz="2600" b="0" i="0" dirty="0">
                <a:solidFill>
                  <a:srgbClr val="0E101A"/>
                </a:solidFill>
                <a:effectLst/>
              </a:rPr>
              <a:t> &amp; less availability of the excellent quality of seeds.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600" b="0" i="0" dirty="0">
                <a:solidFill>
                  <a:srgbClr val="0E101A"/>
                </a:solidFill>
                <a:effectLst/>
              </a:rPr>
              <a:t>As per </a:t>
            </a:r>
            <a:r>
              <a:rPr lang="en-US" sz="26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the FICCI report</a:t>
            </a:r>
            <a:r>
              <a:rPr lang="en-US" sz="2600" b="0" i="0" dirty="0">
                <a:solidFill>
                  <a:srgbClr val="0E101A"/>
                </a:solidFill>
                <a:effectLst/>
              </a:rPr>
              <a:t>, there is an ample opportunity to use modern technology in agriculture to solve many problems.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600" b="0" i="0" dirty="0">
                <a:solidFill>
                  <a:srgbClr val="0E101A"/>
                </a:solidFill>
                <a:effectLst/>
              </a:rPr>
              <a:t>When we talk about modern technology than no one can ignore Ecommerce, eCommerce is changing the way of business; however, eCommerce is still not touched every sector in India.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600" b="0" i="0" dirty="0">
                <a:solidFill>
                  <a:srgbClr val="0E101A"/>
                </a:solidFill>
                <a:effectLst/>
              </a:rPr>
              <a:t> Still, many E-commerce website for agriculture startups are trying to innovate &amp; trying to implement </a:t>
            </a:r>
            <a:r>
              <a:rPr lang="en-US" sz="2600" b="1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eCommerce in agriculture</a:t>
            </a:r>
            <a:r>
              <a:rPr lang="en-US" sz="2600" b="0" i="0" dirty="0">
                <a:solidFill>
                  <a:srgbClr val="0E101A"/>
                </a:solidFill>
                <a:effectLst/>
              </a:rPr>
              <a:t>, the main goal of the startups is to deliver the maximum benefits of the eCommerce, which will lead to saving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2175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E9569-43F6-4BA9-9F49-38EFDC06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EXISTING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053357-50B9-44EC-B18F-D119F28A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 per this case study looks up for lacking with many features depending upon the current technology development.</a:t>
            </a:r>
          </a:p>
          <a:p>
            <a:r>
              <a:rPr lang="en-IN" dirty="0"/>
              <a:t>Not so vocal to all the users except the brands which were already featured with their own products.</a:t>
            </a:r>
          </a:p>
          <a:p>
            <a:r>
              <a:rPr lang="en-IN" dirty="0"/>
              <a:t>The farmers were unable to get appropriate information about the products available. Absence of review sharing feature.</a:t>
            </a:r>
          </a:p>
          <a:p>
            <a:r>
              <a:rPr lang="en-IN" dirty="0"/>
              <a:t>Not compatible,</a:t>
            </a:r>
            <a:r>
              <a:rPr lang="en-US" dirty="0"/>
              <a:t> the whole process is not transparent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0680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7ECAB-8C56-4902-877B-7F333413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DEMERITS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FFE28D-AD79-44EE-8C81-09F82F30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769833"/>
            <a:ext cx="9601196" cy="3021368"/>
          </a:xfrm>
        </p:spPr>
        <p:txBody>
          <a:bodyPr/>
          <a:lstStyle/>
          <a:p>
            <a:r>
              <a:rPr lang="en-IN" dirty="0"/>
              <a:t>Lack of being vocal to our local brands.</a:t>
            </a:r>
          </a:p>
          <a:p>
            <a:r>
              <a:rPr lang="en-IN" dirty="0"/>
              <a:t>Not so </a:t>
            </a:r>
            <a:r>
              <a:rPr lang="en-IN" dirty="0" err="1"/>
              <a:t>benefial</a:t>
            </a:r>
            <a:r>
              <a:rPr lang="en-IN" dirty="0"/>
              <a:t> for farmers as per selling aspect and profit point of view, due to lack of information obtained.</a:t>
            </a:r>
          </a:p>
          <a:p>
            <a:r>
              <a:rPr lang="en-IN" dirty="0"/>
              <a:t>Lack of providing multiple features as per the current market situation as well as analysis.</a:t>
            </a:r>
          </a:p>
        </p:txBody>
      </p:sp>
    </p:spTree>
    <p:extLst>
      <p:ext uri="{BB962C8B-B14F-4D97-AF65-F5344CB8AC3E}">
        <p14:creationId xmlns:p14="http://schemas.microsoft.com/office/powerpoint/2010/main" xmlns="" val="113054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7802A-9499-45B4-8D7F-CC85502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523783"/>
            <a:ext cx="11503024" cy="3773009"/>
          </a:xfrm>
        </p:spPr>
        <p:txBody>
          <a:bodyPr/>
          <a:lstStyle/>
          <a:p>
            <a:r>
              <a:rPr lang="en-IN" b="1" dirty="0"/>
              <a:t>PROPOSED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B18981-1331-476B-B0B2-BBACF10D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086" y="2601157"/>
            <a:ext cx="9877411" cy="357580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The main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objective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of this project is to help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farmers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ensure greater 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profitabilit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y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through direct farmer to end user communication. 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Today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</a:rPr>
              <a:t>commerce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lacks fully automated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business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processes and still requires a significant manual effort by users.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Selling products through online channels enables farmers to bypass intermediaries, leading to improved income for the farmers, reduced wastage and fresher produce for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5910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47B29-F972-4359-9461-9076EE16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" y="781236"/>
            <a:ext cx="11574045" cy="2006354"/>
          </a:xfrm>
        </p:spPr>
        <p:txBody>
          <a:bodyPr/>
          <a:lstStyle/>
          <a:p>
            <a:r>
              <a:rPr lang="en-IN" b="1" dirty="0"/>
              <a:t>MERITS: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2A8AEA-F284-45AF-B547-2597B969A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6" y="2512380"/>
            <a:ext cx="9709734" cy="3675356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main objective of this project is to build a platform for farmers to sell their product and track the sale.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platform is flexible which can maneuver the customer-farmer relationship in an effective manner. 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Farmer will get unique interface where they can avail everything right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from learning to the market information.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This website will act as unique and secure way to perform </a:t>
            </a:r>
            <a:r>
              <a:rPr lang="en-US" dirty="0" err="1"/>
              <a:t>agro</a:t>
            </a:r>
            <a:r>
              <a:rPr lang="en-US" dirty="0"/>
              <a:t>-marketing.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8731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45F1FE-AC5F-4237-8AF1-5CA015C8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C23C0F-0A82-4AA9-A402-970974A9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14" y="2707689"/>
            <a:ext cx="9878409" cy="3083511"/>
          </a:xfrm>
        </p:spPr>
        <p:txBody>
          <a:bodyPr/>
          <a:lstStyle/>
          <a:p>
            <a:r>
              <a:rPr lang="en-IN" dirty="0"/>
              <a:t>HTML (Hyper Text </a:t>
            </a:r>
            <a:r>
              <a:rPr lang="en-IN" dirty="0" err="1"/>
              <a:t>Markup</a:t>
            </a:r>
            <a:r>
              <a:rPr lang="en-IN" dirty="0"/>
              <a:t> Language)</a:t>
            </a:r>
          </a:p>
          <a:p>
            <a:r>
              <a:rPr lang="en-IN" dirty="0"/>
              <a:t>CSS  (Cascading Style Sheets)</a:t>
            </a:r>
          </a:p>
          <a:p>
            <a:r>
              <a:rPr lang="en-IN" dirty="0"/>
              <a:t>JAVASCRIPT</a:t>
            </a:r>
          </a:p>
          <a:p>
            <a:r>
              <a:rPr lang="en-IN" dirty="0"/>
              <a:t>PHP</a:t>
            </a:r>
          </a:p>
          <a:p>
            <a:r>
              <a:rPr lang="en-IN" dirty="0"/>
              <a:t>MySQL ( Database Server)</a:t>
            </a:r>
          </a:p>
        </p:txBody>
      </p:sp>
    </p:spTree>
    <p:extLst>
      <p:ext uri="{BB962C8B-B14F-4D97-AF65-F5344CB8AC3E}">
        <p14:creationId xmlns:p14="http://schemas.microsoft.com/office/powerpoint/2010/main" xmlns="" val="189222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0AB5F-957E-4881-B936-30DFC53B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HOMEPAGE</a:t>
            </a:r>
          </a:p>
        </p:txBody>
      </p:sp>
      <p:pic>
        <p:nvPicPr>
          <p:cNvPr id="2050" name="Picture 2" descr="D:\farm\thefarmersto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0053" y="2440042"/>
            <a:ext cx="6883189" cy="3760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26952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561</Words>
  <Application>Microsoft Office PowerPoint</Application>
  <PresentationFormat>Custom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Organic</vt:lpstr>
      <vt:lpstr>Agriculture Products Website</vt:lpstr>
      <vt:lpstr>TABLE OF CONTENT</vt:lpstr>
      <vt:lpstr>INTRODUCTION:</vt:lpstr>
      <vt:lpstr>EXISTING SYSTEM:</vt:lpstr>
      <vt:lpstr>DEMERITS:</vt:lpstr>
      <vt:lpstr>PROPOSED SYSTEM:</vt:lpstr>
      <vt:lpstr>MERITS:</vt:lpstr>
      <vt:lpstr>TECHNOLOGY STACK</vt:lpstr>
      <vt:lpstr>HOMEPAGE</vt:lpstr>
      <vt:lpstr>REGISTRATION PAGE</vt:lpstr>
      <vt:lpstr>SNAPSHOT: LOGIN PAGE:</vt:lpstr>
      <vt:lpstr>MODULES</vt:lpstr>
      <vt:lpstr>LIMITATIONS: </vt:lpstr>
      <vt:lpstr>CONCLUSION:</vt:lpstr>
      <vt:lpstr>FUTURE SCOPE: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for A</dc:title>
  <dc:creator>darshana bhagat</dc:creator>
  <cp:lastModifiedBy>Kunal Bandkar</cp:lastModifiedBy>
  <cp:revision>30</cp:revision>
  <dcterms:created xsi:type="dcterms:W3CDTF">2020-12-16T13:25:31Z</dcterms:created>
  <dcterms:modified xsi:type="dcterms:W3CDTF">2020-12-17T20:46:57Z</dcterms:modified>
</cp:coreProperties>
</file>