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71" r:id="rId4"/>
    <p:sldId id="272" r:id="rId5"/>
    <p:sldId id="260" r:id="rId6"/>
    <p:sldId id="264" r:id="rId7"/>
    <p:sldId id="265" r:id="rId8"/>
    <p:sldId id="266" r:id="rId9"/>
    <p:sldId id="268" r:id="rId10"/>
    <p:sldId id="257" r:id="rId11"/>
    <p:sldId id="258" r:id="rId12"/>
    <p:sldId id="259" r:id="rId13"/>
    <p:sldId id="273" r:id="rId14"/>
    <p:sldId id="274"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89C21-ECE3-478D-83A7-A516D2EB8396}" v="51" dt="2023-01-11T12:15:53.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B O" userId="8c6612d087cd208a" providerId="LiveId" clId="{8A389C21-ECE3-478D-83A7-A516D2EB8396}"/>
    <pc:docChg chg="custSel addSld delSld modSld">
      <pc:chgData name="Vikas B O" userId="8c6612d087cd208a" providerId="LiveId" clId="{8A389C21-ECE3-478D-83A7-A516D2EB8396}" dt="2023-01-11T12:15:53.344" v="168" actId="1076"/>
      <pc:docMkLst>
        <pc:docMk/>
      </pc:docMkLst>
      <pc:sldChg chg="addSp modSp mod">
        <pc:chgData name="Vikas B O" userId="8c6612d087cd208a" providerId="LiveId" clId="{8A389C21-ECE3-478D-83A7-A516D2EB8396}" dt="2023-01-11T12:15:53.344" v="168" actId="1076"/>
        <pc:sldMkLst>
          <pc:docMk/>
          <pc:sldMk cId="2884372842" sldId="256"/>
        </pc:sldMkLst>
        <pc:spChg chg="mod">
          <ac:chgData name="Vikas B O" userId="8c6612d087cd208a" providerId="LiveId" clId="{8A389C21-ECE3-478D-83A7-A516D2EB8396}" dt="2023-01-11T12:14:51.810" v="165" actId="14100"/>
          <ac:spMkLst>
            <pc:docMk/>
            <pc:sldMk cId="2884372842" sldId="256"/>
            <ac:spMk id="2" creationId="{2736A552-3236-A302-2FB9-89E8C0E22647}"/>
          </ac:spMkLst>
        </pc:spChg>
        <pc:spChg chg="mod">
          <ac:chgData name="Vikas B O" userId="8c6612d087cd208a" providerId="LiveId" clId="{8A389C21-ECE3-478D-83A7-A516D2EB8396}" dt="2023-01-11T12:14:26.439" v="159" actId="27636"/>
          <ac:spMkLst>
            <pc:docMk/>
            <pc:sldMk cId="2884372842" sldId="256"/>
            <ac:spMk id="3" creationId="{B9C99590-4967-E82C-52F9-212560DC4551}"/>
          </ac:spMkLst>
        </pc:spChg>
        <pc:spChg chg="mod">
          <ac:chgData name="Vikas B O" userId="8c6612d087cd208a" providerId="LiveId" clId="{8A389C21-ECE3-478D-83A7-A516D2EB8396}" dt="2023-01-11T12:14:34.577" v="161" actId="1076"/>
          <ac:spMkLst>
            <pc:docMk/>
            <pc:sldMk cId="2884372842" sldId="256"/>
            <ac:spMk id="5" creationId="{CE69086D-1C83-4049-64C3-1CBCB90E98D7}"/>
          </ac:spMkLst>
        </pc:spChg>
        <pc:picChg chg="add mod">
          <ac:chgData name="Vikas B O" userId="8c6612d087cd208a" providerId="LiveId" clId="{8A389C21-ECE3-478D-83A7-A516D2EB8396}" dt="2023-01-11T12:15:53.344" v="168" actId="1076"/>
          <ac:picMkLst>
            <pc:docMk/>
            <pc:sldMk cId="2884372842" sldId="256"/>
            <ac:picMk id="1026" creationId="{1D73373F-EBD9-6567-19E5-9D0C45AF6FC1}"/>
          </ac:picMkLst>
        </pc:picChg>
      </pc:sldChg>
      <pc:sldChg chg="modSp">
        <pc:chgData name="Vikas B O" userId="8c6612d087cd208a" providerId="LiveId" clId="{8A389C21-ECE3-478D-83A7-A516D2EB8396}" dt="2023-01-11T12:15:43.765" v="167"/>
        <pc:sldMkLst>
          <pc:docMk/>
          <pc:sldMk cId="453537614" sldId="257"/>
        </pc:sldMkLst>
        <pc:spChg chg="mod">
          <ac:chgData name="Vikas B O" userId="8c6612d087cd208a" providerId="LiveId" clId="{8A389C21-ECE3-478D-83A7-A516D2EB8396}" dt="2023-01-11T12:15:43.765" v="167"/>
          <ac:spMkLst>
            <pc:docMk/>
            <pc:sldMk cId="453537614" sldId="257"/>
            <ac:spMk id="2" creationId="{49833C35-2960-B3DA-3D99-5914D95C8D4C}"/>
          </ac:spMkLst>
        </pc:spChg>
      </pc:sldChg>
      <pc:sldChg chg="modSp mod">
        <pc:chgData name="Vikas B O" userId="8c6612d087cd208a" providerId="LiveId" clId="{8A389C21-ECE3-478D-83A7-A516D2EB8396}" dt="2023-01-11T11:57:57.766" v="58" actId="255"/>
        <pc:sldMkLst>
          <pc:docMk/>
          <pc:sldMk cId="2219641240" sldId="258"/>
        </pc:sldMkLst>
        <pc:graphicFrameChg chg="mod">
          <ac:chgData name="Vikas B O" userId="8c6612d087cd208a" providerId="LiveId" clId="{8A389C21-ECE3-478D-83A7-A516D2EB8396}" dt="2023-01-11T11:57:57.766" v="58" actId="255"/>
          <ac:graphicFrameMkLst>
            <pc:docMk/>
            <pc:sldMk cId="2219641240" sldId="258"/>
            <ac:graphicFrameMk id="5" creationId="{EE8055D5-B68F-A6DA-0D4C-C2C99A660A40}"/>
          </ac:graphicFrameMkLst>
        </pc:graphicFrameChg>
      </pc:sldChg>
      <pc:sldChg chg="delSp modSp new mod">
        <pc:chgData name="Vikas B O" userId="8c6612d087cd208a" providerId="LiveId" clId="{8A389C21-ECE3-478D-83A7-A516D2EB8396}" dt="2023-01-11T12:15:43.765" v="167"/>
        <pc:sldMkLst>
          <pc:docMk/>
          <pc:sldMk cId="4148481814" sldId="259"/>
        </pc:sldMkLst>
        <pc:spChg chg="mod">
          <ac:chgData name="Vikas B O" userId="8c6612d087cd208a" providerId="LiveId" clId="{8A389C21-ECE3-478D-83A7-A516D2EB8396}" dt="2023-01-11T12:15:43.765" v="167"/>
          <ac:spMkLst>
            <pc:docMk/>
            <pc:sldMk cId="4148481814" sldId="259"/>
            <ac:spMk id="2" creationId="{41242B4C-72E6-A2F6-7FE2-FAF06E82AEDE}"/>
          </ac:spMkLst>
        </pc:spChg>
        <pc:spChg chg="mod">
          <ac:chgData name="Vikas B O" userId="8c6612d087cd208a" providerId="LiveId" clId="{8A389C21-ECE3-478D-83A7-A516D2EB8396}" dt="2023-01-11T11:54:42.310" v="28" actId="255"/>
          <ac:spMkLst>
            <pc:docMk/>
            <pc:sldMk cId="4148481814" sldId="259"/>
            <ac:spMk id="3" creationId="{672CF46E-98C4-83E6-48B2-04D98CF4647A}"/>
          </ac:spMkLst>
        </pc:spChg>
        <pc:spChg chg="del mod">
          <ac:chgData name="Vikas B O" userId="8c6612d087cd208a" providerId="LiveId" clId="{8A389C21-ECE3-478D-83A7-A516D2EB8396}" dt="2023-01-11T11:54:22.046" v="25" actId="478"/>
          <ac:spMkLst>
            <pc:docMk/>
            <pc:sldMk cId="4148481814" sldId="259"/>
            <ac:spMk id="4" creationId="{691C3184-3B20-4079-BCE0-10FC8E63C835}"/>
          </ac:spMkLst>
        </pc:spChg>
      </pc:sldChg>
      <pc:sldChg chg="addSp modSp new mod">
        <pc:chgData name="Vikas B O" userId="8c6612d087cd208a" providerId="LiveId" clId="{8A389C21-ECE3-478D-83A7-A516D2EB8396}" dt="2023-01-11T12:15:43.765" v="167"/>
        <pc:sldMkLst>
          <pc:docMk/>
          <pc:sldMk cId="3373809191" sldId="260"/>
        </pc:sldMkLst>
        <pc:spChg chg="mod">
          <ac:chgData name="Vikas B O" userId="8c6612d087cd208a" providerId="LiveId" clId="{8A389C21-ECE3-478D-83A7-A516D2EB8396}" dt="2023-01-11T12:15:43.765" v="167"/>
          <ac:spMkLst>
            <pc:docMk/>
            <pc:sldMk cId="3373809191" sldId="260"/>
            <ac:spMk id="2" creationId="{D85982BC-FB41-F506-D10C-2E2A20BD00EF}"/>
          </ac:spMkLst>
        </pc:spChg>
        <pc:spChg chg="add mod">
          <ac:chgData name="Vikas B O" userId="8c6612d087cd208a" providerId="LiveId" clId="{8A389C21-ECE3-478D-83A7-A516D2EB8396}" dt="2023-01-11T12:01:20.488" v="79" actId="20577"/>
          <ac:spMkLst>
            <pc:docMk/>
            <pc:sldMk cId="3373809191" sldId="260"/>
            <ac:spMk id="4" creationId="{04E5FCD1-C360-EF13-286B-CF2661EEFC64}"/>
          </ac:spMkLst>
        </pc:spChg>
        <pc:spChg chg="add mod">
          <ac:chgData name="Vikas B O" userId="8c6612d087cd208a" providerId="LiveId" clId="{8A389C21-ECE3-478D-83A7-A516D2EB8396}" dt="2023-01-11T12:02:24.692" v="88" actId="207"/>
          <ac:spMkLst>
            <pc:docMk/>
            <pc:sldMk cId="3373809191" sldId="260"/>
            <ac:spMk id="6" creationId="{94F60EFE-C14F-5BB9-2E6C-1433AF23A268}"/>
          </ac:spMkLst>
        </pc:spChg>
        <pc:spChg chg="add mod">
          <ac:chgData name="Vikas B O" userId="8c6612d087cd208a" providerId="LiveId" clId="{8A389C21-ECE3-478D-83A7-A516D2EB8396}" dt="2023-01-11T12:04:33.572" v="107" actId="1076"/>
          <ac:spMkLst>
            <pc:docMk/>
            <pc:sldMk cId="3373809191" sldId="260"/>
            <ac:spMk id="8" creationId="{6F264294-0E6B-4050-2C22-FA3515E65439}"/>
          </ac:spMkLst>
        </pc:spChg>
        <pc:spChg chg="add mod">
          <ac:chgData name="Vikas B O" userId="8c6612d087cd208a" providerId="LiveId" clId="{8A389C21-ECE3-478D-83A7-A516D2EB8396}" dt="2023-01-11T12:04:44.301" v="108" actId="1076"/>
          <ac:spMkLst>
            <pc:docMk/>
            <pc:sldMk cId="3373809191" sldId="260"/>
            <ac:spMk id="10" creationId="{8B8ED716-1680-AB04-4920-9A0A932A1334}"/>
          </ac:spMkLst>
        </pc:spChg>
      </pc:sldChg>
      <pc:sldChg chg="addSp modSp new del mod setBg">
        <pc:chgData name="Vikas B O" userId="8c6612d087cd208a" providerId="LiveId" clId="{8A389C21-ECE3-478D-83A7-A516D2EB8396}" dt="2023-01-11T12:10:01.374" v="136" actId="47"/>
        <pc:sldMkLst>
          <pc:docMk/>
          <pc:sldMk cId="3772534699" sldId="261"/>
        </pc:sldMkLst>
        <pc:spChg chg="mod">
          <ac:chgData name="Vikas B O" userId="8c6612d087cd208a" providerId="LiveId" clId="{8A389C21-ECE3-478D-83A7-A516D2EB8396}" dt="2023-01-11T12:07:38.455" v="118" actId="5793"/>
          <ac:spMkLst>
            <pc:docMk/>
            <pc:sldMk cId="3772534699" sldId="261"/>
            <ac:spMk id="2" creationId="{8B260E60-E52E-4931-C272-138B36116F52}"/>
          </ac:spMkLst>
        </pc:spChg>
        <pc:picChg chg="add mod">
          <ac:chgData name="Vikas B O" userId="8c6612d087cd208a" providerId="LiveId" clId="{8A389C21-ECE3-478D-83A7-A516D2EB8396}" dt="2023-01-11T12:09:18.670" v="132" actId="14100"/>
          <ac:picMkLst>
            <pc:docMk/>
            <pc:sldMk cId="3772534699" sldId="261"/>
            <ac:picMk id="4" creationId="{F3AF9FDF-DABE-AB31-45AC-63C12A272CE9}"/>
          </ac:picMkLst>
        </pc:picChg>
      </pc:sldChg>
      <pc:sldChg chg="new del">
        <pc:chgData name="Vikas B O" userId="8c6612d087cd208a" providerId="LiveId" clId="{8A389C21-ECE3-478D-83A7-A516D2EB8396}" dt="2023-01-11T12:09:56.898" v="134" actId="47"/>
        <pc:sldMkLst>
          <pc:docMk/>
          <pc:sldMk cId="4073271158" sldId="262"/>
        </pc:sldMkLst>
      </pc:sldChg>
      <pc:sldChg chg="new del">
        <pc:chgData name="Vikas B O" userId="8c6612d087cd208a" providerId="LiveId" clId="{8A389C21-ECE3-478D-83A7-A516D2EB8396}" dt="2023-01-11T12:09:58.638" v="135" actId="47"/>
        <pc:sldMkLst>
          <pc:docMk/>
          <pc:sldMk cId="2619441712" sldId="263"/>
        </pc:sldMkLst>
      </pc:sldChg>
      <pc:sldChg chg="addSp modSp new mod">
        <pc:chgData name="Vikas B O" userId="8c6612d087cd208a" providerId="LiveId" clId="{8A389C21-ECE3-478D-83A7-A516D2EB8396}" dt="2023-01-11T12:10:30.358" v="144" actId="1076"/>
        <pc:sldMkLst>
          <pc:docMk/>
          <pc:sldMk cId="3741295749" sldId="264"/>
        </pc:sldMkLst>
        <pc:picChg chg="add mod">
          <ac:chgData name="Vikas B O" userId="8c6612d087cd208a" providerId="LiveId" clId="{8A389C21-ECE3-478D-83A7-A516D2EB8396}" dt="2023-01-11T12:10:30.358" v="144" actId="1076"/>
          <ac:picMkLst>
            <pc:docMk/>
            <pc:sldMk cId="3741295749" sldId="264"/>
            <ac:picMk id="3" creationId="{2D079853-6E9B-1F57-96B3-C774C170134D}"/>
          </ac:picMkLst>
        </pc:picChg>
      </pc:sldChg>
      <pc:sldChg chg="addSp modSp new mod">
        <pc:chgData name="Vikas B O" userId="8c6612d087cd208a" providerId="LiveId" clId="{8A389C21-ECE3-478D-83A7-A516D2EB8396}" dt="2023-01-11T12:10:55.540" v="149" actId="14100"/>
        <pc:sldMkLst>
          <pc:docMk/>
          <pc:sldMk cId="3901416921" sldId="265"/>
        </pc:sldMkLst>
        <pc:picChg chg="add mod">
          <ac:chgData name="Vikas B O" userId="8c6612d087cd208a" providerId="LiveId" clId="{8A389C21-ECE3-478D-83A7-A516D2EB8396}" dt="2023-01-11T12:10:55.540" v="149" actId="14100"/>
          <ac:picMkLst>
            <pc:docMk/>
            <pc:sldMk cId="3901416921" sldId="265"/>
            <ac:picMk id="3" creationId="{0EEEB49E-2066-7DD4-9222-A6236E6B6A9E}"/>
          </ac:picMkLst>
        </pc:picChg>
      </pc:sldChg>
      <pc:sldChg chg="addSp modSp new mod">
        <pc:chgData name="Vikas B O" userId="8c6612d087cd208a" providerId="LiveId" clId="{8A389C21-ECE3-478D-83A7-A516D2EB8396}" dt="2023-01-11T12:11:40.274" v="154" actId="14100"/>
        <pc:sldMkLst>
          <pc:docMk/>
          <pc:sldMk cId="1030042502" sldId="266"/>
        </pc:sldMkLst>
        <pc:picChg chg="add mod">
          <ac:chgData name="Vikas B O" userId="8c6612d087cd208a" providerId="LiveId" clId="{8A389C21-ECE3-478D-83A7-A516D2EB8396}" dt="2023-01-11T12:11:40.274" v="154" actId="14100"/>
          <ac:picMkLst>
            <pc:docMk/>
            <pc:sldMk cId="1030042502" sldId="266"/>
            <ac:picMk id="3" creationId="{12FC73F3-0173-F9CC-617D-E8D96D2116E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D63E9-7F93-4C84-85A6-E4DE0C6609D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C26BFB5C-07D4-47CD-BEDE-BB05C057940D}">
      <dgm:prSet phldrT="[Text]" custT="1"/>
      <dgm:spPr/>
      <dgm:t>
        <a:bodyPr/>
        <a:lstStyle/>
        <a:p>
          <a:r>
            <a:rPr lang="en-IN" sz="1500" b="1" dirty="0">
              <a:latin typeface="Calibri" panose="020F0502020204030204" pitchFamily="34" charset="0"/>
              <a:cs typeface="Calibri" panose="020F0502020204030204" pitchFamily="34" charset="0"/>
            </a:rPr>
            <a:t>Postman</a:t>
          </a:r>
        </a:p>
      </dgm:t>
    </dgm:pt>
    <dgm:pt modelId="{CE821F6A-3552-483F-8D9E-1F38BF8B25E6}" type="parTrans" cxnId="{37E5C31B-5173-4A21-A2C5-5726B486E5B4}">
      <dgm:prSet/>
      <dgm:spPr/>
      <dgm:t>
        <a:bodyPr/>
        <a:lstStyle/>
        <a:p>
          <a:endParaRPr lang="en-IN"/>
        </a:p>
      </dgm:t>
    </dgm:pt>
    <dgm:pt modelId="{3E4FC6FC-3CEE-4A3E-A355-E59F6D4F0657}" type="sibTrans" cxnId="{37E5C31B-5173-4A21-A2C5-5726B486E5B4}">
      <dgm:prSet/>
      <dgm:spPr/>
      <dgm:t>
        <a:bodyPr/>
        <a:lstStyle/>
        <a:p>
          <a:endParaRPr lang="en-IN"/>
        </a:p>
      </dgm:t>
    </dgm:pt>
    <dgm:pt modelId="{7F453843-E8F9-4291-A468-4E2ACBD6D164}">
      <dgm:prSet phldrT="[Text]" custT="1"/>
      <dgm:spPr/>
      <dgm:t>
        <a:bodyPr/>
        <a:lstStyle/>
        <a:p>
          <a:r>
            <a:rPr lang="en-IN" sz="1400" b="1" dirty="0">
              <a:latin typeface="Calibri" panose="020F0502020204030204" pitchFamily="34" charset="0"/>
              <a:cs typeface="Calibri" panose="020F0502020204030204" pitchFamily="34" charset="0"/>
            </a:rPr>
            <a:t>Controller Layer</a:t>
          </a:r>
        </a:p>
      </dgm:t>
    </dgm:pt>
    <dgm:pt modelId="{6D8384C4-ED0F-476E-A271-D9D18D4F266E}" type="parTrans" cxnId="{4A01D022-E3A9-49CC-8D51-F45697D48933}">
      <dgm:prSet/>
      <dgm:spPr/>
      <dgm:t>
        <a:bodyPr/>
        <a:lstStyle/>
        <a:p>
          <a:endParaRPr lang="en-IN"/>
        </a:p>
      </dgm:t>
    </dgm:pt>
    <dgm:pt modelId="{6FE193F3-60D0-4691-9568-FF1B536F26BC}" type="sibTrans" cxnId="{4A01D022-E3A9-49CC-8D51-F45697D48933}">
      <dgm:prSet/>
      <dgm:spPr/>
      <dgm:t>
        <a:bodyPr/>
        <a:lstStyle/>
        <a:p>
          <a:endParaRPr lang="en-IN"/>
        </a:p>
      </dgm:t>
    </dgm:pt>
    <dgm:pt modelId="{FA6732A4-1CBC-4464-9F63-D1011A465D28}">
      <dgm:prSet phldrT="[Text]" custT="1"/>
      <dgm:spPr/>
      <dgm:t>
        <a:bodyPr/>
        <a:lstStyle/>
        <a:p>
          <a:r>
            <a:rPr lang="en-IN" sz="1500" b="1" dirty="0">
              <a:latin typeface="Calibri" panose="020F0502020204030204" pitchFamily="34" charset="0"/>
              <a:cs typeface="Calibri" panose="020F0502020204030204" pitchFamily="34" charset="0"/>
            </a:rPr>
            <a:t>Service Layer</a:t>
          </a:r>
        </a:p>
      </dgm:t>
    </dgm:pt>
    <dgm:pt modelId="{73AFE767-996B-4A4A-B125-F0B7828859FF}" type="parTrans" cxnId="{B3527051-98CE-44CC-A3DE-1D43A57B4309}">
      <dgm:prSet/>
      <dgm:spPr/>
      <dgm:t>
        <a:bodyPr/>
        <a:lstStyle/>
        <a:p>
          <a:endParaRPr lang="en-IN"/>
        </a:p>
      </dgm:t>
    </dgm:pt>
    <dgm:pt modelId="{706F8FC0-606D-4786-B3D8-15D235794FA2}" type="sibTrans" cxnId="{B3527051-98CE-44CC-A3DE-1D43A57B4309}">
      <dgm:prSet/>
      <dgm:spPr/>
      <dgm:t>
        <a:bodyPr/>
        <a:lstStyle/>
        <a:p>
          <a:endParaRPr lang="en-IN"/>
        </a:p>
      </dgm:t>
    </dgm:pt>
    <dgm:pt modelId="{3BD6ED77-5B30-4AC4-8B21-4836B11124EA}">
      <dgm:prSet phldrT="[Text]" custT="1"/>
      <dgm:spPr/>
      <dgm:t>
        <a:bodyPr/>
        <a:lstStyle/>
        <a:p>
          <a:r>
            <a:rPr lang="en-IN" sz="1400" b="1" dirty="0">
              <a:latin typeface="Calibri" panose="020F0502020204030204" pitchFamily="34" charset="0"/>
              <a:cs typeface="Calibri" panose="020F0502020204030204" pitchFamily="34" charset="0"/>
            </a:rPr>
            <a:t>Repository Layer</a:t>
          </a:r>
        </a:p>
      </dgm:t>
    </dgm:pt>
    <dgm:pt modelId="{741A040C-B17E-44D3-B54C-6EAFFD9ABE39}" type="parTrans" cxnId="{A44AC1C7-5B84-4C1C-A21C-67E493EF6A14}">
      <dgm:prSet/>
      <dgm:spPr/>
      <dgm:t>
        <a:bodyPr/>
        <a:lstStyle/>
        <a:p>
          <a:endParaRPr lang="en-IN"/>
        </a:p>
      </dgm:t>
    </dgm:pt>
    <dgm:pt modelId="{C6603A0A-566C-4793-BBEF-3DBA5FA21083}" type="sibTrans" cxnId="{A44AC1C7-5B84-4C1C-A21C-67E493EF6A14}">
      <dgm:prSet/>
      <dgm:spPr/>
      <dgm:t>
        <a:bodyPr/>
        <a:lstStyle/>
        <a:p>
          <a:endParaRPr lang="en-IN"/>
        </a:p>
      </dgm:t>
    </dgm:pt>
    <dgm:pt modelId="{EC69470C-AB61-4ECB-9FA4-0F8B27C90B46}">
      <dgm:prSet phldrT="[Text]" custT="1"/>
      <dgm:spPr/>
      <dgm:t>
        <a:bodyPr/>
        <a:lstStyle/>
        <a:p>
          <a:r>
            <a:rPr lang="en-IN" sz="1500" b="1" dirty="0">
              <a:latin typeface="Calibri" panose="020F0502020204030204" pitchFamily="34" charset="0"/>
              <a:cs typeface="Calibri" panose="020F0502020204030204" pitchFamily="34" charset="0"/>
            </a:rPr>
            <a:t>Database</a:t>
          </a:r>
        </a:p>
      </dgm:t>
    </dgm:pt>
    <dgm:pt modelId="{0A9CECAB-708B-4315-B080-EB7F6835952D}" type="parTrans" cxnId="{BAE2DA60-1BEA-4E4D-B24B-EDAC6D40AFBC}">
      <dgm:prSet/>
      <dgm:spPr/>
      <dgm:t>
        <a:bodyPr/>
        <a:lstStyle/>
        <a:p>
          <a:endParaRPr lang="en-IN"/>
        </a:p>
      </dgm:t>
    </dgm:pt>
    <dgm:pt modelId="{EC512FE8-B6EA-4367-ACBF-33B815E79D76}" type="sibTrans" cxnId="{BAE2DA60-1BEA-4E4D-B24B-EDAC6D40AFBC}">
      <dgm:prSet/>
      <dgm:spPr/>
      <dgm:t>
        <a:bodyPr/>
        <a:lstStyle/>
        <a:p>
          <a:endParaRPr lang="en-IN"/>
        </a:p>
      </dgm:t>
    </dgm:pt>
    <dgm:pt modelId="{6075311E-F962-4991-B4D7-5875CB3979AC}" type="pres">
      <dgm:prSet presAssocID="{630D63E9-7F93-4C84-85A6-E4DE0C6609D9}" presName="Name0" presStyleCnt="0">
        <dgm:presLayoutVars>
          <dgm:chMax val="11"/>
          <dgm:chPref val="11"/>
          <dgm:dir/>
          <dgm:resizeHandles/>
        </dgm:presLayoutVars>
      </dgm:prSet>
      <dgm:spPr/>
      <dgm:t>
        <a:bodyPr/>
        <a:lstStyle/>
        <a:p>
          <a:endParaRPr lang="en-IN"/>
        </a:p>
      </dgm:t>
    </dgm:pt>
    <dgm:pt modelId="{78430692-10AC-4891-A3CD-982C486330E8}" type="pres">
      <dgm:prSet presAssocID="{EC69470C-AB61-4ECB-9FA4-0F8B27C90B46}" presName="Accent5" presStyleCnt="0"/>
      <dgm:spPr/>
    </dgm:pt>
    <dgm:pt modelId="{50AE112D-9225-4A83-8E18-90C9EA8F7E0B}" type="pres">
      <dgm:prSet presAssocID="{EC69470C-AB61-4ECB-9FA4-0F8B27C90B46}" presName="Accent" presStyleLbl="node1" presStyleIdx="0" presStyleCnt="5"/>
      <dgm:spPr/>
    </dgm:pt>
    <dgm:pt modelId="{6893A4C0-3BD8-487B-B1D8-A44EEAA9AFF8}" type="pres">
      <dgm:prSet presAssocID="{EC69470C-AB61-4ECB-9FA4-0F8B27C90B46}" presName="ParentBackground5" presStyleCnt="0"/>
      <dgm:spPr/>
    </dgm:pt>
    <dgm:pt modelId="{9681883B-137A-49D5-982A-41F0F9CB06A0}" type="pres">
      <dgm:prSet presAssocID="{EC69470C-AB61-4ECB-9FA4-0F8B27C90B46}" presName="ParentBackground" presStyleLbl="fgAcc1" presStyleIdx="0" presStyleCnt="5"/>
      <dgm:spPr/>
      <dgm:t>
        <a:bodyPr/>
        <a:lstStyle/>
        <a:p>
          <a:endParaRPr lang="en-IN"/>
        </a:p>
      </dgm:t>
    </dgm:pt>
    <dgm:pt modelId="{FB4D958D-D644-463F-9BCF-40D2C0B8929D}" type="pres">
      <dgm:prSet presAssocID="{EC69470C-AB61-4ECB-9FA4-0F8B27C90B46}" presName="Parent5" presStyleLbl="revTx" presStyleIdx="0" presStyleCnt="0">
        <dgm:presLayoutVars>
          <dgm:chMax val="1"/>
          <dgm:chPref val="1"/>
          <dgm:bulletEnabled val="1"/>
        </dgm:presLayoutVars>
      </dgm:prSet>
      <dgm:spPr/>
      <dgm:t>
        <a:bodyPr/>
        <a:lstStyle/>
        <a:p>
          <a:endParaRPr lang="en-IN"/>
        </a:p>
      </dgm:t>
    </dgm:pt>
    <dgm:pt modelId="{E5FABD2A-324A-4569-A69F-FC3923DD6D6C}" type="pres">
      <dgm:prSet presAssocID="{3BD6ED77-5B30-4AC4-8B21-4836B11124EA}" presName="Accent4" presStyleCnt="0"/>
      <dgm:spPr/>
    </dgm:pt>
    <dgm:pt modelId="{F9D578BC-E31A-4EAA-AF91-436FEF25AD49}" type="pres">
      <dgm:prSet presAssocID="{3BD6ED77-5B30-4AC4-8B21-4836B11124EA}" presName="Accent" presStyleLbl="node1" presStyleIdx="1" presStyleCnt="5"/>
      <dgm:spPr/>
    </dgm:pt>
    <dgm:pt modelId="{A5238FF7-7997-497D-BCA8-3827DEC0E9C5}" type="pres">
      <dgm:prSet presAssocID="{3BD6ED77-5B30-4AC4-8B21-4836B11124EA}" presName="ParentBackground4" presStyleCnt="0"/>
      <dgm:spPr/>
    </dgm:pt>
    <dgm:pt modelId="{2085629C-4E60-4893-ABF6-87A8C1E206D8}" type="pres">
      <dgm:prSet presAssocID="{3BD6ED77-5B30-4AC4-8B21-4836B11124EA}" presName="ParentBackground" presStyleLbl="fgAcc1" presStyleIdx="1" presStyleCnt="5"/>
      <dgm:spPr/>
      <dgm:t>
        <a:bodyPr/>
        <a:lstStyle/>
        <a:p>
          <a:endParaRPr lang="en-IN"/>
        </a:p>
      </dgm:t>
    </dgm:pt>
    <dgm:pt modelId="{86C26C8E-BECC-4AD4-A7DD-3D10ED4F759A}" type="pres">
      <dgm:prSet presAssocID="{3BD6ED77-5B30-4AC4-8B21-4836B11124EA}" presName="Parent4" presStyleLbl="revTx" presStyleIdx="0" presStyleCnt="0">
        <dgm:presLayoutVars>
          <dgm:chMax val="1"/>
          <dgm:chPref val="1"/>
          <dgm:bulletEnabled val="1"/>
        </dgm:presLayoutVars>
      </dgm:prSet>
      <dgm:spPr/>
      <dgm:t>
        <a:bodyPr/>
        <a:lstStyle/>
        <a:p>
          <a:endParaRPr lang="en-IN"/>
        </a:p>
      </dgm:t>
    </dgm:pt>
    <dgm:pt modelId="{72BDF526-8D5B-4E80-A268-F5B3F02152D8}" type="pres">
      <dgm:prSet presAssocID="{FA6732A4-1CBC-4464-9F63-D1011A465D28}" presName="Accent3" presStyleCnt="0"/>
      <dgm:spPr/>
    </dgm:pt>
    <dgm:pt modelId="{D83A49C3-FD1E-4EDE-B323-DDB44C72495A}" type="pres">
      <dgm:prSet presAssocID="{FA6732A4-1CBC-4464-9F63-D1011A465D28}" presName="Accent" presStyleLbl="node1" presStyleIdx="2" presStyleCnt="5"/>
      <dgm:spPr/>
    </dgm:pt>
    <dgm:pt modelId="{20EEC1C2-B731-489F-8359-29C2B931FA62}" type="pres">
      <dgm:prSet presAssocID="{FA6732A4-1CBC-4464-9F63-D1011A465D28}" presName="ParentBackground3" presStyleCnt="0"/>
      <dgm:spPr/>
    </dgm:pt>
    <dgm:pt modelId="{7EC105B3-7F07-4923-9C53-8D4845410CD8}" type="pres">
      <dgm:prSet presAssocID="{FA6732A4-1CBC-4464-9F63-D1011A465D28}" presName="ParentBackground" presStyleLbl="fgAcc1" presStyleIdx="2" presStyleCnt="5"/>
      <dgm:spPr/>
      <dgm:t>
        <a:bodyPr/>
        <a:lstStyle/>
        <a:p>
          <a:endParaRPr lang="en-IN"/>
        </a:p>
      </dgm:t>
    </dgm:pt>
    <dgm:pt modelId="{A72951E5-6E8F-4A5F-BB2E-D148B4E95EBA}" type="pres">
      <dgm:prSet presAssocID="{FA6732A4-1CBC-4464-9F63-D1011A465D28}" presName="Parent3" presStyleLbl="revTx" presStyleIdx="0" presStyleCnt="0">
        <dgm:presLayoutVars>
          <dgm:chMax val="1"/>
          <dgm:chPref val="1"/>
          <dgm:bulletEnabled val="1"/>
        </dgm:presLayoutVars>
      </dgm:prSet>
      <dgm:spPr/>
      <dgm:t>
        <a:bodyPr/>
        <a:lstStyle/>
        <a:p>
          <a:endParaRPr lang="en-IN"/>
        </a:p>
      </dgm:t>
    </dgm:pt>
    <dgm:pt modelId="{8659144F-6CE1-462F-BABC-4F3BAB4E0ABA}" type="pres">
      <dgm:prSet presAssocID="{7F453843-E8F9-4291-A468-4E2ACBD6D164}" presName="Accent2" presStyleCnt="0"/>
      <dgm:spPr/>
    </dgm:pt>
    <dgm:pt modelId="{AC1825FA-1754-409F-8AD9-2E7FC9891867}" type="pres">
      <dgm:prSet presAssocID="{7F453843-E8F9-4291-A468-4E2ACBD6D164}" presName="Accent" presStyleLbl="node1" presStyleIdx="3" presStyleCnt="5"/>
      <dgm:spPr/>
    </dgm:pt>
    <dgm:pt modelId="{42AD9A15-8444-4124-AC6D-EAFCE3E6C4C8}" type="pres">
      <dgm:prSet presAssocID="{7F453843-E8F9-4291-A468-4E2ACBD6D164}" presName="ParentBackground2" presStyleCnt="0"/>
      <dgm:spPr/>
    </dgm:pt>
    <dgm:pt modelId="{07C3DE74-3E84-4A0C-A7B1-3014389F3FE6}" type="pres">
      <dgm:prSet presAssocID="{7F453843-E8F9-4291-A468-4E2ACBD6D164}" presName="ParentBackground" presStyleLbl="fgAcc1" presStyleIdx="3" presStyleCnt="5" custLinFactNeighborX="1588"/>
      <dgm:spPr/>
      <dgm:t>
        <a:bodyPr/>
        <a:lstStyle/>
        <a:p>
          <a:endParaRPr lang="en-IN"/>
        </a:p>
      </dgm:t>
    </dgm:pt>
    <dgm:pt modelId="{E7F3E1EE-F1C4-4252-BC94-B4E265AFC4C6}" type="pres">
      <dgm:prSet presAssocID="{7F453843-E8F9-4291-A468-4E2ACBD6D164}" presName="Parent2" presStyleLbl="revTx" presStyleIdx="0" presStyleCnt="0">
        <dgm:presLayoutVars>
          <dgm:chMax val="1"/>
          <dgm:chPref val="1"/>
          <dgm:bulletEnabled val="1"/>
        </dgm:presLayoutVars>
      </dgm:prSet>
      <dgm:spPr/>
      <dgm:t>
        <a:bodyPr/>
        <a:lstStyle/>
        <a:p>
          <a:endParaRPr lang="en-IN"/>
        </a:p>
      </dgm:t>
    </dgm:pt>
    <dgm:pt modelId="{E678A252-9F0A-4DE3-AD59-0878C85B066D}" type="pres">
      <dgm:prSet presAssocID="{C26BFB5C-07D4-47CD-BEDE-BB05C057940D}" presName="Accent1" presStyleCnt="0"/>
      <dgm:spPr/>
    </dgm:pt>
    <dgm:pt modelId="{11ECC408-12E4-4212-ADB7-6238B84847AB}" type="pres">
      <dgm:prSet presAssocID="{C26BFB5C-07D4-47CD-BEDE-BB05C057940D}" presName="Accent" presStyleLbl="node1" presStyleIdx="4" presStyleCnt="5"/>
      <dgm:spPr/>
    </dgm:pt>
    <dgm:pt modelId="{08C4388A-33A7-4F79-8D2D-22B98759C866}" type="pres">
      <dgm:prSet presAssocID="{C26BFB5C-07D4-47CD-BEDE-BB05C057940D}" presName="ParentBackground1" presStyleCnt="0"/>
      <dgm:spPr/>
    </dgm:pt>
    <dgm:pt modelId="{BBAE86FD-3C43-4620-B107-24B8E3F2F88B}" type="pres">
      <dgm:prSet presAssocID="{C26BFB5C-07D4-47CD-BEDE-BB05C057940D}" presName="ParentBackground" presStyleLbl="fgAcc1" presStyleIdx="4" presStyleCnt="5"/>
      <dgm:spPr/>
      <dgm:t>
        <a:bodyPr/>
        <a:lstStyle/>
        <a:p>
          <a:endParaRPr lang="en-IN"/>
        </a:p>
      </dgm:t>
    </dgm:pt>
    <dgm:pt modelId="{350F6273-7087-426B-A71A-23EE46EDF0EB}" type="pres">
      <dgm:prSet presAssocID="{C26BFB5C-07D4-47CD-BEDE-BB05C057940D}" presName="Parent1" presStyleLbl="revTx" presStyleIdx="0" presStyleCnt="0">
        <dgm:presLayoutVars>
          <dgm:chMax val="1"/>
          <dgm:chPref val="1"/>
          <dgm:bulletEnabled val="1"/>
        </dgm:presLayoutVars>
      </dgm:prSet>
      <dgm:spPr/>
      <dgm:t>
        <a:bodyPr/>
        <a:lstStyle/>
        <a:p>
          <a:endParaRPr lang="en-IN"/>
        </a:p>
      </dgm:t>
    </dgm:pt>
  </dgm:ptLst>
  <dgm:cxnLst>
    <dgm:cxn modelId="{B3527051-98CE-44CC-A3DE-1D43A57B4309}" srcId="{630D63E9-7F93-4C84-85A6-E4DE0C6609D9}" destId="{FA6732A4-1CBC-4464-9F63-D1011A465D28}" srcOrd="2" destOrd="0" parTransId="{73AFE767-996B-4A4A-B125-F0B7828859FF}" sibTransId="{706F8FC0-606D-4786-B3D8-15D235794FA2}"/>
    <dgm:cxn modelId="{A30D7213-D1C3-4D87-93F0-B94BF26A40BC}" type="presOf" srcId="{C26BFB5C-07D4-47CD-BEDE-BB05C057940D}" destId="{350F6273-7087-426B-A71A-23EE46EDF0EB}" srcOrd="1" destOrd="0" presId="urn:microsoft.com/office/officeart/2011/layout/CircleProcess"/>
    <dgm:cxn modelId="{A44AC1C7-5B84-4C1C-A21C-67E493EF6A14}" srcId="{630D63E9-7F93-4C84-85A6-E4DE0C6609D9}" destId="{3BD6ED77-5B30-4AC4-8B21-4836B11124EA}" srcOrd="3" destOrd="0" parTransId="{741A040C-B17E-44D3-B54C-6EAFFD9ABE39}" sibTransId="{C6603A0A-566C-4793-BBEF-3DBA5FA21083}"/>
    <dgm:cxn modelId="{2DEC3500-ED6C-4588-B45B-10A5EFD80A24}" type="presOf" srcId="{EC69470C-AB61-4ECB-9FA4-0F8B27C90B46}" destId="{FB4D958D-D644-463F-9BCF-40D2C0B8929D}" srcOrd="1" destOrd="0" presId="urn:microsoft.com/office/officeart/2011/layout/CircleProcess"/>
    <dgm:cxn modelId="{06AD667C-5B53-4753-ADE2-141390D6B5CD}" type="presOf" srcId="{3BD6ED77-5B30-4AC4-8B21-4836B11124EA}" destId="{2085629C-4E60-4893-ABF6-87A8C1E206D8}" srcOrd="0" destOrd="0" presId="urn:microsoft.com/office/officeart/2011/layout/CircleProcess"/>
    <dgm:cxn modelId="{9BAB5EC2-15D0-4ECB-9531-DFA7375C20F5}" type="presOf" srcId="{7F453843-E8F9-4291-A468-4E2ACBD6D164}" destId="{07C3DE74-3E84-4A0C-A7B1-3014389F3FE6}" srcOrd="0" destOrd="0" presId="urn:microsoft.com/office/officeart/2011/layout/CircleProcess"/>
    <dgm:cxn modelId="{D7A8B27F-5959-4C95-AEC0-8802F629FDB0}" type="presOf" srcId="{3BD6ED77-5B30-4AC4-8B21-4836B11124EA}" destId="{86C26C8E-BECC-4AD4-A7DD-3D10ED4F759A}" srcOrd="1" destOrd="0" presId="urn:microsoft.com/office/officeart/2011/layout/CircleProcess"/>
    <dgm:cxn modelId="{4A01D022-E3A9-49CC-8D51-F45697D48933}" srcId="{630D63E9-7F93-4C84-85A6-E4DE0C6609D9}" destId="{7F453843-E8F9-4291-A468-4E2ACBD6D164}" srcOrd="1" destOrd="0" parTransId="{6D8384C4-ED0F-476E-A271-D9D18D4F266E}" sibTransId="{6FE193F3-60D0-4691-9568-FF1B536F26BC}"/>
    <dgm:cxn modelId="{BAE2DA60-1BEA-4E4D-B24B-EDAC6D40AFBC}" srcId="{630D63E9-7F93-4C84-85A6-E4DE0C6609D9}" destId="{EC69470C-AB61-4ECB-9FA4-0F8B27C90B46}" srcOrd="4" destOrd="0" parTransId="{0A9CECAB-708B-4315-B080-EB7F6835952D}" sibTransId="{EC512FE8-B6EA-4367-ACBF-33B815E79D76}"/>
    <dgm:cxn modelId="{37E5C31B-5173-4A21-A2C5-5726B486E5B4}" srcId="{630D63E9-7F93-4C84-85A6-E4DE0C6609D9}" destId="{C26BFB5C-07D4-47CD-BEDE-BB05C057940D}" srcOrd="0" destOrd="0" parTransId="{CE821F6A-3552-483F-8D9E-1F38BF8B25E6}" sibTransId="{3E4FC6FC-3CEE-4A3E-A355-E59F6D4F0657}"/>
    <dgm:cxn modelId="{04BD10EF-B95C-4A30-8E03-53AED3724FCC}" type="presOf" srcId="{EC69470C-AB61-4ECB-9FA4-0F8B27C90B46}" destId="{9681883B-137A-49D5-982A-41F0F9CB06A0}" srcOrd="0" destOrd="0" presId="urn:microsoft.com/office/officeart/2011/layout/CircleProcess"/>
    <dgm:cxn modelId="{AA44083C-C973-48FE-853E-A7360C49324C}" type="presOf" srcId="{630D63E9-7F93-4C84-85A6-E4DE0C6609D9}" destId="{6075311E-F962-4991-B4D7-5875CB3979AC}" srcOrd="0" destOrd="0" presId="urn:microsoft.com/office/officeart/2011/layout/CircleProcess"/>
    <dgm:cxn modelId="{B3F3E8E2-5628-4D3E-A032-2674DADA1214}" type="presOf" srcId="{C26BFB5C-07D4-47CD-BEDE-BB05C057940D}" destId="{BBAE86FD-3C43-4620-B107-24B8E3F2F88B}" srcOrd="0" destOrd="0" presId="urn:microsoft.com/office/officeart/2011/layout/CircleProcess"/>
    <dgm:cxn modelId="{1E558B55-6661-4CFC-8F8A-64927B958956}" type="presOf" srcId="{7F453843-E8F9-4291-A468-4E2ACBD6D164}" destId="{E7F3E1EE-F1C4-4252-BC94-B4E265AFC4C6}" srcOrd="1" destOrd="0" presId="urn:microsoft.com/office/officeart/2011/layout/CircleProcess"/>
    <dgm:cxn modelId="{64A9D64C-58DE-4B84-909C-EAAF33612A68}" type="presOf" srcId="{FA6732A4-1CBC-4464-9F63-D1011A465D28}" destId="{7EC105B3-7F07-4923-9C53-8D4845410CD8}" srcOrd="0" destOrd="0" presId="urn:microsoft.com/office/officeart/2011/layout/CircleProcess"/>
    <dgm:cxn modelId="{7D45E3BA-4476-494A-B339-8FFDD65686EA}" type="presOf" srcId="{FA6732A4-1CBC-4464-9F63-D1011A465D28}" destId="{A72951E5-6E8F-4A5F-BB2E-D148B4E95EBA}" srcOrd="1" destOrd="0" presId="urn:microsoft.com/office/officeart/2011/layout/CircleProcess"/>
    <dgm:cxn modelId="{3672520A-24F6-4B45-BB2A-43278E36C49C}" type="presParOf" srcId="{6075311E-F962-4991-B4D7-5875CB3979AC}" destId="{78430692-10AC-4891-A3CD-982C486330E8}" srcOrd="0" destOrd="0" presId="urn:microsoft.com/office/officeart/2011/layout/CircleProcess"/>
    <dgm:cxn modelId="{EA54127D-D86D-4CDB-8956-BA957E7D01B1}" type="presParOf" srcId="{78430692-10AC-4891-A3CD-982C486330E8}" destId="{50AE112D-9225-4A83-8E18-90C9EA8F7E0B}" srcOrd="0" destOrd="0" presId="urn:microsoft.com/office/officeart/2011/layout/CircleProcess"/>
    <dgm:cxn modelId="{05FB87B8-3245-421D-96DB-AB4E87D5E6ED}" type="presParOf" srcId="{6075311E-F962-4991-B4D7-5875CB3979AC}" destId="{6893A4C0-3BD8-487B-B1D8-A44EEAA9AFF8}" srcOrd="1" destOrd="0" presId="urn:microsoft.com/office/officeart/2011/layout/CircleProcess"/>
    <dgm:cxn modelId="{5ADA0B38-839B-4793-86BE-F11776EDC3AF}" type="presParOf" srcId="{6893A4C0-3BD8-487B-B1D8-A44EEAA9AFF8}" destId="{9681883B-137A-49D5-982A-41F0F9CB06A0}" srcOrd="0" destOrd="0" presId="urn:microsoft.com/office/officeart/2011/layout/CircleProcess"/>
    <dgm:cxn modelId="{31123495-8890-4015-BBDA-FD407AAE4D0A}" type="presParOf" srcId="{6075311E-F962-4991-B4D7-5875CB3979AC}" destId="{FB4D958D-D644-463F-9BCF-40D2C0B8929D}" srcOrd="2" destOrd="0" presId="urn:microsoft.com/office/officeart/2011/layout/CircleProcess"/>
    <dgm:cxn modelId="{3BB2C06F-F860-40B7-85FA-0EE86631BF8A}" type="presParOf" srcId="{6075311E-F962-4991-B4D7-5875CB3979AC}" destId="{E5FABD2A-324A-4569-A69F-FC3923DD6D6C}" srcOrd="3" destOrd="0" presId="urn:microsoft.com/office/officeart/2011/layout/CircleProcess"/>
    <dgm:cxn modelId="{B3FE6C4A-FD05-4495-BF70-CF6B5B50721D}" type="presParOf" srcId="{E5FABD2A-324A-4569-A69F-FC3923DD6D6C}" destId="{F9D578BC-E31A-4EAA-AF91-436FEF25AD49}" srcOrd="0" destOrd="0" presId="urn:microsoft.com/office/officeart/2011/layout/CircleProcess"/>
    <dgm:cxn modelId="{E07BE555-C20C-4A1A-9534-5AEE6C10C2EC}" type="presParOf" srcId="{6075311E-F962-4991-B4D7-5875CB3979AC}" destId="{A5238FF7-7997-497D-BCA8-3827DEC0E9C5}" srcOrd="4" destOrd="0" presId="urn:microsoft.com/office/officeart/2011/layout/CircleProcess"/>
    <dgm:cxn modelId="{5090FBE4-B8D5-46BF-96AE-0DB7F7C09418}" type="presParOf" srcId="{A5238FF7-7997-497D-BCA8-3827DEC0E9C5}" destId="{2085629C-4E60-4893-ABF6-87A8C1E206D8}" srcOrd="0" destOrd="0" presId="urn:microsoft.com/office/officeart/2011/layout/CircleProcess"/>
    <dgm:cxn modelId="{1AEF6DF8-FBB1-4185-8B41-382986B31530}" type="presParOf" srcId="{6075311E-F962-4991-B4D7-5875CB3979AC}" destId="{86C26C8E-BECC-4AD4-A7DD-3D10ED4F759A}" srcOrd="5" destOrd="0" presId="urn:microsoft.com/office/officeart/2011/layout/CircleProcess"/>
    <dgm:cxn modelId="{34DDC3B9-C125-4442-8907-7550733CAB49}" type="presParOf" srcId="{6075311E-F962-4991-B4D7-5875CB3979AC}" destId="{72BDF526-8D5B-4E80-A268-F5B3F02152D8}" srcOrd="6" destOrd="0" presId="urn:microsoft.com/office/officeart/2011/layout/CircleProcess"/>
    <dgm:cxn modelId="{CD32307C-74B8-48D9-85AB-0064F8AA0BFB}" type="presParOf" srcId="{72BDF526-8D5B-4E80-A268-F5B3F02152D8}" destId="{D83A49C3-FD1E-4EDE-B323-DDB44C72495A}" srcOrd="0" destOrd="0" presId="urn:microsoft.com/office/officeart/2011/layout/CircleProcess"/>
    <dgm:cxn modelId="{8B8F4D0B-6830-406A-8822-19E1BD48DC68}" type="presParOf" srcId="{6075311E-F962-4991-B4D7-5875CB3979AC}" destId="{20EEC1C2-B731-489F-8359-29C2B931FA62}" srcOrd="7" destOrd="0" presId="urn:microsoft.com/office/officeart/2011/layout/CircleProcess"/>
    <dgm:cxn modelId="{3F1E473D-BD83-426D-9054-9495C9F3218F}" type="presParOf" srcId="{20EEC1C2-B731-489F-8359-29C2B931FA62}" destId="{7EC105B3-7F07-4923-9C53-8D4845410CD8}" srcOrd="0" destOrd="0" presId="urn:microsoft.com/office/officeart/2011/layout/CircleProcess"/>
    <dgm:cxn modelId="{ED8DA2E8-EAA2-4B0A-921A-D84585D81BB6}" type="presParOf" srcId="{6075311E-F962-4991-B4D7-5875CB3979AC}" destId="{A72951E5-6E8F-4A5F-BB2E-D148B4E95EBA}" srcOrd="8" destOrd="0" presId="urn:microsoft.com/office/officeart/2011/layout/CircleProcess"/>
    <dgm:cxn modelId="{1A00BBA6-02AF-439C-995F-A2D5D637B703}" type="presParOf" srcId="{6075311E-F962-4991-B4D7-5875CB3979AC}" destId="{8659144F-6CE1-462F-BABC-4F3BAB4E0ABA}" srcOrd="9" destOrd="0" presId="urn:microsoft.com/office/officeart/2011/layout/CircleProcess"/>
    <dgm:cxn modelId="{1816FB2A-A457-4FBD-9E2C-5F6A4DBBF7F1}" type="presParOf" srcId="{8659144F-6CE1-462F-BABC-4F3BAB4E0ABA}" destId="{AC1825FA-1754-409F-8AD9-2E7FC9891867}" srcOrd="0" destOrd="0" presId="urn:microsoft.com/office/officeart/2011/layout/CircleProcess"/>
    <dgm:cxn modelId="{3732B436-C284-409F-87EB-0117245E010F}" type="presParOf" srcId="{6075311E-F962-4991-B4D7-5875CB3979AC}" destId="{42AD9A15-8444-4124-AC6D-EAFCE3E6C4C8}" srcOrd="10" destOrd="0" presId="urn:microsoft.com/office/officeart/2011/layout/CircleProcess"/>
    <dgm:cxn modelId="{ABE5E3BA-744D-4D60-8E0B-D915FCC315A7}" type="presParOf" srcId="{42AD9A15-8444-4124-AC6D-EAFCE3E6C4C8}" destId="{07C3DE74-3E84-4A0C-A7B1-3014389F3FE6}" srcOrd="0" destOrd="0" presId="urn:microsoft.com/office/officeart/2011/layout/CircleProcess"/>
    <dgm:cxn modelId="{061D96B3-0F28-4245-B306-D6268620DC64}" type="presParOf" srcId="{6075311E-F962-4991-B4D7-5875CB3979AC}" destId="{E7F3E1EE-F1C4-4252-BC94-B4E265AFC4C6}" srcOrd="11" destOrd="0" presId="urn:microsoft.com/office/officeart/2011/layout/CircleProcess"/>
    <dgm:cxn modelId="{D2BEAB71-8D72-4DC7-BCED-1E452B2F20D9}" type="presParOf" srcId="{6075311E-F962-4991-B4D7-5875CB3979AC}" destId="{E678A252-9F0A-4DE3-AD59-0878C85B066D}" srcOrd="12" destOrd="0" presId="urn:microsoft.com/office/officeart/2011/layout/CircleProcess"/>
    <dgm:cxn modelId="{92F309C1-A654-4FC7-98C8-D18EB1A41736}" type="presParOf" srcId="{E678A252-9F0A-4DE3-AD59-0878C85B066D}" destId="{11ECC408-12E4-4212-ADB7-6238B84847AB}" srcOrd="0" destOrd="0" presId="urn:microsoft.com/office/officeart/2011/layout/CircleProcess"/>
    <dgm:cxn modelId="{C3BC79CD-97FF-4A08-A587-1B834B3C55EF}" type="presParOf" srcId="{6075311E-F962-4991-B4D7-5875CB3979AC}" destId="{08C4388A-33A7-4F79-8D2D-22B98759C866}" srcOrd="13" destOrd="0" presId="urn:microsoft.com/office/officeart/2011/layout/CircleProcess"/>
    <dgm:cxn modelId="{CBFD90AF-7038-4CAA-9EDA-B0C133883DC5}" type="presParOf" srcId="{08C4388A-33A7-4F79-8D2D-22B98759C866}" destId="{BBAE86FD-3C43-4620-B107-24B8E3F2F88B}" srcOrd="0" destOrd="0" presId="urn:microsoft.com/office/officeart/2011/layout/CircleProcess"/>
    <dgm:cxn modelId="{92B7493D-5876-4620-A52F-C35802A3F2BF}" type="presParOf" srcId="{6075311E-F962-4991-B4D7-5875CB3979AC}" destId="{350F6273-7087-426B-A71A-23EE46EDF0E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D63E9-7F93-4C84-85A6-E4DE0C6609D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C26BFB5C-07D4-47CD-BEDE-BB05C057940D}">
      <dgm:prSet phldrT="[Text]" custT="1"/>
      <dgm:spPr/>
      <dgm:t>
        <a:bodyPr/>
        <a:lstStyle/>
        <a:p>
          <a:r>
            <a:rPr lang="en-IN" sz="1500" b="1" dirty="0">
              <a:latin typeface="Calibri" panose="020F0502020204030204" pitchFamily="34" charset="0"/>
              <a:cs typeface="Calibri" panose="020F0502020204030204" pitchFamily="34" charset="0"/>
            </a:rPr>
            <a:t>Postman</a:t>
          </a:r>
        </a:p>
      </dgm:t>
    </dgm:pt>
    <dgm:pt modelId="{CE821F6A-3552-483F-8D9E-1F38BF8B25E6}" type="parTrans" cxnId="{37E5C31B-5173-4A21-A2C5-5726B486E5B4}">
      <dgm:prSet/>
      <dgm:spPr/>
      <dgm:t>
        <a:bodyPr/>
        <a:lstStyle/>
        <a:p>
          <a:endParaRPr lang="en-IN"/>
        </a:p>
      </dgm:t>
    </dgm:pt>
    <dgm:pt modelId="{3E4FC6FC-3CEE-4A3E-A355-E59F6D4F0657}" type="sibTrans" cxnId="{37E5C31B-5173-4A21-A2C5-5726B486E5B4}">
      <dgm:prSet/>
      <dgm:spPr/>
      <dgm:t>
        <a:bodyPr/>
        <a:lstStyle/>
        <a:p>
          <a:endParaRPr lang="en-IN"/>
        </a:p>
      </dgm:t>
    </dgm:pt>
    <dgm:pt modelId="{7F453843-E8F9-4291-A468-4E2ACBD6D164}">
      <dgm:prSet phldrT="[Text]" custT="1"/>
      <dgm:spPr/>
      <dgm:t>
        <a:bodyPr/>
        <a:lstStyle/>
        <a:p>
          <a:r>
            <a:rPr lang="en-IN" sz="1400" b="1" dirty="0">
              <a:latin typeface="Calibri" panose="020F0502020204030204" pitchFamily="34" charset="0"/>
              <a:cs typeface="Calibri" panose="020F0502020204030204" pitchFamily="34" charset="0"/>
            </a:rPr>
            <a:t>Controller Layer</a:t>
          </a:r>
        </a:p>
      </dgm:t>
    </dgm:pt>
    <dgm:pt modelId="{6D8384C4-ED0F-476E-A271-D9D18D4F266E}" type="parTrans" cxnId="{4A01D022-E3A9-49CC-8D51-F45697D48933}">
      <dgm:prSet/>
      <dgm:spPr/>
      <dgm:t>
        <a:bodyPr/>
        <a:lstStyle/>
        <a:p>
          <a:endParaRPr lang="en-IN"/>
        </a:p>
      </dgm:t>
    </dgm:pt>
    <dgm:pt modelId="{6FE193F3-60D0-4691-9568-FF1B536F26BC}" type="sibTrans" cxnId="{4A01D022-E3A9-49CC-8D51-F45697D48933}">
      <dgm:prSet/>
      <dgm:spPr/>
      <dgm:t>
        <a:bodyPr/>
        <a:lstStyle/>
        <a:p>
          <a:endParaRPr lang="en-IN"/>
        </a:p>
      </dgm:t>
    </dgm:pt>
    <dgm:pt modelId="{FA6732A4-1CBC-4464-9F63-D1011A465D28}">
      <dgm:prSet phldrT="[Text]" custT="1"/>
      <dgm:spPr/>
      <dgm:t>
        <a:bodyPr/>
        <a:lstStyle/>
        <a:p>
          <a:r>
            <a:rPr lang="en-IN" sz="1500" b="1" dirty="0">
              <a:latin typeface="Calibri" panose="020F0502020204030204" pitchFamily="34" charset="0"/>
              <a:cs typeface="Calibri" panose="020F0502020204030204" pitchFamily="34" charset="0"/>
            </a:rPr>
            <a:t>Service Layer</a:t>
          </a:r>
        </a:p>
      </dgm:t>
    </dgm:pt>
    <dgm:pt modelId="{73AFE767-996B-4A4A-B125-F0B7828859FF}" type="parTrans" cxnId="{B3527051-98CE-44CC-A3DE-1D43A57B4309}">
      <dgm:prSet/>
      <dgm:spPr/>
      <dgm:t>
        <a:bodyPr/>
        <a:lstStyle/>
        <a:p>
          <a:endParaRPr lang="en-IN"/>
        </a:p>
      </dgm:t>
    </dgm:pt>
    <dgm:pt modelId="{706F8FC0-606D-4786-B3D8-15D235794FA2}" type="sibTrans" cxnId="{B3527051-98CE-44CC-A3DE-1D43A57B4309}">
      <dgm:prSet/>
      <dgm:spPr/>
      <dgm:t>
        <a:bodyPr/>
        <a:lstStyle/>
        <a:p>
          <a:endParaRPr lang="en-IN"/>
        </a:p>
      </dgm:t>
    </dgm:pt>
    <dgm:pt modelId="{3BD6ED77-5B30-4AC4-8B21-4836B11124EA}">
      <dgm:prSet phldrT="[Text]" custT="1"/>
      <dgm:spPr/>
      <dgm:t>
        <a:bodyPr/>
        <a:lstStyle/>
        <a:p>
          <a:r>
            <a:rPr lang="en-IN" sz="1400" b="1" dirty="0">
              <a:latin typeface="Calibri" panose="020F0502020204030204" pitchFamily="34" charset="0"/>
              <a:cs typeface="Calibri" panose="020F0502020204030204" pitchFamily="34" charset="0"/>
            </a:rPr>
            <a:t>Repository Layer</a:t>
          </a:r>
        </a:p>
      </dgm:t>
    </dgm:pt>
    <dgm:pt modelId="{741A040C-B17E-44D3-B54C-6EAFFD9ABE39}" type="parTrans" cxnId="{A44AC1C7-5B84-4C1C-A21C-67E493EF6A14}">
      <dgm:prSet/>
      <dgm:spPr/>
      <dgm:t>
        <a:bodyPr/>
        <a:lstStyle/>
        <a:p>
          <a:endParaRPr lang="en-IN"/>
        </a:p>
      </dgm:t>
    </dgm:pt>
    <dgm:pt modelId="{C6603A0A-566C-4793-BBEF-3DBA5FA21083}" type="sibTrans" cxnId="{A44AC1C7-5B84-4C1C-A21C-67E493EF6A14}">
      <dgm:prSet/>
      <dgm:spPr/>
      <dgm:t>
        <a:bodyPr/>
        <a:lstStyle/>
        <a:p>
          <a:endParaRPr lang="en-IN"/>
        </a:p>
      </dgm:t>
    </dgm:pt>
    <dgm:pt modelId="{EC69470C-AB61-4ECB-9FA4-0F8B27C90B46}">
      <dgm:prSet phldrT="[Text]" custT="1"/>
      <dgm:spPr/>
      <dgm:t>
        <a:bodyPr/>
        <a:lstStyle/>
        <a:p>
          <a:r>
            <a:rPr lang="en-IN" sz="1500" b="1" dirty="0">
              <a:latin typeface="Calibri" panose="020F0502020204030204" pitchFamily="34" charset="0"/>
              <a:cs typeface="Calibri" panose="020F0502020204030204" pitchFamily="34" charset="0"/>
            </a:rPr>
            <a:t>Database</a:t>
          </a:r>
        </a:p>
      </dgm:t>
    </dgm:pt>
    <dgm:pt modelId="{0A9CECAB-708B-4315-B080-EB7F6835952D}" type="parTrans" cxnId="{BAE2DA60-1BEA-4E4D-B24B-EDAC6D40AFBC}">
      <dgm:prSet/>
      <dgm:spPr/>
      <dgm:t>
        <a:bodyPr/>
        <a:lstStyle/>
        <a:p>
          <a:endParaRPr lang="en-IN"/>
        </a:p>
      </dgm:t>
    </dgm:pt>
    <dgm:pt modelId="{EC512FE8-B6EA-4367-ACBF-33B815E79D76}" type="sibTrans" cxnId="{BAE2DA60-1BEA-4E4D-B24B-EDAC6D40AFBC}">
      <dgm:prSet/>
      <dgm:spPr/>
      <dgm:t>
        <a:bodyPr/>
        <a:lstStyle/>
        <a:p>
          <a:endParaRPr lang="en-IN"/>
        </a:p>
      </dgm:t>
    </dgm:pt>
    <dgm:pt modelId="{6075311E-F962-4991-B4D7-5875CB3979AC}" type="pres">
      <dgm:prSet presAssocID="{630D63E9-7F93-4C84-85A6-E4DE0C6609D9}" presName="Name0" presStyleCnt="0">
        <dgm:presLayoutVars>
          <dgm:chMax val="11"/>
          <dgm:chPref val="11"/>
          <dgm:dir/>
          <dgm:resizeHandles/>
        </dgm:presLayoutVars>
      </dgm:prSet>
      <dgm:spPr/>
      <dgm:t>
        <a:bodyPr/>
        <a:lstStyle/>
        <a:p>
          <a:endParaRPr lang="en-IN"/>
        </a:p>
      </dgm:t>
    </dgm:pt>
    <dgm:pt modelId="{78430692-10AC-4891-A3CD-982C486330E8}" type="pres">
      <dgm:prSet presAssocID="{EC69470C-AB61-4ECB-9FA4-0F8B27C90B46}" presName="Accent5" presStyleCnt="0"/>
      <dgm:spPr/>
    </dgm:pt>
    <dgm:pt modelId="{50AE112D-9225-4A83-8E18-90C9EA8F7E0B}" type="pres">
      <dgm:prSet presAssocID="{EC69470C-AB61-4ECB-9FA4-0F8B27C90B46}" presName="Accent" presStyleLbl="node1" presStyleIdx="0" presStyleCnt="5"/>
      <dgm:spPr/>
    </dgm:pt>
    <dgm:pt modelId="{6893A4C0-3BD8-487B-B1D8-A44EEAA9AFF8}" type="pres">
      <dgm:prSet presAssocID="{EC69470C-AB61-4ECB-9FA4-0F8B27C90B46}" presName="ParentBackground5" presStyleCnt="0"/>
      <dgm:spPr/>
    </dgm:pt>
    <dgm:pt modelId="{9681883B-137A-49D5-982A-41F0F9CB06A0}" type="pres">
      <dgm:prSet presAssocID="{EC69470C-AB61-4ECB-9FA4-0F8B27C90B46}" presName="ParentBackground" presStyleLbl="fgAcc1" presStyleIdx="0" presStyleCnt="5"/>
      <dgm:spPr/>
      <dgm:t>
        <a:bodyPr/>
        <a:lstStyle/>
        <a:p>
          <a:endParaRPr lang="en-IN"/>
        </a:p>
      </dgm:t>
    </dgm:pt>
    <dgm:pt modelId="{FB4D958D-D644-463F-9BCF-40D2C0B8929D}" type="pres">
      <dgm:prSet presAssocID="{EC69470C-AB61-4ECB-9FA4-0F8B27C90B46}" presName="Parent5" presStyleLbl="revTx" presStyleIdx="0" presStyleCnt="0">
        <dgm:presLayoutVars>
          <dgm:chMax val="1"/>
          <dgm:chPref val="1"/>
          <dgm:bulletEnabled val="1"/>
        </dgm:presLayoutVars>
      </dgm:prSet>
      <dgm:spPr/>
      <dgm:t>
        <a:bodyPr/>
        <a:lstStyle/>
        <a:p>
          <a:endParaRPr lang="en-IN"/>
        </a:p>
      </dgm:t>
    </dgm:pt>
    <dgm:pt modelId="{E5FABD2A-324A-4569-A69F-FC3923DD6D6C}" type="pres">
      <dgm:prSet presAssocID="{3BD6ED77-5B30-4AC4-8B21-4836B11124EA}" presName="Accent4" presStyleCnt="0"/>
      <dgm:spPr/>
    </dgm:pt>
    <dgm:pt modelId="{F9D578BC-E31A-4EAA-AF91-436FEF25AD49}" type="pres">
      <dgm:prSet presAssocID="{3BD6ED77-5B30-4AC4-8B21-4836B11124EA}" presName="Accent" presStyleLbl="node1" presStyleIdx="1" presStyleCnt="5"/>
      <dgm:spPr/>
    </dgm:pt>
    <dgm:pt modelId="{A5238FF7-7997-497D-BCA8-3827DEC0E9C5}" type="pres">
      <dgm:prSet presAssocID="{3BD6ED77-5B30-4AC4-8B21-4836B11124EA}" presName="ParentBackground4" presStyleCnt="0"/>
      <dgm:spPr/>
    </dgm:pt>
    <dgm:pt modelId="{2085629C-4E60-4893-ABF6-87A8C1E206D8}" type="pres">
      <dgm:prSet presAssocID="{3BD6ED77-5B30-4AC4-8B21-4836B11124EA}" presName="ParentBackground" presStyleLbl="fgAcc1" presStyleIdx="1" presStyleCnt="5"/>
      <dgm:spPr/>
      <dgm:t>
        <a:bodyPr/>
        <a:lstStyle/>
        <a:p>
          <a:endParaRPr lang="en-IN"/>
        </a:p>
      </dgm:t>
    </dgm:pt>
    <dgm:pt modelId="{86C26C8E-BECC-4AD4-A7DD-3D10ED4F759A}" type="pres">
      <dgm:prSet presAssocID="{3BD6ED77-5B30-4AC4-8B21-4836B11124EA}" presName="Parent4" presStyleLbl="revTx" presStyleIdx="0" presStyleCnt="0">
        <dgm:presLayoutVars>
          <dgm:chMax val="1"/>
          <dgm:chPref val="1"/>
          <dgm:bulletEnabled val="1"/>
        </dgm:presLayoutVars>
      </dgm:prSet>
      <dgm:spPr/>
      <dgm:t>
        <a:bodyPr/>
        <a:lstStyle/>
        <a:p>
          <a:endParaRPr lang="en-IN"/>
        </a:p>
      </dgm:t>
    </dgm:pt>
    <dgm:pt modelId="{72BDF526-8D5B-4E80-A268-F5B3F02152D8}" type="pres">
      <dgm:prSet presAssocID="{FA6732A4-1CBC-4464-9F63-D1011A465D28}" presName="Accent3" presStyleCnt="0"/>
      <dgm:spPr/>
    </dgm:pt>
    <dgm:pt modelId="{D83A49C3-FD1E-4EDE-B323-DDB44C72495A}" type="pres">
      <dgm:prSet presAssocID="{FA6732A4-1CBC-4464-9F63-D1011A465D28}" presName="Accent" presStyleLbl="node1" presStyleIdx="2" presStyleCnt="5"/>
      <dgm:spPr/>
    </dgm:pt>
    <dgm:pt modelId="{20EEC1C2-B731-489F-8359-29C2B931FA62}" type="pres">
      <dgm:prSet presAssocID="{FA6732A4-1CBC-4464-9F63-D1011A465D28}" presName="ParentBackground3" presStyleCnt="0"/>
      <dgm:spPr/>
    </dgm:pt>
    <dgm:pt modelId="{7EC105B3-7F07-4923-9C53-8D4845410CD8}" type="pres">
      <dgm:prSet presAssocID="{FA6732A4-1CBC-4464-9F63-D1011A465D28}" presName="ParentBackground" presStyleLbl="fgAcc1" presStyleIdx="2" presStyleCnt="5"/>
      <dgm:spPr/>
      <dgm:t>
        <a:bodyPr/>
        <a:lstStyle/>
        <a:p>
          <a:endParaRPr lang="en-IN"/>
        </a:p>
      </dgm:t>
    </dgm:pt>
    <dgm:pt modelId="{A72951E5-6E8F-4A5F-BB2E-D148B4E95EBA}" type="pres">
      <dgm:prSet presAssocID="{FA6732A4-1CBC-4464-9F63-D1011A465D28}" presName="Parent3" presStyleLbl="revTx" presStyleIdx="0" presStyleCnt="0">
        <dgm:presLayoutVars>
          <dgm:chMax val="1"/>
          <dgm:chPref val="1"/>
          <dgm:bulletEnabled val="1"/>
        </dgm:presLayoutVars>
      </dgm:prSet>
      <dgm:spPr/>
      <dgm:t>
        <a:bodyPr/>
        <a:lstStyle/>
        <a:p>
          <a:endParaRPr lang="en-IN"/>
        </a:p>
      </dgm:t>
    </dgm:pt>
    <dgm:pt modelId="{8659144F-6CE1-462F-BABC-4F3BAB4E0ABA}" type="pres">
      <dgm:prSet presAssocID="{7F453843-E8F9-4291-A468-4E2ACBD6D164}" presName="Accent2" presStyleCnt="0"/>
      <dgm:spPr/>
    </dgm:pt>
    <dgm:pt modelId="{AC1825FA-1754-409F-8AD9-2E7FC9891867}" type="pres">
      <dgm:prSet presAssocID="{7F453843-E8F9-4291-A468-4E2ACBD6D164}" presName="Accent" presStyleLbl="node1" presStyleIdx="3" presStyleCnt="5"/>
      <dgm:spPr/>
    </dgm:pt>
    <dgm:pt modelId="{42AD9A15-8444-4124-AC6D-EAFCE3E6C4C8}" type="pres">
      <dgm:prSet presAssocID="{7F453843-E8F9-4291-A468-4E2ACBD6D164}" presName="ParentBackground2" presStyleCnt="0"/>
      <dgm:spPr/>
    </dgm:pt>
    <dgm:pt modelId="{07C3DE74-3E84-4A0C-A7B1-3014389F3FE6}" type="pres">
      <dgm:prSet presAssocID="{7F453843-E8F9-4291-A468-4E2ACBD6D164}" presName="ParentBackground" presStyleLbl="fgAcc1" presStyleIdx="3" presStyleCnt="5" custLinFactNeighborX="1588"/>
      <dgm:spPr/>
      <dgm:t>
        <a:bodyPr/>
        <a:lstStyle/>
        <a:p>
          <a:endParaRPr lang="en-IN"/>
        </a:p>
      </dgm:t>
    </dgm:pt>
    <dgm:pt modelId="{E7F3E1EE-F1C4-4252-BC94-B4E265AFC4C6}" type="pres">
      <dgm:prSet presAssocID="{7F453843-E8F9-4291-A468-4E2ACBD6D164}" presName="Parent2" presStyleLbl="revTx" presStyleIdx="0" presStyleCnt="0">
        <dgm:presLayoutVars>
          <dgm:chMax val="1"/>
          <dgm:chPref val="1"/>
          <dgm:bulletEnabled val="1"/>
        </dgm:presLayoutVars>
      </dgm:prSet>
      <dgm:spPr/>
      <dgm:t>
        <a:bodyPr/>
        <a:lstStyle/>
        <a:p>
          <a:endParaRPr lang="en-IN"/>
        </a:p>
      </dgm:t>
    </dgm:pt>
    <dgm:pt modelId="{E678A252-9F0A-4DE3-AD59-0878C85B066D}" type="pres">
      <dgm:prSet presAssocID="{C26BFB5C-07D4-47CD-BEDE-BB05C057940D}" presName="Accent1" presStyleCnt="0"/>
      <dgm:spPr/>
    </dgm:pt>
    <dgm:pt modelId="{11ECC408-12E4-4212-ADB7-6238B84847AB}" type="pres">
      <dgm:prSet presAssocID="{C26BFB5C-07D4-47CD-BEDE-BB05C057940D}" presName="Accent" presStyleLbl="node1" presStyleIdx="4" presStyleCnt="5"/>
      <dgm:spPr/>
    </dgm:pt>
    <dgm:pt modelId="{08C4388A-33A7-4F79-8D2D-22B98759C866}" type="pres">
      <dgm:prSet presAssocID="{C26BFB5C-07D4-47CD-BEDE-BB05C057940D}" presName="ParentBackground1" presStyleCnt="0"/>
      <dgm:spPr/>
    </dgm:pt>
    <dgm:pt modelId="{BBAE86FD-3C43-4620-B107-24B8E3F2F88B}" type="pres">
      <dgm:prSet presAssocID="{C26BFB5C-07D4-47CD-BEDE-BB05C057940D}" presName="ParentBackground" presStyleLbl="fgAcc1" presStyleIdx="4" presStyleCnt="5"/>
      <dgm:spPr/>
      <dgm:t>
        <a:bodyPr/>
        <a:lstStyle/>
        <a:p>
          <a:endParaRPr lang="en-IN"/>
        </a:p>
      </dgm:t>
    </dgm:pt>
    <dgm:pt modelId="{350F6273-7087-426B-A71A-23EE46EDF0EB}" type="pres">
      <dgm:prSet presAssocID="{C26BFB5C-07D4-47CD-BEDE-BB05C057940D}" presName="Parent1" presStyleLbl="revTx" presStyleIdx="0" presStyleCnt="0">
        <dgm:presLayoutVars>
          <dgm:chMax val="1"/>
          <dgm:chPref val="1"/>
          <dgm:bulletEnabled val="1"/>
        </dgm:presLayoutVars>
      </dgm:prSet>
      <dgm:spPr/>
      <dgm:t>
        <a:bodyPr/>
        <a:lstStyle/>
        <a:p>
          <a:endParaRPr lang="en-IN"/>
        </a:p>
      </dgm:t>
    </dgm:pt>
  </dgm:ptLst>
  <dgm:cxnLst>
    <dgm:cxn modelId="{B3527051-98CE-44CC-A3DE-1D43A57B4309}" srcId="{630D63E9-7F93-4C84-85A6-E4DE0C6609D9}" destId="{FA6732A4-1CBC-4464-9F63-D1011A465D28}" srcOrd="2" destOrd="0" parTransId="{73AFE767-996B-4A4A-B125-F0B7828859FF}" sibTransId="{706F8FC0-606D-4786-B3D8-15D235794FA2}"/>
    <dgm:cxn modelId="{A44AC1C7-5B84-4C1C-A21C-67E493EF6A14}" srcId="{630D63E9-7F93-4C84-85A6-E4DE0C6609D9}" destId="{3BD6ED77-5B30-4AC4-8B21-4836B11124EA}" srcOrd="3" destOrd="0" parTransId="{741A040C-B17E-44D3-B54C-6EAFFD9ABE39}" sibTransId="{C6603A0A-566C-4793-BBEF-3DBA5FA21083}"/>
    <dgm:cxn modelId="{656D1CAE-38EC-4967-A880-51E408F44028}" type="presOf" srcId="{7F453843-E8F9-4291-A468-4E2ACBD6D164}" destId="{07C3DE74-3E84-4A0C-A7B1-3014389F3FE6}" srcOrd="0" destOrd="0" presId="urn:microsoft.com/office/officeart/2011/layout/CircleProcess"/>
    <dgm:cxn modelId="{03BA4A4F-0BBA-40AD-954C-7D714DB93C37}" type="presOf" srcId="{EC69470C-AB61-4ECB-9FA4-0F8B27C90B46}" destId="{FB4D958D-D644-463F-9BCF-40D2C0B8929D}" srcOrd="1" destOrd="0" presId="urn:microsoft.com/office/officeart/2011/layout/CircleProcess"/>
    <dgm:cxn modelId="{4CD5BB89-5688-4F3F-85C8-0D69759DD50A}" type="presOf" srcId="{FA6732A4-1CBC-4464-9F63-D1011A465D28}" destId="{A72951E5-6E8F-4A5F-BB2E-D148B4E95EBA}" srcOrd="1" destOrd="0" presId="urn:microsoft.com/office/officeart/2011/layout/CircleProcess"/>
    <dgm:cxn modelId="{9CDCCE16-22E3-4BE7-9A11-31B5CEACC679}" type="presOf" srcId="{C26BFB5C-07D4-47CD-BEDE-BB05C057940D}" destId="{BBAE86FD-3C43-4620-B107-24B8E3F2F88B}" srcOrd="0" destOrd="0" presId="urn:microsoft.com/office/officeart/2011/layout/CircleProcess"/>
    <dgm:cxn modelId="{90252ACB-4B85-49B8-88E4-4219414EF7F3}" type="presOf" srcId="{3BD6ED77-5B30-4AC4-8B21-4836B11124EA}" destId="{2085629C-4E60-4893-ABF6-87A8C1E206D8}" srcOrd="0" destOrd="0" presId="urn:microsoft.com/office/officeart/2011/layout/CircleProcess"/>
    <dgm:cxn modelId="{4A01D022-E3A9-49CC-8D51-F45697D48933}" srcId="{630D63E9-7F93-4C84-85A6-E4DE0C6609D9}" destId="{7F453843-E8F9-4291-A468-4E2ACBD6D164}" srcOrd="1" destOrd="0" parTransId="{6D8384C4-ED0F-476E-A271-D9D18D4F266E}" sibTransId="{6FE193F3-60D0-4691-9568-FF1B536F26BC}"/>
    <dgm:cxn modelId="{0F3BFF1D-F7D4-4801-8F84-5F5EFDDE1CFB}" type="presOf" srcId="{630D63E9-7F93-4C84-85A6-E4DE0C6609D9}" destId="{6075311E-F962-4991-B4D7-5875CB3979AC}" srcOrd="0" destOrd="0" presId="urn:microsoft.com/office/officeart/2011/layout/CircleProcess"/>
    <dgm:cxn modelId="{BAE2DA60-1BEA-4E4D-B24B-EDAC6D40AFBC}" srcId="{630D63E9-7F93-4C84-85A6-E4DE0C6609D9}" destId="{EC69470C-AB61-4ECB-9FA4-0F8B27C90B46}" srcOrd="4" destOrd="0" parTransId="{0A9CECAB-708B-4315-B080-EB7F6835952D}" sibTransId="{EC512FE8-B6EA-4367-ACBF-33B815E79D76}"/>
    <dgm:cxn modelId="{CFF6D9B9-29AA-40B4-9F65-882B130E7403}" type="presOf" srcId="{FA6732A4-1CBC-4464-9F63-D1011A465D28}" destId="{7EC105B3-7F07-4923-9C53-8D4845410CD8}" srcOrd="0" destOrd="0" presId="urn:microsoft.com/office/officeart/2011/layout/CircleProcess"/>
    <dgm:cxn modelId="{DF4D9046-D857-4167-AC82-83F79203730E}" type="presOf" srcId="{7F453843-E8F9-4291-A468-4E2ACBD6D164}" destId="{E7F3E1EE-F1C4-4252-BC94-B4E265AFC4C6}" srcOrd="1" destOrd="0" presId="urn:microsoft.com/office/officeart/2011/layout/CircleProcess"/>
    <dgm:cxn modelId="{37E5C31B-5173-4A21-A2C5-5726B486E5B4}" srcId="{630D63E9-7F93-4C84-85A6-E4DE0C6609D9}" destId="{C26BFB5C-07D4-47CD-BEDE-BB05C057940D}" srcOrd="0" destOrd="0" parTransId="{CE821F6A-3552-483F-8D9E-1F38BF8B25E6}" sibTransId="{3E4FC6FC-3CEE-4A3E-A355-E59F6D4F0657}"/>
    <dgm:cxn modelId="{E7E22DF4-10E4-4246-BF0A-79CF2E9B2B0D}" type="presOf" srcId="{3BD6ED77-5B30-4AC4-8B21-4836B11124EA}" destId="{86C26C8E-BECC-4AD4-A7DD-3D10ED4F759A}" srcOrd="1" destOrd="0" presId="urn:microsoft.com/office/officeart/2011/layout/CircleProcess"/>
    <dgm:cxn modelId="{1D31CF30-A169-462C-8B5E-15B531BA5C44}" type="presOf" srcId="{C26BFB5C-07D4-47CD-BEDE-BB05C057940D}" destId="{350F6273-7087-426B-A71A-23EE46EDF0EB}" srcOrd="1" destOrd="0" presId="urn:microsoft.com/office/officeart/2011/layout/CircleProcess"/>
    <dgm:cxn modelId="{7DC16D63-F98D-43C6-A949-8A09F9DF8459}" type="presOf" srcId="{EC69470C-AB61-4ECB-9FA4-0F8B27C90B46}" destId="{9681883B-137A-49D5-982A-41F0F9CB06A0}" srcOrd="0" destOrd="0" presId="urn:microsoft.com/office/officeart/2011/layout/CircleProcess"/>
    <dgm:cxn modelId="{2C659BE9-3176-4106-B53A-B10F0EC6766A}" type="presParOf" srcId="{6075311E-F962-4991-B4D7-5875CB3979AC}" destId="{78430692-10AC-4891-A3CD-982C486330E8}" srcOrd="0" destOrd="0" presId="urn:microsoft.com/office/officeart/2011/layout/CircleProcess"/>
    <dgm:cxn modelId="{14A4EA3F-F064-4E2A-B054-480C7FC262FF}" type="presParOf" srcId="{78430692-10AC-4891-A3CD-982C486330E8}" destId="{50AE112D-9225-4A83-8E18-90C9EA8F7E0B}" srcOrd="0" destOrd="0" presId="urn:microsoft.com/office/officeart/2011/layout/CircleProcess"/>
    <dgm:cxn modelId="{CDD77956-B254-4490-88BA-5BF57FD4EDCB}" type="presParOf" srcId="{6075311E-F962-4991-B4D7-5875CB3979AC}" destId="{6893A4C0-3BD8-487B-B1D8-A44EEAA9AFF8}" srcOrd="1" destOrd="0" presId="urn:microsoft.com/office/officeart/2011/layout/CircleProcess"/>
    <dgm:cxn modelId="{D48FE068-B3DD-4D54-8A3C-A382826B090A}" type="presParOf" srcId="{6893A4C0-3BD8-487B-B1D8-A44EEAA9AFF8}" destId="{9681883B-137A-49D5-982A-41F0F9CB06A0}" srcOrd="0" destOrd="0" presId="urn:microsoft.com/office/officeart/2011/layout/CircleProcess"/>
    <dgm:cxn modelId="{F0B469F1-BE14-42BA-9DFC-7248127DE920}" type="presParOf" srcId="{6075311E-F962-4991-B4D7-5875CB3979AC}" destId="{FB4D958D-D644-463F-9BCF-40D2C0B8929D}" srcOrd="2" destOrd="0" presId="urn:microsoft.com/office/officeart/2011/layout/CircleProcess"/>
    <dgm:cxn modelId="{F04AC90E-A9DF-43BD-B13E-D6F3BD48475E}" type="presParOf" srcId="{6075311E-F962-4991-B4D7-5875CB3979AC}" destId="{E5FABD2A-324A-4569-A69F-FC3923DD6D6C}" srcOrd="3" destOrd="0" presId="urn:microsoft.com/office/officeart/2011/layout/CircleProcess"/>
    <dgm:cxn modelId="{B5DC61F5-F36A-4431-8DED-7D7B1D557E35}" type="presParOf" srcId="{E5FABD2A-324A-4569-A69F-FC3923DD6D6C}" destId="{F9D578BC-E31A-4EAA-AF91-436FEF25AD49}" srcOrd="0" destOrd="0" presId="urn:microsoft.com/office/officeart/2011/layout/CircleProcess"/>
    <dgm:cxn modelId="{2C2C7299-9700-4F6D-9916-0E226D687222}" type="presParOf" srcId="{6075311E-F962-4991-B4D7-5875CB3979AC}" destId="{A5238FF7-7997-497D-BCA8-3827DEC0E9C5}" srcOrd="4" destOrd="0" presId="urn:microsoft.com/office/officeart/2011/layout/CircleProcess"/>
    <dgm:cxn modelId="{A09BA09D-2484-442E-A03C-4F5E2C7B14FE}" type="presParOf" srcId="{A5238FF7-7997-497D-BCA8-3827DEC0E9C5}" destId="{2085629C-4E60-4893-ABF6-87A8C1E206D8}" srcOrd="0" destOrd="0" presId="urn:microsoft.com/office/officeart/2011/layout/CircleProcess"/>
    <dgm:cxn modelId="{E0B2857E-E14B-4308-AC96-1315883BC937}" type="presParOf" srcId="{6075311E-F962-4991-B4D7-5875CB3979AC}" destId="{86C26C8E-BECC-4AD4-A7DD-3D10ED4F759A}" srcOrd="5" destOrd="0" presId="urn:microsoft.com/office/officeart/2011/layout/CircleProcess"/>
    <dgm:cxn modelId="{850B37AE-B4C8-4B57-91B5-755B83B0AB34}" type="presParOf" srcId="{6075311E-F962-4991-B4D7-5875CB3979AC}" destId="{72BDF526-8D5B-4E80-A268-F5B3F02152D8}" srcOrd="6" destOrd="0" presId="urn:microsoft.com/office/officeart/2011/layout/CircleProcess"/>
    <dgm:cxn modelId="{15D07505-321F-484A-BCAF-E107B23813CF}" type="presParOf" srcId="{72BDF526-8D5B-4E80-A268-F5B3F02152D8}" destId="{D83A49C3-FD1E-4EDE-B323-DDB44C72495A}" srcOrd="0" destOrd="0" presId="urn:microsoft.com/office/officeart/2011/layout/CircleProcess"/>
    <dgm:cxn modelId="{F25C5193-54EB-46FB-ACC0-BA0D3DE7EA1F}" type="presParOf" srcId="{6075311E-F962-4991-B4D7-5875CB3979AC}" destId="{20EEC1C2-B731-489F-8359-29C2B931FA62}" srcOrd="7" destOrd="0" presId="urn:microsoft.com/office/officeart/2011/layout/CircleProcess"/>
    <dgm:cxn modelId="{C8BC7DEF-D227-478A-98C9-04A318B6408B}" type="presParOf" srcId="{20EEC1C2-B731-489F-8359-29C2B931FA62}" destId="{7EC105B3-7F07-4923-9C53-8D4845410CD8}" srcOrd="0" destOrd="0" presId="urn:microsoft.com/office/officeart/2011/layout/CircleProcess"/>
    <dgm:cxn modelId="{717A71CE-00F0-48CA-A069-1289813B9A55}" type="presParOf" srcId="{6075311E-F962-4991-B4D7-5875CB3979AC}" destId="{A72951E5-6E8F-4A5F-BB2E-D148B4E95EBA}" srcOrd="8" destOrd="0" presId="urn:microsoft.com/office/officeart/2011/layout/CircleProcess"/>
    <dgm:cxn modelId="{9115E72F-0D8E-4DC9-A5BA-2FD728520899}" type="presParOf" srcId="{6075311E-F962-4991-B4D7-5875CB3979AC}" destId="{8659144F-6CE1-462F-BABC-4F3BAB4E0ABA}" srcOrd="9" destOrd="0" presId="urn:microsoft.com/office/officeart/2011/layout/CircleProcess"/>
    <dgm:cxn modelId="{7C4E0988-EEE1-4F7D-A6C8-3B58BDF8724A}" type="presParOf" srcId="{8659144F-6CE1-462F-BABC-4F3BAB4E0ABA}" destId="{AC1825FA-1754-409F-8AD9-2E7FC9891867}" srcOrd="0" destOrd="0" presId="urn:microsoft.com/office/officeart/2011/layout/CircleProcess"/>
    <dgm:cxn modelId="{9813AEB7-D3E1-4354-A0DB-BE16803BEE57}" type="presParOf" srcId="{6075311E-F962-4991-B4D7-5875CB3979AC}" destId="{42AD9A15-8444-4124-AC6D-EAFCE3E6C4C8}" srcOrd="10" destOrd="0" presId="urn:microsoft.com/office/officeart/2011/layout/CircleProcess"/>
    <dgm:cxn modelId="{8B6A8DDD-BEC8-4498-8E6D-BAA1E266F9C5}" type="presParOf" srcId="{42AD9A15-8444-4124-AC6D-EAFCE3E6C4C8}" destId="{07C3DE74-3E84-4A0C-A7B1-3014389F3FE6}" srcOrd="0" destOrd="0" presId="urn:microsoft.com/office/officeart/2011/layout/CircleProcess"/>
    <dgm:cxn modelId="{820141EC-57DF-4E92-A66E-B4F9A1CC37DA}" type="presParOf" srcId="{6075311E-F962-4991-B4D7-5875CB3979AC}" destId="{E7F3E1EE-F1C4-4252-BC94-B4E265AFC4C6}" srcOrd="11" destOrd="0" presId="urn:microsoft.com/office/officeart/2011/layout/CircleProcess"/>
    <dgm:cxn modelId="{B5BD3241-B0E3-4DA5-AAC5-2074B7A2F98E}" type="presParOf" srcId="{6075311E-F962-4991-B4D7-5875CB3979AC}" destId="{E678A252-9F0A-4DE3-AD59-0878C85B066D}" srcOrd="12" destOrd="0" presId="urn:microsoft.com/office/officeart/2011/layout/CircleProcess"/>
    <dgm:cxn modelId="{BCC9D2C2-719C-4C03-8EBB-A6FB1F5749DB}" type="presParOf" srcId="{E678A252-9F0A-4DE3-AD59-0878C85B066D}" destId="{11ECC408-12E4-4212-ADB7-6238B84847AB}" srcOrd="0" destOrd="0" presId="urn:microsoft.com/office/officeart/2011/layout/CircleProcess"/>
    <dgm:cxn modelId="{A5CC774D-57C8-4DC3-B669-B1E3CBD642B1}" type="presParOf" srcId="{6075311E-F962-4991-B4D7-5875CB3979AC}" destId="{08C4388A-33A7-4F79-8D2D-22B98759C866}" srcOrd="13" destOrd="0" presId="urn:microsoft.com/office/officeart/2011/layout/CircleProcess"/>
    <dgm:cxn modelId="{4DEE0309-57B5-408E-994B-8E2206E0C0F4}" type="presParOf" srcId="{08C4388A-33A7-4F79-8D2D-22B98759C866}" destId="{BBAE86FD-3C43-4620-B107-24B8E3F2F88B}" srcOrd="0" destOrd="0" presId="urn:microsoft.com/office/officeart/2011/layout/CircleProcess"/>
    <dgm:cxn modelId="{D848F6A1-9A87-4C4F-82C2-D93FE1E65744}" type="presParOf" srcId="{6075311E-F962-4991-B4D7-5875CB3979AC}" destId="{350F6273-7087-426B-A71A-23EE46EDF0EB}"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E112D-9225-4A83-8E18-90C9EA8F7E0B}">
      <dsp:nvSpPr>
        <dsp:cNvPr id="0" name=""/>
        <dsp:cNvSpPr/>
      </dsp:nvSpPr>
      <dsp:spPr>
        <a:xfrm>
          <a:off x="5578107" y="1652597"/>
          <a:ext cx="1271899" cy="127210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1883B-137A-49D5-982A-41F0F9CB06A0}">
      <dsp:nvSpPr>
        <dsp:cNvPr id="0" name=""/>
        <dsp:cNvSpPr/>
      </dsp:nvSpPr>
      <dsp:spPr>
        <a:xfrm>
          <a:off x="5620075"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Database</a:t>
          </a:r>
        </a:p>
      </dsp:txBody>
      <dsp:txXfrm>
        <a:off x="5789977" y="1864652"/>
        <a:ext cx="848158" cy="847997"/>
      </dsp:txXfrm>
    </dsp:sp>
    <dsp:sp modelId="{F9D578BC-E31A-4EAA-AF91-436FEF25AD49}">
      <dsp:nvSpPr>
        <dsp:cNvPr id="0" name=""/>
        <dsp:cNvSpPr/>
      </dsp:nvSpPr>
      <dsp:spPr>
        <a:xfrm rot="2700000">
          <a:off x="426295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85629C-4E60-4893-ABF6-87A8C1E206D8}">
      <dsp:nvSpPr>
        <dsp:cNvPr id="0" name=""/>
        <dsp:cNvSpPr/>
      </dsp:nvSpPr>
      <dsp:spPr>
        <a:xfrm>
          <a:off x="4306208"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Repository Layer</a:t>
          </a:r>
        </a:p>
      </dsp:txBody>
      <dsp:txXfrm>
        <a:off x="4475433" y="1864652"/>
        <a:ext cx="848158" cy="847997"/>
      </dsp:txXfrm>
    </dsp:sp>
    <dsp:sp modelId="{D83A49C3-FD1E-4EDE-B323-DDB44C72495A}">
      <dsp:nvSpPr>
        <dsp:cNvPr id="0" name=""/>
        <dsp:cNvSpPr/>
      </dsp:nvSpPr>
      <dsp:spPr>
        <a:xfrm rot="2700000">
          <a:off x="2949092"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105B3-7F07-4923-9C53-8D4845410CD8}">
      <dsp:nvSpPr>
        <dsp:cNvPr id="0" name=""/>
        <dsp:cNvSpPr/>
      </dsp:nvSpPr>
      <dsp:spPr>
        <a:xfrm>
          <a:off x="2991664"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Service Layer</a:t>
          </a:r>
        </a:p>
      </dsp:txBody>
      <dsp:txXfrm>
        <a:off x="3160889" y="1864652"/>
        <a:ext cx="848158" cy="847997"/>
      </dsp:txXfrm>
    </dsp:sp>
    <dsp:sp modelId="{AC1825FA-1754-409F-8AD9-2E7FC9891867}">
      <dsp:nvSpPr>
        <dsp:cNvPr id="0" name=""/>
        <dsp:cNvSpPr/>
      </dsp:nvSpPr>
      <dsp:spPr>
        <a:xfrm rot="2700000">
          <a:off x="163454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3DE74-3E84-4A0C-A7B1-3014389F3FE6}">
      <dsp:nvSpPr>
        <dsp:cNvPr id="0" name=""/>
        <dsp:cNvSpPr/>
      </dsp:nvSpPr>
      <dsp:spPr>
        <a:xfrm>
          <a:off x="1695974"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Controller Layer</a:t>
          </a:r>
        </a:p>
      </dsp:txBody>
      <dsp:txXfrm>
        <a:off x="1865876" y="1864652"/>
        <a:ext cx="848158" cy="847997"/>
      </dsp:txXfrm>
    </dsp:sp>
    <dsp:sp modelId="{11ECC408-12E4-4212-ADB7-6238B84847AB}">
      <dsp:nvSpPr>
        <dsp:cNvPr id="0" name=""/>
        <dsp:cNvSpPr/>
      </dsp:nvSpPr>
      <dsp:spPr>
        <a:xfrm rot="2700000">
          <a:off x="320005"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E86FD-3C43-4620-B107-24B8E3F2F88B}">
      <dsp:nvSpPr>
        <dsp:cNvPr id="0" name=""/>
        <dsp:cNvSpPr/>
      </dsp:nvSpPr>
      <dsp:spPr>
        <a:xfrm>
          <a:off x="362576"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Postman</a:t>
          </a:r>
        </a:p>
      </dsp:txBody>
      <dsp:txXfrm>
        <a:off x="532479" y="1864652"/>
        <a:ext cx="848158" cy="847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E112D-9225-4A83-8E18-90C9EA8F7E0B}">
      <dsp:nvSpPr>
        <dsp:cNvPr id="0" name=""/>
        <dsp:cNvSpPr/>
      </dsp:nvSpPr>
      <dsp:spPr>
        <a:xfrm>
          <a:off x="5578107" y="1652597"/>
          <a:ext cx="1271899" cy="127210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1883B-137A-49D5-982A-41F0F9CB06A0}">
      <dsp:nvSpPr>
        <dsp:cNvPr id="0" name=""/>
        <dsp:cNvSpPr/>
      </dsp:nvSpPr>
      <dsp:spPr>
        <a:xfrm>
          <a:off x="5620075"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Database</a:t>
          </a:r>
        </a:p>
      </dsp:txBody>
      <dsp:txXfrm>
        <a:off x="5789977" y="1864652"/>
        <a:ext cx="848158" cy="847997"/>
      </dsp:txXfrm>
    </dsp:sp>
    <dsp:sp modelId="{F9D578BC-E31A-4EAA-AF91-436FEF25AD49}">
      <dsp:nvSpPr>
        <dsp:cNvPr id="0" name=""/>
        <dsp:cNvSpPr/>
      </dsp:nvSpPr>
      <dsp:spPr>
        <a:xfrm rot="2700000">
          <a:off x="426295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85629C-4E60-4893-ABF6-87A8C1E206D8}">
      <dsp:nvSpPr>
        <dsp:cNvPr id="0" name=""/>
        <dsp:cNvSpPr/>
      </dsp:nvSpPr>
      <dsp:spPr>
        <a:xfrm>
          <a:off x="4306208"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Repository Layer</a:t>
          </a:r>
        </a:p>
      </dsp:txBody>
      <dsp:txXfrm>
        <a:off x="4475433" y="1864652"/>
        <a:ext cx="848158" cy="847997"/>
      </dsp:txXfrm>
    </dsp:sp>
    <dsp:sp modelId="{D83A49C3-FD1E-4EDE-B323-DDB44C72495A}">
      <dsp:nvSpPr>
        <dsp:cNvPr id="0" name=""/>
        <dsp:cNvSpPr/>
      </dsp:nvSpPr>
      <dsp:spPr>
        <a:xfrm rot="2700000">
          <a:off x="2949092"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C105B3-7F07-4923-9C53-8D4845410CD8}">
      <dsp:nvSpPr>
        <dsp:cNvPr id="0" name=""/>
        <dsp:cNvSpPr/>
      </dsp:nvSpPr>
      <dsp:spPr>
        <a:xfrm>
          <a:off x="2991664"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Service Layer</a:t>
          </a:r>
        </a:p>
      </dsp:txBody>
      <dsp:txXfrm>
        <a:off x="3160889" y="1864652"/>
        <a:ext cx="848158" cy="847997"/>
      </dsp:txXfrm>
    </dsp:sp>
    <dsp:sp modelId="{AC1825FA-1754-409F-8AD9-2E7FC9891867}">
      <dsp:nvSpPr>
        <dsp:cNvPr id="0" name=""/>
        <dsp:cNvSpPr/>
      </dsp:nvSpPr>
      <dsp:spPr>
        <a:xfrm rot="2700000">
          <a:off x="1634549"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3DE74-3E84-4A0C-A7B1-3014389F3FE6}">
      <dsp:nvSpPr>
        <dsp:cNvPr id="0" name=""/>
        <dsp:cNvSpPr/>
      </dsp:nvSpPr>
      <dsp:spPr>
        <a:xfrm>
          <a:off x="1695974"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b="1" kern="1200" dirty="0">
              <a:latin typeface="Calibri" panose="020F0502020204030204" pitchFamily="34" charset="0"/>
              <a:cs typeface="Calibri" panose="020F0502020204030204" pitchFamily="34" charset="0"/>
            </a:rPr>
            <a:t>Controller Layer</a:t>
          </a:r>
        </a:p>
      </dsp:txBody>
      <dsp:txXfrm>
        <a:off x="1865876" y="1864652"/>
        <a:ext cx="848158" cy="847997"/>
      </dsp:txXfrm>
    </dsp:sp>
    <dsp:sp modelId="{11ECC408-12E4-4212-ADB7-6238B84847AB}">
      <dsp:nvSpPr>
        <dsp:cNvPr id="0" name=""/>
        <dsp:cNvSpPr/>
      </dsp:nvSpPr>
      <dsp:spPr>
        <a:xfrm rot="2700000">
          <a:off x="320005" y="1652663"/>
          <a:ext cx="1271751" cy="1271751"/>
        </a:xfrm>
        <a:prstGeom prst="teardrop">
          <a:avLst>
            <a:gd name="adj" fmla="val 1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AE86FD-3C43-4620-B107-24B8E3F2F88B}">
      <dsp:nvSpPr>
        <dsp:cNvPr id="0" name=""/>
        <dsp:cNvSpPr/>
      </dsp:nvSpPr>
      <dsp:spPr>
        <a:xfrm>
          <a:off x="362576" y="1695008"/>
          <a:ext cx="1187286" cy="1187285"/>
        </a:xfrm>
        <a:prstGeom prst="ellipse">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b="1" kern="1200" dirty="0">
              <a:latin typeface="Calibri" panose="020F0502020204030204" pitchFamily="34" charset="0"/>
              <a:cs typeface="Calibri" panose="020F0502020204030204" pitchFamily="34" charset="0"/>
            </a:rPr>
            <a:t>Postman</a:t>
          </a:r>
        </a:p>
      </dsp:txBody>
      <dsp:txXfrm>
        <a:off x="532479" y="1864652"/>
        <a:ext cx="848158" cy="84799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03B335B5-B016-4E27-828F-68DFFAA2BCED}" type="slidenum">
              <a:rPr lang="en-IN" smtClean="0"/>
              <a:t>‹#›</a:t>
            </a:fld>
            <a:endParaRPr lang="en-IN"/>
          </a:p>
        </p:txBody>
      </p:sp>
    </p:spTree>
    <p:extLst>
      <p:ext uri="{BB962C8B-B14F-4D97-AF65-F5344CB8AC3E}">
        <p14:creationId xmlns:p14="http://schemas.microsoft.com/office/powerpoint/2010/main" val="30681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12425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227947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683491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2260463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24E16E-E5D0-4CDB-A4BF-08BF7855D900}"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1472393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24E16E-E5D0-4CDB-A4BF-08BF7855D900}"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974501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2269357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75552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95844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24E16E-E5D0-4CDB-A4BF-08BF7855D900}"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124217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24E16E-E5D0-4CDB-A4BF-08BF7855D900}"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01517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24E16E-E5D0-4CDB-A4BF-08BF7855D900}"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180412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24E16E-E5D0-4CDB-A4BF-08BF7855D900}"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209968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4E16E-E5D0-4CDB-A4BF-08BF7855D900}"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369592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2311928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4E16E-E5D0-4CDB-A4BF-08BF7855D900}"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3B335B5-B016-4E27-828F-68DFFAA2BCED}" type="slidenum">
              <a:rPr lang="en-IN" smtClean="0"/>
              <a:t>‹#›</a:t>
            </a:fld>
            <a:endParaRPr lang="en-IN"/>
          </a:p>
        </p:txBody>
      </p:sp>
    </p:spTree>
    <p:extLst>
      <p:ext uri="{BB962C8B-B14F-4D97-AF65-F5344CB8AC3E}">
        <p14:creationId xmlns:p14="http://schemas.microsoft.com/office/powerpoint/2010/main" val="365786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E24E16E-E5D0-4CDB-A4BF-08BF7855D900}" type="datetimeFigureOut">
              <a:rPr lang="en-IN" smtClean="0"/>
              <a:t>28-04-2023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03B335B5-B016-4E27-828F-68DFFAA2BCED}" type="slidenum">
              <a:rPr lang="en-IN" smtClean="0"/>
              <a:t>‹#›</a:t>
            </a:fld>
            <a:endParaRPr lang="en-IN"/>
          </a:p>
        </p:txBody>
      </p:sp>
    </p:spTree>
    <p:extLst>
      <p:ext uri="{BB962C8B-B14F-4D97-AF65-F5344CB8AC3E}">
        <p14:creationId xmlns:p14="http://schemas.microsoft.com/office/powerpoint/2010/main" val="38321892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9C99590-4967-E82C-52F9-212560DC4551}"/>
              </a:ext>
            </a:extLst>
          </p:cNvPr>
          <p:cNvSpPr>
            <a:spLocks noGrp="1"/>
          </p:cNvSpPr>
          <p:nvPr>
            <p:ph type="subTitle" idx="1"/>
          </p:nvPr>
        </p:nvSpPr>
        <p:spPr>
          <a:xfrm>
            <a:off x="7122159" y="4212770"/>
            <a:ext cx="4043682" cy="1426029"/>
          </a:xfrm>
        </p:spPr>
        <p:txBody>
          <a:bodyPr>
            <a:normAutofit/>
          </a:bodyPr>
          <a:lstStyle/>
          <a:p>
            <a:pPr rtl="0">
              <a:spcBef>
                <a:spcPts val="0"/>
              </a:spcBef>
              <a:spcAft>
                <a:spcPts val="0"/>
              </a:spcAft>
            </a:pPr>
            <a:r>
              <a:rPr lang="en-US" sz="1800" b="1" i="0" u="none" strike="noStrike" dirty="0" smtClean="0">
                <a:solidFill>
                  <a:schemeClr val="bg1"/>
                </a:solidFill>
                <a:effectLst/>
                <a:latin typeface="Times New Roman" panose="02020603050405020304" pitchFamily="18" charset="0"/>
              </a:rPr>
              <a:t>Placement management system</a:t>
            </a:r>
            <a:endParaRPr lang="en-US" b="0" dirty="0">
              <a:solidFill>
                <a:schemeClr val="bg1"/>
              </a:solidFill>
              <a:effectLst/>
            </a:endParaRPr>
          </a:p>
          <a:p>
            <a:r>
              <a:rPr lang="en-US" dirty="0"/>
              <a:t/>
            </a:r>
            <a:br>
              <a:rPr lang="en-US" dirty="0"/>
            </a:br>
            <a:endParaRPr lang="en-IN" dirty="0"/>
          </a:p>
        </p:txBody>
      </p:sp>
      <p:pic>
        <p:nvPicPr>
          <p:cNvPr id="1026" name="Picture 2">
            <a:extLst>
              <a:ext uri="{FF2B5EF4-FFF2-40B4-BE49-F238E27FC236}">
                <a16:creationId xmlns:a16="http://schemas.microsoft.com/office/drawing/2014/main" xmlns="" id="{1D73373F-EBD9-6567-19E5-9D0C45AF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6120"/>
            <a:ext cx="57150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CE69086D-1C83-4049-64C3-1CBCB90E98D7}"/>
              </a:ext>
            </a:extLst>
          </p:cNvPr>
          <p:cNvSpPr txBox="1"/>
          <p:nvPr/>
        </p:nvSpPr>
        <p:spPr>
          <a:xfrm>
            <a:off x="1026159" y="3256280"/>
            <a:ext cx="6096000" cy="2862322"/>
          </a:xfrm>
          <a:prstGeom prst="rect">
            <a:avLst/>
          </a:prstGeom>
          <a:noFill/>
        </p:spPr>
        <p:txBody>
          <a:bodyPr wrap="square">
            <a:spAutoFit/>
          </a:bodyPr>
          <a:lstStyle/>
          <a:p>
            <a:pPr rtl="0">
              <a:spcBef>
                <a:spcPts val="0"/>
              </a:spcBef>
              <a:spcAft>
                <a:spcPts val="0"/>
              </a:spcAft>
            </a:pPr>
            <a:r>
              <a:rPr lang="en-IN" sz="1800" b="0" i="0" u="none" strike="noStrike" dirty="0">
                <a:solidFill>
                  <a:schemeClr val="bg1"/>
                </a:solidFill>
                <a:effectLst/>
                <a:highlight>
                  <a:srgbClr val="C0C0C0"/>
                </a:highlight>
                <a:latin typeface="Calibri" panose="020F0502020204030204" pitchFamily="34" charset="0"/>
              </a:rPr>
              <a:t>G</a:t>
            </a:r>
            <a:r>
              <a:rPr lang="en-IN" sz="1800" b="0" i="0" u="none" strike="noStrike" dirty="0">
                <a:solidFill>
                  <a:schemeClr val="bg1"/>
                </a:solidFill>
                <a:effectLst/>
                <a:latin typeface="Calibri" panose="020F0502020204030204" pitchFamily="34" charset="0"/>
              </a:rPr>
              <a:t>roup Members:</a:t>
            </a:r>
            <a:endParaRPr lang="en-IN" b="0" dirty="0">
              <a:solidFill>
                <a:schemeClr val="bg1"/>
              </a:solidFill>
              <a:effectLst/>
            </a:endParaRPr>
          </a:p>
          <a:p>
            <a:pPr rtl="0">
              <a:spcBef>
                <a:spcPts val="0"/>
              </a:spcBef>
              <a:spcAft>
                <a:spcPts val="0"/>
              </a:spcAft>
            </a:pP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r>
              <a:rPr lang="en-IN" dirty="0">
                <a:highlight>
                  <a:srgbClr val="C0C0C0"/>
                </a:highlight>
              </a:rPr>
              <a:t/>
            </a:r>
            <a:br>
              <a:rPr lang="en-IN" dirty="0">
                <a:highlight>
                  <a:srgbClr val="C0C0C0"/>
                </a:highlight>
              </a:rPr>
            </a:br>
            <a:endParaRPr lang="en-IN" dirty="0">
              <a:highlight>
                <a:srgbClr val="C0C0C0"/>
              </a:highlight>
            </a:endParaRPr>
          </a:p>
        </p:txBody>
      </p:sp>
    </p:spTree>
    <p:extLst>
      <p:ext uri="{BB962C8B-B14F-4D97-AF65-F5344CB8AC3E}">
        <p14:creationId xmlns:p14="http://schemas.microsoft.com/office/powerpoint/2010/main" val="288437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33C35-2960-B3DA-3D99-5914D95C8D4C}"/>
              </a:ext>
            </a:extLst>
          </p:cNvPr>
          <p:cNvSpPr>
            <a:spLocks noGrp="1"/>
          </p:cNvSpPr>
          <p:nvPr>
            <p:ph type="title"/>
          </p:nvPr>
        </p:nvSpPr>
        <p:spPr>
          <a:xfrm>
            <a:off x="1154953" y="729673"/>
            <a:ext cx="8761413" cy="950959"/>
          </a:xfrm>
        </p:spPr>
        <p:txBody>
          <a:bodyPr/>
          <a:lstStyle/>
          <a:p>
            <a:pPr rtl="0">
              <a:spcBef>
                <a:spcPts val="0"/>
              </a:spcBef>
              <a:spcAft>
                <a:spcPts val="0"/>
              </a:spcAft>
            </a:pPr>
            <a:r>
              <a:rPr lang="en-IN" sz="2400" dirty="0" smtClean="0">
                <a:solidFill>
                  <a:srgbClr val="FFFFFF"/>
                </a:solidFill>
                <a:latin typeface="Verdana" panose="020B0604030504040204" pitchFamily="34" charset="0"/>
              </a:rPr>
              <a:t>Problem</a:t>
            </a:r>
            <a:r>
              <a:rPr lang="en-IN" sz="2400" b="0" i="0" u="none" strike="noStrike" dirty="0" smtClean="0">
                <a:solidFill>
                  <a:srgbClr val="FFFFFF"/>
                </a:solidFill>
                <a:effectLst/>
                <a:latin typeface="Verdana" panose="020B0604030504040204" pitchFamily="34" charset="0"/>
              </a:rPr>
              <a:t> </a:t>
            </a:r>
            <a:r>
              <a:rPr lang="en-IN" sz="2400" b="0" i="0" u="none" strike="noStrike" dirty="0">
                <a:solidFill>
                  <a:srgbClr val="FFFFFF"/>
                </a:solidFill>
                <a:effectLst/>
                <a:latin typeface="Verdana" panose="020B0604030504040204" pitchFamily="34" charset="0"/>
              </a:rPr>
              <a:t>Statement</a:t>
            </a:r>
            <a:r>
              <a:rPr lang="en-IN" sz="2400" b="0" dirty="0">
                <a:effectLst/>
              </a:rPr>
              <a:t/>
            </a:r>
            <a:br>
              <a:rPr lang="en-IN" sz="2400" b="0" dirty="0">
                <a:effectLst/>
              </a:rPr>
            </a:br>
            <a:r>
              <a:rPr lang="en-IN" sz="2400" dirty="0"/>
              <a:t/>
            </a:r>
            <a:br>
              <a:rPr lang="en-IN" sz="2400" dirty="0"/>
            </a:br>
            <a:endParaRPr lang="en-IN" sz="2400" dirty="0"/>
          </a:p>
        </p:txBody>
      </p:sp>
      <p:sp>
        <p:nvSpPr>
          <p:cNvPr id="4" name="TextBox 3">
            <a:extLst>
              <a:ext uri="{FF2B5EF4-FFF2-40B4-BE49-F238E27FC236}">
                <a16:creationId xmlns:a16="http://schemas.microsoft.com/office/drawing/2014/main" xmlns="" id="{96EB8F48-BE4F-E05D-1393-0EEF0138C65E}"/>
              </a:ext>
            </a:extLst>
          </p:cNvPr>
          <p:cNvSpPr txBox="1"/>
          <p:nvPr/>
        </p:nvSpPr>
        <p:spPr>
          <a:xfrm>
            <a:off x="1337834" y="2610683"/>
            <a:ext cx="9411446" cy="3325013"/>
          </a:xfrm>
          <a:prstGeom prst="rect">
            <a:avLst/>
          </a:prstGeom>
          <a:noFill/>
        </p:spPr>
        <p:txBody>
          <a:bodyPr wrap="square">
            <a:spAutoFit/>
          </a:bodyPr>
          <a:lstStyle/>
          <a:p>
            <a:pPr>
              <a:lnSpc>
                <a:spcPct val="107000"/>
              </a:lnSpc>
              <a:spcAft>
                <a:spcPts val="800"/>
              </a:spcAft>
              <a:tabLst>
                <a:tab pos="742950" algn="l"/>
              </a:tabLst>
            </a:pPr>
            <a:r>
              <a:rPr lang="en-IN" dirty="0">
                <a:latin typeface="Calibri" panose="020F0502020204030204" pitchFamily="34" charset="0"/>
                <a:ea typeface="Calibri" panose="020F0502020204030204" pitchFamily="34" charset="0"/>
                <a:cs typeface="Times New Roman" panose="02020603050405020304" pitchFamily="18" charset="0"/>
              </a:rPr>
              <a:t>In this project, we will be designing a simple shopping mall management system. The mall will provide a soothing shopping experience for customers, provide mall management functions to mall administrators and inventory/staff management to shop owners at the mall.</a:t>
            </a:r>
          </a:p>
          <a:p>
            <a:pPr>
              <a:lnSpc>
                <a:spcPct val="107000"/>
              </a:lnSpc>
              <a:spcAft>
                <a:spcPts val="800"/>
              </a:spcAft>
              <a:tabLst>
                <a:tab pos="742950" algn="l"/>
              </a:tabLst>
            </a:pPr>
            <a:r>
              <a:rPr lang="en-IN" dirty="0">
                <a:latin typeface="Calibri" panose="020F0502020204030204" pitchFamily="34" charset="0"/>
                <a:ea typeface="Calibri" panose="020F0502020204030204" pitchFamily="34" charset="0"/>
                <a:cs typeface="Times New Roman" panose="02020603050405020304" pitchFamily="18" charset="0"/>
              </a:rPr>
              <a:t>Mall Administrator:</a:t>
            </a:r>
          </a:p>
          <a:p>
            <a:pPr>
              <a:lnSpc>
                <a:spcPct val="107000"/>
              </a:lnSpc>
              <a:spcAft>
                <a:spcPts val="800"/>
              </a:spcAft>
              <a:tabLst>
                <a:tab pos="742950" algn="l"/>
              </a:tabLst>
            </a:pPr>
            <a:r>
              <a:rPr lang="en-IN" dirty="0">
                <a:latin typeface="Calibri" panose="020F0502020204030204" pitchFamily="34" charset="0"/>
                <a:ea typeface="Calibri" panose="020F0502020204030204" pitchFamily="34" charset="0"/>
                <a:cs typeface="Times New Roman" panose="02020603050405020304" pitchFamily="18" charset="0"/>
              </a:rPr>
              <a:t>The Mall Administrator is the super user and has complete control over all the activities that can be performed. The application notifies the administrator of all shop creation requests, and the administrator can then approve or reject them. The administrator can check the floor plan to see all the shops in the mall. The administrator can also get details about the mall employees.</a:t>
            </a:r>
          </a:p>
          <a:p>
            <a:r>
              <a:rPr lang="en-US" b="0" dirty="0">
                <a:effectLst/>
              </a:rPr>
              <a:t/>
            </a:r>
            <a:br>
              <a:rPr lang="en-US" b="0" dirty="0">
                <a:effectLst/>
              </a:rPr>
            </a:br>
            <a:endParaRPr lang="en-IN" dirty="0"/>
          </a:p>
        </p:txBody>
      </p:sp>
    </p:spTree>
    <p:extLst>
      <p:ext uri="{BB962C8B-B14F-4D97-AF65-F5344CB8AC3E}">
        <p14:creationId xmlns:p14="http://schemas.microsoft.com/office/powerpoint/2010/main" val="45353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8A6D-87CC-1804-EE9C-522FEA64D4CE}"/>
              </a:ext>
            </a:extLst>
          </p:cNvPr>
          <p:cNvSpPr>
            <a:spLocks noGrp="1"/>
          </p:cNvSpPr>
          <p:nvPr>
            <p:ph type="title"/>
          </p:nvPr>
        </p:nvSpPr>
        <p:spPr>
          <a:xfrm>
            <a:off x="1134635" y="2037080"/>
            <a:ext cx="2793158" cy="889000"/>
          </a:xfrm>
        </p:spPr>
        <p:txBody>
          <a:bodyPr/>
          <a:lstStyle/>
          <a:p>
            <a:pPr rtl="0">
              <a:spcBef>
                <a:spcPts val="0"/>
              </a:spcBef>
              <a:spcAft>
                <a:spcPts val="0"/>
              </a:spcAft>
            </a:pPr>
            <a:r>
              <a:rPr lang="en-IN" sz="3200" b="1" i="0" u="none" strike="noStrike" dirty="0">
                <a:solidFill>
                  <a:srgbClr val="FFFFFF"/>
                </a:solidFill>
                <a:effectLst/>
                <a:latin typeface="Verdana" panose="020B0604030504040204" pitchFamily="34" charset="0"/>
              </a:rPr>
              <a:t>Road Map</a:t>
            </a:r>
            <a:r>
              <a:rPr lang="en-IN" sz="3200" b="1" dirty="0">
                <a:effectLst/>
              </a:rPr>
              <a:t/>
            </a:r>
            <a:br>
              <a:rPr lang="en-IN" sz="3200" b="1" dirty="0">
                <a:effectLst/>
              </a:rPr>
            </a:br>
            <a:r>
              <a:rPr lang="en-IN" sz="3200" b="1" dirty="0"/>
              <a:t/>
            </a:r>
            <a:br>
              <a:rPr lang="en-IN" sz="3200" b="1" dirty="0"/>
            </a:br>
            <a:endParaRPr lang="en-IN" sz="3200" b="1" dirty="0"/>
          </a:p>
        </p:txBody>
      </p:sp>
      <p:graphicFrame>
        <p:nvGraphicFramePr>
          <p:cNvPr id="5" name="Content Placeholder 4">
            <a:extLst>
              <a:ext uri="{FF2B5EF4-FFF2-40B4-BE49-F238E27FC236}">
                <a16:creationId xmlns:a16="http://schemas.microsoft.com/office/drawing/2014/main" xmlns="" id="{EE8055D5-B68F-A6DA-0D4C-C2C99A660A40}"/>
              </a:ext>
            </a:extLst>
          </p:cNvPr>
          <p:cNvGraphicFramePr>
            <a:graphicFrameLocks noGrp="1"/>
          </p:cNvGraphicFramePr>
          <p:nvPr>
            <p:ph idx="1"/>
            <p:extLst>
              <p:ext uri="{D42A27DB-BD31-4B8C-83A1-F6EECF244321}">
                <p14:modId xmlns:p14="http://schemas.microsoft.com/office/powerpoint/2010/main" val="4168320929"/>
              </p:ext>
            </p:extLst>
          </p:nvPr>
        </p:nvGraphicFramePr>
        <p:xfrm>
          <a:off x="4604657" y="1447799"/>
          <a:ext cx="6906623" cy="4577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A0ED3BA1-EA33-2F0E-FE9E-8178794A7A68}"/>
              </a:ext>
            </a:extLst>
          </p:cNvPr>
          <p:cNvSpPr>
            <a:spLocks noGrp="1"/>
          </p:cNvSpPr>
          <p:nvPr>
            <p:ph type="body" sz="half" idx="2"/>
          </p:nvPr>
        </p:nvSpPr>
        <p:spPr>
          <a:xfrm>
            <a:off x="680720" y="1920240"/>
            <a:ext cx="4023360" cy="4104639"/>
          </a:xfrm>
        </p:spPr>
        <p:txBody>
          <a:bodyPr/>
          <a:lstStyle/>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r>
              <a:rPr lang="en-US" sz="1800" b="0" i="0" u="none" strike="noStrike" dirty="0">
                <a:solidFill>
                  <a:schemeClr val="bg1"/>
                </a:solidFill>
                <a:effectLst/>
                <a:latin typeface="Verdana" panose="020B0604030504040204" pitchFamily="34" charset="0"/>
              </a:rPr>
              <a:t>Application will be developed in following Sprints –</a:t>
            </a:r>
            <a:endParaRPr lang="en-US" sz="1800" b="0" dirty="0">
              <a:solidFill>
                <a:schemeClr val="bg1"/>
              </a:solidFill>
              <a:effectLst/>
            </a:endParaRPr>
          </a:p>
          <a:p>
            <a:pPr rtl="0">
              <a:spcBef>
                <a:spcPts val="0"/>
              </a:spcBef>
              <a:spcAft>
                <a:spcPts val="0"/>
              </a:spcAft>
            </a:pPr>
            <a:r>
              <a:rPr lang="en-US" b="0" dirty="0">
                <a:effectLst/>
              </a:rPr>
              <a:t/>
            </a:r>
            <a:br>
              <a:rPr lang="en-US" b="0" dirty="0">
                <a:effectLst/>
              </a:rPr>
            </a:br>
            <a:r>
              <a:rPr lang="en-US" b="0" dirty="0">
                <a:effectLst/>
              </a:rPr>
              <a:t/>
            </a:r>
            <a:br>
              <a:rPr lang="en-US" b="0" dirty="0">
                <a:effectLst/>
              </a:rPr>
            </a:br>
            <a:endParaRPr lang="en-IN" dirty="0"/>
          </a:p>
        </p:txBody>
      </p:sp>
    </p:spTree>
    <p:extLst>
      <p:ext uri="{BB962C8B-B14F-4D97-AF65-F5344CB8AC3E}">
        <p14:creationId xmlns:p14="http://schemas.microsoft.com/office/powerpoint/2010/main" val="221964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42B4C-72E6-A2F6-7FE2-FAF06E82AEDE}"/>
              </a:ext>
            </a:extLst>
          </p:cNvPr>
          <p:cNvSpPr>
            <a:spLocks noGrp="1"/>
          </p:cNvSpPr>
          <p:nvPr>
            <p:ph type="title"/>
          </p:nvPr>
        </p:nvSpPr>
        <p:spPr/>
        <p:txBody>
          <a:bodyPr/>
          <a:lstStyle/>
          <a:p>
            <a:r>
              <a:rPr lang="en-IN" dirty="0"/>
              <a:t>Plan</a:t>
            </a:r>
          </a:p>
        </p:txBody>
      </p:sp>
      <p:sp>
        <p:nvSpPr>
          <p:cNvPr id="3" name="Content Placeholder 2">
            <a:extLst>
              <a:ext uri="{FF2B5EF4-FFF2-40B4-BE49-F238E27FC236}">
                <a16:creationId xmlns:a16="http://schemas.microsoft.com/office/drawing/2014/main" xmlns="" id="{672CF46E-98C4-83E6-48B2-04D98CF4647A}"/>
              </a:ext>
            </a:extLst>
          </p:cNvPr>
          <p:cNvSpPr>
            <a:spLocks noGrp="1"/>
          </p:cNvSpPr>
          <p:nvPr>
            <p:ph sz="half" idx="1"/>
          </p:nvPr>
        </p:nvSpPr>
        <p:spPr>
          <a:xfrm>
            <a:off x="1154954" y="2603500"/>
            <a:ext cx="8761412" cy="3416301"/>
          </a:xfrm>
        </p:spPr>
        <p:txBody>
          <a:bodyPr>
            <a:normAutofit/>
          </a:bodyPr>
          <a:lstStyle/>
          <a:p>
            <a:pPr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 Design </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Generate the skeleton as per class design provided</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2"/>
            </a:pPr>
            <a:r>
              <a:rPr lang="en-US" b="0" i="0" u="none" strike="noStrike" dirty="0">
                <a:solidFill>
                  <a:srgbClr val="000000"/>
                </a:solidFill>
                <a:effectLst/>
                <a:latin typeface="Calibri" panose="020F0502020204030204" pitchFamily="34" charset="0"/>
                <a:cs typeface="Calibri" panose="020F0502020204030204" pitchFamily="34" charset="0"/>
              </a:rPr>
              <a:t>TDD approach</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Identify test cases for each module</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Write Failing Test cases</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Convert the Test Cases in GREEN</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3"/>
            </a:pPr>
            <a:r>
              <a:rPr lang="en-US" b="0" i="0" u="none" strike="noStrike" dirty="0">
                <a:solidFill>
                  <a:srgbClr val="000000"/>
                </a:solidFill>
                <a:effectLst/>
                <a:latin typeface="Calibri" panose="020F0502020204030204" pitchFamily="34" charset="0"/>
                <a:cs typeface="Calibri" panose="020F0502020204030204" pitchFamily="34" charset="0"/>
              </a:rPr>
              <a:t>Implement the case study in incremental manner</a:t>
            </a:r>
          </a:p>
          <a:p>
            <a:pPr rtl="0">
              <a:spcBef>
                <a:spcPts val="600"/>
              </a:spcBef>
              <a:spcAft>
                <a:spcPts val="0"/>
              </a:spcAft>
            </a:pPr>
            <a:endParaRPr lang="en-US"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848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5" name="Oval 20">
            <a:extLst>
              <a:ext uri="{FF2B5EF4-FFF2-40B4-BE49-F238E27FC236}">
                <a16:creationId xmlns="" xmlns:a16="http://schemas.microsoft.com/office/drawing/2014/main" xmlns:lc="http://schemas.openxmlformats.org/drawingml/2006/lockedCanvas" id="{3A7202CE-8F1F-4E00-8DB0-CE0947B673F9}"/>
              </a:ext>
            </a:extLst>
          </p:cNvPr>
          <p:cNvSpPr/>
          <p:nvPr/>
        </p:nvSpPr>
        <p:spPr>
          <a:xfrm>
            <a:off x="7818378" y="274524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prstClr val="white"/>
              </a:solidFill>
              <a:effectLst/>
              <a:uLnTx/>
              <a:uFillTx/>
              <a:latin typeface="Verdana"/>
              <a:ea typeface="+mn-ea"/>
              <a:cs typeface="+mn-cs"/>
            </a:endParaRPr>
          </a:p>
        </p:txBody>
      </p:sp>
      <p:sp>
        <p:nvSpPr>
          <p:cNvPr id="7" name="TextBox 12">
            <a:extLst>
              <a:ext uri="{FF2B5EF4-FFF2-40B4-BE49-F238E27FC236}">
                <a16:creationId xmlns="" xmlns:a16="http://schemas.microsoft.com/office/drawing/2014/main" xmlns:lc="http://schemas.openxmlformats.org/drawingml/2006/lockedCanvas" id="{0B568F41-D7F6-45F7-A1BD-82DFE79C7A7D}"/>
              </a:ext>
            </a:extLst>
          </p:cNvPr>
          <p:cNvSpPr txBox="1"/>
          <p:nvPr/>
        </p:nvSpPr>
        <p:spPr>
          <a:xfrm>
            <a:off x="2296919" y="2481388"/>
            <a:ext cx="4063525" cy="13372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Login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All users/admins should provide valid credentials to assess the system. Credentials will contain a unique </a:t>
            </a:r>
            <a:r>
              <a:rPr lang="en-US" sz="1400" dirty="0" err="1">
                <a:latin typeface="Calibri" panose="020F0502020204030204" pitchFamily="34" charset="0"/>
                <a:ea typeface="Calibri" panose="020F0502020204030204" pitchFamily="34" charset="0"/>
                <a:cs typeface="Times New Roman" panose="02020603050405020304" pitchFamily="18" charset="0"/>
              </a:rPr>
              <a:t>userId</a:t>
            </a:r>
            <a:r>
              <a:rPr lang="en-US" sz="1400" dirty="0">
                <a:latin typeface="Calibri" panose="020F0502020204030204" pitchFamily="34" charset="0"/>
                <a:ea typeface="Calibri" panose="020F0502020204030204" pitchFamily="34" charset="0"/>
                <a:cs typeface="Times New Roman" panose="02020603050405020304" pitchFamily="18" charset="0"/>
              </a:rPr>
              <a:t> and password. New user can signup to this system.</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14">
            <a:extLst>
              <a:ext uri="{FF2B5EF4-FFF2-40B4-BE49-F238E27FC236}">
                <a16:creationId xmlns="" xmlns:a16="http://schemas.microsoft.com/office/drawing/2014/main" xmlns:lc="http://schemas.openxmlformats.org/drawingml/2006/lockedCanvas" id="{E9ECB607-8347-4E3E-88A4-0A275E1865AF}"/>
              </a:ext>
            </a:extLst>
          </p:cNvPr>
          <p:cNvSpPr txBox="1"/>
          <p:nvPr/>
        </p:nvSpPr>
        <p:spPr>
          <a:xfrm>
            <a:off x="9260452" y="2481388"/>
            <a:ext cx="2469371" cy="2082493"/>
          </a:xfrm>
          <a:prstGeom prst="rect">
            <a:avLst/>
          </a:prstGeom>
          <a:solidFill>
            <a:schemeClr val="bg2">
              <a:lumMod val="75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Shop module: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In this module,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Create new shop</a:t>
            </a:r>
          </a:p>
          <a:p>
            <a:pPr marL="342900" lvl="0" indent="-342900">
              <a:lnSpc>
                <a:spcPct val="107000"/>
              </a:lnSpc>
              <a:spcAft>
                <a:spcPts val="800"/>
              </a:spcAft>
              <a:buFont typeface="Wingdings" panose="05000000000000000000" pitchFamily="2"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Add new customers to shop</a:t>
            </a:r>
          </a:p>
          <a:p>
            <a:pPr marL="342900" lvl="0" indent="-342900">
              <a:lnSpc>
                <a:spcPct val="107000"/>
              </a:lnSpc>
              <a:spcAft>
                <a:spcPts val="800"/>
              </a:spcAft>
              <a:buFont typeface="Wingdings" panose="05000000000000000000" pitchFamily="2" charset="2"/>
              <a:buChar char=""/>
            </a:pPr>
            <a:r>
              <a:rPr lang="en-IN" sz="1200" dirty="0">
                <a:effectLst/>
                <a:latin typeface="Calibri" panose="020F0502020204030204" pitchFamily="34" charset="0"/>
                <a:ea typeface="Calibri" panose="020F0502020204030204" pitchFamily="34" charset="0"/>
                <a:cs typeface="Times New Roman" panose="02020603050405020304" pitchFamily="18" charset="0"/>
              </a:rPr>
              <a:t>Remove Customers</a:t>
            </a:r>
          </a:p>
          <a:p>
            <a:pPr marL="342900" lvl="0" indent="-342900">
              <a:lnSpc>
                <a:spcPct val="107000"/>
              </a:lnSpc>
              <a:spcAft>
                <a:spcPts val="800"/>
              </a:spcAft>
              <a:buFont typeface="Wingdings" panose="05000000000000000000" pitchFamily="2"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Manage Employees</a:t>
            </a:r>
          </a:p>
          <a:p>
            <a:pPr marL="342900" lvl="0" indent="-342900">
              <a:lnSpc>
                <a:spcPct val="107000"/>
              </a:lnSpc>
              <a:spcAft>
                <a:spcPts val="800"/>
              </a:spcAft>
              <a:buFont typeface="Wingdings" panose="05000000000000000000" pitchFamily="2"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Add/Remove Sub-Categories</a:t>
            </a:r>
          </a:p>
        </p:txBody>
      </p:sp>
      <p:sp>
        <p:nvSpPr>
          <p:cNvPr id="9" name="TextBox 16">
            <a:extLst>
              <a:ext uri="{FF2B5EF4-FFF2-40B4-BE49-F238E27FC236}">
                <a16:creationId xmlns="" xmlns:a16="http://schemas.microsoft.com/office/drawing/2014/main" xmlns:lc="http://schemas.openxmlformats.org/drawingml/2006/lockedCanvas" id="{4E2968F8-6D0F-4F79-99B1-25F01B58FF3E}"/>
              </a:ext>
            </a:extLst>
          </p:cNvPr>
          <p:cNvSpPr txBox="1"/>
          <p:nvPr/>
        </p:nvSpPr>
        <p:spPr>
          <a:xfrm>
            <a:off x="627338" y="4150394"/>
            <a:ext cx="4063525" cy="1645066"/>
          </a:xfrm>
          <a:prstGeom prst="rect">
            <a:avLst/>
          </a:prstGeom>
          <a:solidFill>
            <a:schemeClr val="accent4">
              <a:lumMod val="60000"/>
              <a:lumOff val="4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Admin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In this module mall admin can</a:t>
            </a:r>
          </a:p>
          <a:p>
            <a:pPr marL="342900" lvl="0" indent="-342900">
              <a:lnSpc>
                <a:spcPct val="107000"/>
              </a:lnSpc>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Approve/Reject pending shop creation requests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Manage Guest 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Send Notifications to shop owners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18">
            <a:extLst>
              <a:ext uri="{FF2B5EF4-FFF2-40B4-BE49-F238E27FC236}">
                <a16:creationId xmlns="" xmlns:a16="http://schemas.microsoft.com/office/drawing/2014/main" xmlns:lc="http://schemas.openxmlformats.org/drawingml/2006/lockedCanvas" id="{AA901A9A-E98A-430E-A6FD-3CCCD34B3B9B}"/>
              </a:ext>
            </a:extLst>
          </p:cNvPr>
          <p:cNvSpPr txBox="1"/>
          <p:nvPr/>
        </p:nvSpPr>
        <p:spPr>
          <a:xfrm>
            <a:off x="6456630" y="4160523"/>
            <a:ext cx="2074855" cy="2146806"/>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Customer module: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In this module customer can</a:t>
            </a:r>
          </a:p>
          <a:p>
            <a:pPr>
              <a:lnSpc>
                <a:spcPct val="107000"/>
              </a:lnSpc>
              <a:spcAft>
                <a:spcPts val="800"/>
              </a:spcAft>
            </a:pPr>
            <a:r>
              <a:rPr lang="en-IN" sz="1200" dirty="0">
                <a:latin typeface="Calibri" panose="020F0502020204030204" pitchFamily="34" charset="0"/>
                <a:ea typeface="Calibri" panose="020F0502020204030204" pitchFamily="34" charset="0"/>
                <a:cs typeface="Times New Roman" panose="02020603050405020304" pitchFamily="18" charset="0"/>
              </a:rPr>
              <a:t>Browse Customers</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Manage Orders</a:t>
            </a:r>
          </a:p>
          <a:p>
            <a:pPr>
              <a:lnSpc>
                <a:spcPct val="107000"/>
              </a:lnSpc>
              <a:spcAft>
                <a:spcPts val="800"/>
              </a:spcAft>
            </a:pPr>
            <a:r>
              <a:rPr lang="en-IN" sz="1200" dirty="0">
                <a:latin typeface="Calibri" panose="020F0502020204030204" pitchFamily="34" charset="0"/>
                <a:ea typeface="Calibri" panose="020F0502020204030204" pitchFamily="34" charset="0"/>
                <a:cs typeface="Times New Roman" panose="02020603050405020304" pitchFamily="18" charset="0"/>
              </a:rPr>
              <a:t>Make Payment</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Add/View Guest Book</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9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11" y="720276"/>
            <a:ext cx="8761413" cy="706964"/>
          </a:xfrm>
        </p:spPr>
        <p:txBody>
          <a:bodyPr/>
          <a:lstStyle/>
          <a:p>
            <a:r>
              <a:rPr lang="en-IN" dirty="0" smtClean="0"/>
              <a:t>Modules</a:t>
            </a:r>
            <a:endParaRPr lang="en-IN" dirty="0"/>
          </a:p>
        </p:txBody>
      </p:sp>
      <p:sp>
        <p:nvSpPr>
          <p:cNvPr id="5" name="Oval 20">
            <a:extLst>
              <a:ext uri="{FF2B5EF4-FFF2-40B4-BE49-F238E27FC236}">
                <a16:creationId xmlns="" xmlns:a16="http://schemas.microsoft.com/office/drawing/2014/main" xmlns:lc="http://schemas.openxmlformats.org/drawingml/2006/lockedCanvas" id="{B2FB3827-8781-4CBC-B516-BF54D658CB81}"/>
              </a:ext>
            </a:extLst>
          </p:cNvPr>
          <p:cNvSpPr/>
          <p:nvPr/>
        </p:nvSpPr>
        <p:spPr>
          <a:xfrm>
            <a:off x="3779882" y="4831579"/>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Guest Book Management</a:t>
            </a:r>
          </a:p>
          <a:p>
            <a:pPr algn="ctr"/>
            <a:r>
              <a:rPr lang="pt-PT" dirty="0"/>
              <a:t>Module</a:t>
            </a:r>
          </a:p>
        </p:txBody>
      </p:sp>
      <p:sp>
        <p:nvSpPr>
          <p:cNvPr id="6" name="Oval 20">
            <a:extLst>
              <a:ext uri="{FF2B5EF4-FFF2-40B4-BE49-F238E27FC236}">
                <a16:creationId xmlns="" xmlns:a16="http://schemas.microsoft.com/office/drawing/2014/main" xmlns:lc="http://schemas.openxmlformats.org/drawingml/2006/lockedCanvas" id="{704A5916-FAB5-47B8-ADED-506C29D2DF88}"/>
              </a:ext>
            </a:extLst>
          </p:cNvPr>
          <p:cNvSpPr/>
          <p:nvPr/>
        </p:nvSpPr>
        <p:spPr>
          <a:xfrm>
            <a:off x="1225411" y="4831579"/>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Mall Mangement</a:t>
            </a:r>
          </a:p>
          <a:p>
            <a:pPr algn="ctr"/>
            <a:r>
              <a:rPr lang="pt-PT" dirty="0"/>
              <a:t>Module</a:t>
            </a:r>
          </a:p>
        </p:txBody>
      </p:sp>
      <p:sp>
        <p:nvSpPr>
          <p:cNvPr id="7" name="Oval 20">
            <a:extLst>
              <a:ext uri="{FF2B5EF4-FFF2-40B4-BE49-F238E27FC236}">
                <a16:creationId xmlns="" xmlns:a16="http://schemas.microsoft.com/office/drawing/2014/main" xmlns:lc="http://schemas.openxmlformats.org/drawingml/2006/lockedCanvas" id="{3A7202CE-8F1F-4E00-8DB0-CE0947B673F9}"/>
              </a:ext>
            </a:extLst>
          </p:cNvPr>
          <p:cNvSpPr/>
          <p:nvPr/>
        </p:nvSpPr>
        <p:spPr>
          <a:xfrm>
            <a:off x="6263227" y="2285135"/>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8" name="Oval 20">
            <a:extLst>
              <a:ext uri="{FF2B5EF4-FFF2-40B4-BE49-F238E27FC236}">
                <a16:creationId xmlns="" xmlns:a16="http://schemas.microsoft.com/office/drawing/2014/main" xmlns:lc="http://schemas.openxmlformats.org/drawingml/2006/lockedCanvas" id="{1351F80D-EFB6-4890-B8A4-A3688AF96054}"/>
              </a:ext>
            </a:extLst>
          </p:cNvPr>
          <p:cNvSpPr/>
          <p:nvPr/>
        </p:nvSpPr>
        <p:spPr>
          <a:xfrm>
            <a:off x="3699670" y="2285135"/>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Customer Module</a:t>
            </a:r>
          </a:p>
        </p:txBody>
      </p:sp>
      <p:sp>
        <p:nvSpPr>
          <p:cNvPr id="9" name="Oval 20">
            <a:extLst>
              <a:ext uri="{FF2B5EF4-FFF2-40B4-BE49-F238E27FC236}">
                <a16:creationId xmlns="" xmlns:a16="http://schemas.microsoft.com/office/drawing/2014/main" xmlns:lc="http://schemas.openxmlformats.org/drawingml/2006/lockedCanvas" id="{6AE8A4D6-E312-4799-9FCE-3B5830D2F2FB}"/>
              </a:ext>
            </a:extLst>
          </p:cNvPr>
          <p:cNvSpPr/>
          <p:nvPr/>
        </p:nvSpPr>
        <p:spPr>
          <a:xfrm>
            <a:off x="1125760" y="2285135"/>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Login Module</a:t>
            </a:r>
          </a:p>
        </p:txBody>
      </p:sp>
      <p:sp>
        <p:nvSpPr>
          <p:cNvPr id="10" name="Rectangle 9">
            <a:extLst>
              <a:ext uri="{FF2B5EF4-FFF2-40B4-BE49-F238E27FC236}">
                <a16:creationId xmlns="" xmlns:a16="http://schemas.microsoft.com/office/drawing/2014/main" xmlns:lc="http://schemas.openxmlformats.org/drawingml/2006/lockedCanvas" id="{C3F142A6-2127-4062-B5F7-48CA59C26E16}"/>
              </a:ext>
            </a:extLst>
          </p:cNvPr>
          <p:cNvSpPr/>
          <p:nvPr/>
        </p:nvSpPr>
        <p:spPr>
          <a:xfrm>
            <a:off x="8837137" y="2340672"/>
            <a:ext cx="1445892" cy="20610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cxnSp>
        <p:nvCxnSpPr>
          <p:cNvPr id="11" name="Conector reto 49">
            <a:extLst>
              <a:ext uri="{FF2B5EF4-FFF2-40B4-BE49-F238E27FC236}">
                <a16:creationId xmlns="" xmlns:a16="http://schemas.microsoft.com/office/drawing/2014/main" xmlns:lc="http://schemas.openxmlformats.org/drawingml/2006/lockedCanvas" id="{E96B6012-2BD9-427D-B8ED-1EACCABF9AF5}"/>
              </a:ext>
            </a:extLst>
          </p:cNvPr>
          <p:cNvCxnSpPr>
            <a:cxnSpLocks/>
          </p:cNvCxnSpPr>
          <p:nvPr/>
        </p:nvCxnSpPr>
        <p:spPr>
          <a:xfrm>
            <a:off x="8837137" y="6448128"/>
            <a:ext cx="1445892" cy="0"/>
          </a:xfrm>
          <a:prstGeom prst="line">
            <a:avLst/>
          </a:prstGeom>
          <a:solidFill>
            <a:schemeClr val="tx1"/>
          </a:solidFill>
          <a:ln w="47625"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2" name="Oval 20">
            <a:extLst>
              <a:ext uri="{FF2B5EF4-FFF2-40B4-BE49-F238E27FC236}">
                <a16:creationId xmlns="" xmlns:a16="http://schemas.microsoft.com/office/drawing/2014/main" xmlns:lc="http://schemas.openxmlformats.org/drawingml/2006/lockedCanvas" id="{FB91610A-EB58-4E67-BCAE-78EF8A1EFCEE}"/>
              </a:ext>
            </a:extLst>
          </p:cNvPr>
          <p:cNvSpPr/>
          <p:nvPr/>
        </p:nvSpPr>
        <p:spPr>
          <a:xfrm>
            <a:off x="6304713" y="2281008"/>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Shop Management Module</a:t>
            </a:r>
          </a:p>
        </p:txBody>
      </p:sp>
      <p:sp>
        <p:nvSpPr>
          <p:cNvPr id="13" name="Oval 20">
            <a:extLst>
              <a:ext uri="{FF2B5EF4-FFF2-40B4-BE49-F238E27FC236}">
                <a16:creationId xmlns="" xmlns:a16="http://schemas.microsoft.com/office/drawing/2014/main" xmlns:lc="http://schemas.openxmlformats.org/drawingml/2006/lockedCanvas" id="{1351F80D-EFB6-4890-B8A4-A3688AF96054}"/>
              </a:ext>
            </a:extLst>
          </p:cNvPr>
          <p:cNvSpPr/>
          <p:nvPr/>
        </p:nvSpPr>
        <p:spPr>
          <a:xfrm>
            <a:off x="6334353" y="4831579"/>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Cart Management module</a:t>
            </a:r>
          </a:p>
        </p:txBody>
      </p:sp>
      <p:sp>
        <p:nvSpPr>
          <p:cNvPr id="14" name="Oval 20">
            <a:extLst>
              <a:ext uri="{FF2B5EF4-FFF2-40B4-BE49-F238E27FC236}">
                <a16:creationId xmlns="" xmlns:a16="http://schemas.microsoft.com/office/drawing/2014/main" xmlns:lc="http://schemas.openxmlformats.org/drawingml/2006/lockedCanvas" id="{18C7B0E2-4B9C-4D83-9D08-7306ADAB2A3E}"/>
              </a:ext>
            </a:extLst>
          </p:cNvPr>
          <p:cNvSpPr/>
          <p:nvPr/>
        </p:nvSpPr>
        <p:spPr>
          <a:xfrm>
            <a:off x="8837137" y="4831579"/>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pt-PT" dirty="0"/>
              <a:t>Order Management module</a:t>
            </a:r>
          </a:p>
        </p:txBody>
      </p:sp>
      <p:sp>
        <p:nvSpPr>
          <p:cNvPr id="15" name="Oval 20">
            <a:extLst>
              <a:ext uri="{FF2B5EF4-FFF2-40B4-BE49-F238E27FC236}">
                <a16:creationId xmlns="" xmlns:a16="http://schemas.microsoft.com/office/drawing/2014/main" xmlns:lc="http://schemas.openxmlformats.org/drawingml/2006/lockedCanvas" id="{BF35F0C3-F7BA-403F-B997-0808D52AEBC0}"/>
              </a:ext>
            </a:extLst>
          </p:cNvPr>
          <p:cNvSpPr/>
          <p:nvPr/>
        </p:nvSpPr>
        <p:spPr>
          <a:xfrm>
            <a:off x="8989537" y="2340672"/>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pt-PT" dirty="0"/>
              <a:t>User Management module</a:t>
            </a:r>
          </a:p>
        </p:txBody>
      </p:sp>
    </p:spTree>
    <p:extLst>
      <p:ext uri="{BB962C8B-B14F-4D97-AF65-F5344CB8AC3E}">
        <p14:creationId xmlns:p14="http://schemas.microsoft.com/office/powerpoint/2010/main" val="167962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 xmlns:a16="http://schemas.microsoft.com/office/drawing/2014/main" xmlns:lc="http://schemas.openxmlformats.org/drawingml/2006/lockedCanvas" id="{D27F9514-8BB6-4452-A941-099C600254D4}"/>
              </a:ext>
            </a:extLst>
          </p:cNvPr>
          <p:cNvSpPr txBox="1"/>
          <p:nvPr/>
        </p:nvSpPr>
        <p:spPr>
          <a:xfrm>
            <a:off x="1353952" y="364730"/>
            <a:ext cx="18229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5" name="Rectangle 4">
            <a:extLst>
              <a:ext uri="{FF2B5EF4-FFF2-40B4-BE49-F238E27FC236}">
                <a16:creationId xmlns="" xmlns:a16="http://schemas.microsoft.com/office/drawing/2014/main" xmlns:lc="http://schemas.openxmlformats.org/drawingml/2006/lockedCanvas" id="{CE8B5AD8-A686-4F9E-ACDB-30E202BA1E28}"/>
              </a:ext>
            </a:extLst>
          </p:cNvPr>
          <p:cNvSpPr>
            <a:spLocks noChangeArrowheads="1"/>
          </p:cNvSpPr>
          <p:nvPr/>
        </p:nvSpPr>
        <p:spPr bwMode="auto">
          <a:xfrm>
            <a:off x="1353952" y="805303"/>
            <a:ext cx="697437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sng"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POJO Classes:</a:t>
            </a:r>
            <a:endParaRPr kumimoji="0" lang="en-US" altLang="en-US" sz="800" b="0" i="0" u="none" strike="noStrike" kern="120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Rectangle 5">
            <a:extLst>
              <a:ext uri="{FF2B5EF4-FFF2-40B4-BE49-F238E27FC236}">
                <a16:creationId xmlns="" xmlns:a16="http://schemas.microsoft.com/office/drawing/2014/main" xmlns:lc="http://schemas.openxmlformats.org/drawingml/2006/lockedCanvas" id="{ED1C9789-8D83-40D3-B7BE-EB02A913E6CC}"/>
              </a:ext>
            </a:extLst>
          </p:cNvPr>
          <p:cNvSpPr/>
          <p:nvPr/>
        </p:nvSpPr>
        <p:spPr>
          <a:xfrm>
            <a:off x="994743" y="1390007"/>
            <a:ext cx="23134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TextBox 7">
            <a:extLst>
              <a:ext uri="{FF2B5EF4-FFF2-40B4-BE49-F238E27FC236}">
                <a16:creationId xmlns="" xmlns:a16="http://schemas.microsoft.com/office/drawing/2014/main" xmlns:lc="http://schemas.openxmlformats.org/drawingml/2006/lockedCanvas" id="{233BBD5D-C82E-462C-BEB5-0994AD2ACCB6}"/>
              </a:ext>
            </a:extLst>
          </p:cNvPr>
          <p:cNvSpPr txBox="1"/>
          <p:nvPr/>
        </p:nvSpPr>
        <p:spPr>
          <a:xfrm>
            <a:off x="994743" y="1380213"/>
            <a:ext cx="23134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Shop</a:t>
            </a:r>
            <a:endParaRPr lang="en-IN" sz="1400" b="1" dirty="0"/>
          </a:p>
        </p:txBody>
      </p:sp>
      <p:sp>
        <p:nvSpPr>
          <p:cNvPr id="8" name="TextBox 9">
            <a:extLst>
              <a:ext uri="{FF2B5EF4-FFF2-40B4-BE49-F238E27FC236}">
                <a16:creationId xmlns="" xmlns:a16="http://schemas.microsoft.com/office/drawing/2014/main" xmlns:lc="http://schemas.openxmlformats.org/drawingml/2006/lockedCanvas" id="{B4B8D838-1D9D-4EBA-92E1-B95A0964A986}"/>
              </a:ext>
            </a:extLst>
          </p:cNvPr>
          <p:cNvSpPr txBox="1"/>
          <p:nvPr/>
        </p:nvSpPr>
        <p:spPr>
          <a:xfrm>
            <a:off x="1064703" y="1623600"/>
            <a:ext cx="2072602"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t>-</a:t>
            </a:r>
            <a:r>
              <a:rPr lang="en-US" sz="800" b="1" dirty="0" err="1"/>
              <a:t>shopId</a:t>
            </a:r>
            <a:r>
              <a:rPr lang="en-US" sz="800" b="1" dirty="0"/>
              <a:t>: int</a:t>
            </a:r>
          </a:p>
          <a:p>
            <a:r>
              <a:rPr lang="en-US" sz="800" b="1" dirty="0"/>
              <a:t>-</a:t>
            </a:r>
            <a:r>
              <a:rPr lang="en-US" sz="800" b="1" dirty="0" err="1"/>
              <a:t>shopCategory</a:t>
            </a:r>
            <a:r>
              <a:rPr lang="en-US" sz="800" b="1" dirty="0"/>
              <a:t>: String</a:t>
            </a:r>
          </a:p>
          <a:p>
            <a:r>
              <a:rPr lang="en-US" sz="800" b="1" dirty="0"/>
              <a:t>-</a:t>
            </a:r>
            <a:r>
              <a:rPr lang="en-US" sz="800" b="1" dirty="0" err="1"/>
              <a:t>shopEmployeeID</a:t>
            </a:r>
            <a:r>
              <a:rPr lang="en-US" sz="800" b="1" dirty="0"/>
              <a:t>: Employee</a:t>
            </a:r>
          </a:p>
          <a:p>
            <a:r>
              <a:rPr lang="en-US" sz="800" b="1" dirty="0"/>
              <a:t>-</a:t>
            </a:r>
            <a:r>
              <a:rPr lang="en-US" sz="800" b="1" dirty="0" err="1"/>
              <a:t>shopName</a:t>
            </a:r>
            <a:r>
              <a:rPr lang="en-US" sz="800" b="1" dirty="0"/>
              <a:t>: String</a:t>
            </a:r>
          </a:p>
          <a:p>
            <a:r>
              <a:rPr lang="en-US" sz="800" b="1" dirty="0"/>
              <a:t>-customers: String</a:t>
            </a:r>
          </a:p>
          <a:p>
            <a:r>
              <a:rPr lang="en-US" sz="800" b="1" dirty="0"/>
              <a:t>-</a:t>
            </a:r>
            <a:r>
              <a:rPr lang="en-US" sz="800" b="1" dirty="0" err="1"/>
              <a:t>shopStatus</a:t>
            </a:r>
            <a:r>
              <a:rPr lang="en-US" sz="800" b="1" dirty="0"/>
              <a:t>: String</a:t>
            </a:r>
          </a:p>
          <a:p>
            <a:r>
              <a:rPr lang="en-US" sz="800" b="1" dirty="0"/>
              <a:t>-</a:t>
            </a:r>
            <a:r>
              <a:rPr lang="en-US" sz="800" b="1" dirty="0" err="1"/>
              <a:t>shopOwner</a:t>
            </a:r>
            <a:r>
              <a:rPr lang="en-US" sz="800" b="1" dirty="0"/>
              <a:t>: </a:t>
            </a:r>
            <a:r>
              <a:rPr lang="en-US" sz="800" b="1" dirty="0" err="1"/>
              <a:t>ShopOwner</a:t>
            </a:r>
            <a:endParaRPr lang="en-US" sz="800" b="1" dirty="0"/>
          </a:p>
          <a:p>
            <a:r>
              <a:rPr lang="en-US" sz="800" b="1" dirty="0"/>
              <a:t>-</a:t>
            </a:r>
            <a:r>
              <a:rPr lang="en-US" sz="800" b="1" dirty="0" err="1"/>
              <a:t>leaseStatus</a:t>
            </a:r>
            <a:r>
              <a:rPr lang="en-US" sz="800" b="1" dirty="0"/>
              <a:t>: String</a:t>
            </a:r>
            <a:endParaRPr lang="en-IN" sz="1050" b="1" dirty="0"/>
          </a:p>
        </p:txBody>
      </p:sp>
      <p:cxnSp>
        <p:nvCxnSpPr>
          <p:cNvPr id="9" name="Straight Connector 8">
            <a:extLst>
              <a:ext uri="{FF2B5EF4-FFF2-40B4-BE49-F238E27FC236}">
                <a16:creationId xmlns="" xmlns:a16="http://schemas.microsoft.com/office/drawing/2014/main" xmlns:lc="http://schemas.openxmlformats.org/drawingml/2006/lockedCanvas" id="{C83D2C3B-734C-46E6-B529-BE4B2EB4AA2E}"/>
              </a:ext>
            </a:extLst>
          </p:cNvPr>
          <p:cNvCxnSpPr>
            <a:cxnSpLocks/>
          </p:cNvCxnSpPr>
          <p:nvPr/>
        </p:nvCxnSpPr>
        <p:spPr>
          <a:xfrm>
            <a:off x="994743" y="2924824"/>
            <a:ext cx="2313442"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 xmlns:a16="http://schemas.microsoft.com/office/drawing/2014/main" xmlns:lc="http://schemas.openxmlformats.org/drawingml/2006/lockedCanvas" id="{DC012340-27C3-4D95-A568-E09A512B29F7}"/>
              </a:ext>
            </a:extLst>
          </p:cNvPr>
          <p:cNvSpPr/>
          <p:nvPr/>
        </p:nvSpPr>
        <p:spPr>
          <a:xfrm>
            <a:off x="4225797" y="523668"/>
            <a:ext cx="2004065"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TextBox 13">
            <a:extLst>
              <a:ext uri="{FF2B5EF4-FFF2-40B4-BE49-F238E27FC236}">
                <a16:creationId xmlns="" xmlns:a16="http://schemas.microsoft.com/office/drawing/2014/main" xmlns:lc="http://schemas.openxmlformats.org/drawingml/2006/lockedCanvas" id="{534656E3-8374-480E-BA14-556C8159F370}"/>
              </a:ext>
            </a:extLst>
          </p:cNvPr>
          <p:cNvSpPr txBox="1"/>
          <p:nvPr/>
        </p:nvSpPr>
        <p:spPr>
          <a:xfrm>
            <a:off x="4225797" y="513874"/>
            <a:ext cx="2004065"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Mall</a:t>
            </a:r>
            <a:endParaRPr lang="en-IN" sz="1400" b="1" dirty="0"/>
          </a:p>
        </p:txBody>
      </p:sp>
      <p:sp>
        <p:nvSpPr>
          <p:cNvPr id="12" name="TextBox 14">
            <a:extLst>
              <a:ext uri="{FF2B5EF4-FFF2-40B4-BE49-F238E27FC236}">
                <a16:creationId xmlns="" xmlns:a16="http://schemas.microsoft.com/office/drawing/2014/main" xmlns:lc="http://schemas.openxmlformats.org/drawingml/2006/lockedCanvas" id="{787F97AC-6673-48C8-B879-E1CD80FFF15C}"/>
              </a:ext>
            </a:extLst>
          </p:cNvPr>
          <p:cNvSpPr txBox="1"/>
          <p:nvPr/>
        </p:nvSpPr>
        <p:spPr>
          <a:xfrm>
            <a:off x="4295757" y="757261"/>
            <a:ext cx="1884273" cy="10618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long</a:t>
            </a:r>
          </a:p>
          <a:p>
            <a:r>
              <a:rPr lang="en-IN" sz="900" b="1" dirty="0"/>
              <a:t>-</a:t>
            </a:r>
            <a:r>
              <a:rPr lang="en-IN" sz="900" b="1" dirty="0" err="1"/>
              <a:t>mallAdmin</a:t>
            </a:r>
            <a:r>
              <a:rPr lang="en-IN" sz="900" b="1" dirty="0"/>
              <a:t> : </a:t>
            </a:r>
            <a:r>
              <a:rPr lang="en-IN" sz="900" b="1" dirty="0" err="1"/>
              <a:t>MallAdmin</a:t>
            </a:r>
            <a:endParaRPr lang="en-IN" sz="900" b="1" dirty="0"/>
          </a:p>
          <a:p>
            <a:r>
              <a:rPr lang="en-IN" sz="900" b="1" dirty="0"/>
              <a:t>-</a:t>
            </a:r>
            <a:r>
              <a:rPr lang="en-IN" sz="900" b="1" dirty="0" err="1"/>
              <a:t>mallName</a:t>
            </a:r>
            <a:r>
              <a:rPr lang="en-IN" sz="900" b="1" dirty="0"/>
              <a:t> : String</a:t>
            </a:r>
          </a:p>
          <a:p>
            <a:r>
              <a:rPr lang="en-IN" sz="900" b="1" dirty="0"/>
              <a:t>-location : String</a:t>
            </a:r>
            <a:endParaRPr lang="en-IN" sz="1100" b="1" dirty="0"/>
          </a:p>
          <a:p>
            <a:r>
              <a:rPr lang="en-IN" sz="900" b="1" dirty="0"/>
              <a:t>-</a:t>
            </a:r>
            <a:r>
              <a:rPr lang="en-IN" sz="900" b="1" dirty="0" err="1"/>
              <a:t>shops_id</a:t>
            </a:r>
            <a:r>
              <a:rPr lang="en-IN" sz="900" b="1" dirty="0"/>
              <a:t>: Shop</a:t>
            </a:r>
          </a:p>
          <a:p>
            <a:r>
              <a:rPr lang="en-IN" sz="900" b="1" dirty="0"/>
              <a:t>-categories: String</a:t>
            </a:r>
          </a:p>
          <a:p>
            <a:endParaRPr lang="en-IN" sz="900" b="1" dirty="0"/>
          </a:p>
        </p:txBody>
      </p:sp>
      <p:cxnSp>
        <p:nvCxnSpPr>
          <p:cNvPr id="13" name="Straight Connector 12">
            <a:extLst>
              <a:ext uri="{FF2B5EF4-FFF2-40B4-BE49-F238E27FC236}">
                <a16:creationId xmlns="" xmlns:a16="http://schemas.microsoft.com/office/drawing/2014/main" xmlns:lc="http://schemas.openxmlformats.org/drawingml/2006/lockedCanvas" id="{0EF78CEB-4D53-4EF9-992D-5E775C9CC593}"/>
              </a:ext>
            </a:extLst>
          </p:cNvPr>
          <p:cNvCxnSpPr>
            <a:cxnSpLocks/>
          </p:cNvCxnSpPr>
          <p:nvPr/>
        </p:nvCxnSpPr>
        <p:spPr>
          <a:xfrm>
            <a:off x="4225797" y="2058485"/>
            <a:ext cx="2004065"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 xmlns:a16="http://schemas.microsoft.com/office/drawing/2014/main" xmlns:lc="http://schemas.openxmlformats.org/drawingml/2006/lockedCanvas" id="{F2729FFF-D67B-4115-8715-EAC963A5A5C8}"/>
              </a:ext>
            </a:extLst>
          </p:cNvPr>
          <p:cNvSpPr/>
          <p:nvPr/>
        </p:nvSpPr>
        <p:spPr>
          <a:xfrm>
            <a:off x="961284" y="3648402"/>
            <a:ext cx="1713928"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5" name="TextBox 17">
            <a:extLst>
              <a:ext uri="{FF2B5EF4-FFF2-40B4-BE49-F238E27FC236}">
                <a16:creationId xmlns="" xmlns:a16="http://schemas.microsoft.com/office/drawing/2014/main" xmlns:lc="http://schemas.openxmlformats.org/drawingml/2006/lockedCanvas" id="{9DF282A8-E3AF-4377-9DF4-E78C8DF21246}"/>
              </a:ext>
            </a:extLst>
          </p:cNvPr>
          <p:cNvSpPr txBox="1"/>
          <p:nvPr/>
        </p:nvSpPr>
        <p:spPr>
          <a:xfrm>
            <a:off x="961284" y="3638608"/>
            <a:ext cx="1713928"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Customer</a:t>
            </a:r>
            <a:endParaRPr lang="en-IN" sz="1400" b="1" dirty="0"/>
          </a:p>
        </p:txBody>
      </p:sp>
      <p:sp>
        <p:nvSpPr>
          <p:cNvPr id="16" name="TextBox 18">
            <a:extLst>
              <a:ext uri="{FF2B5EF4-FFF2-40B4-BE49-F238E27FC236}">
                <a16:creationId xmlns="" xmlns:a16="http://schemas.microsoft.com/office/drawing/2014/main" xmlns:lc="http://schemas.openxmlformats.org/drawingml/2006/lockedCanvas" id="{DE1A0E64-936E-479C-8E43-1A39D71D5971}"/>
              </a:ext>
            </a:extLst>
          </p:cNvPr>
          <p:cNvSpPr txBox="1"/>
          <p:nvPr/>
        </p:nvSpPr>
        <p:spPr>
          <a:xfrm>
            <a:off x="1031244" y="3881995"/>
            <a:ext cx="1624441"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t>-id : int</a:t>
            </a:r>
          </a:p>
          <a:p>
            <a:r>
              <a:rPr lang="en-US" sz="800" b="1" dirty="0"/>
              <a:t>-name : String</a:t>
            </a:r>
          </a:p>
          <a:p>
            <a:r>
              <a:rPr lang="en-US" sz="800" b="1" dirty="0"/>
              <a:t>-</a:t>
            </a:r>
            <a:r>
              <a:rPr lang="en-US" sz="800" b="1" dirty="0" err="1"/>
              <a:t>order_id</a:t>
            </a:r>
            <a:r>
              <a:rPr lang="en-US" sz="800" b="1" dirty="0"/>
              <a:t> : </a:t>
            </a:r>
            <a:r>
              <a:rPr lang="en-US" sz="800" b="1" dirty="0" err="1"/>
              <a:t>OrderDetails</a:t>
            </a:r>
            <a:endParaRPr lang="en-US" sz="800" b="1" dirty="0"/>
          </a:p>
          <a:p>
            <a:r>
              <a:rPr lang="en-US" sz="800" b="1" dirty="0"/>
              <a:t>-phone: String</a:t>
            </a:r>
          </a:p>
          <a:p>
            <a:r>
              <a:rPr lang="en-US" sz="800" b="1" dirty="0"/>
              <a:t>-email: String</a:t>
            </a:r>
          </a:p>
        </p:txBody>
      </p:sp>
      <p:cxnSp>
        <p:nvCxnSpPr>
          <p:cNvPr id="17" name="Straight Connector 16">
            <a:extLst>
              <a:ext uri="{FF2B5EF4-FFF2-40B4-BE49-F238E27FC236}">
                <a16:creationId xmlns="" xmlns:a16="http://schemas.microsoft.com/office/drawing/2014/main" xmlns:lc="http://schemas.openxmlformats.org/drawingml/2006/lockedCanvas" id="{C8F52906-9BEC-4350-B92E-4F87FF878495}"/>
              </a:ext>
            </a:extLst>
          </p:cNvPr>
          <p:cNvCxnSpPr>
            <a:cxnSpLocks/>
          </p:cNvCxnSpPr>
          <p:nvPr/>
        </p:nvCxnSpPr>
        <p:spPr>
          <a:xfrm>
            <a:off x="961284" y="5183219"/>
            <a:ext cx="1713928" cy="0"/>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 xmlns:a16="http://schemas.microsoft.com/office/drawing/2014/main" xmlns:lc="http://schemas.openxmlformats.org/drawingml/2006/lockedCanvas" id="{72A9CC31-056A-407E-AD2E-2D917C9F6493}"/>
              </a:ext>
            </a:extLst>
          </p:cNvPr>
          <p:cNvSpPr/>
          <p:nvPr/>
        </p:nvSpPr>
        <p:spPr>
          <a:xfrm>
            <a:off x="3642169" y="3355104"/>
            <a:ext cx="1563413" cy="1086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 name="TextBox 21">
            <a:extLst>
              <a:ext uri="{FF2B5EF4-FFF2-40B4-BE49-F238E27FC236}">
                <a16:creationId xmlns="" xmlns:a16="http://schemas.microsoft.com/office/drawing/2014/main" xmlns:lc="http://schemas.openxmlformats.org/drawingml/2006/lockedCanvas" id="{367BCC9B-2B90-42E0-8BE1-2EE9A231E05E}"/>
              </a:ext>
            </a:extLst>
          </p:cNvPr>
          <p:cNvSpPr txBox="1"/>
          <p:nvPr/>
        </p:nvSpPr>
        <p:spPr>
          <a:xfrm>
            <a:off x="3642169" y="3345309"/>
            <a:ext cx="1563413"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User</a:t>
            </a:r>
            <a:endParaRPr lang="en-IN" sz="1400" b="1" dirty="0"/>
          </a:p>
        </p:txBody>
      </p:sp>
      <p:sp>
        <p:nvSpPr>
          <p:cNvPr id="20" name="TextBox 22">
            <a:extLst>
              <a:ext uri="{FF2B5EF4-FFF2-40B4-BE49-F238E27FC236}">
                <a16:creationId xmlns="" xmlns:a16="http://schemas.microsoft.com/office/drawing/2014/main" xmlns:lc="http://schemas.openxmlformats.org/drawingml/2006/lockedCanvas" id="{0CFF67DA-BA5E-4930-A6AE-9F7008C1DF1E}"/>
              </a:ext>
            </a:extLst>
          </p:cNvPr>
          <p:cNvSpPr txBox="1"/>
          <p:nvPr/>
        </p:nvSpPr>
        <p:spPr>
          <a:xfrm>
            <a:off x="3712130" y="3588696"/>
            <a:ext cx="1425086"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int</a:t>
            </a:r>
          </a:p>
          <a:p>
            <a:r>
              <a:rPr lang="en-IN" sz="900" b="1" dirty="0"/>
              <a:t>-name : String</a:t>
            </a:r>
          </a:p>
          <a:p>
            <a:r>
              <a:rPr lang="en-IN" sz="900" b="1" dirty="0"/>
              <a:t>-type : String</a:t>
            </a:r>
          </a:p>
          <a:p>
            <a:r>
              <a:rPr lang="en-IN" sz="900" b="1" dirty="0"/>
              <a:t>-password : String</a:t>
            </a:r>
            <a:endParaRPr lang="en-IN" sz="1100" b="1" dirty="0"/>
          </a:p>
        </p:txBody>
      </p:sp>
      <p:cxnSp>
        <p:nvCxnSpPr>
          <p:cNvPr id="21" name="Straight Connector 20">
            <a:extLst>
              <a:ext uri="{FF2B5EF4-FFF2-40B4-BE49-F238E27FC236}">
                <a16:creationId xmlns="" xmlns:a16="http://schemas.microsoft.com/office/drawing/2014/main" xmlns:lc="http://schemas.openxmlformats.org/drawingml/2006/lockedCanvas" id="{A7A20D5C-66A5-4D86-9CFC-3744A72DA754}"/>
              </a:ext>
            </a:extLst>
          </p:cNvPr>
          <p:cNvCxnSpPr>
            <a:cxnSpLocks/>
          </p:cNvCxnSpPr>
          <p:nvPr/>
        </p:nvCxnSpPr>
        <p:spPr>
          <a:xfrm>
            <a:off x="3642169" y="4235027"/>
            <a:ext cx="1563413"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 xmlns:a16="http://schemas.microsoft.com/office/drawing/2014/main" xmlns:lc="http://schemas.openxmlformats.org/drawingml/2006/lockedCanvas" id="{F4F9604B-7D8C-4A1E-9DAB-91245191ECE9}"/>
              </a:ext>
            </a:extLst>
          </p:cNvPr>
          <p:cNvSpPr/>
          <p:nvPr/>
        </p:nvSpPr>
        <p:spPr>
          <a:xfrm>
            <a:off x="8572973" y="4320691"/>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3" name="TextBox 25">
            <a:extLst>
              <a:ext uri="{FF2B5EF4-FFF2-40B4-BE49-F238E27FC236}">
                <a16:creationId xmlns="" xmlns:a16="http://schemas.microsoft.com/office/drawing/2014/main" xmlns:lc="http://schemas.openxmlformats.org/drawingml/2006/lockedCanvas" id="{35E36A5C-9EA1-4C3F-BB3F-F0A992A77165}"/>
              </a:ext>
            </a:extLst>
          </p:cNvPr>
          <p:cNvSpPr txBox="1"/>
          <p:nvPr/>
        </p:nvSpPr>
        <p:spPr>
          <a:xfrm>
            <a:off x="8572973" y="4310897"/>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a:t>Employee</a:t>
            </a:r>
            <a:endParaRPr lang="en-IN" sz="1400" b="1" dirty="0"/>
          </a:p>
        </p:txBody>
      </p:sp>
      <p:sp>
        <p:nvSpPr>
          <p:cNvPr id="24" name="TextBox 26">
            <a:extLst>
              <a:ext uri="{FF2B5EF4-FFF2-40B4-BE49-F238E27FC236}">
                <a16:creationId xmlns="" xmlns:a16="http://schemas.microsoft.com/office/drawing/2014/main" xmlns:lc="http://schemas.openxmlformats.org/drawingml/2006/lockedCanvas" id="{511BFA09-9547-486A-BAA7-5945E54A3009}"/>
              </a:ext>
            </a:extLst>
          </p:cNvPr>
          <p:cNvSpPr txBox="1"/>
          <p:nvPr/>
        </p:nvSpPr>
        <p:spPr>
          <a:xfrm>
            <a:off x="8642933" y="4554284"/>
            <a:ext cx="2498051" cy="10926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int</a:t>
            </a:r>
          </a:p>
          <a:p>
            <a:r>
              <a:rPr lang="en-IN" sz="900" b="1" dirty="0"/>
              <a:t>-name : String</a:t>
            </a:r>
          </a:p>
          <a:p>
            <a:r>
              <a:rPr lang="en-IN" sz="900" b="1" dirty="0"/>
              <a:t>-dob : </a:t>
            </a:r>
            <a:r>
              <a:rPr lang="en-IN" sz="900" b="1" dirty="0" err="1"/>
              <a:t>LocalDate</a:t>
            </a:r>
            <a:endParaRPr lang="en-IN" sz="900" b="1" dirty="0"/>
          </a:p>
          <a:p>
            <a:r>
              <a:rPr lang="en-IN" sz="900" b="1" dirty="0"/>
              <a:t>-salary: float</a:t>
            </a:r>
          </a:p>
          <a:p>
            <a:r>
              <a:rPr lang="en-IN" sz="900" b="1" dirty="0"/>
              <a:t>-address: String</a:t>
            </a:r>
          </a:p>
          <a:p>
            <a:r>
              <a:rPr lang="en-IN" sz="900" b="1" dirty="0"/>
              <a:t>-designation: String</a:t>
            </a:r>
          </a:p>
          <a:p>
            <a:r>
              <a:rPr lang="en-IN" sz="900" b="1" dirty="0"/>
              <a:t>-</a:t>
            </a:r>
            <a:r>
              <a:rPr lang="en-IN" sz="900" b="1" dirty="0" err="1"/>
              <a:t>shop_id</a:t>
            </a:r>
            <a:r>
              <a:rPr lang="en-IN" sz="900" b="1" dirty="0"/>
              <a:t>: Shop</a:t>
            </a:r>
            <a:endParaRPr lang="en-IN" sz="1100" b="1" dirty="0"/>
          </a:p>
        </p:txBody>
      </p:sp>
      <p:cxnSp>
        <p:nvCxnSpPr>
          <p:cNvPr id="25" name="Straight Connector 24">
            <a:extLst>
              <a:ext uri="{FF2B5EF4-FFF2-40B4-BE49-F238E27FC236}">
                <a16:creationId xmlns="" xmlns:a16="http://schemas.microsoft.com/office/drawing/2014/main" xmlns:lc="http://schemas.openxmlformats.org/drawingml/2006/lockedCanvas" id="{83ABBD76-FDA6-44D4-9BC6-85397B8A288B}"/>
              </a:ext>
            </a:extLst>
          </p:cNvPr>
          <p:cNvCxnSpPr/>
          <p:nvPr/>
        </p:nvCxnSpPr>
        <p:spPr>
          <a:xfrm>
            <a:off x="8572973" y="5855508"/>
            <a:ext cx="2657742"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 xmlns:a16="http://schemas.microsoft.com/office/drawing/2014/main" xmlns:lc="http://schemas.openxmlformats.org/drawingml/2006/lockedCanvas" id="{D256209B-7B14-4AD8-BC20-41618141E147}"/>
              </a:ext>
            </a:extLst>
          </p:cNvPr>
          <p:cNvSpPr/>
          <p:nvPr/>
        </p:nvSpPr>
        <p:spPr>
          <a:xfrm>
            <a:off x="3570647" y="5232865"/>
            <a:ext cx="1635508" cy="1259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7" name="TextBox 65">
            <a:extLst>
              <a:ext uri="{FF2B5EF4-FFF2-40B4-BE49-F238E27FC236}">
                <a16:creationId xmlns="" xmlns:a16="http://schemas.microsoft.com/office/drawing/2014/main" xmlns:lc="http://schemas.openxmlformats.org/drawingml/2006/lockedCanvas" id="{3A74DA8D-37D7-4C15-8087-5FE36AC09532}"/>
              </a:ext>
            </a:extLst>
          </p:cNvPr>
          <p:cNvSpPr txBox="1"/>
          <p:nvPr/>
        </p:nvSpPr>
        <p:spPr>
          <a:xfrm>
            <a:off x="3570647" y="5223070"/>
            <a:ext cx="1635508"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100" b="1" dirty="0" err="1"/>
              <a:t>MallA</a:t>
            </a:r>
            <a:r>
              <a:rPr lang="en-IN" sz="1100" b="1" dirty="0" err="1"/>
              <a:t>dmin</a:t>
            </a:r>
            <a:endParaRPr lang="en-IN" sz="1400" b="1" dirty="0"/>
          </a:p>
        </p:txBody>
      </p:sp>
      <p:sp>
        <p:nvSpPr>
          <p:cNvPr id="28" name="TextBox 66">
            <a:extLst>
              <a:ext uri="{FF2B5EF4-FFF2-40B4-BE49-F238E27FC236}">
                <a16:creationId xmlns="" xmlns:a16="http://schemas.microsoft.com/office/drawing/2014/main" xmlns:lc="http://schemas.openxmlformats.org/drawingml/2006/lockedCanvas" id="{B12FC95B-1D17-47BD-83D0-1E2A33FBB51D}"/>
              </a:ext>
            </a:extLst>
          </p:cNvPr>
          <p:cNvSpPr txBox="1"/>
          <p:nvPr/>
        </p:nvSpPr>
        <p:spPr>
          <a:xfrm>
            <a:off x="3640607" y="5466457"/>
            <a:ext cx="1480089" cy="81560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int</a:t>
            </a:r>
          </a:p>
          <a:p>
            <a:r>
              <a:rPr lang="en-IN" sz="900" b="1" dirty="0"/>
              <a:t>-name : String</a:t>
            </a:r>
          </a:p>
          <a:p>
            <a:r>
              <a:rPr lang="en-IN" sz="900" b="1" dirty="0"/>
              <a:t>-password: String</a:t>
            </a:r>
          </a:p>
          <a:p>
            <a:r>
              <a:rPr lang="en-IN" sz="900" b="1" dirty="0"/>
              <a:t>-mall: Mall</a:t>
            </a:r>
          </a:p>
          <a:p>
            <a:r>
              <a:rPr lang="en-IN" sz="900" b="1" dirty="0"/>
              <a:t>-phone: String</a:t>
            </a:r>
            <a:endParaRPr lang="en-IN" sz="1100" b="1" dirty="0"/>
          </a:p>
        </p:txBody>
      </p:sp>
      <p:cxnSp>
        <p:nvCxnSpPr>
          <p:cNvPr id="29" name="Straight Connector 28">
            <a:extLst>
              <a:ext uri="{FF2B5EF4-FFF2-40B4-BE49-F238E27FC236}">
                <a16:creationId xmlns="" xmlns:a16="http://schemas.microsoft.com/office/drawing/2014/main" xmlns:lc="http://schemas.openxmlformats.org/drawingml/2006/lockedCanvas" id="{1D1D3FFE-AA34-42AA-B01F-FA11EC7EFDB2}"/>
              </a:ext>
            </a:extLst>
          </p:cNvPr>
          <p:cNvCxnSpPr>
            <a:cxnSpLocks/>
          </p:cNvCxnSpPr>
          <p:nvPr/>
        </p:nvCxnSpPr>
        <p:spPr>
          <a:xfrm>
            <a:off x="3570647" y="6297662"/>
            <a:ext cx="1635508" cy="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 xmlns:a16="http://schemas.microsoft.com/office/drawing/2014/main" xmlns:lc="http://schemas.openxmlformats.org/drawingml/2006/lockedCanvas" id="{5A521E9E-07FE-4889-A8D1-F15DC84289D0}"/>
              </a:ext>
            </a:extLst>
          </p:cNvPr>
          <p:cNvSpPr/>
          <p:nvPr/>
        </p:nvSpPr>
        <p:spPr>
          <a:xfrm>
            <a:off x="6101590" y="5241508"/>
            <a:ext cx="1471993" cy="1251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1" name="TextBox 50">
            <a:extLst>
              <a:ext uri="{FF2B5EF4-FFF2-40B4-BE49-F238E27FC236}">
                <a16:creationId xmlns="" xmlns:a16="http://schemas.microsoft.com/office/drawing/2014/main" xmlns:lc="http://schemas.openxmlformats.org/drawingml/2006/lockedCanvas" id="{03F1BEC3-4233-4A0E-BF4B-F32A071FFE52}"/>
              </a:ext>
            </a:extLst>
          </p:cNvPr>
          <p:cNvSpPr txBox="1"/>
          <p:nvPr/>
        </p:nvSpPr>
        <p:spPr>
          <a:xfrm>
            <a:off x="6101590" y="5231713"/>
            <a:ext cx="1471993"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err="1"/>
              <a:t>ShopOwner</a:t>
            </a:r>
            <a:endParaRPr lang="en-IN" sz="1400" b="1" dirty="0"/>
          </a:p>
        </p:txBody>
      </p:sp>
      <p:sp>
        <p:nvSpPr>
          <p:cNvPr id="32" name="TextBox 52">
            <a:extLst>
              <a:ext uri="{FF2B5EF4-FFF2-40B4-BE49-F238E27FC236}">
                <a16:creationId xmlns="" xmlns:a16="http://schemas.microsoft.com/office/drawing/2014/main" xmlns:lc="http://schemas.openxmlformats.org/drawingml/2006/lockedCanvas" id="{E486D9F8-9625-4E82-8097-70F1BA9FC6C5}"/>
              </a:ext>
            </a:extLst>
          </p:cNvPr>
          <p:cNvSpPr txBox="1"/>
          <p:nvPr/>
        </p:nvSpPr>
        <p:spPr>
          <a:xfrm>
            <a:off x="6171551" y="5475100"/>
            <a:ext cx="1383548" cy="7848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int</a:t>
            </a:r>
          </a:p>
          <a:p>
            <a:r>
              <a:rPr lang="en-IN" sz="900" b="1" dirty="0"/>
              <a:t>-name : String</a:t>
            </a:r>
          </a:p>
          <a:p>
            <a:r>
              <a:rPr lang="en-IN" sz="900" b="1" dirty="0"/>
              <a:t>-dob : </a:t>
            </a:r>
            <a:r>
              <a:rPr lang="en-IN" sz="900" b="1" dirty="0" err="1"/>
              <a:t>LocalDate</a:t>
            </a:r>
            <a:endParaRPr lang="en-IN" sz="900" b="1" dirty="0"/>
          </a:p>
          <a:p>
            <a:r>
              <a:rPr lang="en-IN" sz="900" b="1" dirty="0"/>
              <a:t>-address: String</a:t>
            </a:r>
          </a:p>
          <a:p>
            <a:r>
              <a:rPr lang="en-IN" sz="900" b="1" dirty="0"/>
              <a:t>-</a:t>
            </a:r>
            <a:r>
              <a:rPr lang="en-IN" sz="900" b="1" dirty="0" err="1"/>
              <a:t>shop_id</a:t>
            </a:r>
            <a:r>
              <a:rPr lang="en-IN" sz="900" b="1" dirty="0"/>
              <a:t>: Shop</a:t>
            </a:r>
            <a:endParaRPr lang="en-IN" sz="1100" b="1" dirty="0"/>
          </a:p>
        </p:txBody>
      </p:sp>
      <p:cxnSp>
        <p:nvCxnSpPr>
          <p:cNvPr id="33" name="Straight Connector 32">
            <a:extLst>
              <a:ext uri="{FF2B5EF4-FFF2-40B4-BE49-F238E27FC236}">
                <a16:creationId xmlns="" xmlns:a16="http://schemas.microsoft.com/office/drawing/2014/main" xmlns:lc="http://schemas.openxmlformats.org/drawingml/2006/lockedCanvas" id="{D2F9EA1F-B055-44FA-BF3E-E4C1459273A5}"/>
              </a:ext>
            </a:extLst>
          </p:cNvPr>
          <p:cNvCxnSpPr>
            <a:cxnSpLocks/>
          </p:cNvCxnSpPr>
          <p:nvPr/>
        </p:nvCxnSpPr>
        <p:spPr>
          <a:xfrm>
            <a:off x="6083106" y="6306305"/>
            <a:ext cx="1471993" cy="0"/>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 xmlns:a16="http://schemas.microsoft.com/office/drawing/2014/main" xmlns:lc="http://schemas.openxmlformats.org/drawingml/2006/lockedCanvas" id="{DC79AD91-3D7B-4277-BF1C-E6E74451B1D6}"/>
              </a:ext>
            </a:extLst>
          </p:cNvPr>
          <p:cNvSpPr/>
          <p:nvPr/>
        </p:nvSpPr>
        <p:spPr>
          <a:xfrm>
            <a:off x="7358669" y="40265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5" name="TextBox 70">
            <a:extLst>
              <a:ext uri="{FF2B5EF4-FFF2-40B4-BE49-F238E27FC236}">
                <a16:creationId xmlns="" xmlns:a16="http://schemas.microsoft.com/office/drawing/2014/main" xmlns:lc="http://schemas.openxmlformats.org/drawingml/2006/lockedCanvas" id="{DD99800F-EF06-40AB-8908-B8371A3BE889}"/>
              </a:ext>
            </a:extLst>
          </p:cNvPr>
          <p:cNvSpPr txBox="1"/>
          <p:nvPr/>
        </p:nvSpPr>
        <p:spPr>
          <a:xfrm>
            <a:off x="7358669" y="392863"/>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a:t>Item</a:t>
            </a:r>
            <a:endParaRPr lang="en-IN" sz="1400" b="1" dirty="0"/>
          </a:p>
        </p:txBody>
      </p:sp>
      <p:sp>
        <p:nvSpPr>
          <p:cNvPr id="36" name="TextBox 72">
            <a:extLst>
              <a:ext uri="{FF2B5EF4-FFF2-40B4-BE49-F238E27FC236}">
                <a16:creationId xmlns="" xmlns:a16="http://schemas.microsoft.com/office/drawing/2014/main" xmlns:lc="http://schemas.openxmlformats.org/drawingml/2006/lockedCanvas" id="{15F911EE-2C8F-4927-8F2F-C5814FB1643B}"/>
              </a:ext>
            </a:extLst>
          </p:cNvPr>
          <p:cNvSpPr txBox="1"/>
          <p:nvPr/>
        </p:nvSpPr>
        <p:spPr>
          <a:xfrm>
            <a:off x="7428629" y="636250"/>
            <a:ext cx="2498051" cy="10926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long</a:t>
            </a:r>
          </a:p>
          <a:p>
            <a:r>
              <a:rPr lang="en-IN" sz="900" b="1" dirty="0"/>
              <a:t>-name : String</a:t>
            </a:r>
          </a:p>
          <a:p>
            <a:r>
              <a:rPr lang="en-IN" sz="900" b="1" dirty="0"/>
              <a:t>-manufacturing : </a:t>
            </a:r>
            <a:r>
              <a:rPr lang="en-IN" sz="900" b="1" dirty="0" err="1"/>
              <a:t>LocalDate</a:t>
            </a:r>
            <a:endParaRPr lang="en-IN" sz="900" b="1" dirty="0"/>
          </a:p>
          <a:p>
            <a:r>
              <a:rPr lang="en-IN" sz="900" b="1" dirty="0"/>
              <a:t>-expiry: </a:t>
            </a:r>
            <a:r>
              <a:rPr lang="en-IN" sz="900" b="1" dirty="0" err="1"/>
              <a:t>LocalDate</a:t>
            </a:r>
            <a:endParaRPr lang="en-IN" sz="900" b="1" dirty="0"/>
          </a:p>
          <a:p>
            <a:r>
              <a:rPr lang="en-IN" sz="900" b="1" dirty="0"/>
              <a:t>-price: float</a:t>
            </a:r>
          </a:p>
          <a:p>
            <a:r>
              <a:rPr lang="en-IN" sz="900" b="1" dirty="0"/>
              <a:t>-category: String</a:t>
            </a:r>
          </a:p>
          <a:p>
            <a:endParaRPr lang="en-IN" sz="1100" b="1" dirty="0"/>
          </a:p>
        </p:txBody>
      </p:sp>
      <p:cxnSp>
        <p:nvCxnSpPr>
          <p:cNvPr id="37" name="Straight Connector 36">
            <a:extLst>
              <a:ext uri="{FF2B5EF4-FFF2-40B4-BE49-F238E27FC236}">
                <a16:creationId xmlns="" xmlns:a16="http://schemas.microsoft.com/office/drawing/2014/main" xmlns:lc="http://schemas.openxmlformats.org/drawingml/2006/lockedCanvas" id="{2AEF7CFF-DAF0-48F4-9B55-883223C3A202}"/>
              </a:ext>
            </a:extLst>
          </p:cNvPr>
          <p:cNvCxnSpPr/>
          <p:nvPr/>
        </p:nvCxnSpPr>
        <p:spPr>
          <a:xfrm>
            <a:off x="7358669" y="1937474"/>
            <a:ext cx="2657742" cy="0"/>
          </a:xfrm>
          <a:prstGeom prst="line">
            <a:avLst/>
          </a:prstGeom>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 xmlns:a16="http://schemas.microsoft.com/office/drawing/2014/main" xmlns:lc="http://schemas.openxmlformats.org/drawingml/2006/lockedCanvas" id="{194C8D5B-F4EF-403F-A741-A1C2357DA8F1}"/>
              </a:ext>
            </a:extLst>
          </p:cNvPr>
          <p:cNvSpPr/>
          <p:nvPr/>
        </p:nvSpPr>
        <p:spPr>
          <a:xfrm>
            <a:off x="7109417" y="252070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9" name="TextBox 76">
            <a:extLst>
              <a:ext uri="{FF2B5EF4-FFF2-40B4-BE49-F238E27FC236}">
                <a16:creationId xmlns="" xmlns:a16="http://schemas.microsoft.com/office/drawing/2014/main" xmlns:lc="http://schemas.openxmlformats.org/drawingml/2006/lockedCanvas" id="{63206E62-E5E8-41F2-B68C-4D35F0DDD266}"/>
              </a:ext>
            </a:extLst>
          </p:cNvPr>
          <p:cNvSpPr txBox="1"/>
          <p:nvPr/>
        </p:nvSpPr>
        <p:spPr>
          <a:xfrm>
            <a:off x="7109417" y="2510913"/>
            <a:ext cx="2657742" cy="2616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1100" b="1" dirty="0" err="1"/>
              <a:t>OrderDetails</a:t>
            </a:r>
            <a:endParaRPr lang="en-IN" sz="1400" b="1" dirty="0"/>
          </a:p>
        </p:txBody>
      </p:sp>
      <p:sp>
        <p:nvSpPr>
          <p:cNvPr id="40" name="TextBox 77">
            <a:extLst>
              <a:ext uri="{FF2B5EF4-FFF2-40B4-BE49-F238E27FC236}">
                <a16:creationId xmlns="" xmlns:a16="http://schemas.microsoft.com/office/drawing/2014/main" xmlns:lc="http://schemas.openxmlformats.org/drawingml/2006/lockedCanvas" id="{ADF417D5-77C5-49B7-9238-CB649AD9925B}"/>
              </a:ext>
            </a:extLst>
          </p:cNvPr>
          <p:cNvSpPr txBox="1"/>
          <p:nvPr/>
        </p:nvSpPr>
        <p:spPr>
          <a:xfrm>
            <a:off x="7179377" y="2754300"/>
            <a:ext cx="2498051"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900" b="1" dirty="0"/>
              <a:t>-id : int</a:t>
            </a:r>
          </a:p>
          <a:p>
            <a:r>
              <a:rPr lang="en-IN" sz="900" b="1" dirty="0"/>
              <a:t>-</a:t>
            </a:r>
            <a:r>
              <a:rPr lang="en-IN" sz="900" b="1" dirty="0" err="1"/>
              <a:t>dateOfPurchase</a:t>
            </a:r>
            <a:r>
              <a:rPr lang="en-IN" sz="900" b="1" dirty="0"/>
              <a:t>: </a:t>
            </a:r>
            <a:r>
              <a:rPr lang="en-IN" sz="900" b="1" dirty="0" err="1"/>
              <a:t>LocalDateTime</a:t>
            </a:r>
            <a:endParaRPr lang="en-IN" sz="900" b="1" dirty="0"/>
          </a:p>
          <a:p>
            <a:r>
              <a:rPr lang="en-IN" sz="900" b="1" dirty="0"/>
              <a:t>-total: float</a:t>
            </a:r>
          </a:p>
          <a:p>
            <a:r>
              <a:rPr lang="en-IN" sz="900" b="1" dirty="0"/>
              <a:t>-</a:t>
            </a:r>
            <a:r>
              <a:rPr lang="en-IN" sz="900" b="1" dirty="0" err="1"/>
              <a:t>customer_id</a:t>
            </a:r>
            <a:r>
              <a:rPr lang="en-IN" sz="900" b="1" dirty="0"/>
              <a:t>: Customer</a:t>
            </a:r>
          </a:p>
          <a:p>
            <a:r>
              <a:rPr lang="en-IN" sz="900" b="1" dirty="0"/>
              <a:t>-</a:t>
            </a:r>
            <a:r>
              <a:rPr lang="en-IN" sz="900" b="1" dirty="0" err="1"/>
              <a:t>paymentMode</a:t>
            </a:r>
            <a:r>
              <a:rPr lang="en-IN" sz="900" b="1" dirty="0"/>
              <a:t>: String</a:t>
            </a:r>
          </a:p>
          <a:p>
            <a:r>
              <a:rPr lang="en-IN" sz="900" b="1" dirty="0"/>
              <a:t>-</a:t>
            </a:r>
            <a:r>
              <a:rPr lang="en-IN" sz="900" b="1" dirty="0" err="1"/>
              <a:t>shop_id</a:t>
            </a:r>
            <a:r>
              <a:rPr lang="en-IN" sz="900" b="1" dirty="0"/>
              <a:t>: Shop</a:t>
            </a:r>
            <a:endParaRPr lang="en-IN" sz="1100" b="1" dirty="0"/>
          </a:p>
        </p:txBody>
      </p:sp>
      <p:cxnSp>
        <p:nvCxnSpPr>
          <p:cNvPr id="41" name="Straight Connector 40">
            <a:extLst>
              <a:ext uri="{FF2B5EF4-FFF2-40B4-BE49-F238E27FC236}">
                <a16:creationId xmlns="" xmlns:a16="http://schemas.microsoft.com/office/drawing/2014/main" xmlns:lc="http://schemas.openxmlformats.org/drawingml/2006/lockedCanvas" id="{205AD7A7-6035-4CB4-ADC6-FD47DED426CC}"/>
              </a:ext>
            </a:extLst>
          </p:cNvPr>
          <p:cNvCxnSpPr/>
          <p:nvPr/>
        </p:nvCxnSpPr>
        <p:spPr>
          <a:xfrm>
            <a:off x="7109417" y="4055524"/>
            <a:ext cx="2657742" cy="0"/>
          </a:xfrm>
          <a:prstGeom prst="line">
            <a:avLst/>
          </a:prstGeom>
        </p:spPr>
        <p:style>
          <a:lnRef idx="1">
            <a:schemeClr val="dk1"/>
          </a:lnRef>
          <a:fillRef idx="0">
            <a:schemeClr val="dk1"/>
          </a:fillRef>
          <a:effectRef idx="0">
            <a:schemeClr val="dk1"/>
          </a:effectRef>
          <a:fontRef idx="minor">
            <a:schemeClr val="tx1"/>
          </a:fontRef>
        </p:style>
      </p:cxnSp>
      <p:cxnSp>
        <p:nvCxnSpPr>
          <p:cNvPr id="42" name="Connector: Elbow 43">
            <a:extLst>
              <a:ext uri="{FF2B5EF4-FFF2-40B4-BE49-F238E27FC236}">
                <a16:creationId xmlns="" xmlns:a16="http://schemas.microsoft.com/office/drawing/2014/main" xmlns:lc="http://schemas.openxmlformats.org/drawingml/2006/lockedCanvas" id="{1EEEC8BC-48C9-470D-A91D-AFC4D8DE50A1}"/>
              </a:ext>
            </a:extLst>
          </p:cNvPr>
          <p:cNvCxnSpPr>
            <a:cxnSpLocks/>
          </p:cNvCxnSpPr>
          <p:nvPr/>
        </p:nvCxnSpPr>
        <p:spPr>
          <a:xfrm>
            <a:off x="3308185" y="2420693"/>
            <a:ext cx="5264788" cy="229229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3" name="Connector: Elbow 79">
            <a:extLst>
              <a:ext uri="{FF2B5EF4-FFF2-40B4-BE49-F238E27FC236}">
                <a16:creationId xmlns="" xmlns:a16="http://schemas.microsoft.com/office/drawing/2014/main" xmlns:lc="http://schemas.openxmlformats.org/drawingml/2006/lockedCanvas" id="{B7DEEBD1-F516-4B95-8304-733EB91CE62D}"/>
              </a:ext>
            </a:extLst>
          </p:cNvPr>
          <p:cNvCxnSpPr>
            <a:cxnSpLocks/>
            <a:stCxn id="18" idx="3"/>
          </p:cNvCxnSpPr>
          <p:nvPr/>
        </p:nvCxnSpPr>
        <p:spPr>
          <a:xfrm flipH="1">
            <a:off x="5069740" y="3898403"/>
            <a:ext cx="135842" cy="1324667"/>
          </a:xfrm>
          <a:prstGeom prst="bentConnector4">
            <a:avLst>
              <a:gd name="adj1" fmla="val -174575"/>
              <a:gd name="adj2" fmla="val 70507"/>
            </a:avLst>
          </a:prstGeom>
        </p:spPr>
        <p:style>
          <a:lnRef idx="1">
            <a:schemeClr val="dk1"/>
          </a:lnRef>
          <a:fillRef idx="0">
            <a:schemeClr val="dk1"/>
          </a:fillRef>
          <a:effectRef idx="0">
            <a:schemeClr val="dk1"/>
          </a:effectRef>
          <a:fontRef idx="minor">
            <a:schemeClr val="tx1"/>
          </a:fontRef>
        </p:style>
      </p:cxnSp>
      <p:cxnSp>
        <p:nvCxnSpPr>
          <p:cNvPr id="44" name="Connector: Elbow 81">
            <a:extLst>
              <a:ext uri="{FF2B5EF4-FFF2-40B4-BE49-F238E27FC236}">
                <a16:creationId xmlns="" xmlns:a16="http://schemas.microsoft.com/office/drawing/2014/main" xmlns:lc="http://schemas.openxmlformats.org/drawingml/2006/lockedCanvas" id="{E264A92F-75E4-433F-AA07-D8804AA69501}"/>
              </a:ext>
            </a:extLst>
          </p:cNvPr>
          <p:cNvCxnSpPr>
            <a:endCxn id="31" idx="1"/>
          </p:cNvCxnSpPr>
          <p:nvPr/>
        </p:nvCxnSpPr>
        <p:spPr>
          <a:xfrm>
            <a:off x="5461294" y="4822061"/>
            <a:ext cx="640296" cy="540457"/>
          </a:xfrm>
          <a:prstGeom prst="bentConnector3">
            <a:avLst/>
          </a:prstGeom>
        </p:spPr>
        <p:style>
          <a:lnRef idx="1">
            <a:schemeClr val="dk1"/>
          </a:lnRef>
          <a:fillRef idx="0">
            <a:schemeClr val="dk1"/>
          </a:fillRef>
          <a:effectRef idx="0">
            <a:schemeClr val="dk1"/>
          </a:effectRef>
          <a:fontRef idx="minor">
            <a:schemeClr val="tx1"/>
          </a:fontRef>
        </p:style>
      </p:cxnSp>
      <p:cxnSp>
        <p:nvCxnSpPr>
          <p:cNvPr id="45" name="Connector: Elbow 82">
            <a:extLst>
              <a:ext uri="{FF2B5EF4-FFF2-40B4-BE49-F238E27FC236}">
                <a16:creationId xmlns="" xmlns:a16="http://schemas.microsoft.com/office/drawing/2014/main" xmlns:lc="http://schemas.openxmlformats.org/drawingml/2006/lockedCanvas" id="{A0CF02AD-6FF0-4157-B943-519AA650814D}"/>
              </a:ext>
            </a:extLst>
          </p:cNvPr>
          <p:cNvCxnSpPr>
            <a:cxnSpLocks/>
          </p:cNvCxnSpPr>
          <p:nvPr/>
        </p:nvCxnSpPr>
        <p:spPr>
          <a:xfrm flipV="1">
            <a:off x="2666685" y="3769413"/>
            <a:ext cx="997723" cy="574359"/>
          </a:xfrm>
          <a:prstGeom prst="bentConnector3">
            <a:avLst/>
          </a:prstGeom>
        </p:spPr>
        <p:style>
          <a:lnRef idx="1">
            <a:schemeClr val="dk1"/>
          </a:lnRef>
          <a:fillRef idx="0">
            <a:schemeClr val="dk1"/>
          </a:fillRef>
          <a:effectRef idx="0">
            <a:schemeClr val="dk1"/>
          </a:effectRef>
          <a:fontRef idx="minor">
            <a:schemeClr val="tx1"/>
          </a:fontRef>
        </p:style>
      </p:cxnSp>
      <p:sp>
        <p:nvSpPr>
          <p:cNvPr id="46" name="TextBox 85">
            <a:extLst>
              <a:ext uri="{FF2B5EF4-FFF2-40B4-BE49-F238E27FC236}">
                <a16:creationId xmlns="" xmlns:a16="http://schemas.microsoft.com/office/drawing/2014/main" xmlns:lc="http://schemas.openxmlformats.org/drawingml/2006/lockedCanvas" id="{1D84E2E1-1BCC-476F-AEBE-EB4EEE3D7004}"/>
              </a:ext>
            </a:extLst>
          </p:cNvPr>
          <p:cNvSpPr txBox="1"/>
          <p:nvPr/>
        </p:nvSpPr>
        <p:spPr>
          <a:xfrm>
            <a:off x="2782746" y="4107106"/>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47" name="TextBox 87">
            <a:extLst>
              <a:ext uri="{FF2B5EF4-FFF2-40B4-BE49-F238E27FC236}">
                <a16:creationId xmlns="" xmlns:a16="http://schemas.microsoft.com/office/drawing/2014/main" xmlns:lc="http://schemas.openxmlformats.org/drawingml/2006/lockedCanvas" id="{92AE7EC9-378E-41D3-ABC7-A2AA209A584D}"/>
              </a:ext>
            </a:extLst>
          </p:cNvPr>
          <p:cNvSpPr txBox="1"/>
          <p:nvPr/>
        </p:nvSpPr>
        <p:spPr>
          <a:xfrm>
            <a:off x="3291239" y="3557361"/>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48" name="TextBox 89">
            <a:extLst>
              <a:ext uri="{FF2B5EF4-FFF2-40B4-BE49-F238E27FC236}">
                <a16:creationId xmlns="" xmlns:a16="http://schemas.microsoft.com/office/drawing/2014/main" xmlns:lc="http://schemas.openxmlformats.org/drawingml/2006/lockedCanvas" id="{57729403-2227-46BE-A3F9-39D1483966FD}"/>
              </a:ext>
            </a:extLst>
          </p:cNvPr>
          <p:cNvSpPr txBox="1"/>
          <p:nvPr/>
        </p:nvSpPr>
        <p:spPr>
          <a:xfrm>
            <a:off x="5184938" y="3698581"/>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49" name="TextBox 91">
            <a:extLst>
              <a:ext uri="{FF2B5EF4-FFF2-40B4-BE49-F238E27FC236}">
                <a16:creationId xmlns="" xmlns:a16="http://schemas.microsoft.com/office/drawing/2014/main" xmlns:lc="http://schemas.openxmlformats.org/drawingml/2006/lockedCanvas" id="{EF845E5B-0B7C-4C1D-AA8E-6B65D526848F}"/>
              </a:ext>
            </a:extLst>
          </p:cNvPr>
          <p:cNvSpPr txBox="1"/>
          <p:nvPr/>
        </p:nvSpPr>
        <p:spPr>
          <a:xfrm>
            <a:off x="5843984" y="5110703"/>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50" name="TextBox 93">
            <a:extLst>
              <a:ext uri="{FF2B5EF4-FFF2-40B4-BE49-F238E27FC236}">
                <a16:creationId xmlns="" xmlns:a16="http://schemas.microsoft.com/office/drawing/2014/main" xmlns:lc="http://schemas.openxmlformats.org/drawingml/2006/lockedCanvas" id="{F199FC4B-B6BC-4EF9-A865-929670594201}"/>
              </a:ext>
            </a:extLst>
          </p:cNvPr>
          <p:cNvSpPr txBox="1"/>
          <p:nvPr/>
        </p:nvSpPr>
        <p:spPr>
          <a:xfrm>
            <a:off x="4786794" y="4873671"/>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51" name="TextBox 95">
            <a:extLst>
              <a:ext uri="{FF2B5EF4-FFF2-40B4-BE49-F238E27FC236}">
                <a16:creationId xmlns="" xmlns:a16="http://schemas.microsoft.com/office/drawing/2014/main" xmlns:lc="http://schemas.openxmlformats.org/drawingml/2006/lockedCanvas" id="{238D510D-5AF0-48B3-951F-D5CCB4EF7190}"/>
              </a:ext>
            </a:extLst>
          </p:cNvPr>
          <p:cNvSpPr txBox="1"/>
          <p:nvPr/>
        </p:nvSpPr>
        <p:spPr>
          <a:xfrm>
            <a:off x="3398615" y="2159083"/>
            <a:ext cx="313515" cy="2616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1</a:t>
            </a:r>
          </a:p>
        </p:txBody>
      </p:sp>
      <p:sp>
        <p:nvSpPr>
          <p:cNvPr id="52" name="TextBox 97">
            <a:extLst>
              <a:ext uri="{FF2B5EF4-FFF2-40B4-BE49-F238E27FC236}">
                <a16:creationId xmlns="" xmlns:a16="http://schemas.microsoft.com/office/drawing/2014/main" xmlns:lc="http://schemas.openxmlformats.org/drawingml/2006/lockedCanvas" id="{DEBA52C1-53A0-479C-90D5-9AB644AF1969}"/>
              </a:ext>
            </a:extLst>
          </p:cNvPr>
          <p:cNvSpPr txBox="1"/>
          <p:nvPr/>
        </p:nvSpPr>
        <p:spPr>
          <a:xfrm>
            <a:off x="8011432" y="4781042"/>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cxnSp>
        <p:nvCxnSpPr>
          <p:cNvPr id="53" name="Connector: Elbow 101">
            <a:extLst>
              <a:ext uri="{FF2B5EF4-FFF2-40B4-BE49-F238E27FC236}">
                <a16:creationId xmlns="" xmlns:a16="http://schemas.microsoft.com/office/drawing/2014/main" xmlns:lc="http://schemas.openxmlformats.org/drawingml/2006/lockedCanvas" id="{AB9A71C2-8388-43BB-AD18-3FC1CFE82029}"/>
              </a:ext>
            </a:extLst>
          </p:cNvPr>
          <p:cNvCxnSpPr>
            <a:cxnSpLocks/>
          </p:cNvCxnSpPr>
          <p:nvPr/>
        </p:nvCxnSpPr>
        <p:spPr>
          <a:xfrm rot="5400000">
            <a:off x="3985277" y="2457064"/>
            <a:ext cx="3943537" cy="1605763"/>
          </a:xfrm>
          <a:prstGeom prst="bentConnector3">
            <a:avLst>
              <a:gd name="adj1" fmla="val 82722"/>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 xmlns:a16="http://schemas.microsoft.com/office/drawing/2014/main" xmlns:lc="http://schemas.openxmlformats.org/drawingml/2006/lockedCanvas" id="{62594122-0048-4722-868E-93F4AD32AC99}"/>
              </a:ext>
            </a:extLst>
          </p:cNvPr>
          <p:cNvCxnSpPr>
            <a:cxnSpLocks/>
          </p:cNvCxnSpPr>
          <p:nvPr/>
        </p:nvCxnSpPr>
        <p:spPr>
          <a:xfrm>
            <a:off x="6204736" y="1295085"/>
            <a:ext cx="555191" cy="0"/>
          </a:xfrm>
          <a:prstGeom prst="line">
            <a:avLst/>
          </a:prstGeom>
        </p:spPr>
        <p:style>
          <a:lnRef idx="1">
            <a:schemeClr val="dk1"/>
          </a:lnRef>
          <a:fillRef idx="0">
            <a:schemeClr val="dk1"/>
          </a:fillRef>
          <a:effectRef idx="0">
            <a:schemeClr val="dk1"/>
          </a:effectRef>
          <a:fontRef idx="minor">
            <a:schemeClr val="tx1"/>
          </a:fontRef>
        </p:style>
      </p:cxnSp>
      <p:sp>
        <p:nvSpPr>
          <p:cNvPr id="55" name="TextBox 125">
            <a:extLst>
              <a:ext uri="{FF2B5EF4-FFF2-40B4-BE49-F238E27FC236}">
                <a16:creationId xmlns="" xmlns:a16="http://schemas.microsoft.com/office/drawing/2014/main" xmlns:lc="http://schemas.openxmlformats.org/drawingml/2006/lockedCanvas" id="{E467FF4A-5D11-442A-B4EA-98D9A8BD532B}"/>
              </a:ext>
            </a:extLst>
          </p:cNvPr>
          <p:cNvSpPr txBox="1"/>
          <p:nvPr/>
        </p:nvSpPr>
        <p:spPr>
          <a:xfrm>
            <a:off x="5172360" y="4960049"/>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1</a:t>
            </a:r>
            <a:endParaRPr lang="en-IN" sz="1100" b="1" dirty="0"/>
          </a:p>
        </p:txBody>
      </p:sp>
      <p:sp>
        <p:nvSpPr>
          <p:cNvPr id="56" name="TextBox 127">
            <a:extLst>
              <a:ext uri="{FF2B5EF4-FFF2-40B4-BE49-F238E27FC236}">
                <a16:creationId xmlns="" xmlns:a16="http://schemas.microsoft.com/office/drawing/2014/main" xmlns:lc="http://schemas.openxmlformats.org/drawingml/2006/lockedCanvas" id="{DAEFE646-33A1-4B96-9356-BC1EF58F14F3}"/>
              </a:ext>
            </a:extLst>
          </p:cNvPr>
          <p:cNvSpPr txBox="1"/>
          <p:nvPr/>
        </p:nvSpPr>
        <p:spPr>
          <a:xfrm>
            <a:off x="6377154" y="1049118"/>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1</a:t>
            </a:r>
            <a:endParaRPr lang="en-IN" sz="1100" b="1" dirty="0"/>
          </a:p>
        </p:txBody>
      </p:sp>
      <p:cxnSp>
        <p:nvCxnSpPr>
          <p:cNvPr id="57" name="Connector: Elbow 129">
            <a:extLst>
              <a:ext uri="{FF2B5EF4-FFF2-40B4-BE49-F238E27FC236}">
                <a16:creationId xmlns="" xmlns:a16="http://schemas.microsoft.com/office/drawing/2014/main" xmlns:lc="http://schemas.openxmlformats.org/drawingml/2006/lockedCanvas" id="{94B95641-66A8-4B18-AE2E-675D21E7765B}"/>
              </a:ext>
            </a:extLst>
          </p:cNvPr>
          <p:cNvCxnSpPr>
            <a:cxnSpLocks/>
          </p:cNvCxnSpPr>
          <p:nvPr/>
        </p:nvCxnSpPr>
        <p:spPr>
          <a:xfrm flipV="1">
            <a:off x="3308185" y="805304"/>
            <a:ext cx="4050484" cy="1818065"/>
          </a:xfrm>
          <a:prstGeom prst="bentConnector3">
            <a:avLst>
              <a:gd name="adj1" fmla="val 92407"/>
            </a:avLst>
          </a:prstGeom>
        </p:spPr>
        <p:style>
          <a:lnRef idx="1">
            <a:schemeClr val="dk1"/>
          </a:lnRef>
          <a:fillRef idx="0">
            <a:schemeClr val="dk1"/>
          </a:fillRef>
          <a:effectRef idx="0">
            <a:schemeClr val="dk1"/>
          </a:effectRef>
          <a:fontRef idx="minor">
            <a:schemeClr val="tx1"/>
          </a:fontRef>
        </p:style>
      </p:cxnSp>
      <p:sp>
        <p:nvSpPr>
          <p:cNvPr id="58" name="TextBox 136">
            <a:extLst>
              <a:ext uri="{FF2B5EF4-FFF2-40B4-BE49-F238E27FC236}">
                <a16:creationId xmlns="" xmlns:a16="http://schemas.microsoft.com/office/drawing/2014/main" xmlns:lc="http://schemas.openxmlformats.org/drawingml/2006/lockedCanvas" id="{43E80210-ADD8-4D44-A5EC-3725D258BA4C}"/>
              </a:ext>
            </a:extLst>
          </p:cNvPr>
          <p:cNvSpPr txBox="1"/>
          <p:nvPr/>
        </p:nvSpPr>
        <p:spPr>
          <a:xfrm>
            <a:off x="7019243" y="568268"/>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sp>
        <p:nvSpPr>
          <p:cNvPr id="59" name="TextBox 138">
            <a:extLst>
              <a:ext uri="{FF2B5EF4-FFF2-40B4-BE49-F238E27FC236}">
                <a16:creationId xmlns="" xmlns:a16="http://schemas.microsoft.com/office/drawing/2014/main" xmlns:lc="http://schemas.openxmlformats.org/drawingml/2006/lockedCanvas" id="{6A8F0608-9340-43E8-82AF-60E2FDA209BC}"/>
              </a:ext>
            </a:extLst>
          </p:cNvPr>
          <p:cNvSpPr txBox="1"/>
          <p:nvPr/>
        </p:nvSpPr>
        <p:spPr>
          <a:xfrm>
            <a:off x="3404177" y="2695162"/>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1</a:t>
            </a:r>
            <a:endParaRPr lang="en-IN" sz="1100" b="1" dirty="0"/>
          </a:p>
        </p:txBody>
      </p:sp>
      <p:cxnSp>
        <p:nvCxnSpPr>
          <p:cNvPr id="60" name="Connector: Elbow 140">
            <a:extLst>
              <a:ext uri="{FF2B5EF4-FFF2-40B4-BE49-F238E27FC236}">
                <a16:creationId xmlns="" xmlns:a16="http://schemas.microsoft.com/office/drawing/2014/main" xmlns:lc="http://schemas.openxmlformats.org/drawingml/2006/lockedCanvas" id="{378B0A69-37DA-4F06-A383-C7B462A2D470}"/>
              </a:ext>
            </a:extLst>
          </p:cNvPr>
          <p:cNvCxnSpPr>
            <a:cxnSpLocks/>
          </p:cNvCxnSpPr>
          <p:nvPr/>
        </p:nvCxnSpPr>
        <p:spPr>
          <a:xfrm flipV="1">
            <a:off x="2547178" y="2823929"/>
            <a:ext cx="4562239" cy="496650"/>
          </a:xfrm>
          <a:prstGeom prst="bentConnector3">
            <a:avLst>
              <a:gd name="adj1" fmla="val 23214"/>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 xmlns:a16="http://schemas.microsoft.com/office/drawing/2014/main" xmlns:lc="http://schemas.openxmlformats.org/drawingml/2006/lockedCanvas" id="{84194690-FDFB-4DCD-A512-475C6DE4B22D}"/>
              </a:ext>
            </a:extLst>
          </p:cNvPr>
          <p:cNvCxnSpPr/>
          <p:nvPr/>
        </p:nvCxnSpPr>
        <p:spPr>
          <a:xfrm>
            <a:off x="2547178" y="3333460"/>
            <a:ext cx="0" cy="283253"/>
          </a:xfrm>
          <a:prstGeom prst="line">
            <a:avLst/>
          </a:prstGeom>
        </p:spPr>
        <p:style>
          <a:lnRef idx="1">
            <a:schemeClr val="dk1"/>
          </a:lnRef>
          <a:fillRef idx="0">
            <a:schemeClr val="dk1"/>
          </a:fillRef>
          <a:effectRef idx="0">
            <a:schemeClr val="dk1"/>
          </a:effectRef>
          <a:fontRef idx="minor">
            <a:schemeClr val="tx1"/>
          </a:fontRef>
        </p:style>
      </p:cxnSp>
      <p:sp>
        <p:nvSpPr>
          <p:cNvPr id="62" name="TextBox 149">
            <a:extLst>
              <a:ext uri="{FF2B5EF4-FFF2-40B4-BE49-F238E27FC236}">
                <a16:creationId xmlns="" xmlns:a16="http://schemas.microsoft.com/office/drawing/2014/main" xmlns:lc="http://schemas.openxmlformats.org/drawingml/2006/lockedCanvas" id="{94EA9E16-7359-425F-9A17-93C2AAB16660}"/>
              </a:ext>
            </a:extLst>
          </p:cNvPr>
          <p:cNvSpPr txBox="1"/>
          <p:nvPr/>
        </p:nvSpPr>
        <p:spPr>
          <a:xfrm>
            <a:off x="2216093" y="3343481"/>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t>1</a:t>
            </a:r>
            <a:endParaRPr lang="en-IN" sz="1100" b="1" dirty="0"/>
          </a:p>
        </p:txBody>
      </p:sp>
      <p:sp>
        <p:nvSpPr>
          <p:cNvPr id="63" name="TextBox 151">
            <a:extLst>
              <a:ext uri="{FF2B5EF4-FFF2-40B4-BE49-F238E27FC236}">
                <a16:creationId xmlns="" xmlns:a16="http://schemas.microsoft.com/office/drawing/2014/main" xmlns:lc="http://schemas.openxmlformats.org/drawingml/2006/lockedCanvas" id="{0FD5769A-04EF-4031-A21E-1D4654C38809}"/>
              </a:ext>
            </a:extLst>
          </p:cNvPr>
          <p:cNvSpPr txBox="1"/>
          <p:nvPr/>
        </p:nvSpPr>
        <p:spPr>
          <a:xfrm>
            <a:off x="6769991" y="2871832"/>
            <a:ext cx="304157" cy="2632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100" b="1" dirty="0"/>
              <a:t>*</a:t>
            </a:r>
          </a:p>
        </p:txBody>
      </p:sp>
    </p:spTree>
    <p:extLst>
      <p:ext uri="{BB962C8B-B14F-4D97-AF65-F5344CB8AC3E}">
        <p14:creationId xmlns:p14="http://schemas.microsoft.com/office/powerpoint/2010/main" val="218014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xmlns:lc="http://schemas.openxmlformats.org/drawingml/2006/lockedCanvas" id="{D27F9514-8BB6-4452-A941-099C600254D4}"/>
              </a:ext>
            </a:extLst>
          </p:cNvPr>
          <p:cNvSpPr txBox="1"/>
          <p:nvPr/>
        </p:nvSpPr>
        <p:spPr>
          <a:xfrm>
            <a:off x="1151883" y="701289"/>
            <a:ext cx="18229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3" name="Rectangle 2">
            <a:extLst>
              <a:ext uri="{FF2B5EF4-FFF2-40B4-BE49-F238E27FC236}">
                <a16:creationId xmlns="" xmlns:a16="http://schemas.microsoft.com/office/drawing/2014/main" xmlns:lc="http://schemas.openxmlformats.org/drawingml/2006/lockedCanvas" id="{CE8B5AD8-A686-4F9E-ACDB-30E202BA1E28}"/>
              </a:ext>
            </a:extLst>
          </p:cNvPr>
          <p:cNvSpPr>
            <a:spLocks noChangeArrowheads="1"/>
          </p:cNvSpPr>
          <p:nvPr/>
        </p:nvSpPr>
        <p:spPr bwMode="auto">
          <a:xfrm>
            <a:off x="1151883" y="1249583"/>
            <a:ext cx="69743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Verdana"/>
                <a:ea typeface="+mn-ea"/>
                <a:cs typeface="+mn-cs"/>
              </a:rPr>
              <a:t>Service Interface:</a:t>
            </a: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 name="Rectangle 3">
            <a:extLst>
              <a:ext uri="{FF2B5EF4-FFF2-40B4-BE49-F238E27FC236}">
                <a16:creationId xmlns="" xmlns:a16="http://schemas.microsoft.com/office/drawing/2014/main" xmlns:lc="http://schemas.openxmlformats.org/drawingml/2006/lockedCanvas" id="{E6EDCDEF-33FF-45FF-8360-43D391AEE949}"/>
              </a:ext>
            </a:extLst>
          </p:cNvPr>
          <p:cNvSpPr/>
          <p:nvPr/>
        </p:nvSpPr>
        <p:spPr>
          <a:xfrm>
            <a:off x="1499075" y="172663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TextBox 7">
            <a:extLst>
              <a:ext uri="{FF2B5EF4-FFF2-40B4-BE49-F238E27FC236}">
                <a16:creationId xmlns="" xmlns:a16="http://schemas.microsoft.com/office/drawing/2014/main" xmlns:lc="http://schemas.openxmlformats.org/drawingml/2006/lockedCanvas" id="{DDE91D5A-5569-480E-93D4-BDF80143A8FC}"/>
              </a:ext>
            </a:extLst>
          </p:cNvPr>
          <p:cNvSpPr txBox="1"/>
          <p:nvPr/>
        </p:nvSpPr>
        <p:spPr>
          <a:xfrm>
            <a:off x="1499075" y="171684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IShopService</a:t>
            </a:r>
            <a:endParaRPr lang="en-IN" sz="1050" b="1" dirty="0"/>
          </a:p>
        </p:txBody>
      </p:sp>
      <p:sp>
        <p:nvSpPr>
          <p:cNvPr id="6" name="TextBox 8">
            <a:extLst>
              <a:ext uri="{FF2B5EF4-FFF2-40B4-BE49-F238E27FC236}">
                <a16:creationId xmlns="" xmlns:a16="http://schemas.microsoft.com/office/drawing/2014/main" xmlns:lc="http://schemas.openxmlformats.org/drawingml/2006/lockedCanvas" id="{9EA53D7B-DA58-4C14-92F5-A6BFCCC9640B}"/>
              </a:ext>
            </a:extLst>
          </p:cNvPr>
          <p:cNvSpPr txBox="1"/>
          <p:nvPr/>
        </p:nvSpPr>
        <p:spPr>
          <a:xfrm>
            <a:off x="1569035" y="1960230"/>
            <a:ext cx="2493777" cy="132343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addShop</a:t>
            </a:r>
            <a:r>
              <a:rPr lang="en-US" sz="800" dirty="0"/>
              <a:t>(Shop shop) : Shop</a:t>
            </a:r>
          </a:p>
          <a:p>
            <a:r>
              <a:rPr lang="en-US" sz="800" dirty="0"/>
              <a:t>+</a:t>
            </a:r>
            <a:r>
              <a:rPr lang="en-US" sz="800" dirty="0" err="1"/>
              <a:t>updateShop</a:t>
            </a:r>
            <a:r>
              <a:rPr lang="en-US" sz="800" dirty="0"/>
              <a:t>(Shop shop) : Shop</a:t>
            </a:r>
          </a:p>
          <a:p>
            <a:r>
              <a:rPr lang="en-US" sz="800" dirty="0"/>
              <a:t>+</a:t>
            </a:r>
            <a:r>
              <a:rPr lang="en-US" sz="800" dirty="0" err="1"/>
              <a:t>searchShopById</a:t>
            </a:r>
            <a:r>
              <a:rPr lang="en-US" sz="800" dirty="0"/>
              <a:t>(long id):Shop</a:t>
            </a:r>
          </a:p>
          <a:p>
            <a:r>
              <a:rPr lang="en-US" sz="800" dirty="0"/>
              <a:t>+</a:t>
            </a:r>
            <a:r>
              <a:rPr lang="en-US" sz="800" dirty="0" err="1"/>
              <a:t>addEmployee</a:t>
            </a:r>
            <a:r>
              <a:rPr lang="en-US" sz="800" dirty="0"/>
              <a:t>(Employee employee): Boolean</a:t>
            </a:r>
          </a:p>
          <a:p>
            <a:r>
              <a:rPr lang="en-US" sz="800" dirty="0"/>
              <a:t>+</a:t>
            </a:r>
            <a:r>
              <a:rPr lang="en-US" sz="800" dirty="0" err="1"/>
              <a:t>updateEmployee</a:t>
            </a:r>
            <a:r>
              <a:rPr lang="en-US" sz="800" dirty="0"/>
              <a:t>(Employee employee): Boolean</a:t>
            </a:r>
          </a:p>
          <a:p>
            <a:r>
              <a:rPr lang="en-US" sz="800" dirty="0"/>
              <a:t>+</a:t>
            </a:r>
            <a:r>
              <a:rPr lang="en-US" sz="800" dirty="0" err="1"/>
              <a:t>deleteShop</a:t>
            </a:r>
            <a:r>
              <a:rPr lang="en-US" sz="800" dirty="0"/>
              <a:t>(long id):Boolean</a:t>
            </a:r>
          </a:p>
          <a:p>
            <a:r>
              <a:rPr lang="en-US" sz="800" dirty="0"/>
              <a:t>+</a:t>
            </a:r>
            <a:r>
              <a:rPr lang="en-US" sz="800" dirty="0" err="1"/>
              <a:t>addItem</a:t>
            </a:r>
            <a:r>
              <a:rPr lang="en-US" sz="800" dirty="0"/>
              <a:t>(Item item):Item</a:t>
            </a:r>
            <a:endParaRPr lang="en-IN" sz="800" dirty="0"/>
          </a:p>
          <a:p>
            <a:endParaRPr lang="en-IN" sz="800" dirty="0"/>
          </a:p>
        </p:txBody>
      </p:sp>
      <p:cxnSp>
        <p:nvCxnSpPr>
          <p:cNvPr id="7" name="Straight Connector 6">
            <a:extLst>
              <a:ext uri="{FF2B5EF4-FFF2-40B4-BE49-F238E27FC236}">
                <a16:creationId xmlns="" xmlns:a16="http://schemas.microsoft.com/office/drawing/2014/main" xmlns:lc="http://schemas.openxmlformats.org/drawingml/2006/lockedCanvas" id="{EF2B8686-0F7A-4BF9-8C59-1EF153801F99}"/>
              </a:ext>
            </a:extLst>
          </p:cNvPr>
          <p:cNvCxnSpPr/>
          <p:nvPr/>
        </p:nvCxnSpPr>
        <p:spPr>
          <a:xfrm>
            <a:off x="1499075" y="3261454"/>
            <a:ext cx="2657742"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 xmlns:a16="http://schemas.microsoft.com/office/drawing/2014/main" xmlns:lc="http://schemas.openxmlformats.org/drawingml/2006/lockedCanvas" id="{1623FA12-6F9B-442B-ABAD-8A95C2795E13}"/>
              </a:ext>
            </a:extLst>
          </p:cNvPr>
          <p:cNvSpPr/>
          <p:nvPr/>
        </p:nvSpPr>
        <p:spPr>
          <a:xfrm>
            <a:off x="4940725" y="1682809"/>
            <a:ext cx="2657742" cy="1194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 name="TextBox 11">
            <a:extLst>
              <a:ext uri="{FF2B5EF4-FFF2-40B4-BE49-F238E27FC236}">
                <a16:creationId xmlns="" xmlns:a16="http://schemas.microsoft.com/office/drawing/2014/main" xmlns:lc="http://schemas.openxmlformats.org/drawingml/2006/lockedCanvas" id="{22A820BF-1062-4363-983D-3286D3430BC4}"/>
              </a:ext>
            </a:extLst>
          </p:cNvPr>
          <p:cNvSpPr txBox="1"/>
          <p:nvPr/>
        </p:nvSpPr>
        <p:spPr>
          <a:xfrm>
            <a:off x="4940725" y="1673014"/>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IOrderService</a:t>
            </a:r>
            <a:endParaRPr lang="en-IN" sz="1050" b="1" dirty="0"/>
          </a:p>
        </p:txBody>
      </p:sp>
      <p:sp>
        <p:nvSpPr>
          <p:cNvPr id="10" name="TextBox 12">
            <a:extLst>
              <a:ext uri="{FF2B5EF4-FFF2-40B4-BE49-F238E27FC236}">
                <a16:creationId xmlns="" xmlns:a16="http://schemas.microsoft.com/office/drawing/2014/main" xmlns:lc="http://schemas.openxmlformats.org/drawingml/2006/lockedCanvas" id="{FE96E613-4BAE-457E-B563-307ED2C3379D}"/>
              </a:ext>
            </a:extLst>
          </p:cNvPr>
          <p:cNvSpPr txBox="1"/>
          <p:nvPr/>
        </p:nvSpPr>
        <p:spPr>
          <a:xfrm>
            <a:off x="5010685" y="1916401"/>
            <a:ext cx="2493777"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addOrder</a:t>
            </a:r>
            <a:r>
              <a:rPr lang="en-US" sz="800" dirty="0"/>
              <a:t>(Order order) : Order</a:t>
            </a:r>
          </a:p>
          <a:p>
            <a:r>
              <a:rPr lang="en-US" sz="800" dirty="0"/>
              <a:t>+</a:t>
            </a:r>
            <a:r>
              <a:rPr lang="en-US" sz="800" dirty="0" err="1"/>
              <a:t>updateOrder</a:t>
            </a:r>
            <a:r>
              <a:rPr lang="en-US" sz="800" dirty="0"/>
              <a:t>(Order order) : Order</a:t>
            </a:r>
          </a:p>
          <a:p>
            <a:r>
              <a:rPr lang="en-US" sz="800" dirty="0"/>
              <a:t>+</a:t>
            </a:r>
            <a:r>
              <a:rPr lang="en-US" sz="800" dirty="0" err="1"/>
              <a:t>searchOrder</a:t>
            </a:r>
            <a:r>
              <a:rPr lang="en-US" sz="800" dirty="0"/>
              <a:t>(long id):Order</a:t>
            </a:r>
          </a:p>
          <a:p>
            <a:r>
              <a:rPr lang="en-US" sz="800" dirty="0"/>
              <a:t>+</a:t>
            </a:r>
            <a:r>
              <a:rPr lang="en-US" sz="800" dirty="0" err="1"/>
              <a:t>cancelMall</a:t>
            </a:r>
            <a:r>
              <a:rPr lang="en-US" sz="800" dirty="0"/>
              <a:t>(long id):</a:t>
            </a:r>
            <a:r>
              <a:rPr lang="en-US" sz="800" dirty="0" err="1"/>
              <a:t>boolean</a:t>
            </a:r>
            <a:endParaRPr lang="en-IN" sz="800" dirty="0"/>
          </a:p>
          <a:p>
            <a:r>
              <a:rPr lang="en-IN" sz="800" dirty="0"/>
              <a:t>+</a:t>
            </a:r>
            <a:r>
              <a:rPr lang="en-IN" sz="800" dirty="0" err="1"/>
              <a:t>addItem</a:t>
            </a:r>
            <a:r>
              <a:rPr lang="en-IN" sz="800" dirty="0"/>
              <a:t>(Item item):Item</a:t>
            </a:r>
          </a:p>
        </p:txBody>
      </p:sp>
      <p:cxnSp>
        <p:nvCxnSpPr>
          <p:cNvPr id="11" name="Straight Connector 10">
            <a:extLst>
              <a:ext uri="{FF2B5EF4-FFF2-40B4-BE49-F238E27FC236}">
                <a16:creationId xmlns="" xmlns:a16="http://schemas.microsoft.com/office/drawing/2014/main" xmlns:lc="http://schemas.openxmlformats.org/drawingml/2006/lockedCanvas" id="{C2D63F16-9BC5-40BB-AA1E-93278DB51700}"/>
              </a:ext>
            </a:extLst>
          </p:cNvPr>
          <p:cNvCxnSpPr/>
          <p:nvPr/>
        </p:nvCxnSpPr>
        <p:spPr>
          <a:xfrm>
            <a:off x="4940725" y="2713423"/>
            <a:ext cx="2657742"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 xmlns:a16="http://schemas.microsoft.com/office/drawing/2014/main" xmlns:lc="http://schemas.openxmlformats.org/drawingml/2006/lockedCanvas" id="{9E4CAA83-8AE2-4A3C-98C4-3CFCD5B82E45}"/>
              </a:ext>
            </a:extLst>
          </p:cNvPr>
          <p:cNvSpPr/>
          <p:nvPr/>
        </p:nvSpPr>
        <p:spPr>
          <a:xfrm>
            <a:off x="1744055" y="387372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TextBox 15">
            <a:extLst>
              <a:ext uri="{FF2B5EF4-FFF2-40B4-BE49-F238E27FC236}">
                <a16:creationId xmlns="" xmlns:a16="http://schemas.microsoft.com/office/drawing/2014/main" xmlns:lc="http://schemas.openxmlformats.org/drawingml/2006/lockedCanvas" id="{083E563B-AD97-4DBD-9356-D0D9CAF94050}"/>
              </a:ext>
            </a:extLst>
          </p:cNvPr>
          <p:cNvSpPr txBox="1"/>
          <p:nvPr/>
        </p:nvSpPr>
        <p:spPr>
          <a:xfrm>
            <a:off x="1744055" y="386393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IEmployeeService</a:t>
            </a:r>
            <a:endParaRPr lang="en-IN" sz="1050" b="1" dirty="0"/>
          </a:p>
        </p:txBody>
      </p:sp>
      <p:sp>
        <p:nvSpPr>
          <p:cNvPr id="14" name="TextBox 16">
            <a:extLst>
              <a:ext uri="{FF2B5EF4-FFF2-40B4-BE49-F238E27FC236}">
                <a16:creationId xmlns="" xmlns:a16="http://schemas.microsoft.com/office/drawing/2014/main" xmlns:lc="http://schemas.openxmlformats.org/drawingml/2006/lockedCanvas" id="{DE2D6980-3D96-481F-BEE5-C1539C31C25C}"/>
              </a:ext>
            </a:extLst>
          </p:cNvPr>
          <p:cNvSpPr txBox="1"/>
          <p:nvPr/>
        </p:nvSpPr>
        <p:spPr>
          <a:xfrm>
            <a:off x="1814015" y="4107320"/>
            <a:ext cx="2493777"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addEmployee</a:t>
            </a:r>
            <a:r>
              <a:rPr lang="en-US" sz="800" dirty="0"/>
              <a:t>(Employee employee) : Employee</a:t>
            </a:r>
          </a:p>
          <a:p>
            <a:r>
              <a:rPr lang="en-US" sz="800" dirty="0"/>
              <a:t>+</a:t>
            </a:r>
            <a:r>
              <a:rPr lang="en-US" sz="800" dirty="0" err="1"/>
              <a:t>updateEmployee</a:t>
            </a:r>
            <a:r>
              <a:rPr lang="en-US" sz="800" dirty="0"/>
              <a:t>(Employee employee) : Employee</a:t>
            </a:r>
          </a:p>
          <a:p>
            <a:r>
              <a:rPr lang="en-US" sz="800" dirty="0"/>
              <a:t>+</a:t>
            </a:r>
            <a:r>
              <a:rPr lang="en-US" sz="800" dirty="0" err="1"/>
              <a:t>searchEmployee</a:t>
            </a:r>
            <a:r>
              <a:rPr lang="en-US" sz="800" dirty="0"/>
              <a:t>(long id): Employee</a:t>
            </a:r>
          </a:p>
          <a:p>
            <a:r>
              <a:rPr lang="en-US" sz="800" dirty="0"/>
              <a:t>+</a:t>
            </a:r>
            <a:r>
              <a:rPr lang="en-US" sz="800" dirty="0" err="1"/>
              <a:t>deleteEmployee</a:t>
            </a:r>
            <a:r>
              <a:rPr lang="en-US" sz="800" dirty="0"/>
              <a:t>(long id):Boolean</a:t>
            </a:r>
          </a:p>
          <a:p>
            <a:endParaRPr lang="en-IN" sz="800" dirty="0"/>
          </a:p>
        </p:txBody>
      </p:sp>
      <p:cxnSp>
        <p:nvCxnSpPr>
          <p:cNvPr id="15" name="Straight Connector 14">
            <a:extLst>
              <a:ext uri="{FF2B5EF4-FFF2-40B4-BE49-F238E27FC236}">
                <a16:creationId xmlns="" xmlns:a16="http://schemas.microsoft.com/office/drawing/2014/main" xmlns:lc="http://schemas.openxmlformats.org/drawingml/2006/lockedCanvas" id="{78DE14C9-0598-446A-B3A7-F82043E5658B}"/>
              </a:ext>
            </a:extLst>
          </p:cNvPr>
          <p:cNvCxnSpPr/>
          <p:nvPr/>
        </p:nvCxnSpPr>
        <p:spPr>
          <a:xfrm>
            <a:off x="1744055" y="5408544"/>
            <a:ext cx="2657742"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 xmlns:a16="http://schemas.microsoft.com/office/drawing/2014/main" xmlns:lc="http://schemas.openxmlformats.org/drawingml/2006/lockedCanvas" id="{93C7C46D-3DE8-43B6-90B7-21B0916DC747}"/>
              </a:ext>
            </a:extLst>
          </p:cNvPr>
          <p:cNvSpPr/>
          <p:nvPr/>
        </p:nvSpPr>
        <p:spPr>
          <a:xfrm>
            <a:off x="5109673" y="445097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TextBox 19">
            <a:extLst>
              <a:ext uri="{FF2B5EF4-FFF2-40B4-BE49-F238E27FC236}">
                <a16:creationId xmlns="" xmlns:a16="http://schemas.microsoft.com/office/drawing/2014/main" xmlns:lc="http://schemas.openxmlformats.org/drawingml/2006/lockedCanvas" id="{C032E032-F221-4E0C-8FD3-F4ED11683F1C}"/>
              </a:ext>
            </a:extLst>
          </p:cNvPr>
          <p:cNvSpPr txBox="1"/>
          <p:nvPr/>
        </p:nvSpPr>
        <p:spPr>
          <a:xfrm>
            <a:off x="5109673" y="444118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IUserService</a:t>
            </a:r>
            <a:endParaRPr lang="en-IN" sz="1050" b="1" dirty="0"/>
          </a:p>
        </p:txBody>
      </p:sp>
      <p:sp>
        <p:nvSpPr>
          <p:cNvPr id="18" name="TextBox 20">
            <a:extLst>
              <a:ext uri="{FF2B5EF4-FFF2-40B4-BE49-F238E27FC236}">
                <a16:creationId xmlns="" xmlns:a16="http://schemas.microsoft.com/office/drawing/2014/main" xmlns:lc="http://schemas.openxmlformats.org/drawingml/2006/lockedCanvas" id="{39873E65-0AB4-47AE-8952-9F3F7FE9A342}"/>
              </a:ext>
            </a:extLst>
          </p:cNvPr>
          <p:cNvSpPr txBox="1"/>
          <p:nvPr/>
        </p:nvSpPr>
        <p:spPr>
          <a:xfrm>
            <a:off x="5179633" y="4684570"/>
            <a:ext cx="2493777" cy="95410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addNewUser</a:t>
            </a:r>
            <a:r>
              <a:rPr lang="en-US" sz="800" dirty="0"/>
              <a:t>(</a:t>
            </a:r>
            <a:r>
              <a:rPr lang="en-IN" sz="800" dirty="0"/>
              <a:t>User </a:t>
            </a:r>
            <a:r>
              <a:rPr lang="en-IN" sz="800" dirty="0" err="1"/>
              <a:t>user</a:t>
            </a:r>
            <a:r>
              <a:rPr lang="en-US" sz="800" dirty="0"/>
              <a:t>) : User</a:t>
            </a:r>
          </a:p>
          <a:p>
            <a:r>
              <a:rPr lang="en-US" sz="800" dirty="0"/>
              <a:t>+</a:t>
            </a:r>
            <a:r>
              <a:rPr lang="en-US" sz="800" dirty="0" err="1"/>
              <a:t>updateUser</a:t>
            </a:r>
            <a:r>
              <a:rPr lang="en-US" sz="800" dirty="0"/>
              <a:t>(</a:t>
            </a:r>
            <a:r>
              <a:rPr lang="en-IN" sz="800" dirty="0"/>
              <a:t>User</a:t>
            </a:r>
            <a:r>
              <a:rPr lang="en-US" sz="800" dirty="0"/>
              <a:t> user) : </a:t>
            </a:r>
            <a:r>
              <a:rPr lang="en-IN" sz="800" dirty="0"/>
              <a:t>User</a:t>
            </a:r>
            <a:endParaRPr lang="en-US" sz="800" dirty="0"/>
          </a:p>
          <a:p>
            <a:endParaRPr lang="en-US" sz="800" dirty="0"/>
          </a:p>
          <a:p>
            <a:endParaRPr lang="en-US" sz="800" dirty="0"/>
          </a:p>
          <a:p>
            <a:r>
              <a:rPr lang="en-US" sz="800" dirty="0"/>
              <a:t>+ login(User user): User</a:t>
            </a:r>
          </a:p>
          <a:p>
            <a:r>
              <a:rPr lang="en-US" sz="800" dirty="0"/>
              <a:t>+</a:t>
            </a:r>
            <a:r>
              <a:rPr lang="en-US" sz="800" dirty="0" err="1"/>
              <a:t>logOut</a:t>
            </a:r>
            <a:r>
              <a:rPr lang="en-US" sz="800" dirty="0"/>
              <a:t>():</a:t>
            </a:r>
            <a:r>
              <a:rPr lang="en-US" sz="800" dirty="0" err="1"/>
              <a:t>boolean</a:t>
            </a:r>
            <a:endParaRPr lang="en-IN" sz="800" dirty="0"/>
          </a:p>
          <a:p>
            <a:endParaRPr lang="en-IN" sz="800" dirty="0"/>
          </a:p>
        </p:txBody>
      </p:sp>
      <p:cxnSp>
        <p:nvCxnSpPr>
          <p:cNvPr id="19" name="Straight Connector 18">
            <a:extLst>
              <a:ext uri="{FF2B5EF4-FFF2-40B4-BE49-F238E27FC236}">
                <a16:creationId xmlns="" xmlns:a16="http://schemas.microsoft.com/office/drawing/2014/main" xmlns:lc="http://schemas.openxmlformats.org/drawingml/2006/lockedCanvas" id="{A767CE20-156B-4C39-BD78-87FDD3CFF8B7}"/>
              </a:ext>
            </a:extLst>
          </p:cNvPr>
          <p:cNvCxnSpPr/>
          <p:nvPr/>
        </p:nvCxnSpPr>
        <p:spPr>
          <a:xfrm>
            <a:off x="5109673" y="5985794"/>
            <a:ext cx="2657742"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 xmlns:a16="http://schemas.microsoft.com/office/drawing/2014/main" xmlns:lc="http://schemas.openxmlformats.org/drawingml/2006/lockedCanvas" id="{3844E6E0-A0CE-4FA5-A71B-F3FCA854E21E}"/>
              </a:ext>
            </a:extLst>
          </p:cNvPr>
          <p:cNvSpPr/>
          <p:nvPr/>
        </p:nvSpPr>
        <p:spPr>
          <a:xfrm>
            <a:off x="8382375" y="1726637"/>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1" name="TextBox 23">
            <a:extLst>
              <a:ext uri="{FF2B5EF4-FFF2-40B4-BE49-F238E27FC236}">
                <a16:creationId xmlns="" xmlns:a16="http://schemas.microsoft.com/office/drawing/2014/main" xmlns:lc="http://schemas.openxmlformats.org/drawingml/2006/lockedCanvas" id="{DA0B8509-CC1E-479B-88F1-6D97EF3E1612}"/>
              </a:ext>
            </a:extLst>
          </p:cNvPr>
          <p:cNvSpPr txBox="1"/>
          <p:nvPr/>
        </p:nvSpPr>
        <p:spPr>
          <a:xfrm>
            <a:off x="8382375" y="171684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ICustomerService</a:t>
            </a:r>
            <a:endParaRPr lang="en-IN" sz="1050" b="1" dirty="0"/>
          </a:p>
        </p:txBody>
      </p:sp>
      <p:sp>
        <p:nvSpPr>
          <p:cNvPr id="22" name="TextBox 24">
            <a:extLst>
              <a:ext uri="{FF2B5EF4-FFF2-40B4-BE49-F238E27FC236}">
                <a16:creationId xmlns="" xmlns:a16="http://schemas.microsoft.com/office/drawing/2014/main" xmlns:lc="http://schemas.openxmlformats.org/drawingml/2006/lockedCanvas" id="{AD58095A-7C2F-4493-A22C-6BE2AA042168}"/>
              </a:ext>
            </a:extLst>
          </p:cNvPr>
          <p:cNvSpPr txBox="1"/>
          <p:nvPr/>
        </p:nvSpPr>
        <p:spPr>
          <a:xfrm>
            <a:off x="8452335" y="1960230"/>
            <a:ext cx="2493777" cy="132343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searchItem</a:t>
            </a:r>
            <a:r>
              <a:rPr lang="en-US" sz="800" dirty="0"/>
              <a:t>(String </a:t>
            </a:r>
            <a:r>
              <a:rPr lang="en-US" sz="800" dirty="0" err="1"/>
              <a:t>itemName</a:t>
            </a:r>
            <a:r>
              <a:rPr lang="en-US" sz="800" dirty="0"/>
              <a:t>) : List&lt;Item&gt;</a:t>
            </a:r>
          </a:p>
          <a:p>
            <a:r>
              <a:rPr lang="en-US" sz="800" dirty="0"/>
              <a:t>+</a:t>
            </a:r>
            <a:r>
              <a:rPr lang="en-US" sz="800" dirty="0" err="1"/>
              <a:t>orderItem</a:t>
            </a:r>
            <a:r>
              <a:rPr lang="en-US" sz="800" dirty="0"/>
              <a:t>(Item item) : Item</a:t>
            </a:r>
          </a:p>
          <a:p>
            <a:r>
              <a:rPr lang="en-US" sz="800" dirty="0"/>
              <a:t>+</a:t>
            </a:r>
            <a:r>
              <a:rPr lang="en-US" sz="800" dirty="0" err="1"/>
              <a:t>searchMall</a:t>
            </a:r>
            <a:r>
              <a:rPr lang="en-US" sz="800" dirty="0"/>
              <a:t>(long id):Mall</a:t>
            </a:r>
          </a:p>
          <a:p>
            <a:r>
              <a:rPr lang="en-US" sz="800" dirty="0"/>
              <a:t>+</a:t>
            </a:r>
            <a:r>
              <a:rPr lang="en-US" sz="800" dirty="0" err="1"/>
              <a:t>cancelOrder</a:t>
            </a:r>
            <a:r>
              <a:rPr lang="en-US" sz="800" dirty="0"/>
              <a:t>(long </a:t>
            </a:r>
            <a:r>
              <a:rPr lang="en-US" sz="800" dirty="0" err="1"/>
              <a:t>orderId</a:t>
            </a:r>
            <a:r>
              <a:rPr lang="en-US" sz="800" dirty="0"/>
              <a:t>):Boolean</a:t>
            </a:r>
            <a:endParaRPr lang="en-IN" sz="800" dirty="0"/>
          </a:p>
          <a:p>
            <a:endParaRPr lang="en-US" sz="800" dirty="0"/>
          </a:p>
          <a:p>
            <a:endParaRPr lang="en-US" sz="800" dirty="0"/>
          </a:p>
          <a:p>
            <a:r>
              <a:rPr lang="en-US" sz="800" dirty="0"/>
              <a:t>+ login(User user): User</a:t>
            </a:r>
          </a:p>
          <a:p>
            <a:r>
              <a:rPr lang="en-US" sz="800" dirty="0"/>
              <a:t>+</a:t>
            </a:r>
            <a:r>
              <a:rPr lang="en-US" sz="800" dirty="0" err="1"/>
              <a:t>logOut</a:t>
            </a:r>
            <a:r>
              <a:rPr lang="en-US" sz="800" dirty="0"/>
              <a:t>():</a:t>
            </a:r>
            <a:r>
              <a:rPr lang="en-US" sz="800" dirty="0" err="1"/>
              <a:t>boolean</a:t>
            </a:r>
            <a:endParaRPr lang="en-IN" sz="800" dirty="0"/>
          </a:p>
          <a:p>
            <a:endParaRPr lang="en-IN" sz="800" dirty="0"/>
          </a:p>
        </p:txBody>
      </p:sp>
      <p:cxnSp>
        <p:nvCxnSpPr>
          <p:cNvPr id="23" name="Straight Connector 22">
            <a:extLst>
              <a:ext uri="{FF2B5EF4-FFF2-40B4-BE49-F238E27FC236}">
                <a16:creationId xmlns="" xmlns:a16="http://schemas.microsoft.com/office/drawing/2014/main" xmlns:lc="http://schemas.openxmlformats.org/drawingml/2006/lockedCanvas" id="{A090DD65-BB7A-4BBD-A51D-780702AF0FD9}"/>
              </a:ext>
            </a:extLst>
          </p:cNvPr>
          <p:cNvCxnSpPr/>
          <p:nvPr/>
        </p:nvCxnSpPr>
        <p:spPr>
          <a:xfrm>
            <a:off x="8382375" y="3261454"/>
            <a:ext cx="2657742"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 xmlns:a16="http://schemas.microsoft.com/office/drawing/2014/main" xmlns:lc="http://schemas.openxmlformats.org/drawingml/2006/lockedCanvas" id="{E4D03329-C485-4F96-8BD8-C6F3112ADE72}"/>
              </a:ext>
            </a:extLst>
          </p:cNvPr>
          <p:cNvSpPr/>
          <p:nvPr/>
        </p:nvSpPr>
        <p:spPr>
          <a:xfrm>
            <a:off x="8382375" y="3796975"/>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TextBox 27">
            <a:extLst>
              <a:ext uri="{FF2B5EF4-FFF2-40B4-BE49-F238E27FC236}">
                <a16:creationId xmlns="" xmlns:a16="http://schemas.microsoft.com/office/drawing/2014/main" xmlns:lc="http://schemas.openxmlformats.org/drawingml/2006/lockedCanvas" id="{9AF244B3-106E-4D9F-93D2-DB70BA7A9CEF}"/>
              </a:ext>
            </a:extLst>
          </p:cNvPr>
          <p:cNvSpPr txBox="1"/>
          <p:nvPr/>
        </p:nvSpPr>
        <p:spPr>
          <a:xfrm>
            <a:off x="8382375" y="3787181"/>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IAdminService</a:t>
            </a:r>
            <a:endParaRPr lang="en-IN" sz="1050" b="1" dirty="0"/>
          </a:p>
        </p:txBody>
      </p:sp>
      <p:sp>
        <p:nvSpPr>
          <p:cNvPr id="26" name="TextBox 28">
            <a:extLst>
              <a:ext uri="{FF2B5EF4-FFF2-40B4-BE49-F238E27FC236}">
                <a16:creationId xmlns="" xmlns:a16="http://schemas.microsoft.com/office/drawing/2014/main" xmlns:lc="http://schemas.openxmlformats.org/drawingml/2006/lockedCanvas" id="{6C686ED4-234F-48A1-BD9B-85E77C07EBB4}"/>
              </a:ext>
            </a:extLst>
          </p:cNvPr>
          <p:cNvSpPr txBox="1"/>
          <p:nvPr/>
        </p:nvSpPr>
        <p:spPr>
          <a:xfrm>
            <a:off x="8452335" y="4030568"/>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approaveNewShop</a:t>
            </a:r>
            <a:r>
              <a:rPr lang="en-US" sz="800" dirty="0"/>
              <a:t>(</a:t>
            </a:r>
            <a:r>
              <a:rPr lang="en-IN" sz="800" dirty="0"/>
              <a:t>Shop </a:t>
            </a:r>
            <a:r>
              <a:rPr lang="en-IN" sz="800" dirty="0" err="1"/>
              <a:t>shop</a:t>
            </a:r>
            <a:r>
              <a:rPr lang="en-US" sz="800" dirty="0"/>
              <a:t>) : Boolean</a:t>
            </a:r>
          </a:p>
          <a:p>
            <a:r>
              <a:rPr lang="en-US" sz="800" dirty="0"/>
              <a:t>+</a:t>
            </a:r>
            <a:r>
              <a:rPr lang="en-US" sz="800" dirty="0" err="1"/>
              <a:t>updateUser</a:t>
            </a:r>
            <a:r>
              <a:rPr lang="en-US" sz="800" dirty="0"/>
              <a:t>(</a:t>
            </a:r>
            <a:r>
              <a:rPr lang="en-IN" sz="800" dirty="0"/>
              <a:t>User</a:t>
            </a:r>
            <a:r>
              <a:rPr lang="en-US" sz="800" dirty="0"/>
              <a:t> user) : </a:t>
            </a:r>
            <a:r>
              <a:rPr lang="en-IN" sz="800" dirty="0"/>
              <a:t>User</a:t>
            </a:r>
            <a:endParaRPr lang="en-US" sz="800" dirty="0"/>
          </a:p>
          <a:p>
            <a:endParaRPr lang="en-US" sz="800" dirty="0"/>
          </a:p>
          <a:p>
            <a:r>
              <a:rPr lang="en-US" sz="800" dirty="0"/>
              <a:t>+ login(User user): User</a:t>
            </a:r>
          </a:p>
          <a:p>
            <a:r>
              <a:rPr lang="en-US" sz="800" dirty="0"/>
              <a:t>+</a:t>
            </a:r>
            <a:r>
              <a:rPr lang="en-US" sz="800" dirty="0" err="1"/>
              <a:t>logOut</a:t>
            </a:r>
            <a:r>
              <a:rPr lang="en-US" sz="800" dirty="0"/>
              <a:t>():</a:t>
            </a:r>
            <a:r>
              <a:rPr lang="en-US" sz="800" dirty="0" err="1"/>
              <a:t>boolean</a:t>
            </a:r>
            <a:endParaRPr lang="en-IN" sz="800" dirty="0"/>
          </a:p>
          <a:p>
            <a:endParaRPr lang="en-IN" sz="800" dirty="0"/>
          </a:p>
        </p:txBody>
      </p:sp>
      <p:cxnSp>
        <p:nvCxnSpPr>
          <p:cNvPr id="27" name="Straight Connector 26">
            <a:extLst>
              <a:ext uri="{FF2B5EF4-FFF2-40B4-BE49-F238E27FC236}">
                <a16:creationId xmlns="" xmlns:a16="http://schemas.microsoft.com/office/drawing/2014/main" xmlns:lc="http://schemas.openxmlformats.org/drawingml/2006/lockedCanvas" id="{CB3F16DD-2940-498A-B6FA-7ECCB3970490}"/>
              </a:ext>
            </a:extLst>
          </p:cNvPr>
          <p:cNvCxnSpPr/>
          <p:nvPr/>
        </p:nvCxnSpPr>
        <p:spPr>
          <a:xfrm>
            <a:off x="8382375" y="5331792"/>
            <a:ext cx="265774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0072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xmlns:lc="http://schemas.openxmlformats.org/drawingml/2006/lockedCanvas" id="{D27F9514-8BB6-4452-A941-099C600254D4}"/>
              </a:ext>
            </a:extLst>
          </p:cNvPr>
          <p:cNvSpPr txBox="1"/>
          <p:nvPr/>
        </p:nvSpPr>
        <p:spPr>
          <a:xfrm>
            <a:off x="1042924" y="661609"/>
            <a:ext cx="18229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Verdana"/>
                <a:ea typeface="+mn-ea"/>
                <a:cs typeface="+mn-cs"/>
              </a:rPr>
              <a:t>Class Design</a:t>
            </a:r>
          </a:p>
        </p:txBody>
      </p:sp>
      <p:sp>
        <p:nvSpPr>
          <p:cNvPr id="3" name="Rectangle 2">
            <a:extLst>
              <a:ext uri="{FF2B5EF4-FFF2-40B4-BE49-F238E27FC236}">
                <a16:creationId xmlns="" xmlns:a16="http://schemas.microsoft.com/office/drawing/2014/main" xmlns:lc="http://schemas.openxmlformats.org/drawingml/2006/lockedCanvas" id="{CE8B5AD8-A686-4F9E-ACDB-30E202BA1E28}"/>
              </a:ext>
            </a:extLst>
          </p:cNvPr>
          <p:cNvSpPr>
            <a:spLocks noChangeArrowheads="1"/>
          </p:cNvSpPr>
          <p:nvPr/>
        </p:nvSpPr>
        <p:spPr bwMode="auto">
          <a:xfrm>
            <a:off x="1042924" y="1209903"/>
            <a:ext cx="69743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sng" strike="noStrike" kern="1200" cap="none" spc="0" normalizeH="0" baseline="0" noProof="0" dirty="0">
                <a:ln>
                  <a:noFill/>
                </a:ln>
                <a:solidFill>
                  <a:srgbClr val="000000"/>
                </a:solidFill>
                <a:effectLst/>
                <a:uLnTx/>
                <a:uFillTx/>
                <a:latin typeface="Verdana"/>
                <a:ea typeface="+mn-ea"/>
                <a:cs typeface="+mn-cs"/>
              </a:rPr>
              <a:t>Repository Interface:</a:t>
            </a: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4" name="Rectangle 3">
            <a:extLst>
              <a:ext uri="{FF2B5EF4-FFF2-40B4-BE49-F238E27FC236}">
                <a16:creationId xmlns="" xmlns:a16="http://schemas.microsoft.com/office/drawing/2014/main" xmlns:lc="http://schemas.openxmlformats.org/drawingml/2006/lockedCanvas" id="{E6EDCDEF-33FF-45FF-8360-43D391AEE949}"/>
              </a:ext>
            </a:extLst>
          </p:cNvPr>
          <p:cNvSpPr/>
          <p:nvPr/>
        </p:nvSpPr>
        <p:spPr>
          <a:xfrm>
            <a:off x="1390116" y="1686958"/>
            <a:ext cx="2657742" cy="1310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TextBox 7">
            <a:extLst>
              <a:ext uri="{FF2B5EF4-FFF2-40B4-BE49-F238E27FC236}">
                <a16:creationId xmlns="" xmlns:a16="http://schemas.microsoft.com/office/drawing/2014/main" xmlns:lc="http://schemas.openxmlformats.org/drawingml/2006/lockedCanvas" id="{DDE91D5A-5569-480E-93D4-BDF80143A8FC}"/>
              </a:ext>
            </a:extLst>
          </p:cNvPr>
          <p:cNvSpPr txBox="1"/>
          <p:nvPr/>
        </p:nvSpPr>
        <p:spPr>
          <a:xfrm>
            <a:off x="1390116" y="167716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IShopRepository</a:t>
            </a:r>
            <a:endParaRPr lang="en-IN" sz="1050" b="1" dirty="0"/>
          </a:p>
        </p:txBody>
      </p:sp>
      <p:sp>
        <p:nvSpPr>
          <p:cNvPr id="6" name="TextBox 8">
            <a:extLst>
              <a:ext uri="{FF2B5EF4-FFF2-40B4-BE49-F238E27FC236}">
                <a16:creationId xmlns="" xmlns:a16="http://schemas.microsoft.com/office/drawing/2014/main" xmlns:lc="http://schemas.openxmlformats.org/drawingml/2006/lockedCanvas" id="{9EA53D7B-DA58-4C14-92F5-A6BFCCC9640B}"/>
              </a:ext>
            </a:extLst>
          </p:cNvPr>
          <p:cNvSpPr txBox="1"/>
          <p:nvPr/>
        </p:nvSpPr>
        <p:spPr>
          <a:xfrm>
            <a:off x="1460076" y="1920550"/>
            <a:ext cx="2493777"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addShop</a:t>
            </a:r>
            <a:r>
              <a:rPr lang="en-US" sz="800" dirty="0"/>
              <a:t>(Shop shop) : Shop</a:t>
            </a:r>
          </a:p>
          <a:p>
            <a:r>
              <a:rPr lang="en-US" sz="800" dirty="0"/>
              <a:t>+</a:t>
            </a:r>
            <a:r>
              <a:rPr lang="en-US" sz="800" dirty="0" err="1"/>
              <a:t>updateShop</a:t>
            </a:r>
            <a:r>
              <a:rPr lang="en-US" sz="800" dirty="0"/>
              <a:t>(Shop shop) : Shop</a:t>
            </a:r>
          </a:p>
          <a:p>
            <a:r>
              <a:rPr lang="en-US" sz="800" dirty="0"/>
              <a:t>+</a:t>
            </a:r>
            <a:r>
              <a:rPr lang="en-US" sz="800" dirty="0" err="1"/>
              <a:t>searchShopById</a:t>
            </a:r>
            <a:r>
              <a:rPr lang="en-US" sz="800" dirty="0"/>
              <a:t>(long id):Shop</a:t>
            </a:r>
          </a:p>
          <a:p>
            <a:r>
              <a:rPr lang="en-US" sz="800" dirty="0"/>
              <a:t>+</a:t>
            </a:r>
            <a:r>
              <a:rPr lang="en-US" sz="800" dirty="0" err="1"/>
              <a:t>deleteShop</a:t>
            </a:r>
            <a:r>
              <a:rPr lang="en-US" sz="800" dirty="0"/>
              <a:t>(long id):</a:t>
            </a:r>
            <a:r>
              <a:rPr lang="en-US" sz="800" dirty="0" err="1"/>
              <a:t>boolean</a:t>
            </a:r>
            <a:endParaRPr lang="en-IN" sz="800" dirty="0"/>
          </a:p>
          <a:p>
            <a:endParaRPr lang="en-IN" sz="800" dirty="0"/>
          </a:p>
        </p:txBody>
      </p:sp>
      <p:cxnSp>
        <p:nvCxnSpPr>
          <p:cNvPr id="7" name="Straight Connector 6">
            <a:extLst>
              <a:ext uri="{FF2B5EF4-FFF2-40B4-BE49-F238E27FC236}">
                <a16:creationId xmlns="" xmlns:a16="http://schemas.microsoft.com/office/drawing/2014/main" xmlns:lc="http://schemas.openxmlformats.org/drawingml/2006/lockedCanvas" id="{EF2B8686-0F7A-4BF9-8C59-1EF153801F99}"/>
              </a:ext>
            </a:extLst>
          </p:cNvPr>
          <p:cNvCxnSpPr/>
          <p:nvPr/>
        </p:nvCxnSpPr>
        <p:spPr>
          <a:xfrm>
            <a:off x="1390116" y="2734664"/>
            <a:ext cx="2657742"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 xmlns:a16="http://schemas.microsoft.com/office/drawing/2014/main" xmlns:lc="http://schemas.openxmlformats.org/drawingml/2006/lockedCanvas" id="{1623FA12-6F9B-442B-ABAD-8A95C2795E13}"/>
              </a:ext>
            </a:extLst>
          </p:cNvPr>
          <p:cNvSpPr/>
          <p:nvPr/>
        </p:nvSpPr>
        <p:spPr>
          <a:xfrm>
            <a:off x="4758712" y="873450"/>
            <a:ext cx="2657742" cy="103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9" name="TextBox 11">
            <a:extLst>
              <a:ext uri="{FF2B5EF4-FFF2-40B4-BE49-F238E27FC236}">
                <a16:creationId xmlns="" xmlns:a16="http://schemas.microsoft.com/office/drawing/2014/main" xmlns:lc="http://schemas.openxmlformats.org/drawingml/2006/lockedCanvas" id="{22A820BF-1062-4363-983D-3286D3430BC4}"/>
              </a:ext>
            </a:extLst>
          </p:cNvPr>
          <p:cNvSpPr txBox="1"/>
          <p:nvPr/>
        </p:nvSpPr>
        <p:spPr>
          <a:xfrm>
            <a:off x="4758712" y="863655"/>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IMalltRepository</a:t>
            </a:r>
            <a:endParaRPr lang="en-IN" sz="1050" b="1" dirty="0"/>
          </a:p>
        </p:txBody>
      </p:sp>
      <p:sp>
        <p:nvSpPr>
          <p:cNvPr id="10" name="TextBox 12">
            <a:extLst>
              <a:ext uri="{FF2B5EF4-FFF2-40B4-BE49-F238E27FC236}">
                <a16:creationId xmlns="" xmlns:a16="http://schemas.microsoft.com/office/drawing/2014/main" xmlns:lc="http://schemas.openxmlformats.org/drawingml/2006/lockedCanvas" id="{FE96E613-4BAE-457E-B563-307ED2C3379D}"/>
              </a:ext>
            </a:extLst>
          </p:cNvPr>
          <p:cNvSpPr txBox="1"/>
          <p:nvPr/>
        </p:nvSpPr>
        <p:spPr>
          <a:xfrm>
            <a:off x="4828672" y="1107042"/>
            <a:ext cx="2493777"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addMall</a:t>
            </a:r>
            <a:r>
              <a:rPr lang="en-US" sz="800" dirty="0"/>
              <a:t>(Mall mall) : Mall</a:t>
            </a:r>
          </a:p>
          <a:p>
            <a:r>
              <a:rPr lang="en-US" sz="800" dirty="0"/>
              <a:t>+</a:t>
            </a:r>
            <a:r>
              <a:rPr lang="en-US" sz="800" dirty="0" err="1"/>
              <a:t>updateMall</a:t>
            </a:r>
            <a:r>
              <a:rPr lang="en-US" sz="800" dirty="0"/>
              <a:t>(Mall mall) : Mall</a:t>
            </a:r>
          </a:p>
          <a:p>
            <a:r>
              <a:rPr lang="en-US" sz="800" dirty="0"/>
              <a:t>+</a:t>
            </a:r>
            <a:r>
              <a:rPr lang="en-US" sz="800" dirty="0" err="1"/>
              <a:t>searchMall</a:t>
            </a:r>
            <a:r>
              <a:rPr lang="en-US" sz="800" dirty="0"/>
              <a:t>(long id):Mall</a:t>
            </a:r>
          </a:p>
          <a:p>
            <a:endParaRPr lang="en-IN" sz="800" dirty="0"/>
          </a:p>
          <a:p>
            <a:endParaRPr lang="en-IN" sz="800" dirty="0"/>
          </a:p>
        </p:txBody>
      </p:sp>
      <p:cxnSp>
        <p:nvCxnSpPr>
          <p:cNvPr id="11" name="Straight Connector 10">
            <a:extLst>
              <a:ext uri="{FF2B5EF4-FFF2-40B4-BE49-F238E27FC236}">
                <a16:creationId xmlns="" xmlns:a16="http://schemas.microsoft.com/office/drawing/2014/main" xmlns:lc="http://schemas.openxmlformats.org/drawingml/2006/lockedCanvas" id="{C2D63F16-9BC5-40BB-AA1E-93278DB51700}"/>
              </a:ext>
            </a:extLst>
          </p:cNvPr>
          <p:cNvCxnSpPr>
            <a:cxnSpLocks/>
          </p:cNvCxnSpPr>
          <p:nvPr/>
        </p:nvCxnSpPr>
        <p:spPr>
          <a:xfrm>
            <a:off x="4758712" y="1716057"/>
            <a:ext cx="2657742"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 xmlns:a16="http://schemas.microsoft.com/office/drawing/2014/main" xmlns:lc="http://schemas.openxmlformats.org/drawingml/2006/lockedCanvas" id="{9E4CAA83-8AE2-4A3C-98C4-3CFCD5B82E45}"/>
              </a:ext>
            </a:extLst>
          </p:cNvPr>
          <p:cNvSpPr/>
          <p:nvPr/>
        </p:nvSpPr>
        <p:spPr>
          <a:xfrm>
            <a:off x="1635096" y="3340296"/>
            <a:ext cx="2657742" cy="1310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TextBox 15">
            <a:extLst>
              <a:ext uri="{FF2B5EF4-FFF2-40B4-BE49-F238E27FC236}">
                <a16:creationId xmlns="" xmlns:a16="http://schemas.microsoft.com/office/drawing/2014/main" xmlns:lc="http://schemas.openxmlformats.org/drawingml/2006/lockedCanvas" id="{083E563B-AD97-4DBD-9356-D0D9CAF94050}"/>
              </a:ext>
            </a:extLst>
          </p:cNvPr>
          <p:cNvSpPr txBox="1"/>
          <p:nvPr/>
        </p:nvSpPr>
        <p:spPr>
          <a:xfrm>
            <a:off x="1635096" y="3330502"/>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IEmployeeRepository</a:t>
            </a:r>
            <a:endParaRPr lang="en-IN" sz="1050" b="1" dirty="0"/>
          </a:p>
        </p:txBody>
      </p:sp>
      <p:sp>
        <p:nvSpPr>
          <p:cNvPr id="14" name="TextBox 16">
            <a:extLst>
              <a:ext uri="{FF2B5EF4-FFF2-40B4-BE49-F238E27FC236}">
                <a16:creationId xmlns="" xmlns:a16="http://schemas.microsoft.com/office/drawing/2014/main" xmlns:lc="http://schemas.openxmlformats.org/drawingml/2006/lockedCanvas" id="{DE2D6980-3D96-481F-BEE5-C1539C31C25C}"/>
              </a:ext>
            </a:extLst>
          </p:cNvPr>
          <p:cNvSpPr txBox="1"/>
          <p:nvPr/>
        </p:nvSpPr>
        <p:spPr>
          <a:xfrm>
            <a:off x="1705056" y="3573889"/>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addEmployee</a:t>
            </a:r>
            <a:r>
              <a:rPr lang="en-US" sz="800" dirty="0"/>
              <a:t>(Employee employee) : Employee</a:t>
            </a:r>
          </a:p>
          <a:p>
            <a:r>
              <a:rPr lang="en-US" sz="800" dirty="0"/>
              <a:t>+</a:t>
            </a:r>
            <a:r>
              <a:rPr lang="en-US" sz="800" dirty="0" err="1"/>
              <a:t>updateEmployee</a:t>
            </a:r>
            <a:r>
              <a:rPr lang="en-US" sz="800" dirty="0"/>
              <a:t>(Employee employee) : Employee</a:t>
            </a:r>
          </a:p>
          <a:p>
            <a:r>
              <a:rPr lang="en-US" sz="800" dirty="0"/>
              <a:t>+</a:t>
            </a:r>
            <a:r>
              <a:rPr lang="en-US" sz="800" dirty="0" err="1"/>
              <a:t>searchEmployee</a:t>
            </a:r>
            <a:r>
              <a:rPr lang="en-US" sz="800" dirty="0"/>
              <a:t>(long id): Employee</a:t>
            </a:r>
          </a:p>
          <a:p>
            <a:r>
              <a:rPr lang="en-US" sz="800" dirty="0"/>
              <a:t>+</a:t>
            </a:r>
            <a:r>
              <a:rPr lang="en-US" sz="800" dirty="0" err="1"/>
              <a:t>deleteEmployee</a:t>
            </a:r>
            <a:r>
              <a:rPr lang="en-US" sz="800" dirty="0"/>
              <a:t>(long id):Boolean</a:t>
            </a:r>
          </a:p>
          <a:p>
            <a:endParaRPr lang="en-IN" sz="800" dirty="0"/>
          </a:p>
          <a:p>
            <a:endParaRPr lang="en-IN" sz="800" dirty="0"/>
          </a:p>
        </p:txBody>
      </p:sp>
      <p:cxnSp>
        <p:nvCxnSpPr>
          <p:cNvPr id="15" name="Straight Connector 14">
            <a:extLst>
              <a:ext uri="{FF2B5EF4-FFF2-40B4-BE49-F238E27FC236}">
                <a16:creationId xmlns="" xmlns:a16="http://schemas.microsoft.com/office/drawing/2014/main" xmlns:lc="http://schemas.openxmlformats.org/drawingml/2006/lockedCanvas" id="{78DE14C9-0598-446A-B3A7-F82043E5658B}"/>
              </a:ext>
            </a:extLst>
          </p:cNvPr>
          <p:cNvCxnSpPr/>
          <p:nvPr/>
        </p:nvCxnSpPr>
        <p:spPr>
          <a:xfrm>
            <a:off x="1635096" y="4450438"/>
            <a:ext cx="2657742"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 xmlns:a16="http://schemas.microsoft.com/office/drawing/2014/main" xmlns:lc="http://schemas.openxmlformats.org/drawingml/2006/lockedCanvas" id="{93C7C46D-3DE8-43B6-90B7-21B0916DC747}"/>
              </a:ext>
            </a:extLst>
          </p:cNvPr>
          <p:cNvSpPr/>
          <p:nvPr/>
        </p:nvSpPr>
        <p:spPr>
          <a:xfrm>
            <a:off x="5185161" y="4835152"/>
            <a:ext cx="2657742" cy="10674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TextBox 19">
            <a:extLst>
              <a:ext uri="{FF2B5EF4-FFF2-40B4-BE49-F238E27FC236}">
                <a16:creationId xmlns="" xmlns:a16="http://schemas.microsoft.com/office/drawing/2014/main" xmlns:lc="http://schemas.openxmlformats.org/drawingml/2006/lockedCanvas" id="{C032E032-F221-4E0C-8FD3-F4ED11683F1C}"/>
              </a:ext>
            </a:extLst>
          </p:cNvPr>
          <p:cNvSpPr txBox="1"/>
          <p:nvPr/>
        </p:nvSpPr>
        <p:spPr>
          <a:xfrm>
            <a:off x="5185161" y="4825357"/>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IUserRepository</a:t>
            </a:r>
            <a:endParaRPr lang="en-IN" sz="1050" b="1" dirty="0"/>
          </a:p>
        </p:txBody>
      </p:sp>
      <p:sp>
        <p:nvSpPr>
          <p:cNvPr id="18" name="TextBox 20">
            <a:extLst>
              <a:ext uri="{FF2B5EF4-FFF2-40B4-BE49-F238E27FC236}">
                <a16:creationId xmlns="" xmlns:a16="http://schemas.microsoft.com/office/drawing/2014/main" xmlns:lc="http://schemas.openxmlformats.org/drawingml/2006/lockedCanvas" id="{39873E65-0AB4-47AE-8952-9F3F7FE9A342}"/>
              </a:ext>
            </a:extLst>
          </p:cNvPr>
          <p:cNvSpPr txBox="1"/>
          <p:nvPr/>
        </p:nvSpPr>
        <p:spPr>
          <a:xfrm>
            <a:off x="5255121" y="5068744"/>
            <a:ext cx="2493777"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addNewUser</a:t>
            </a:r>
            <a:r>
              <a:rPr lang="en-US" sz="800" dirty="0"/>
              <a:t>(</a:t>
            </a:r>
            <a:r>
              <a:rPr lang="en-IN" sz="800" dirty="0"/>
              <a:t>User </a:t>
            </a:r>
            <a:r>
              <a:rPr lang="en-IN" sz="800" dirty="0" err="1"/>
              <a:t>user</a:t>
            </a:r>
            <a:r>
              <a:rPr lang="en-US" sz="800" dirty="0"/>
              <a:t>) : User</a:t>
            </a:r>
          </a:p>
          <a:p>
            <a:r>
              <a:rPr lang="en-US" sz="800" dirty="0"/>
              <a:t>+</a:t>
            </a:r>
            <a:r>
              <a:rPr lang="en-US" sz="800" dirty="0" err="1"/>
              <a:t>updateUser</a:t>
            </a:r>
            <a:r>
              <a:rPr lang="en-US" sz="800" dirty="0"/>
              <a:t>(</a:t>
            </a:r>
            <a:r>
              <a:rPr lang="en-IN" sz="800" dirty="0"/>
              <a:t>User</a:t>
            </a:r>
            <a:r>
              <a:rPr lang="en-US" sz="800" dirty="0"/>
              <a:t> user) : </a:t>
            </a:r>
            <a:r>
              <a:rPr lang="en-IN" sz="800" dirty="0"/>
              <a:t>User</a:t>
            </a:r>
            <a:endParaRPr lang="en-US" sz="800" dirty="0"/>
          </a:p>
          <a:p>
            <a:r>
              <a:rPr lang="en-US" sz="800" dirty="0"/>
              <a:t>+</a:t>
            </a:r>
            <a:r>
              <a:rPr lang="en-US" sz="800" dirty="0" err="1"/>
              <a:t>deleteUser</a:t>
            </a:r>
            <a:r>
              <a:rPr lang="en-US" sz="800" dirty="0"/>
              <a:t>(long id) : User</a:t>
            </a:r>
            <a:endParaRPr lang="en-IN" sz="800" dirty="0"/>
          </a:p>
        </p:txBody>
      </p:sp>
      <p:cxnSp>
        <p:nvCxnSpPr>
          <p:cNvPr id="19" name="Straight Connector 18">
            <a:extLst>
              <a:ext uri="{FF2B5EF4-FFF2-40B4-BE49-F238E27FC236}">
                <a16:creationId xmlns="" xmlns:a16="http://schemas.microsoft.com/office/drawing/2014/main" xmlns:lc="http://schemas.openxmlformats.org/drawingml/2006/lockedCanvas" id="{A767CE20-156B-4C39-BD78-87FDD3CFF8B7}"/>
              </a:ext>
            </a:extLst>
          </p:cNvPr>
          <p:cNvCxnSpPr/>
          <p:nvPr/>
        </p:nvCxnSpPr>
        <p:spPr>
          <a:xfrm>
            <a:off x="5185161" y="5750518"/>
            <a:ext cx="2657742"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 xmlns:a16="http://schemas.microsoft.com/office/drawing/2014/main" xmlns:lc="http://schemas.openxmlformats.org/drawingml/2006/lockedCanvas" id="{091C7F34-2572-49DC-BF62-5C79FCFAF8EA}"/>
              </a:ext>
            </a:extLst>
          </p:cNvPr>
          <p:cNvSpPr/>
          <p:nvPr/>
        </p:nvSpPr>
        <p:spPr>
          <a:xfrm>
            <a:off x="5044605" y="2425295"/>
            <a:ext cx="2657742" cy="17057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1" name="TextBox 23">
            <a:extLst>
              <a:ext uri="{FF2B5EF4-FFF2-40B4-BE49-F238E27FC236}">
                <a16:creationId xmlns="" xmlns:a16="http://schemas.microsoft.com/office/drawing/2014/main" xmlns:lc="http://schemas.openxmlformats.org/drawingml/2006/lockedCanvas" id="{196CDC38-6ED5-4333-BAE1-03F3EE59A463}"/>
              </a:ext>
            </a:extLst>
          </p:cNvPr>
          <p:cNvSpPr txBox="1"/>
          <p:nvPr/>
        </p:nvSpPr>
        <p:spPr>
          <a:xfrm>
            <a:off x="5044605" y="2415501"/>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ICustomerRepository</a:t>
            </a:r>
            <a:endParaRPr lang="en-IN" sz="1050" b="1" dirty="0"/>
          </a:p>
        </p:txBody>
      </p:sp>
      <p:sp>
        <p:nvSpPr>
          <p:cNvPr id="22" name="TextBox 24">
            <a:extLst>
              <a:ext uri="{FF2B5EF4-FFF2-40B4-BE49-F238E27FC236}">
                <a16:creationId xmlns="" xmlns:a16="http://schemas.microsoft.com/office/drawing/2014/main" xmlns:lc="http://schemas.openxmlformats.org/drawingml/2006/lockedCanvas" id="{BE8AA936-C0DF-46EE-88C0-EEEF7CD8330E}"/>
              </a:ext>
            </a:extLst>
          </p:cNvPr>
          <p:cNvSpPr txBox="1"/>
          <p:nvPr/>
        </p:nvSpPr>
        <p:spPr>
          <a:xfrm>
            <a:off x="5114565" y="2658888"/>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addCustomer</a:t>
            </a:r>
            <a:r>
              <a:rPr lang="en-US" sz="800" dirty="0"/>
              <a:t>(Customer customer) : Customer</a:t>
            </a:r>
          </a:p>
          <a:p>
            <a:r>
              <a:rPr lang="en-US" sz="800" dirty="0"/>
              <a:t>+</a:t>
            </a:r>
            <a:r>
              <a:rPr lang="en-US" sz="800" dirty="0" err="1"/>
              <a:t>updateCustomer</a:t>
            </a:r>
            <a:r>
              <a:rPr lang="en-US" sz="800" dirty="0"/>
              <a:t>(Customer customer) : Customer</a:t>
            </a:r>
          </a:p>
          <a:p>
            <a:r>
              <a:rPr lang="en-US" sz="800" dirty="0"/>
              <a:t>+</a:t>
            </a:r>
            <a:r>
              <a:rPr lang="en-US" sz="800" dirty="0" err="1"/>
              <a:t>searchCustomer</a:t>
            </a:r>
            <a:r>
              <a:rPr lang="en-US" sz="800" dirty="0"/>
              <a:t>(long id): Customer</a:t>
            </a:r>
          </a:p>
          <a:p>
            <a:r>
              <a:rPr lang="en-US" sz="800" dirty="0"/>
              <a:t>+</a:t>
            </a:r>
            <a:r>
              <a:rPr lang="en-US" sz="800" dirty="0" err="1"/>
              <a:t>deleteCustomer</a:t>
            </a:r>
            <a:r>
              <a:rPr lang="en-US" sz="800" dirty="0"/>
              <a:t>(long id):Customer</a:t>
            </a:r>
          </a:p>
          <a:p>
            <a:endParaRPr lang="en-IN" sz="800" dirty="0"/>
          </a:p>
          <a:p>
            <a:endParaRPr lang="en-IN" sz="800" dirty="0"/>
          </a:p>
        </p:txBody>
      </p:sp>
      <p:cxnSp>
        <p:nvCxnSpPr>
          <p:cNvPr id="23" name="Straight Connector 22">
            <a:extLst>
              <a:ext uri="{FF2B5EF4-FFF2-40B4-BE49-F238E27FC236}">
                <a16:creationId xmlns="" xmlns:a16="http://schemas.microsoft.com/office/drawing/2014/main" xmlns:lc="http://schemas.openxmlformats.org/drawingml/2006/lockedCanvas" id="{245E5349-BCD6-4119-8284-4D1AE0572F7F}"/>
              </a:ext>
            </a:extLst>
          </p:cNvPr>
          <p:cNvCxnSpPr/>
          <p:nvPr/>
        </p:nvCxnSpPr>
        <p:spPr>
          <a:xfrm>
            <a:off x="5044605" y="3960112"/>
            <a:ext cx="2657742"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 xmlns:a16="http://schemas.microsoft.com/office/drawing/2014/main" xmlns:lc="http://schemas.openxmlformats.org/drawingml/2006/lockedCanvas" id="{E0262C50-385C-499D-8398-A58342C5EABB}"/>
              </a:ext>
            </a:extLst>
          </p:cNvPr>
          <p:cNvSpPr/>
          <p:nvPr/>
        </p:nvSpPr>
        <p:spPr>
          <a:xfrm>
            <a:off x="8365996" y="925320"/>
            <a:ext cx="2657742" cy="1245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5" name="TextBox 31">
            <a:extLst>
              <a:ext uri="{FF2B5EF4-FFF2-40B4-BE49-F238E27FC236}">
                <a16:creationId xmlns="" xmlns:a16="http://schemas.microsoft.com/office/drawing/2014/main" xmlns:lc="http://schemas.openxmlformats.org/drawingml/2006/lockedCanvas" id="{39430E41-7E4B-40A2-9603-748DE3BC4A81}"/>
              </a:ext>
            </a:extLst>
          </p:cNvPr>
          <p:cNvSpPr txBox="1"/>
          <p:nvPr/>
        </p:nvSpPr>
        <p:spPr>
          <a:xfrm>
            <a:off x="8365996" y="915525"/>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IOrderRepository</a:t>
            </a:r>
            <a:endParaRPr lang="en-IN" sz="1050" b="1" dirty="0"/>
          </a:p>
        </p:txBody>
      </p:sp>
      <p:sp>
        <p:nvSpPr>
          <p:cNvPr id="26" name="TextBox 32">
            <a:extLst>
              <a:ext uri="{FF2B5EF4-FFF2-40B4-BE49-F238E27FC236}">
                <a16:creationId xmlns="" xmlns:a16="http://schemas.microsoft.com/office/drawing/2014/main" xmlns:lc="http://schemas.openxmlformats.org/drawingml/2006/lockedCanvas" id="{27C58B6B-B075-4CB7-8FFC-F203E562AF57}"/>
              </a:ext>
            </a:extLst>
          </p:cNvPr>
          <p:cNvSpPr txBox="1"/>
          <p:nvPr/>
        </p:nvSpPr>
        <p:spPr>
          <a:xfrm>
            <a:off x="8435956" y="1158912"/>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addOrder</a:t>
            </a:r>
            <a:r>
              <a:rPr lang="en-US" sz="800" dirty="0"/>
              <a:t>(Order order) : Order</a:t>
            </a:r>
          </a:p>
          <a:p>
            <a:r>
              <a:rPr lang="en-US" sz="800" dirty="0"/>
              <a:t>+</a:t>
            </a:r>
            <a:r>
              <a:rPr lang="en-US" sz="800" dirty="0" err="1"/>
              <a:t>updateOrder</a:t>
            </a:r>
            <a:r>
              <a:rPr lang="en-US" sz="800" dirty="0"/>
              <a:t>(Order order) : Order</a:t>
            </a:r>
          </a:p>
          <a:p>
            <a:r>
              <a:rPr lang="en-US" sz="800" dirty="0"/>
              <a:t>+</a:t>
            </a:r>
            <a:r>
              <a:rPr lang="en-US" sz="800" dirty="0" err="1"/>
              <a:t>searchOrder</a:t>
            </a:r>
            <a:r>
              <a:rPr lang="en-US" sz="800" dirty="0"/>
              <a:t>(long id): Order</a:t>
            </a:r>
          </a:p>
          <a:p>
            <a:r>
              <a:rPr lang="en-US" sz="800" dirty="0"/>
              <a:t>+</a:t>
            </a:r>
            <a:r>
              <a:rPr lang="en-US" sz="800" dirty="0" err="1"/>
              <a:t>deleteOrder</a:t>
            </a:r>
            <a:r>
              <a:rPr lang="en-US" sz="800" dirty="0"/>
              <a:t>(long id):Order</a:t>
            </a:r>
          </a:p>
          <a:p>
            <a:endParaRPr lang="en-IN" sz="800" dirty="0"/>
          </a:p>
          <a:p>
            <a:endParaRPr lang="en-IN" sz="800" dirty="0"/>
          </a:p>
        </p:txBody>
      </p:sp>
      <p:cxnSp>
        <p:nvCxnSpPr>
          <p:cNvPr id="27" name="Straight Connector 26">
            <a:extLst>
              <a:ext uri="{FF2B5EF4-FFF2-40B4-BE49-F238E27FC236}">
                <a16:creationId xmlns="" xmlns:a16="http://schemas.microsoft.com/office/drawing/2014/main" xmlns:lc="http://schemas.openxmlformats.org/drawingml/2006/lockedCanvas" id="{619679CF-E598-49EF-850F-0C6236CA6C01}"/>
              </a:ext>
            </a:extLst>
          </p:cNvPr>
          <p:cNvCxnSpPr/>
          <p:nvPr/>
        </p:nvCxnSpPr>
        <p:spPr>
          <a:xfrm>
            <a:off x="8365996" y="1979801"/>
            <a:ext cx="2657742" cy="0"/>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 xmlns:a16="http://schemas.microsoft.com/office/drawing/2014/main" xmlns:lc="http://schemas.openxmlformats.org/drawingml/2006/lockedCanvas" id="{43D66864-7082-477C-A8BE-984EBC5FB4BE}"/>
              </a:ext>
            </a:extLst>
          </p:cNvPr>
          <p:cNvSpPr/>
          <p:nvPr/>
        </p:nvSpPr>
        <p:spPr>
          <a:xfrm>
            <a:off x="8454114" y="2783549"/>
            <a:ext cx="2657742" cy="1245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9" name="TextBox 35">
            <a:extLst>
              <a:ext uri="{FF2B5EF4-FFF2-40B4-BE49-F238E27FC236}">
                <a16:creationId xmlns="" xmlns:a16="http://schemas.microsoft.com/office/drawing/2014/main" xmlns:lc="http://schemas.openxmlformats.org/drawingml/2006/lockedCanvas" id="{A5397EE3-B476-4BF1-848F-34971A34A75D}"/>
              </a:ext>
            </a:extLst>
          </p:cNvPr>
          <p:cNvSpPr txBox="1"/>
          <p:nvPr/>
        </p:nvSpPr>
        <p:spPr>
          <a:xfrm>
            <a:off x="8454114" y="2773754"/>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IShopOwnerRepository</a:t>
            </a:r>
            <a:endParaRPr lang="en-IN" sz="1050" b="1" dirty="0"/>
          </a:p>
        </p:txBody>
      </p:sp>
      <p:sp>
        <p:nvSpPr>
          <p:cNvPr id="30" name="TextBox 36">
            <a:extLst>
              <a:ext uri="{FF2B5EF4-FFF2-40B4-BE49-F238E27FC236}">
                <a16:creationId xmlns="" xmlns:a16="http://schemas.microsoft.com/office/drawing/2014/main" xmlns:lc="http://schemas.openxmlformats.org/drawingml/2006/lockedCanvas" id="{B47BE2B9-81FE-42FA-A89F-C02E5DFB1FB6}"/>
              </a:ext>
            </a:extLst>
          </p:cNvPr>
          <p:cNvSpPr txBox="1"/>
          <p:nvPr/>
        </p:nvSpPr>
        <p:spPr>
          <a:xfrm>
            <a:off x="8524074" y="3017141"/>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addShopOwner</a:t>
            </a:r>
            <a:r>
              <a:rPr lang="en-US" sz="800" dirty="0"/>
              <a:t>(</a:t>
            </a:r>
            <a:r>
              <a:rPr lang="en-US" sz="800" dirty="0" err="1"/>
              <a:t>ShopOwner</a:t>
            </a:r>
            <a:r>
              <a:rPr lang="en-US" sz="800" dirty="0"/>
              <a:t> </a:t>
            </a:r>
            <a:r>
              <a:rPr lang="en-US" sz="800" dirty="0" err="1"/>
              <a:t>shopOwner</a:t>
            </a:r>
            <a:r>
              <a:rPr lang="en-US" sz="800" dirty="0"/>
              <a:t>) : </a:t>
            </a:r>
            <a:r>
              <a:rPr lang="en-US" sz="800" dirty="0" err="1"/>
              <a:t>ShopOwner</a:t>
            </a:r>
            <a:endParaRPr lang="en-US" sz="800" dirty="0"/>
          </a:p>
          <a:p>
            <a:r>
              <a:rPr lang="en-US" sz="800" dirty="0"/>
              <a:t>+</a:t>
            </a:r>
            <a:r>
              <a:rPr lang="en-US" sz="800" dirty="0" err="1"/>
              <a:t>updateShopOwner</a:t>
            </a:r>
            <a:r>
              <a:rPr lang="en-US" sz="800" dirty="0"/>
              <a:t>(</a:t>
            </a:r>
            <a:r>
              <a:rPr lang="en-US" sz="800" dirty="0" err="1"/>
              <a:t>ShopOwner</a:t>
            </a:r>
            <a:r>
              <a:rPr lang="en-US" sz="800" dirty="0"/>
              <a:t> </a:t>
            </a:r>
            <a:r>
              <a:rPr lang="en-US" sz="800" dirty="0" err="1"/>
              <a:t>shopOwner</a:t>
            </a:r>
            <a:r>
              <a:rPr lang="en-US" sz="800" dirty="0"/>
              <a:t>) : </a:t>
            </a:r>
            <a:r>
              <a:rPr lang="en-US" sz="800" dirty="0" err="1"/>
              <a:t>ShopOwner</a:t>
            </a:r>
            <a:endParaRPr lang="en-US" sz="800" dirty="0"/>
          </a:p>
          <a:p>
            <a:r>
              <a:rPr lang="en-US" sz="800" dirty="0"/>
              <a:t>+</a:t>
            </a:r>
            <a:r>
              <a:rPr lang="en-US" sz="800" dirty="0" err="1"/>
              <a:t>searchShopOwner</a:t>
            </a:r>
            <a:r>
              <a:rPr lang="en-US" sz="800" dirty="0"/>
              <a:t>(long id): </a:t>
            </a:r>
            <a:r>
              <a:rPr lang="en-US" sz="800" dirty="0" err="1"/>
              <a:t>ShopOwner</a:t>
            </a:r>
            <a:endParaRPr lang="en-US" sz="800" dirty="0"/>
          </a:p>
          <a:p>
            <a:r>
              <a:rPr lang="en-US" sz="800" dirty="0"/>
              <a:t>+</a:t>
            </a:r>
            <a:r>
              <a:rPr lang="en-US" sz="800" dirty="0" err="1"/>
              <a:t>deleteShopOwner</a:t>
            </a:r>
            <a:r>
              <a:rPr lang="en-US" sz="800" dirty="0"/>
              <a:t>(long id):</a:t>
            </a:r>
            <a:r>
              <a:rPr lang="en-US" sz="800" dirty="0" err="1"/>
              <a:t>ShopOwner</a:t>
            </a:r>
            <a:endParaRPr lang="en-US" sz="800" dirty="0"/>
          </a:p>
          <a:p>
            <a:endParaRPr lang="en-IN" sz="800" dirty="0"/>
          </a:p>
          <a:p>
            <a:endParaRPr lang="en-IN" sz="800" dirty="0"/>
          </a:p>
        </p:txBody>
      </p:sp>
      <p:cxnSp>
        <p:nvCxnSpPr>
          <p:cNvPr id="31" name="Straight Connector 30">
            <a:extLst>
              <a:ext uri="{FF2B5EF4-FFF2-40B4-BE49-F238E27FC236}">
                <a16:creationId xmlns="" xmlns:a16="http://schemas.microsoft.com/office/drawing/2014/main" xmlns:lc="http://schemas.openxmlformats.org/drawingml/2006/lockedCanvas" id="{A087225C-569F-459E-9EE0-59A6790AB716}"/>
              </a:ext>
            </a:extLst>
          </p:cNvPr>
          <p:cNvCxnSpPr/>
          <p:nvPr/>
        </p:nvCxnSpPr>
        <p:spPr>
          <a:xfrm>
            <a:off x="8454114" y="3838030"/>
            <a:ext cx="2657742" cy="0"/>
          </a:xfrm>
          <a:prstGeom prst="line">
            <a:avLst/>
          </a:prstGeom>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 xmlns:a16="http://schemas.microsoft.com/office/drawing/2014/main" xmlns:lc="http://schemas.openxmlformats.org/drawingml/2006/lockedCanvas" id="{EF18F95D-8BAF-4255-8FEF-E798DD6F03F1}"/>
              </a:ext>
            </a:extLst>
          </p:cNvPr>
          <p:cNvSpPr/>
          <p:nvPr/>
        </p:nvSpPr>
        <p:spPr>
          <a:xfrm>
            <a:off x="8491334" y="4450438"/>
            <a:ext cx="2657742" cy="1245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3" name="TextBox 39">
            <a:extLst>
              <a:ext uri="{FF2B5EF4-FFF2-40B4-BE49-F238E27FC236}">
                <a16:creationId xmlns="" xmlns:a16="http://schemas.microsoft.com/office/drawing/2014/main" xmlns:lc="http://schemas.openxmlformats.org/drawingml/2006/lockedCanvas" id="{D909420D-C240-4FCA-BB49-7763B7EE2B33}"/>
              </a:ext>
            </a:extLst>
          </p:cNvPr>
          <p:cNvSpPr txBox="1"/>
          <p:nvPr/>
        </p:nvSpPr>
        <p:spPr>
          <a:xfrm>
            <a:off x="8491334" y="444064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IMallAdminRepository</a:t>
            </a:r>
            <a:endParaRPr lang="en-IN" sz="1050" b="1" dirty="0"/>
          </a:p>
        </p:txBody>
      </p:sp>
      <p:sp>
        <p:nvSpPr>
          <p:cNvPr id="34" name="TextBox 40">
            <a:extLst>
              <a:ext uri="{FF2B5EF4-FFF2-40B4-BE49-F238E27FC236}">
                <a16:creationId xmlns="" xmlns:a16="http://schemas.microsoft.com/office/drawing/2014/main" xmlns:lc="http://schemas.openxmlformats.org/drawingml/2006/lockedCanvas" id="{3A7CB565-CD38-4B2D-BC03-5E2598393C47}"/>
              </a:ext>
            </a:extLst>
          </p:cNvPr>
          <p:cNvSpPr txBox="1"/>
          <p:nvPr/>
        </p:nvSpPr>
        <p:spPr>
          <a:xfrm>
            <a:off x="8561294" y="4684030"/>
            <a:ext cx="249377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addMallAdmin</a:t>
            </a:r>
            <a:r>
              <a:rPr lang="en-US" sz="800" dirty="0"/>
              <a:t>(</a:t>
            </a:r>
            <a:r>
              <a:rPr lang="en-US" sz="800" dirty="0" err="1"/>
              <a:t>MallAdmin</a:t>
            </a:r>
            <a:r>
              <a:rPr lang="en-US" sz="800" dirty="0"/>
              <a:t> </a:t>
            </a:r>
            <a:r>
              <a:rPr lang="en-US" sz="800" dirty="0" err="1"/>
              <a:t>mallAdmin</a:t>
            </a:r>
            <a:r>
              <a:rPr lang="en-US" sz="800" dirty="0"/>
              <a:t>) : </a:t>
            </a:r>
            <a:r>
              <a:rPr lang="en-US" sz="800" dirty="0" err="1"/>
              <a:t>MallAdmin</a:t>
            </a:r>
            <a:endParaRPr lang="en-US" sz="800" dirty="0"/>
          </a:p>
          <a:p>
            <a:r>
              <a:rPr lang="en-US" sz="800" dirty="0"/>
              <a:t>+</a:t>
            </a:r>
            <a:r>
              <a:rPr lang="en-US" sz="800" dirty="0" err="1"/>
              <a:t>updateMallAdmin</a:t>
            </a:r>
            <a:r>
              <a:rPr lang="en-US" sz="800" dirty="0"/>
              <a:t>(</a:t>
            </a:r>
            <a:r>
              <a:rPr lang="en-US" sz="800" dirty="0" err="1"/>
              <a:t>MallAdmin</a:t>
            </a:r>
            <a:r>
              <a:rPr lang="en-US" sz="800" dirty="0"/>
              <a:t> </a:t>
            </a:r>
            <a:r>
              <a:rPr lang="en-US" sz="800" dirty="0" err="1"/>
              <a:t>mallAdmin</a:t>
            </a:r>
            <a:r>
              <a:rPr lang="en-US" sz="800" dirty="0"/>
              <a:t>) : </a:t>
            </a:r>
            <a:r>
              <a:rPr lang="en-US" sz="800" dirty="0" err="1"/>
              <a:t>MallAdmin</a:t>
            </a:r>
            <a:endParaRPr lang="en-US" sz="800" dirty="0"/>
          </a:p>
          <a:p>
            <a:r>
              <a:rPr lang="en-US" sz="800" dirty="0"/>
              <a:t>+</a:t>
            </a:r>
            <a:r>
              <a:rPr lang="en-US" sz="800" dirty="0" err="1"/>
              <a:t>searchMallAdmin</a:t>
            </a:r>
            <a:r>
              <a:rPr lang="en-US" sz="800" dirty="0"/>
              <a:t>(long id): </a:t>
            </a:r>
            <a:r>
              <a:rPr lang="en-US" sz="800" dirty="0" err="1"/>
              <a:t>MallAdmin</a:t>
            </a:r>
            <a:endParaRPr lang="en-US" sz="800" dirty="0"/>
          </a:p>
          <a:p>
            <a:r>
              <a:rPr lang="en-US" sz="800" dirty="0"/>
              <a:t>+</a:t>
            </a:r>
            <a:r>
              <a:rPr lang="en-US" sz="800" dirty="0" err="1"/>
              <a:t>deleteMallAdmin</a:t>
            </a:r>
            <a:r>
              <a:rPr lang="en-US" sz="800" dirty="0"/>
              <a:t>(long id):</a:t>
            </a:r>
            <a:r>
              <a:rPr lang="en-US" sz="800" dirty="0" err="1"/>
              <a:t>MallAdmin</a:t>
            </a:r>
            <a:endParaRPr lang="en-US" sz="800" dirty="0"/>
          </a:p>
          <a:p>
            <a:endParaRPr lang="en-IN" sz="800" dirty="0"/>
          </a:p>
          <a:p>
            <a:endParaRPr lang="en-IN" sz="800" dirty="0"/>
          </a:p>
        </p:txBody>
      </p:sp>
      <p:cxnSp>
        <p:nvCxnSpPr>
          <p:cNvPr id="35" name="Straight Connector 34">
            <a:extLst>
              <a:ext uri="{FF2B5EF4-FFF2-40B4-BE49-F238E27FC236}">
                <a16:creationId xmlns="" xmlns:a16="http://schemas.microsoft.com/office/drawing/2014/main" xmlns:lc="http://schemas.openxmlformats.org/drawingml/2006/lockedCanvas" id="{CBBC9AF0-A66F-4F21-835D-850EB063AF07}"/>
              </a:ext>
            </a:extLst>
          </p:cNvPr>
          <p:cNvCxnSpPr/>
          <p:nvPr/>
        </p:nvCxnSpPr>
        <p:spPr>
          <a:xfrm>
            <a:off x="8491334" y="5504919"/>
            <a:ext cx="2657742"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 xmlns:a16="http://schemas.microsoft.com/office/drawing/2014/main" xmlns:lc="http://schemas.openxmlformats.org/drawingml/2006/lockedCanvas" id="{A18F5EF6-08FD-4990-89CF-12D5B3C5A208}"/>
              </a:ext>
            </a:extLst>
          </p:cNvPr>
          <p:cNvSpPr/>
          <p:nvPr/>
        </p:nvSpPr>
        <p:spPr>
          <a:xfrm>
            <a:off x="1806789" y="4950568"/>
            <a:ext cx="2657742" cy="12458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7" name="TextBox 43">
            <a:extLst>
              <a:ext uri="{FF2B5EF4-FFF2-40B4-BE49-F238E27FC236}">
                <a16:creationId xmlns="" xmlns:a16="http://schemas.microsoft.com/office/drawing/2014/main" xmlns:lc="http://schemas.openxmlformats.org/drawingml/2006/lockedCanvas" id="{12C62AB7-1049-4D25-AB0C-E192EF97E7E0}"/>
              </a:ext>
            </a:extLst>
          </p:cNvPr>
          <p:cNvSpPr txBox="1"/>
          <p:nvPr/>
        </p:nvSpPr>
        <p:spPr>
          <a:xfrm>
            <a:off x="1806789" y="4940773"/>
            <a:ext cx="2657742" cy="2308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IN" sz="900" b="1" dirty="0" err="1"/>
              <a:t>IItemRepository</a:t>
            </a:r>
            <a:endParaRPr lang="en-IN" sz="1050" b="1" dirty="0"/>
          </a:p>
        </p:txBody>
      </p:sp>
      <p:sp>
        <p:nvSpPr>
          <p:cNvPr id="38" name="TextBox 44">
            <a:extLst>
              <a:ext uri="{FF2B5EF4-FFF2-40B4-BE49-F238E27FC236}">
                <a16:creationId xmlns="" xmlns:a16="http://schemas.microsoft.com/office/drawing/2014/main" xmlns:lc="http://schemas.openxmlformats.org/drawingml/2006/lockedCanvas" id="{3C22B242-8F4E-4A42-802A-B3A4230E7163}"/>
              </a:ext>
            </a:extLst>
          </p:cNvPr>
          <p:cNvSpPr txBox="1"/>
          <p:nvPr/>
        </p:nvSpPr>
        <p:spPr>
          <a:xfrm>
            <a:off x="1876749" y="5184160"/>
            <a:ext cx="2493777"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t>
            </a:r>
            <a:r>
              <a:rPr lang="en-US" sz="800" dirty="0" err="1"/>
              <a:t>addItem</a:t>
            </a:r>
            <a:r>
              <a:rPr lang="en-US" sz="800" dirty="0"/>
              <a:t>(Item item) : Item</a:t>
            </a:r>
          </a:p>
          <a:p>
            <a:r>
              <a:rPr lang="en-US" sz="800" dirty="0"/>
              <a:t>+</a:t>
            </a:r>
            <a:r>
              <a:rPr lang="en-US" sz="800" dirty="0" err="1"/>
              <a:t>updateItem</a:t>
            </a:r>
            <a:r>
              <a:rPr lang="en-US" sz="800" dirty="0"/>
              <a:t>(Item item) : Item</a:t>
            </a:r>
          </a:p>
          <a:p>
            <a:r>
              <a:rPr lang="en-US" sz="800" dirty="0"/>
              <a:t>+</a:t>
            </a:r>
            <a:r>
              <a:rPr lang="en-US" sz="800" dirty="0" err="1"/>
              <a:t>searchItem</a:t>
            </a:r>
            <a:r>
              <a:rPr lang="en-US" sz="800" dirty="0"/>
              <a:t>(long id): Item</a:t>
            </a:r>
          </a:p>
          <a:p>
            <a:r>
              <a:rPr lang="en-US" sz="800" dirty="0"/>
              <a:t>+</a:t>
            </a:r>
            <a:r>
              <a:rPr lang="en-US" sz="800" dirty="0" err="1"/>
              <a:t>deleteItem</a:t>
            </a:r>
            <a:r>
              <a:rPr lang="en-US" sz="800" dirty="0"/>
              <a:t>(long id):Item</a:t>
            </a:r>
          </a:p>
          <a:p>
            <a:endParaRPr lang="en-IN" sz="800" dirty="0"/>
          </a:p>
          <a:p>
            <a:endParaRPr lang="en-IN" sz="800" dirty="0"/>
          </a:p>
        </p:txBody>
      </p:sp>
      <p:cxnSp>
        <p:nvCxnSpPr>
          <p:cNvPr id="39" name="Straight Connector 38">
            <a:extLst>
              <a:ext uri="{FF2B5EF4-FFF2-40B4-BE49-F238E27FC236}">
                <a16:creationId xmlns="" xmlns:a16="http://schemas.microsoft.com/office/drawing/2014/main" xmlns:lc="http://schemas.openxmlformats.org/drawingml/2006/lockedCanvas" id="{E0725663-0C1B-4DD1-A060-00502AC1E463}"/>
              </a:ext>
            </a:extLst>
          </p:cNvPr>
          <p:cNvCxnSpPr/>
          <p:nvPr/>
        </p:nvCxnSpPr>
        <p:spPr>
          <a:xfrm>
            <a:off x="1806789" y="6005049"/>
            <a:ext cx="265774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50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33C35-2960-B3DA-3D99-5914D95C8D4C}"/>
              </a:ext>
            </a:extLst>
          </p:cNvPr>
          <p:cNvSpPr>
            <a:spLocks noGrp="1"/>
          </p:cNvSpPr>
          <p:nvPr>
            <p:ph type="title"/>
          </p:nvPr>
        </p:nvSpPr>
        <p:spPr>
          <a:xfrm>
            <a:off x="1154953" y="729673"/>
            <a:ext cx="8761413" cy="950959"/>
          </a:xfrm>
        </p:spPr>
        <p:txBody>
          <a:bodyPr/>
          <a:lstStyle/>
          <a:p>
            <a:pPr rtl="0">
              <a:spcBef>
                <a:spcPts val="0"/>
              </a:spcBef>
              <a:spcAft>
                <a:spcPts val="0"/>
              </a:spcAft>
            </a:pPr>
            <a:r>
              <a:rPr lang="en-IN" sz="2400" dirty="0" smtClean="0">
                <a:solidFill>
                  <a:srgbClr val="FFFFFF"/>
                </a:solidFill>
                <a:latin typeface="Verdana" panose="020B0604030504040204" pitchFamily="34" charset="0"/>
              </a:rPr>
              <a:t>Problem</a:t>
            </a:r>
            <a:r>
              <a:rPr lang="en-IN" sz="2400" b="0" i="0" u="none" strike="noStrike" dirty="0" smtClean="0">
                <a:solidFill>
                  <a:srgbClr val="FFFFFF"/>
                </a:solidFill>
                <a:effectLst/>
                <a:latin typeface="Verdana" panose="020B0604030504040204" pitchFamily="34" charset="0"/>
              </a:rPr>
              <a:t> </a:t>
            </a:r>
            <a:r>
              <a:rPr lang="en-IN" sz="2400" b="0" i="0" u="none" strike="noStrike" dirty="0">
                <a:solidFill>
                  <a:srgbClr val="FFFFFF"/>
                </a:solidFill>
                <a:effectLst/>
                <a:latin typeface="Verdana" panose="020B0604030504040204" pitchFamily="34" charset="0"/>
              </a:rPr>
              <a:t>Statement</a:t>
            </a:r>
            <a:r>
              <a:rPr lang="en-IN" sz="2400" b="0" dirty="0">
                <a:effectLst/>
              </a:rPr>
              <a:t/>
            </a:r>
            <a:br>
              <a:rPr lang="en-IN" sz="2400" b="0" dirty="0">
                <a:effectLst/>
              </a:rPr>
            </a:br>
            <a:r>
              <a:rPr lang="en-IN" sz="2400" dirty="0"/>
              <a:t/>
            </a:r>
            <a:br>
              <a:rPr lang="en-IN" sz="2400" dirty="0"/>
            </a:br>
            <a:endParaRPr lang="en-IN" sz="2400" dirty="0"/>
          </a:p>
        </p:txBody>
      </p:sp>
      <p:sp>
        <p:nvSpPr>
          <p:cNvPr id="4" name="TextBox 3">
            <a:extLst>
              <a:ext uri="{FF2B5EF4-FFF2-40B4-BE49-F238E27FC236}">
                <a16:creationId xmlns:a16="http://schemas.microsoft.com/office/drawing/2014/main" xmlns="" id="{96EB8F48-BE4F-E05D-1393-0EEF0138C65E}"/>
              </a:ext>
            </a:extLst>
          </p:cNvPr>
          <p:cNvSpPr txBox="1"/>
          <p:nvPr/>
        </p:nvSpPr>
        <p:spPr>
          <a:xfrm>
            <a:off x="1337834" y="2610683"/>
            <a:ext cx="9411446" cy="3693319"/>
          </a:xfrm>
          <a:prstGeom prst="rect">
            <a:avLst/>
          </a:prstGeom>
          <a:noFill/>
        </p:spPr>
        <p:txBody>
          <a:bodyPr wrap="square">
            <a:spAutoFit/>
          </a:bodyPr>
          <a:lstStyle/>
          <a:p>
            <a:pPr rtl="0">
              <a:spcBef>
                <a:spcPts val="0"/>
              </a:spcBef>
              <a:spcAft>
                <a:spcPts val="0"/>
              </a:spcAft>
            </a:pPr>
            <a:r>
              <a:rPr lang="en-US" sz="1800" b="0" i="0" u="none" strike="noStrike" dirty="0" smtClean="0">
                <a:effectLst/>
                <a:latin typeface="Calibri" panose="020F0502020204030204" pitchFamily="34" charset="0"/>
              </a:rPr>
              <a:t>The </a:t>
            </a:r>
            <a:r>
              <a:rPr lang="en-US" sz="1800" b="0" i="0" u="none" strike="noStrike" dirty="0">
                <a:effectLst/>
                <a:latin typeface="Calibri" panose="020F0502020204030204" pitchFamily="34" charset="0"/>
              </a:rPr>
              <a:t>purpose of the project “WEB BASED PLACEMENT MANAGEMENT SYSTEM USING CERTIFICATE AUTHENTICATOR”, the manual work makes the process slow and other problems such as inconsistency and ambiguity on operations. In order to avoid this web-based placement managed system is proposed, where the student information in the college with regard to placement is managed efficiently. It intends to help fast in fast access procedures in placement related activities and ensures to maintain the details of the student. Students logging should be able to upload their personal and educational information. The key feature of this project is that it is one-time registration enabled. The placement cell calls the companies to select their students for jobs via the campus interview. The placement cell allows the companies to view the student resumes in selective manner. They can filter the students’ profile as per their requirement. The job details of the placed students will be provided by the administrator.</a:t>
            </a:r>
            <a:endParaRPr lang="en-US" b="0" dirty="0">
              <a:effectLst/>
            </a:endParaRPr>
          </a:p>
          <a:p>
            <a:r>
              <a:rPr lang="en-US" b="0" dirty="0">
                <a:effectLst/>
              </a:rPr>
              <a:t/>
            </a:r>
            <a:br>
              <a:rPr lang="en-US" b="0" dirty="0">
                <a:effectLst/>
              </a:rPr>
            </a:br>
            <a:endParaRPr lang="en-IN" dirty="0"/>
          </a:p>
        </p:txBody>
      </p:sp>
    </p:spTree>
    <p:extLst>
      <p:ext uri="{BB962C8B-B14F-4D97-AF65-F5344CB8AC3E}">
        <p14:creationId xmlns:p14="http://schemas.microsoft.com/office/powerpoint/2010/main" val="347347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48A6D-87CC-1804-EE9C-522FEA64D4CE}"/>
              </a:ext>
            </a:extLst>
          </p:cNvPr>
          <p:cNvSpPr>
            <a:spLocks noGrp="1"/>
          </p:cNvSpPr>
          <p:nvPr>
            <p:ph type="title"/>
          </p:nvPr>
        </p:nvSpPr>
        <p:spPr>
          <a:xfrm>
            <a:off x="1134635" y="2037080"/>
            <a:ext cx="2793158" cy="889000"/>
          </a:xfrm>
        </p:spPr>
        <p:txBody>
          <a:bodyPr/>
          <a:lstStyle/>
          <a:p>
            <a:pPr rtl="0">
              <a:spcBef>
                <a:spcPts val="0"/>
              </a:spcBef>
              <a:spcAft>
                <a:spcPts val="0"/>
              </a:spcAft>
            </a:pPr>
            <a:r>
              <a:rPr lang="en-IN" sz="3200" b="1" i="0" u="none" strike="noStrike" dirty="0">
                <a:solidFill>
                  <a:srgbClr val="FFFFFF"/>
                </a:solidFill>
                <a:effectLst/>
                <a:latin typeface="Verdana" panose="020B0604030504040204" pitchFamily="34" charset="0"/>
              </a:rPr>
              <a:t>Road Map</a:t>
            </a:r>
            <a:r>
              <a:rPr lang="en-IN" sz="3200" b="1" dirty="0">
                <a:effectLst/>
              </a:rPr>
              <a:t/>
            </a:r>
            <a:br>
              <a:rPr lang="en-IN" sz="3200" b="1" dirty="0">
                <a:effectLst/>
              </a:rPr>
            </a:br>
            <a:r>
              <a:rPr lang="en-IN" sz="3200" b="1" dirty="0"/>
              <a:t/>
            </a:r>
            <a:br>
              <a:rPr lang="en-IN" sz="3200" b="1" dirty="0"/>
            </a:br>
            <a:endParaRPr lang="en-IN" sz="3200" b="1" dirty="0"/>
          </a:p>
        </p:txBody>
      </p:sp>
      <p:graphicFrame>
        <p:nvGraphicFramePr>
          <p:cNvPr id="5" name="Content Placeholder 4">
            <a:extLst>
              <a:ext uri="{FF2B5EF4-FFF2-40B4-BE49-F238E27FC236}">
                <a16:creationId xmlns:a16="http://schemas.microsoft.com/office/drawing/2014/main" xmlns="" id="{EE8055D5-B68F-A6DA-0D4C-C2C99A660A40}"/>
              </a:ext>
            </a:extLst>
          </p:cNvPr>
          <p:cNvGraphicFramePr>
            <a:graphicFrameLocks noGrp="1"/>
          </p:cNvGraphicFramePr>
          <p:nvPr>
            <p:ph idx="1"/>
            <p:extLst>
              <p:ext uri="{D42A27DB-BD31-4B8C-83A1-F6EECF244321}">
                <p14:modId xmlns:p14="http://schemas.microsoft.com/office/powerpoint/2010/main" val="4168320929"/>
              </p:ext>
            </p:extLst>
          </p:nvPr>
        </p:nvGraphicFramePr>
        <p:xfrm>
          <a:off x="4604657" y="1447799"/>
          <a:ext cx="6906623" cy="4577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A0ED3BA1-EA33-2F0E-FE9E-8178794A7A68}"/>
              </a:ext>
            </a:extLst>
          </p:cNvPr>
          <p:cNvSpPr>
            <a:spLocks noGrp="1"/>
          </p:cNvSpPr>
          <p:nvPr>
            <p:ph type="body" sz="half" idx="2"/>
          </p:nvPr>
        </p:nvSpPr>
        <p:spPr>
          <a:xfrm>
            <a:off x="680720" y="1920240"/>
            <a:ext cx="4023360" cy="4104639"/>
          </a:xfrm>
        </p:spPr>
        <p:txBody>
          <a:bodyPr/>
          <a:lstStyle/>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endParaRPr lang="en-US" sz="1800" dirty="0">
              <a:solidFill>
                <a:schemeClr val="bg1"/>
              </a:solidFill>
              <a:latin typeface="Verdana" panose="020B0604030504040204" pitchFamily="34" charset="0"/>
            </a:endParaRPr>
          </a:p>
          <a:p>
            <a:pPr rtl="0">
              <a:spcBef>
                <a:spcPts val="0"/>
              </a:spcBef>
              <a:spcAft>
                <a:spcPts val="0"/>
              </a:spcAft>
            </a:pPr>
            <a:endParaRPr lang="en-US" sz="1800" b="0" i="0" u="none" strike="noStrike" dirty="0">
              <a:solidFill>
                <a:schemeClr val="bg1"/>
              </a:solidFill>
              <a:effectLst/>
              <a:latin typeface="Verdana" panose="020B0604030504040204" pitchFamily="34" charset="0"/>
            </a:endParaRPr>
          </a:p>
          <a:p>
            <a:pPr rtl="0">
              <a:spcBef>
                <a:spcPts val="0"/>
              </a:spcBef>
              <a:spcAft>
                <a:spcPts val="0"/>
              </a:spcAft>
            </a:pPr>
            <a:r>
              <a:rPr lang="en-US" sz="1800" b="0" i="0" u="none" strike="noStrike" dirty="0">
                <a:solidFill>
                  <a:schemeClr val="bg1"/>
                </a:solidFill>
                <a:effectLst/>
                <a:latin typeface="Verdana" panose="020B0604030504040204" pitchFamily="34" charset="0"/>
              </a:rPr>
              <a:t>Application will be developed in following Sprints –</a:t>
            </a:r>
            <a:endParaRPr lang="en-US" sz="1800" b="0" dirty="0">
              <a:solidFill>
                <a:schemeClr val="bg1"/>
              </a:solidFill>
              <a:effectLst/>
            </a:endParaRPr>
          </a:p>
          <a:p>
            <a:pPr rtl="0">
              <a:spcBef>
                <a:spcPts val="0"/>
              </a:spcBef>
              <a:spcAft>
                <a:spcPts val="0"/>
              </a:spcAft>
            </a:pPr>
            <a:r>
              <a:rPr lang="en-US" b="0" dirty="0">
                <a:effectLst/>
              </a:rPr>
              <a:t/>
            </a:r>
            <a:br>
              <a:rPr lang="en-US" b="0" dirty="0">
                <a:effectLst/>
              </a:rPr>
            </a:br>
            <a:r>
              <a:rPr lang="en-US" b="0" dirty="0">
                <a:effectLst/>
              </a:rPr>
              <a:t/>
            </a:r>
            <a:br>
              <a:rPr lang="en-US" b="0" dirty="0">
                <a:effectLst/>
              </a:rPr>
            </a:br>
            <a:endParaRPr lang="en-IN" dirty="0"/>
          </a:p>
        </p:txBody>
      </p:sp>
    </p:spTree>
    <p:extLst>
      <p:ext uri="{BB962C8B-B14F-4D97-AF65-F5344CB8AC3E}">
        <p14:creationId xmlns:p14="http://schemas.microsoft.com/office/powerpoint/2010/main" val="212184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42B4C-72E6-A2F6-7FE2-FAF06E82AEDE}"/>
              </a:ext>
            </a:extLst>
          </p:cNvPr>
          <p:cNvSpPr>
            <a:spLocks noGrp="1"/>
          </p:cNvSpPr>
          <p:nvPr>
            <p:ph type="title"/>
          </p:nvPr>
        </p:nvSpPr>
        <p:spPr/>
        <p:txBody>
          <a:bodyPr/>
          <a:lstStyle/>
          <a:p>
            <a:r>
              <a:rPr lang="en-IN" dirty="0"/>
              <a:t>Plan</a:t>
            </a:r>
          </a:p>
        </p:txBody>
      </p:sp>
      <p:sp>
        <p:nvSpPr>
          <p:cNvPr id="3" name="Content Placeholder 2">
            <a:extLst>
              <a:ext uri="{FF2B5EF4-FFF2-40B4-BE49-F238E27FC236}">
                <a16:creationId xmlns:a16="http://schemas.microsoft.com/office/drawing/2014/main" xmlns="" id="{672CF46E-98C4-83E6-48B2-04D98CF4647A}"/>
              </a:ext>
            </a:extLst>
          </p:cNvPr>
          <p:cNvSpPr>
            <a:spLocks noGrp="1"/>
          </p:cNvSpPr>
          <p:nvPr>
            <p:ph sz="half" idx="1"/>
          </p:nvPr>
        </p:nvSpPr>
        <p:spPr>
          <a:xfrm>
            <a:off x="1154954" y="2603500"/>
            <a:ext cx="8761412" cy="3416301"/>
          </a:xfrm>
        </p:spPr>
        <p:txBody>
          <a:bodyPr>
            <a:normAutofit/>
          </a:bodyPr>
          <a:lstStyle/>
          <a:p>
            <a:pPr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 Design </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Generate the skeleton as per class design provided</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2"/>
            </a:pPr>
            <a:r>
              <a:rPr lang="en-US" b="0" i="0" u="none" strike="noStrike" dirty="0">
                <a:solidFill>
                  <a:srgbClr val="000000"/>
                </a:solidFill>
                <a:effectLst/>
                <a:latin typeface="Calibri" panose="020F0502020204030204" pitchFamily="34" charset="0"/>
                <a:cs typeface="Calibri" panose="020F0502020204030204" pitchFamily="34" charset="0"/>
              </a:rPr>
              <a:t>TDD approach</a:t>
            </a: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Identify test cases for each module</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Write Failing Test cases</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marL="742950" lvl="1" indent="-285750" rtl="0" fontAlgn="base">
              <a:spcBef>
                <a:spcPts val="600"/>
              </a:spcBef>
              <a:spcAft>
                <a:spcPts val="0"/>
              </a:spcAft>
              <a:buFont typeface="+mj-lt"/>
              <a:buAutoNum type="arabicPeriod"/>
            </a:pPr>
            <a:r>
              <a:rPr lang="en-US" sz="1800" b="0" i="0" u="none" strike="noStrike" dirty="0">
                <a:solidFill>
                  <a:srgbClr val="000000"/>
                </a:solidFill>
                <a:effectLst/>
                <a:latin typeface="Calibri" panose="020F0502020204030204" pitchFamily="34" charset="0"/>
                <a:cs typeface="Calibri" panose="020F0502020204030204" pitchFamily="34" charset="0"/>
              </a:rPr>
              <a:t>Convert the Test Cases in GREEN</a:t>
            </a:r>
            <a:endParaRPr lang="en-US" sz="1800" b="0" i="0" u="none" strike="noStrike" dirty="0">
              <a:solidFill>
                <a:srgbClr val="0070AD"/>
              </a:solidFill>
              <a:effectLst/>
              <a:latin typeface="Calibri" panose="020F0502020204030204" pitchFamily="34" charset="0"/>
              <a:cs typeface="Calibri" panose="020F0502020204030204" pitchFamily="34" charset="0"/>
            </a:endParaRPr>
          </a:p>
          <a:p>
            <a:pPr rtl="0" fontAlgn="base">
              <a:spcBef>
                <a:spcPts val="600"/>
              </a:spcBef>
              <a:spcAft>
                <a:spcPts val="0"/>
              </a:spcAft>
              <a:buFont typeface="+mj-lt"/>
              <a:buAutoNum type="arabicPeriod" startAt="3"/>
            </a:pPr>
            <a:r>
              <a:rPr lang="en-US" b="0" i="0" u="none" strike="noStrike" dirty="0">
                <a:solidFill>
                  <a:srgbClr val="000000"/>
                </a:solidFill>
                <a:effectLst/>
                <a:latin typeface="Calibri" panose="020F0502020204030204" pitchFamily="34" charset="0"/>
                <a:cs typeface="Calibri" panose="020F0502020204030204" pitchFamily="34" charset="0"/>
              </a:rPr>
              <a:t>Implement the case study in incremental manner</a:t>
            </a:r>
          </a:p>
          <a:p>
            <a:pPr rtl="0">
              <a:spcBef>
                <a:spcPts val="600"/>
              </a:spcBef>
              <a:spcAft>
                <a:spcPts val="0"/>
              </a:spcAft>
            </a:pPr>
            <a:endParaRPr lang="en-US"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56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982BC-FB41-F506-D10C-2E2A20BD00EF}"/>
              </a:ext>
            </a:extLst>
          </p:cNvPr>
          <p:cNvSpPr>
            <a:spLocks noGrp="1"/>
          </p:cNvSpPr>
          <p:nvPr>
            <p:ph type="title"/>
          </p:nvPr>
        </p:nvSpPr>
        <p:spPr/>
        <p:txBody>
          <a:bodyPr/>
          <a:lstStyle/>
          <a:p>
            <a:r>
              <a:rPr lang="en-IN" sz="2500" b="1" i="0" u="none" strike="noStrike" dirty="0">
                <a:solidFill>
                  <a:schemeClr val="bg1"/>
                </a:solidFill>
                <a:effectLst/>
                <a:latin typeface="Calibri" panose="020F0502020204030204" pitchFamily="34" charset="0"/>
                <a:cs typeface="Calibri" panose="020F0502020204030204" pitchFamily="34" charset="0"/>
              </a:rPr>
              <a:t>Modules</a:t>
            </a:r>
            <a:endParaRPr lang="en-IN" sz="2500" b="1" dirty="0">
              <a:solidFill>
                <a:schemeClr val="bg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04E5FCD1-C360-EF13-286B-CF2661EEFC64}"/>
              </a:ext>
            </a:extLst>
          </p:cNvPr>
          <p:cNvSpPr txBox="1"/>
          <p:nvPr/>
        </p:nvSpPr>
        <p:spPr>
          <a:xfrm>
            <a:off x="827314" y="2318657"/>
            <a:ext cx="3472543" cy="2041585"/>
          </a:xfrm>
          <a:prstGeom prst="rect">
            <a:avLst/>
          </a:prstGeom>
          <a:solidFill>
            <a:schemeClr val="accent1">
              <a:lumMod val="40000"/>
              <a:lumOff val="60000"/>
            </a:schemeClr>
          </a:solidFill>
        </p:spPr>
        <p:txBody>
          <a:bodyPr wrap="square">
            <a:spAutoFit/>
          </a:bodyPr>
          <a:lstStyle/>
          <a:p>
            <a:pPr rtl="0">
              <a:spcBef>
                <a:spcPts val="0"/>
              </a:spcBef>
              <a:spcAft>
                <a:spcPts val="0"/>
              </a:spcAft>
            </a:pPr>
            <a:r>
              <a:rPr lang="en-US" sz="1500" dirty="0">
                <a:latin typeface="Calibri" panose="020F0502020204030204" pitchFamily="34" charset="0"/>
                <a:cs typeface="Calibri" panose="020F0502020204030204" pitchFamily="34" charset="0"/>
              </a:rPr>
              <a:t>Login Module:</a:t>
            </a:r>
          </a:p>
          <a:p>
            <a:pPr rtl="0">
              <a:spcBef>
                <a:spcPts val="800"/>
              </a:spcBef>
              <a:spcAft>
                <a:spcPts val="0"/>
              </a:spcAft>
            </a:pPr>
            <a:r>
              <a:rPr lang="en-US" sz="1500" dirty="0">
                <a:latin typeface="Calibri" panose="020F0502020204030204" pitchFamily="34" charset="0"/>
                <a:cs typeface="Calibri" panose="020F0502020204030204" pitchFamily="34" charset="0"/>
              </a:rPr>
              <a:t>All university and corporate must login into the website to view student information, placement schedule information. All user names and password must be protected by using this module, which means that for each user, there must be unique username and password. </a:t>
            </a:r>
          </a:p>
        </p:txBody>
      </p:sp>
      <p:sp>
        <p:nvSpPr>
          <p:cNvPr id="6" name="TextBox 5">
            <a:extLst>
              <a:ext uri="{FF2B5EF4-FFF2-40B4-BE49-F238E27FC236}">
                <a16:creationId xmlns:a16="http://schemas.microsoft.com/office/drawing/2014/main" xmlns="" id="{94F60EFE-C14F-5BB9-2E6C-1433AF23A268}"/>
              </a:ext>
            </a:extLst>
          </p:cNvPr>
          <p:cNvSpPr txBox="1"/>
          <p:nvPr/>
        </p:nvSpPr>
        <p:spPr>
          <a:xfrm>
            <a:off x="805542" y="4607393"/>
            <a:ext cx="3472543" cy="2118529"/>
          </a:xfrm>
          <a:prstGeom prst="rect">
            <a:avLst/>
          </a:prstGeom>
          <a:solidFill>
            <a:schemeClr val="accent5"/>
          </a:solidFill>
        </p:spPr>
        <p:txBody>
          <a:bodyPr wrap="square">
            <a:spAutoFit/>
          </a:bodyPr>
          <a:lstStyle/>
          <a:p>
            <a:pPr rtl="0">
              <a:spcBef>
                <a:spcPts val="0"/>
              </a:spcBef>
              <a:spcAft>
                <a:spcPts val="0"/>
              </a:spcAft>
            </a:pPr>
            <a:r>
              <a:rPr lang="en-US" sz="1500" b="1" i="0" u="none" strike="noStrike" dirty="0">
                <a:solidFill>
                  <a:srgbClr val="000000"/>
                </a:solidFill>
                <a:effectLst/>
                <a:latin typeface="Calibri" panose="020F0502020204030204" pitchFamily="34" charset="0"/>
                <a:cs typeface="Calibri" panose="020F0502020204030204" pitchFamily="34" charset="0"/>
              </a:rPr>
              <a:t>Placement schedule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solidFill>
                  <a:srgbClr val="000000"/>
                </a:solidFill>
                <a:effectLst/>
                <a:latin typeface="Calibri" panose="020F0502020204030204" pitchFamily="34" charset="0"/>
                <a:cs typeface="Calibri" panose="020F0502020204030204" pitchFamily="34" charset="0"/>
              </a:rPr>
              <a:t> In this module corporate can schedule a campus placement in particular university by giving the following information</a:t>
            </a:r>
            <a:endParaRPr lang="en-US" sz="1500" b="0" dirty="0">
              <a:effectLst/>
              <a:latin typeface="Calibri" panose="020F0502020204030204" pitchFamily="34" charset="0"/>
              <a:cs typeface="Calibri" panose="020F0502020204030204" pitchFamily="34" charset="0"/>
            </a:endParaRP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Schedule date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Qualification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Year</a:t>
            </a:r>
          </a:p>
        </p:txBody>
      </p:sp>
      <p:sp>
        <p:nvSpPr>
          <p:cNvPr id="8" name="TextBox 7">
            <a:extLst>
              <a:ext uri="{FF2B5EF4-FFF2-40B4-BE49-F238E27FC236}">
                <a16:creationId xmlns:a16="http://schemas.microsoft.com/office/drawing/2014/main" xmlns="" id="{6F264294-0E6B-4050-2C22-FA3515E65439}"/>
              </a:ext>
            </a:extLst>
          </p:cNvPr>
          <p:cNvSpPr txBox="1"/>
          <p:nvPr/>
        </p:nvSpPr>
        <p:spPr>
          <a:xfrm>
            <a:off x="5029199" y="2427268"/>
            <a:ext cx="3298373" cy="4349909"/>
          </a:xfrm>
          <a:prstGeom prst="rect">
            <a:avLst/>
          </a:prstGeom>
          <a:solidFill>
            <a:schemeClr val="tx1">
              <a:lumMod val="50000"/>
              <a:lumOff val="50000"/>
            </a:schemeClr>
          </a:solidFill>
        </p:spPr>
        <p:txBody>
          <a:bodyPr wrap="square">
            <a:spAutoFit/>
          </a:bodyPr>
          <a:lstStyle/>
          <a:p>
            <a:pPr rtl="0">
              <a:spcBef>
                <a:spcPts val="0"/>
              </a:spcBef>
              <a:spcAft>
                <a:spcPts val="0"/>
              </a:spcAft>
            </a:pPr>
            <a:r>
              <a:rPr lang="en-US" sz="1500" b="1" i="0" u="none" strike="noStrike" dirty="0">
                <a:solidFill>
                  <a:srgbClr val="000000"/>
                </a:solidFill>
                <a:effectLst/>
                <a:latin typeface="Calibri" panose="020F0502020204030204" pitchFamily="34" charset="0"/>
                <a:cs typeface="Calibri" panose="020F0502020204030204" pitchFamily="34" charset="0"/>
              </a:rPr>
              <a:t>Student process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solidFill>
                  <a:srgbClr val="000000"/>
                </a:solidFill>
                <a:effectLst/>
                <a:latin typeface="Calibri" panose="020F0502020204030204" pitchFamily="34" charset="0"/>
                <a:cs typeface="Calibri" panose="020F0502020204030204" pitchFamily="34" charset="0"/>
              </a:rPr>
              <a:t>In this module,</a:t>
            </a:r>
            <a:endParaRPr lang="en-US" sz="1500" b="0" dirty="0">
              <a:effectLst/>
              <a:latin typeface="Calibri" panose="020F0502020204030204" pitchFamily="34" charset="0"/>
              <a:cs typeface="Calibri" panose="020F0502020204030204" pitchFamily="34" charset="0"/>
            </a:endParaRP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University can post new student data by giving the following information,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Student name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Qualification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Course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Year of passing</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Certificate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Corporate can download the certificate of a particular candidate by giving following information</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Student name</a:t>
            </a:r>
          </a:p>
          <a:p>
            <a:pPr rtl="0" fontAlgn="base">
              <a:spcBef>
                <a:spcPts val="800"/>
              </a:spcBef>
              <a:spcAft>
                <a:spcPts val="0"/>
              </a:spcAft>
              <a:buFont typeface="Arial" panose="020B0604020202020204" pitchFamily="34" charset="0"/>
              <a:buChar char="•"/>
            </a:pPr>
            <a:r>
              <a:rPr lang="en-US" sz="1500" b="0" i="0" u="none" strike="noStrike" dirty="0">
                <a:solidFill>
                  <a:srgbClr val="000000"/>
                </a:solidFill>
                <a:effectLst/>
                <a:latin typeface="Calibri" panose="020F0502020204030204" pitchFamily="34" charset="0"/>
                <a:cs typeface="Calibri" panose="020F0502020204030204" pitchFamily="34" charset="0"/>
              </a:rPr>
              <a:t>Hal ticket number</a:t>
            </a:r>
          </a:p>
        </p:txBody>
      </p:sp>
      <p:sp>
        <p:nvSpPr>
          <p:cNvPr id="10" name="TextBox 9">
            <a:extLst>
              <a:ext uri="{FF2B5EF4-FFF2-40B4-BE49-F238E27FC236}">
                <a16:creationId xmlns:a16="http://schemas.microsoft.com/office/drawing/2014/main" xmlns="" id="{8B8ED716-1680-AB04-4920-9A0A932A1334}"/>
              </a:ext>
            </a:extLst>
          </p:cNvPr>
          <p:cNvSpPr txBox="1"/>
          <p:nvPr/>
        </p:nvSpPr>
        <p:spPr>
          <a:xfrm>
            <a:off x="8882743" y="2523624"/>
            <a:ext cx="2699657" cy="1810752"/>
          </a:xfrm>
          <a:prstGeom prst="rect">
            <a:avLst/>
          </a:prstGeom>
          <a:solidFill>
            <a:schemeClr val="accent4">
              <a:lumMod val="60000"/>
              <a:lumOff val="40000"/>
            </a:schemeClr>
          </a:solidFill>
        </p:spPr>
        <p:txBody>
          <a:bodyPr wrap="square">
            <a:spAutoFit/>
          </a:bodyPr>
          <a:lstStyle/>
          <a:p>
            <a:pPr rtl="0">
              <a:spcBef>
                <a:spcPts val="0"/>
              </a:spcBef>
              <a:spcAft>
                <a:spcPts val="0"/>
              </a:spcAft>
            </a:pPr>
            <a:r>
              <a:rPr lang="en-US" sz="1500" b="1" i="0" u="none" strike="noStrike" dirty="0">
                <a:effectLst/>
                <a:latin typeface="Calibri" panose="020F0502020204030204" pitchFamily="34" charset="0"/>
                <a:cs typeface="Calibri" panose="020F0502020204030204" pitchFamily="34" charset="0"/>
              </a:rPr>
              <a:t>Search module:</a:t>
            </a:r>
            <a:endParaRPr lang="en-US" sz="1500" b="0" dirty="0">
              <a:effectLst/>
              <a:latin typeface="Calibri" panose="020F0502020204030204" pitchFamily="34" charset="0"/>
              <a:cs typeface="Calibri" panose="020F0502020204030204" pitchFamily="34" charset="0"/>
            </a:endParaRPr>
          </a:p>
          <a:p>
            <a:pPr rtl="0">
              <a:spcBef>
                <a:spcPts val="800"/>
              </a:spcBef>
              <a:spcAft>
                <a:spcPts val="0"/>
              </a:spcAft>
            </a:pPr>
            <a:r>
              <a:rPr lang="en-US" sz="1500" b="0" i="0" u="none" strike="noStrike" dirty="0">
                <a:effectLst/>
                <a:latin typeface="Calibri" panose="020F0502020204030204" pitchFamily="34" charset="0"/>
                <a:cs typeface="Calibri" panose="020F0502020204030204" pitchFamily="34" charset="0"/>
              </a:rPr>
              <a:t>In this module corporate can search for candidate information. The search process is working based upon the search string, which is related to name or hall ticket number</a:t>
            </a:r>
            <a:r>
              <a:rPr lang="en-IN" sz="1500" b="0" i="0" u="none" strike="noStrike" dirty="0">
                <a:effectLst/>
                <a:latin typeface="Calibri" panose="020F0502020204030204" pitchFamily="34" charset="0"/>
                <a:cs typeface="Calibri" panose="020F0502020204030204" pitchFamily="34" charset="0"/>
              </a:rPr>
              <a:t>.</a:t>
            </a:r>
            <a:endParaRPr lang="en-US" sz="1500"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380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079853-6E9B-1F57-96B3-C774C1701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71" y="772885"/>
            <a:ext cx="10189029" cy="5725885"/>
          </a:xfrm>
          <a:prstGeom prst="rect">
            <a:avLst/>
          </a:prstGeom>
        </p:spPr>
      </p:pic>
    </p:spTree>
    <p:extLst>
      <p:ext uri="{BB962C8B-B14F-4D97-AF65-F5344CB8AC3E}">
        <p14:creationId xmlns:p14="http://schemas.microsoft.com/office/powerpoint/2010/main" val="37412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EEEB49E-2066-7DD4-9222-A6236E6B6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78970"/>
            <a:ext cx="9775371" cy="5921829"/>
          </a:xfrm>
          <a:prstGeom prst="rect">
            <a:avLst/>
          </a:prstGeom>
        </p:spPr>
      </p:pic>
    </p:spTree>
    <p:extLst>
      <p:ext uri="{BB962C8B-B14F-4D97-AF65-F5344CB8AC3E}">
        <p14:creationId xmlns:p14="http://schemas.microsoft.com/office/powerpoint/2010/main" val="390141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FC73F3-0173-F9CC-617D-E8D96D211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20486"/>
            <a:ext cx="10232571" cy="5715000"/>
          </a:xfrm>
          <a:prstGeom prst="rect">
            <a:avLst/>
          </a:prstGeom>
        </p:spPr>
      </p:pic>
    </p:spTree>
    <p:extLst>
      <p:ext uri="{BB962C8B-B14F-4D97-AF65-F5344CB8AC3E}">
        <p14:creationId xmlns:p14="http://schemas.microsoft.com/office/powerpoint/2010/main" val="103004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9C99590-4967-E82C-52F9-212560DC4551}"/>
              </a:ext>
            </a:extLst>
          </p:cNvPr>
          <p:cNvSpPr>
            <a:spLocks noGrp="1"/>
          </p:cNvSpPr>
          <p:nvPr>
            <p:ph type="subTitle" idx="1"/>
          </p:nvPr>
        </p:nvSpPr>
        <p:spPr>
          <a:xfrm>
            <a:off x="7122159" y="4212770"/>
            <a:ext cx="4043682" cy="1426029"/>
          </a:xfrm>
        </p:spPr>
        <p:txBody>
          <a:bodyPr>
            <a:normAutofit/>
          </a:bodyPr>
          <a:lstStyle/>
          <a:p>
            <a:pPr rtl="0">
              <a:spcBef>
                <a:spcPts val="0"/>
              </a:spcBef>
              <a:spcAft>
                <a:spcPts val="0"/>
              </a:spcAft>
            </a:pPr>
            <a:r>
              <a:rPr lang="en-US" sz="1800" b="1" i="0" u="none" strike="noStrike" dirty="0" smtClean="0">
                <a:solidFill>
                  <a:schemeClr val="bg1"/>
                </a:solidFill>
                <a:effectLst/>
                <a:latin typeface="Times New Roman" panose="02020603050405020304" pitchFamily="18" charset="0"/>
              </a:rPr>
              <a:t>Shopping mall management system</a:t>
            </a:r>
            <a:endParaRPr lang="en-US" b="0" dirty="0">
              <a:solidFill>
                <a:schemeClr val="bg1"/>
              </a:solidFill>
              <a:effectLst/>
            </a:endParaRPr>
          </a:p>
          <a:p>
            <a:r>
              <a:rPr lang="en-US" dirty="0"/>
              <a:t/>
            </a:r>
            <a:br>
              <a:rPr lang="en-US" dirty="0"/>
            </a:br>
            <a:endParaRPr lang="en-IN" dirty="0"/>
          </a:p>
        </p:txBody>
      </p:sp>
      <p:pic>
        <p:nvPicPr>
          <p:cNvPr id="1026" name="Picture 2">
            <a:extLst>
              <a:ext uri="{FF2B5EF4-FFF2-40B4-BE49-F238E27FC236}">
                <a16:creationId xmlns:a16="http://schemas.microsoft.com/office/drawing/2014/main" xmlns="" id="{1D73373F-EBD9-6567-19E5-9D0C45AF6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6120"/>
            <a:ext cx="5715000" cy="4038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CE69086D-1C83-4049-64C3-1CBCB90E98D7}"/>
              </a:ext>
            </a:extLst>
          </p:cNvPr>
          <p:cNvSpPr txBox="1"/>
          <p:nvPr/>
        </p:nvSpPr>
        <p:spPr>
          <a:xfrm>
            <a:off x="1026159" y="3256280"/>
            <a:ext cx="6096000" cy="2862322"/>
          </a:xfrm>
          <a:prstGeom prst="rect">
            <a:avLst/>
          </a:prstGeom>
          <a:noFill/>
        </p:spPr>
        <p:txBody>
          <a:bodyPr wrap="square">
            <a:spAutoFit/>
          </a:bodyPr>
          <a:lstStyle/>
          <a:p>
            <a:pPr rtl="0">
              <a:spcBef>
                <a:spcPts val="0"/>
              </a:spcBef>
              <a:spcAft>
                <a:spcPts val="0"/>
              </a:spcAft>
            </a:pPr>
            <a:r>
              <a:rPr lang="en-IN" sz="1800" b="0" i="0" u="none" strike="noStrike" dirty="0">
                <a:solidFill>
                  <a:schemeClr val="bg1"/>
                </a:solidFill>
                <a:effectLst/>
                <a:highlight>
                  <a:srgbClr val="C0C0C0"/>
                </a:highlight>
                <a:latin typeface="Calibri" panose="020F0502020204030204" pitchFamily="34" charset="0"/>
              </a:rPr>
              <a:t>G</a:t>
            </a:r>
            <a:r>
              <a:rPr lang="en-IN" sz="1800" b="0" i="0" u="none" strike="noStrike" dirty="0">
                <a:solidFill>
                  <a:schemeClr val="bg1"/>
                </a:solidFill>
                <a:effectLst/>
                <a:latin typeface="Calibri" panose="020F0502020204030204" pitchFamily="34" charset="0"/>
              </a:rPr>
              <a:t>roup Members:</a:t>
            </a:r>
            <a:endParaRPr lang="en-IN" b="0" dirty="0">
              <a:solidFill>
                <a:schemeClr val="bg1"/>
              </a:solidFill>
              <a:effectLst/>
            </a:endParaRPr>
          </a:p>
          <a:p>
            <a:pPr rtl="0">
              <a:spcBef>
                <a:spcPts val="0"/>
              </a:spcBef>
              <a:spcAft>
                <a:spcPts val="0"/>
              </a:spcAft>
            </a:pP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pPr rtl="0">
              <a:spcBef>
                <a:spcPts val="0"/>
              </a:spcBef>
              <a:spcAft>
                <a:spcPts val="0"/>
              </a:spcAft>
            </a:pPr>
            <a:r>
              <a:rPr lang="en-IN" b="0" dirty="0">
                <a:solidFill>
                  <a:schemeClr val="bg1"/>
                </a:solidFill>
                <a:effectLst/>
              </a:rPr>
              <a:t/>
            </a:r>
            <a:br>
              <a:rPr lang="en-IN" b="0" dirty="0">
                <a:solidFill>
                  <a:schemeClr val="bg1"/>
                </a:solidFill>
                <a:effectLst/>
              </a:rPr>
            </a:br>
            <a:r>
              <a:rPr lang="en-IN" sz="1800" b="0" i="0" u="none" strike="noStrike" dirty="0">
                <a:solidFill>
                  <a:schemeClr val="bg1"/>
                </a:solidFill>
                <a:effectLst/>
                <a:latin typeface="Calibri" panose="020F0502020204030204" pitchFamily="34" charset="0"/>
              </a:rPr>
              <a:t>Name, UID</a:t>
            </a:r>
            <a:endParaRPr lang="en-IN" b="0" dirty="0">
              <a:solidFill>
                <a:schemeClr val="bg1"/>
              </a:solidFill>
              <a:effectLst/>
            </a:endParaRPr>
          </a:p>
          <a:p>
            <a:r>
              <a:rPr lang="en-IN" dirty="0">
                <a:highlight>
                  <a:srgbClr val="C0C0C0"/>
                </a:highlight>
              </a:rPr>
              <a:t/>
            </a:r>
            <a:br>
              <a:rPr lang="en-IN" dirty="0">
                <a:highlight>
                  <a:srgbClr val="C0C0C0"/>
                </a:highlight>
              </a:rPr>
            </a:br>
            <a:endParaRPr lang="en-IN" dirty="0">
              <a:highlight>
                <a:srgbClr val="C0C0C0"/>
              </a:highlight>
            </a:endParaRPr>
          </a:p>
        </p:txBody>
      </p:sp>
    </p:spTree>
    <p:extLst>
      <p:ext uri="{BB962C8B-B14F-4D97-AF65-F5344CB8AC3E}">
        <p14:creationId xmlns:p14="http://schemas.microsoft.com/office/powerpoint/2010/main" val="426536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1209</Words>
  <Application>Microsoft Office PowerPoint</Application>
  <PresentationFormat>Widescreen</PresentationFormat>
  <Paragraphs>283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Symbol</vt:lpstr>
      <vt:lpstr>Times New Roman</vt:lpstr>
      <vt:lpstr>Verdana</vt:lpstr>
      <vt:lpstr>Wingdings</vt:lpstr>
      <vt:lpstr>Wingdings 3</vt:lpstr>
      <vt:lpstr>Ion Boardroom</vt:lpstr>
      <vt:lpstr>PowerPoint Presentation</vt:lpstr>
      <vt:lpstr>Problem Statement  </vt:lpstr>
      <vt:lpstr>Road Map  </vt:lpstr>
      <vt:lpstr>Plan</vt:lpstr>
      <vt:lpstr>Modules</vt:lpstr>
      <vt:lpstr>PowerPoint Presentation</vt:lpstr>
      <vt:lpstr>PowerPoint Presentation</vt:lpstr>
      <vt:lpstr>PowerPoint Presentation</vt:lpstr>
      <vt:lpstr>PowerPoint Presentation</vt:lpstr>
      <vt:lpstr>Problem Statement  </vt:lpstr>
      <vt:lpstr>Road Map  </vt:lpstr>
      <vt:lpstr>Plan</vt:lpstr>
      <vt:lpstr>Modules</vt:lpstr>
      <vt:lpstr>Modules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Vikas B O</dc:creator>
  <cp:lastModifiedBy>Microsoft account</cp:lastModifiedBy>
  <cp:revision>2</cp:revision>
  <dcterms:created xsi:type="dcterms:W3CDTF">2023-01-11T11:38:30Z</dcterms:created>
  <dcterms:modified xsi:type="dcterms:W3CDTF">2023-04-28T03:37:54Z</dcterms:modified>
</cp:coreProperties>
</file>