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8A3-E46A-4784-BCB1-3A226EE0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BB9F-F77A-4C75-9115-27B37A17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1775-0E6F-4209-9C12-2E7F5FF0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9A7F-F0A4-4259-B7B5-F3F8769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C1F9-9E02-425C-AC4F-79FB5101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FEEE-8F4C-4FAC-BA9F-94587383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FC72-868D-4C55-BCE1-8ABA50BF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B9EC-8D04-4423-A210-74A129CE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6FD9-84AD-4B6A-A7E1-DAFBC61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D2EF-81C2-4EB5-A1EE-82551C91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5087F-694E-4C69-A1D3-150283B5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997B-04EC-4216-81C7-0B13202A4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E2C7-2B9D-4D70-9D28-CB84DA6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36F9-5F4C-49F5-AEB1-AA993108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A88A-098D-410D-BBC0-C9144BD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DDCD-6F21-4C9F-9807-9D236E7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789C-7784-4FB4-BD6A-43CB9956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E56C-3A9A-4D40-B3F1-5C0B44D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DB0F-FA62-40AE-B64F-E04B5A7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972DB-4AAD-4653-8E72-21D60575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6A9-B9EF-426D-AFB4-75413E98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0F20-31D3-493E-B151-55A8515F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A7E3-906D-48C7-9F81-AC3FCF0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EA074-5908-4903-B81F-A1AFE4CA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B4D6-A333-46D0-B858-EC248F5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EDA6-587A-4373-973C-6AFCC5F8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D537-09FF-4A45-8633-5E91F83D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B109-CC49-4B38-996C-900F1AD2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5388-5A67-4871-8D12-BD582CE1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2B83-507A-43A9-9F16-1E639E2C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5B76-466B-4688-A0C0-B97CD71B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1F0-4E1F-433A-AE72-B4A5C7BE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6CA7D-8917-47E4-82E5-B9124FE4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E1DD9-5DCF-4A6E-9F3B-A4530206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373EF-9262-4808-B249-33056BB82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C014-5747-4A58-9944-0E3FC233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0208-3243-4414-801F-050F034C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69FE-FFE2-4099-8DCD-3BBBB88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5C84-5EF5-46EA-9E1B-FE8E061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7E3-BDC9-492C-A6CB-EA61198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CC082-263F-464D-9C5C-D60AA6E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83A4F-2231-4049-A3E1-0D627C9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0231-353D-4B86-9B48-A186A11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DF57-18C0-4118-AA81-C848B7E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E6D24-97AB-4C18-B20F-D0CA02D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83CA1-7327-43B5-80E8-B3F2724A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9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E5-F594-434D-8B94-9731309A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15-E99E-421D-AAAB-1A5511AD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BB2A-6671-4FAF-98C9-227F4E4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174AE-1B62-4C21-9FBD-AE357971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2A28-887B-49C0-870F-075940A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CCA0-993E-4C0F-A658-782167C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3C1A-D630-49AD-93F6-4DE91782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4EE5B-EDA3-4572-9D15-73035D542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90B8C-F1B4-4033-936C-0BB0953C7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EE9A-FF4C-431C-AC2F-296C4EF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90C1-71CB-4594-851A-E436C000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0F47-5055-4DAB-B15D-1911F26B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9989-B828-4721-979B-9CB1E1F0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18B0-FE00-4388-A0A1-46FBEFA7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B8B9-F131-4B89-B8E3-24FD8A79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796C-F572-44B0-8E5D-5D6CF5E9CA6F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86E-4B7D-4A2A-BE90-F9C53ADA3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D180-5776-4CEC-8B3E-CAABC1E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B3BF-FB7F-45B2-8E00-1FDEEE1F1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2D675-B318-4C6D-A716-AC706E6D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16" y="164122"/>
            <a:ext cx="10515767" cy="6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8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09317-14C0-4FD6-A9B5-468F20C5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9" y="123092"/>
            <a:ext cx="984414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1D519-5D5E-4845-AB4C-094DD9F11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2" y="246186"/>
            <a:ext cx="10371283" cy="64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46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99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94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3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5FE2F-571F-4420-94A2-04A97B70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7" y="128953"/>
            <a:ext cx="10403793" cy="60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0FC27-9B76-417D-910C-C37269AA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0" y="140676"/>
            <a:ext cx="9657124" cy="62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7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3B482-515F-45F5-87EC-2C927AED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6" y="58615"/>
            <a:ext cx="9621297" cy="65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6B202-B8E3-419A-8920-AB17BDD5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123092"/>
            <a:ext cx="89916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03ACD-78E6-4236-8F1D-DD86CCF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4" y="105506"/>
            <a:ext cx="10083254" cy="634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D7A53-1D91-42E8-A76B-1A2736E5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5" y="222738"/>
            <a:ext cx="9558338" cy="61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B7580-D922-4766-91B3-62932F51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8" y="158261"/>
            <a:ext cx="9354980" cy="65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6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03C20-3C6A-4A76-A4B9-1AF9CDD9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80962"/>
            <a:ext cx="10384082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16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1349&quot;&gt;&lt;property id=&quot;20148&quot; value=&quot;5&quot;/&gt;&lt;property id=&quot;20300&quot; value=&quot;Slide 1&quot;/&gt;&lt;property id=&quot;20307&quot; value=&quot;256&quot;/&gt;&lt;/object&gt;&lt;object type=&quot;3&quot; unique_id=&quot;12435&quot;&gt;&lt;property id=&quot;20148&quot; value=&quot;5&quot;/&gt;&lt;property id=&quot;20300&quot; value=&quot;Slide 2&quot;/&gt;&lt;property id=&quot;20307&quot; value=&quot;257&quot;/&gt;&lt;/object&gt;&lt;object type=&quot;3&quot; unique_id=&quot;12436&quot;&gt;&lt;property id=&quot;20148&quot; value=&quot;5&quot;/&gt;&lt;property id=&quot;20300&quot; value=&quot;Slide 3&quot;/&gt;&lt;property id=&quot;20307&quot; value=&quot;258&quot;/&gt;&lt;/object&gt;&lt;object type=&quot;3&quot; unique_id=&quot;12437&quot;&gt;&lt;property id=&quot;20148&quot; value=&quot;5&quot;/&gt;&lt;property id=&quot;20300&quot; value=&quot;Slide 4&quot;/&gt;&lt;property id=&quot;20307&quot; value=&quot;259&quot;/&gt;&lt;/object&gt;&lt;object type=&quot;3&quot; unique_id=&quot;12438&quot;&gt;&lt;property id=&quot;20148&quot; value=&quot;5&quot;/&gt;&lt;property id=&quot;20300&quot; value=&quot;Slide 5&quot;/&gt;&lt;property id=&quot;20307&quot; value=&quot;260&quot;/&gt;&lt;/object&gt;&lt;object type=&quot;3&quot; unique_id=&quot;12439&quot;&gt;&lt;property id=&quot;20148&quot; value=&quot;5&quot;/&gt;&lt;property id=&quot;20300&quot; value=&quot;Slide 6&quot;/&gt;&lt;property id=&quot;20307&quot; value=&quot;261&quot;/&gt;&lt;/object&gt;&lt;object type=&quot;3&quot; unique_id=&quot;12440&quot;&gt;&lt;property id=&quot;20148&quot; value=&quot;5&quot;/&gt;&lt;property id=&quot;20300&quot; value=&quot;Slide 7&quot;/&gt;&lt;property id=&quot;20307&quot; value=&quot;262&quot;/&gt;&lt;/object&gt;&lt;object type=&quot;3&quot; unique_id=&quot;12441&quot;&gt;&lt;property id=&quot;20148&quot; value=&quot;5&quot;/&gt;&lt;property id=&quot;20300&quot; value=&quot;Slide 8&quot;/&gt;&lt;property id=&quot;20307&quot; value=&quot;263&quot;/&gt;&lt;/object&gt;&lt;object type=&quot;3&quot; unique_id=&quot;12442&quot;&gt;&lt;property id=&quot;20148&quot; value=&quot;5&quot;/&gt;&lt;property id=&quot;20300&quot; value=&quot;Slide 9&quot;/&gt;&lt;property id=&quot;20307&quot; value=&quot;264&quot;/&gt;&lt;/object&gt;&lt;object type=&quot;3&quot; unique_id=&quot;12443&quot;&gt;&lt;property id=&quot;20148&quot; value=&quot;5&quot;/&gt;&lt;property id=&quot;20300&quot; value=&quot;Slide 10&quot;/&gt;&lt;property id=&quot;20307&quot; value=&quot;265&quot;/&gt;&lt;/object&gt;&lt;object type=&quot;3&quot; unique_id=&quot;12444&quot;&gt;&lt;property id=&quot;20148&quot; value=&quot;5&quot;/&gt;&lt;property id=&quot;20300&quot; value=&quot;Slide 11&quot;/&gt;&lt;property id=&quot;20307&quot; value=&quot;266&quot;/&gt;&lt;/object&gt;&lt;object type=&quot;3&quot; unique_id=&quot;12445&quot;&gt;&lt;property id=&quot;20148&quot; value=&quot;5&quot;/&gt;&lt;property id=&quot;20300&quot; value=&quot;Slide 12&quot;/&gt;&lt;property id=&quot;20307&quot; value=&quot;267&quot;/&gt;&lt;/object&gt;&lt;object type=&quot;3&quot; unique_id=&quot;12446&quot;&gt;&lt;property id=&quot;20148&quot; value=&quot;5&quot;/&gt;&lt;property id=&quot;20300&quot; value=&quot;Slide 13&quot;/&gt;&lt;property id=&quot;20307&quot; value=&quot;268&quot;/&gt;&lt;/object&gt;&lt;object type=&quot;3&quot; unique_id=&quot;12447&quot;&gt;&lt;property id=&quot;20148&quot; value=&quot;5&quot;/&gt;&lt;property id=&quot;20300&quot; value=&quot;Slide 14&quot;/&gt;&lt;property id=&quot;20307&quot; value=&quot;269&quot;/&gt;&lt;/object&gt;&lt;object type=&quot;3&quot; unique_id=&quot;12448&quot;&gt;&lt;property id=&quot;20148&quot; value=&quot;5&quot;/&gt;&lt;property id=&quot;20300&quot; value=&quot;Slide 15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</dc:creator>
  <cp:lastModifiedBy>Ti</cp:lastModifiedBy>
  <cp:revision>27</cp:revision>
  <dcterms:created xsi:type="dcterms:W3CDTF">2021-10-10T09:04:04Z</dcterms:created>
  <dcterms:modified xsi:type="dcterms:W3CDTF">2021-11-09T10:51:19Z</dcterms:modified>
</cp:coreProperties>
</file>