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9" r:id="rId3"/>
    <p:sldId id="293" r:id="rId4"/>
    <p:sldId id="294" r:id="rId5"/>
    <p:sldId id="295" r:id="rId6"/>
    <p:sldId id="302" r:id="rId7"/>
    <p:sldId id="318" r:id="rId8"/>
    <p:sldId id="319" r:id="rId9"/>
    <p:sldId id="320" r:id="rId10"/>
    <p:sldId id="321" r:id="rId11"/>
    <p:sldId id="303" r:id="rId12"/>
    <p:sldId id="314" r:id="rId13"/>
    <p:sldId id="315" r:id="rId14"/>
    <p:sldId id="323" r:id="rId15"/>
    <p:sldId id="305" r:id="rId16"/>
    <p:sldId id="304" r:id="rId17"/>
    <p:sldId id="306" r:id="rId18"/>
    <p:sldId id="307" r:id="rId19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Electrical Engineering (UEE001)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9BA9C-E592-4839-BD20-E4B6480D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1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Example Problem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2" y="1143000"/>
            <a:ext cx="864009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4" y="3429000"/>
            <a:ext cx="879380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9" y="5105400"/>
            <a:ext cx="44288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97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Independent and Dependent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2997-C15A-4810-A409-23737097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282CD-CCF1-46EF-B447-F98869D4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990601"/>
            <a:ext cx="8505825" cy="55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1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E7335-CBA4-463F-B402-6C59ACCDE551}"/>
              </a:ext>
            </a:extLst>
          </p:cNvPr>
          <p:cNvSpPr txBox="1"/>
          <p:nvPr/>
        </p:nvSpPr>
        <p:spPr>
          <a:xfrm>
            <a:off x="4572000" y="2394426"/>
            <a:ext cx="4114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Voltage dependent Voltage source</a:t>
            </a:r>
          </a:p>
          <a:p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3A2F1-6F44-4F6D-845B-7AC29619E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" y="1491986"/>
            <a:ext cx="2546985" cy="1909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168459-8046-4AB7-89B7-3A7989FE972B}"/>
              </a:ext>
            </a:extLst>
          </p:cNvPr>
          <p:cNvSpPr txBox="1"/>
          <p:nvPr/>
        </p:nvSpPr>
        <p:spPr>
          <a:xfrm>
            <a:off x="4544160" y="4705313"/>
            <a:ext cx="399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Current dependent Voltage source</a:t>
            </a:r>
          </a:p>
          <a:p>
            <a:endParaRPr lang="en-US" sz="2000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F0F2A6F-9312-4B1A-AEB6-9FBDB78FC0F5}"/>
              </a:ext>
            </a:extLst>
          </p:cNvPr>
          <p:cNvSpPr/>
          <p:nvPr/>
        </p:nvSpPr>
        <p:spPr>
          <a:xfrm>
            <a:off x="3276600" y="2412235"/>
            <a:ext cx="1021080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3AED43-0BB7-44A3-9F18-BE079C0670B7}"/>
              </a:ext>
            </a:extLst>
          </p:cNvPr>
          <p:cNvSpPr/>
          <p:nvPr/>
        </p:nvSpPr>
        <p:spPr>
          <a:xfrm>
            <a:off x="3276600" y="4770815"/>
            <a:ext cx="1021080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48422D-5A88-472F-BCD3-87400039D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3826631"/>
            <a:ext cx="2563883" cy="1888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CA8942-C37B-4128-90B8-7DCB5592027C}"/>
              </a:ext>
            </a:extLst>
          </p:cNvPr>
          <p:cNvSpPr txBox="1"/>
          <p:nvPr/>
        </p:nvSpPr>
        <p:spPr>
          <a:xfrm>
            <a:off x="1219200" y="304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DEPENDENT SOURCES </a:t>
            </a:r>
          </a:p>
        </p:txBody>
      </p:sp>
    </p:spTree>
    <p:extLst>
      <p:ext uri="{BB962C8B-B14F-4D97-AF65-F5344CB8AC3E}">
        <p14:creationId xmlns:p14="http://schemas.microsoft.com/office/powerpoint/2010/main" val="241836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90688-E551-44A8-A6CB-DFEED4104A2A}"/>
              </a:ext>
            </a:extLst>
          </p:cNvPr>
          <p:cNvSpPr txBox="1"/>
          <p:nvPr/>
        </p:nvSpPr>
        <p:spPr>
          <a:xfrm>
            <a:off x="4795544" y="2510611"/>
            <a:ext cx="389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Voltage dependent Current source</a:t>
            </a:r>
          </a:p>
          <a:p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B259D-C0D1-4554-9E49-F37B95D67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2" y="3657600"/>
            <a:ext cx="3129771" cy="2399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BD040D-8C92-40A7-923C-FAD027DBF968}"/>
              </a:ext>
            </a:extLst>
          </p:cNvPr>
          <p:cNvSpPr txBox="1"/>
          <p:nvPr/>
        </p:nvSpPr>
        <p:spPr>
          <a:xfrm>
            <a:off x="4722960" y="4854563"/>
            <a:ext cx="38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Current dependent Current source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8287B-74A8-4A93-A967-839625DC1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2" y="1186070"/>
            <a:ext cx="2991739" cy="224293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880888-F63A-4CCA-916A-2660C4AD408B}"/>
              </a:ext>
            </a:extLst>
          </p:cNvPr>
          <p:cNvSpPr/>
          <p:nvPr/>
        </p:nvSpPr>
        <p:spPr>
          <a:xfrm>
            <a:off x="3429000" y="2467346"/>
            <a:ext cx="1021080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CF4879-0C4F-4CBE-88D2-BD1D7D46D058}"/>
              </a:ext>
            </a:extLst>
          </p:cNvPr>
          <p:cNvSpPr/>
          <p:nvPr/>
        </p:nvSpPr>
        <p:spPr>
          <a:xfrm>
            <a:off x="3429000" y="4857465"/>
            <a:ext cx="1021080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A8942-C37B-4128-90B8-7DCB5592027C}"/>
              </a:ext>
            </a:extLst>
          </p:cNvPr>
          <p:cNvSpPr txBox="1"/>
          <p:nvPr/>
        </p:nvSpPr>
        <p:spPr>
          <a:xfrm>
            <a:off x="1219200" y="304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DEPENDENT SOURCES </a:t>
            </a:r>
          </a:p>
        </p:txBody>
      </p:sp>
    </p:spTree>
    <p:extLst>
      <p:ext uri="{BB962C8B-B14F-4D97-AF65-F5344CB8AC3E}">
        <p14:creationId xmlns:p14="http://schemas.microsoft.com/office/powerpoint/2010/main" val="417950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16B9D-DC24-4AB8-B502-0FDF04E5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466725"/>
            <a:ext cx="896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304"/>
            <a:ext cx="8229600" cy="38929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Power Convention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55CAD-4BA9-4B04-93B0-8F00B955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43000"/>
            <a:ext cx="816292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4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123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Combination of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59310-F3CF-4A3E-A8F3-405216B0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" y="990600"/>
            <a:ext cx="7958137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24C9C-65BC-4D19-9F48-7201DD16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024184"/>
            <a:ext cx="6400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3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Combination of Sources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F2962-965D-4343-B64E-40D92168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24000"/>
            <a:ext cx="8782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3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26" y="152400"/>
            <a:ext cx="8229600" cy="6397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Example Problem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405368" cy="292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673796" cy="278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18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Divider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95" y="990600"/>
            <a:ext cx="609424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05400"/>
            <a:ext cx="5232565" cy="106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4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257800"/>
            <a:ext cx="8001000" cy="1066800"/>
          </a:xfrm>
        </p:spPr>
        <p:txBody>
          <a:bodyPr>
            <a:normAutofit fontScale="85000" lnSpcReduction="10000"/>
          </a:bodyPr>
          <a:lstStyle/>
          <a:p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considered.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37.90 V</a:t>
            </a:r>
          </a:p>
          <a:p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considered.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37.27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BB304-F451-4877-8662-239C9C93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019800" cy="35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5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Current divider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524000"/>
            <a:ext cx="3276600" cy="29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6" y="4484461"/>
            <a:ext cx="5361623" cy="164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02353"/>
            <a:ext cx="241889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2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9144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all the currents when </a:t>
            </a:r>
            <a:r>
              <a:rPr lang="en-I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 A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47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Voltage Source to Current Source 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98" y="3619860"/>
            <a:ext cx="1495425" cy="6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5" y="4419600"/>
            <a:ext cx="8409236" cy="227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6F3561-8855-4231-A64B-E490624D6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39762"/>
            <a:ext cx="6629860" cy="29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29600" cy="5635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Current Source to Voltage Source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8" y="4672781"/>
            <a:ext cx="8267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99F1C0-7A2A-410E-9531-DEB317D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0" y="796281"/>
            <a:ext cx="8029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62"/>
            <a:ext cx="8229600" cy="88423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Source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27BF0-2AF2-4AB0-A4A3-158132D30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1"/>
            <a:ext cx="8229600" cy="243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7923B-E600-471C-9ED3-4DB21842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2416"/>
            <a:ext cx="83153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7B994-0A6F-4F4B-91B2-18B3F3FA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643062"/>
            <a:ext cx="8743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46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lectrical Engineering (UEE001)&amp;quot;&quot;/&gt;&lt;property id=&quot;20307&quot; value=&quot;286&quot;/&gt;&lt;/object&gt;&lt;object type=&quot;3&quot; unique_id=&quot;10009&quot;&gt;&lt;property id=&quot;20148&quot; value=&quot;5&quot;/&gt;&lt;property id=&quot;20300&quot; value=&quot;Slide 2 - &amp;quot;Voltage Divider &amp;quot;&quot;/&gt;&lt;property id=&quot;20307&quot; value=&quot;289&quot;/&gt;&lt;/object&gt;&lt;object type=&quot;3&quot; unique_id=&quot;10011&quot;&gt;&lt;property id=&quot;20148&quot; value=&quot;5&quot;/&gt;&lt;property id=&quot;20300&quot; value=&quot;Slide 3 - &amp;quot;Example Problem&amp;quot;&quot;/&gt;&lt;property id=&quot;20307&quot; value=&quot;293&quot;/&gt;&lt;/object&gt;&lt;object type=&quot;3&quot; unique_id=&quot;10013&quot;&gt;&lt;property id=&quot;20148&quot; value=&quot;5&quot;/&gt;&lt;property id=&quot;20300&quot; value=&quot;Slide 4 - &amp;quot;Current divider&amp;quot;&quot;/&gt;&lt;property id=&quot;20307&quot; value=&quot;294&quot;/&gt;&lt;/object&gt;&lt;object type=&quot;3&quot; unique_id=&quot;10014&quot;&gt;&lt;property id=&quot;20148&quot; value=&quot;5&quot;/&gt;&lt;property id=&quot;20300&quot; value=&quot;Slide 5 - &amp;quot;Find all the currents when I4 = 4 A&amp;quot;&quot;/&gt;&lt;property id=&quot;20307&quot; value=&quot;295&quot;/&gt;&lt;/object&gt;&lt;object type=&quot;3&quot; unique_id=&quot;10023&quot;&gt;&lt;property id=&quot;20148&quot; value=&quot;5&quot;/&gt;&lt;property id=&quot;20300&quot; value=&quot;Slide 6 - &amp;quot;Voltage Source to Current Source &amp;quot;&quot;/&gt;&lt;property id=&quot;20307&quot; value=&quot;302&quot;/&gt;&lt;/object&gt;&lt;object type=&quot;3&quot; unique_id=&quot;10024&quot;&gt;&lt;property id=&quot;20148&quot; value=&quot;5&quot;/&gt;&lt;property id=&quot;20300&quot; value=&quot;Slide 7 - &amp;quot;Current Source to Voltage Source&amp;quot;&quot;/&gt;&lt;property id=&quot;20307&quot; value=&quot;318&quot;/&gt;&lt;/object&gt;&lt;object type=&quot;3&quot; unique_id=&quot;10025&quot;&gt;&lt;property id=&quot;20148&quot; value=&quot;5&quot;/&gt;&lt;property id=&quot;20300&quot; value=&quot;Slide 8 - &amp;quot;Source Conversion&amp;quot;&quot;/&gt;&lt;property id=&quot;20307&quot; value=&quot;319&quot;/&gt;&lt;/object&gt;&lt;object type=&quot;3&quot; unique_id=&quot;10026&quot;&gt;&lt;property id=&quot;20148&quot; value=&quot;5&quot;/&gt;&lt;property id=&quot;20300&quot; value=&quot;Slide 9 - &amp;quot;Example Conversion&amp;quot;&quot;/&gt;&lt;property id=&quot;20307&quot; value=&quot;320&quot;/&gt;&lt;/object&gt;&lt;object type=&quot;3&quot; unique_id=&quot;10027&quot;&gt;&lt;property id=&quot;20148&quot; value=&quot;5&quot;/&gt;&lt;property id=&quot;20300&quot; value=&quot;Slide 10 - &amp;quot;Example Problem&amp;quot;&quot;/&gt;&lt;property id=&quot;20307&quot; value=&quot;321&quot;/&gt;&lt;/object&gt;&lt;object type=&quot;3&quot; unique_id=&quot;10028&quot;&gt;&lt;property id=&quot;20148&quot; value=&quot;5&quot;/&gt;&lt;property id=&quot;20300&quot; value=&quot;Slide 11 - &amp;quot;Independent and Dependent Sources&amp;quot;&quot;/&gt;&lt;property id=&quot;20307&quot; value=&quot;303&quot;/&gt;&lt;/object&gt;&lt;object type=&quot;3&quot; unique_id=&quot;10029&quot;&gt;&lt;property id=&quot;20148&quot; value=&quot;5&quot;/&gt;&lt;property id=&quot;20300&quot; value=&quot;Slide 12&quot;/&gt;&lt;property id=&quot;20307&quot; value=&quot;314&quot;/&gt;&lt;/object&gt;&lt;object type=&quot;3&quot; unique_id=&quot;10030&quot;&gt;&lt;property id=&quot;20148&quot; value=&quot;5&quot;/&gt;&lt;property id=&quot;20300&quot; value=&quot;Slide 13&quot;/&gt;&lt;property id=&quot;20307&quot; value=&quot;315&quot;/&gt;&lt;/object&gt;&lt;object type=&quot;3&quot; unique_id=&quot;10031&quot;&gt;&lt;property id=&quot;20148&quot; value=&quot;5&quot;/&gt;&lt;property id=&quot;20300&quot; value=&quot;Slide 14&quot;/&gt;&lt;property id=&quot;20307&quot; value=&quot;323&quot;/&gt;&lt;/object&gt;&lt;object type=&quot;3&quot; unique_id=&quot;10032&quot;&gt;&lt;property id=&quot;20148&quot; value=&quot;5&quot;/&gt;&lt;property id=&quot;20300&quot; value=&quot;Slide 15 - &amp;quot;Power Convention&amp;quot;&quot;/&gt;&lt;property id=&quot;20307&quot; value=&quot;305&quot;/&gt;&lt;/object&gt;&lt;object type=&quot;3&quot; unique_id=&quot;10033&quot;&gt;&lt;property id=&quot;20148&quot; value=&quot;5&quot;/&gt;&lt;property id=&quot;20300&quot; value=&quot;Slide 16 - &amp;quot;Combination of Sources&amp;quot;&quot;/&gt;&lt;property id=&quot;20307&quot; value=&quot;304&quot;/&gt;&lt;/object&gt;&lt;object type=&quot;3&quot; unique_id=&quot;10034&quot;&gt;&lt;property id=&quot;20148&quot; value=&quot;5&quot;/&gt;&lt;property id=&quot;20300&quot; value=&quot;Slide 17 - &amp;quot;Combination of Sources&amp;quot;&quot;/&gt;&lt;property id=&quot;20307&quot; value=&quot;306&quot;/&gt;&lt;/object&gt;&lt;object type=&quot;3&quot; unique_id=&quot;10035&quot;&gt;&lt;property id=&quot;20148&quot; value=&quot;5&quot;/&gt;&lt;property id=&quot;20300&quot; value=&quot;Slide 18 - &amp;quot;Example Problem&amp;quot;&quot;/&gt;&lt;property id=&quot;20307&quot; value=&quot;307&quot;/&gt;&lt;/object&gt;&lt;/object&gt;&lt;object type=&quot;8&quot; unique_id=&quot;1007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105</Words>
  <Application>Microsoft Office PowerPoint</Application>
  <PresentationFormat>On-screen Show (4:3)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Electrical Engineering (UEE001)</vt:lpstr>
      <vt:lpstr>Voltage Divider </vt:lpstr>
      <vt:lpstr>Example Problem</vt:lpstr>
      <vt:lpstr>Current divider</vt:lpstr>
      <vt:lpstr>Find all the currents when I4 = 4 A</vt:lpstr>
      <vt:lpstr>Voltage Source to Current Source </vt:lpstr>
      <vt:lpstr>Current Source to Voltage Source</vt:lpstr>
      <vt:lpstr>Source Conversion</vt:lpstr>
      <vt:lpstr>Example Conversion</vt:lpstr>
      <vt:lpstr>Example Problem</vt:lpstr>
      <vt:lpstr>Independent and Dependent Sources</vt:lpstr>
      <vt:lpstr>PowerPoint Presentation</vt:lpstr>
      <vt:lpstr>PowerPoint Presentation</vt:lpstr>
      <vt:lpstr>PowerPoint Presentation</vt:lpstr>
      <vt:lpstr>Power Convention</vt:lpstr>
      <vt:lpstr>Combination of Sources</vt:lpstr>
      <vt:lpstr>Combination of Sources</vt:lpstr>
      <vt:lpstr>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Kirchhoff's Voltage Law (KVL)</dc:title>
  <dc:creator>sanjeev kumar</dc:creator>
  <cp:lastModifiedBy>Ti</cp:lastModifiedBy>
  <cp:revision>58</cp:revision>
  <dcterms:created xsi:type="dcterms:W3CDTF">2006-08-16T00:00:00Z</dcterms:created>
  <dcterms:modified xsi:type="dcterms:W3CDTF">2021-10-09T06:58:43Z</dcterms:modified>
</cp:coreProperties>
</file>