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8A3-E46A-4784-BCB1-3A226EE0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BB9F-F77A-4C75-9115-27B37A1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1775-0E6F-4209-9C12-2E7F5FF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9A7F-F0A4-4259-B7B5-F3F8769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1F9-9E02-425C-AC4F-79FB510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EE-8F4C-4FAC-BA9F-9458738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FC72-868D-4C55-BCE1-8ABA50BF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B9EC-8D04-4423-A210-74A129C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6FD9-84AD-4B6A-A7E1-DAFBC61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D2EF-81C2-4EB5-A1EE-82551C9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87F-694E-4C69-A1D3-150283B5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997B-04EC-4216-81C7-0B13202A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E2C7-2B9D-4D70-9D28-CB84DA6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36F9-5F4C-49F5-AEB1-AA993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A88A-098D-410D-BBC0-C9144BD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DCD-6F21-4C9F-9807-9D236E7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89C-7784-4FB4-BD6A-43CB99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56C-3A9A-4D40-B3F1-5C0B44D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DB0F-FA62-40AE-B64F-E04B5A7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72DB-4AAD-4653-8E72-21D6057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6A9-B9EF-426D-AFB4-75413E98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0F20-31D3-493E-B151-55A8515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7E3-906D-48C7-9F81-AC3FCF0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A074-5908-4903-B81F-A1AFE4C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4D6-A333-46D0-B858-EC248F5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EDA6-587A-4373-973C-6AFCC5F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537-09FF-4A45-8633-5E91F83D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B109-CC49-4B38-996C-900F1AD2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5388-5A67-4871-8D12-BD582CE1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2B83-507A-43A9-9F16-1E639E2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B76-466B-4688-A0C0-B97CD7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1F0-4E1F-433A-AE72-B4A5C7B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CA7D-8917-47E4-82E5-B9124FE4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1DD9-5DCF-4A6E-9F3B-A4530206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73EF-9262-4808-B249-33056BB8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014-5747-4A58-9944-0E3FC233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0208-3243-4414-801F-050F034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69FE-FFE2-4099-8DCD-3BBBB88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5C84-5EF5-46EA-9E1B-FE8E061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7E3-BDC9-492C-A6CB-EA61198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C082-263F-464D-9C5C-D60AA6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3A4F-2231-4049-A3E1-0D627C9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0231-353D-4B86-9B48-A186A11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DF57-18C0-4118-AA81-C848B7E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6D24-97AB-4C18-B20F-D0CA02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3CA1-7327-43B5-80E8-B3F2724A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E5-F594-434D-8B94-9731309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15-E99E-421D-AAAB-1A5511AD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B2A-6671-4FAF-98C9-227F4E4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74AE-1B62-4C21-9FBD-AE357971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A28-887B-49C0-870F-075940A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CCA0-993E-4C0F-A658-782167C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3C1A-D630-49AD-93F6-4DE9178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4EE5B-EDA3-4572-9D15-73035D54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0B8C-F1B4-4033-936C-0BB0953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E9A-FF4C-431C-AC2F-296C4EF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90C1-71CB-4594-851A-E436C00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0F47-5055-4DAB-B15D-1911F26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9989-B828-4721-979B-9CB1E1F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18B0-FE00-4388-A0A1-46FBEFA7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8B9-F131-4B89-B8E3-24FD8A79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96C-F572-44B0-8E5D-5D6CF5E9CA6F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86E-4B7D-4A2A-BE90-F9C53ADA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80-5776-4CEC-8B3E-CAABC1E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29E8D-F31E-4F9F-A296-19008B79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46" y="1296301"/>
            <a:ext cx="83629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4FD5B-0A75-40A9-B4A6-F111DA71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13" y="822368"/>
            <a:ext cx="9896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E3E81-6A12-42DD-BD42-D699915C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9"/>
          <a:stretch/>
        </p:blipFill>
        <p:spPr>
          <a:xfrm>
            <a:off x="747712" y="118547"/>
            <a:ext cx="10632861" cy="50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75639-3D80-468B-9793-841743D2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18" y="1500701"/>
            <a:ext cx="9629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7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E0E16-F615-42A2-9A65-69A7AADF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8" y="0"/>
            <a:ext cx="110966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65230-B490-4556-9CDD-C4742504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88" y="1114425"/>
            <a:ext cx="9324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4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8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8B360-9A21-4E17-9CE0-38EF46BF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80962"/>
            <a:ext cx="110013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A7715-07AA-469E-8AEA-4104E494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15" y="0"/>
            <a:ext cx="1057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FA7FC-33C2-452D-8E74-D2E59BA7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"/>
            <a:ext cx="9305925" cy="1112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9AC14-C87A-41C3-8168-F114E6177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" r="14908" b="10417"/>
          <a:stretch/>
        </p:blipFill>
        <p:spPr>
          <a:xfrm>
            <a:off x="783129" y="2038865"/>
            <a:ext cx="4429791" cy="2842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3C6DB-B321-4D2A-B62F-19E556CA1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1000"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134" y="1471354"/>
            <a:ext cx="4522444" cy="38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A0D3C-9020-4EB6-8943-91955DD62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59000"/>
                    </a14:imgEffect>
                  </a14:imgLayer>
                </a14:imgProps>
              </a:ext>
            </a:extLst>
          </a:blip>
          <a:srcRect r="8731" b="9773"/>
          <a:stretch/>
        </p:blipFill>
        <p:spPr>
          <a:xfrm>
            <a:off x="111212" y="284205"/>
            <a:ext cx="4393166" cy="29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E168C-582A-4ADC-94DA-C960B42D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2" y="-111210"/>
            <a:ext cx="9985821" cy="47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13BB8-2A8D-42A2-8E39-2808F559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76" y="0"/>
            <a:ext cx="9746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CF480-C7DA-453B-B12B-00FEDB5E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29758"/>
            <a:ext cx="110775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3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36&quot;&gt;&lt;property id=&quot;20148&quot; value=&quot;5&quot;/&gt;&lt;property id=&quot;20300&quot; value=&quot;Slide 1&quot;/&gt;&lt;property id=&quot;20307&quot; value=&quot;256&quot;/&gt;&lt;/object&gt;&lt;object type=&quot;3&quot; unique_id=&quot;10037&quot;&gt;&lt;property id=&quot;20148&quot; value=&quot;5&quot;/&gt;&lt;property id=&quot;20300&quot; value=&quot;Slide 2&quot;/&gt;&lt;property id=&quot;20307&quot; value=&quot;257&quot;/&gt;&lt;/object&gt;&lt;object type=&quot;3&quot; unique_id=&quot;10038&quot;&gt;&lt;property id=&quot;20148&quot; value=&quot;5&quot;/&gt;&lt;property id=&quot;20300&quot; value=&quot;Slide 3&quot;/&gt;&lt;property id=&quot;20307&quot; value=&quot;258&quot;/&gt;&lt;/object&gt;&lt;object type=&quot;3&quot; unique_id=&quot;10039&quot;&gt;&lt;property id=&quot;20148&quot; value=&quot;5&quot;/&gt;&lt;property id=&quot;20300&quot; value=&quot;Slide 4&quot;/&gt;&lt;property id=&quot;20307&quot; value=&quot;259&quot;/&gt;&lt;/object&gt;&lt;object type=&quot;3&quot; unique_id=&quot;10040&quot;&gt;&lt;property id=&quot;20148&quot; value=&quot;5&quot;/&gt;&lt;property id=&quot;20300&quot; value=&quot;Slide 5&quot;/&gt;&lt;property id=&quot;20307&quot; value=&quot;260&quot;/&gt;&lt;/object&gt;&lt;object type=&quot;3&quot; unique_id=&quot;10041&quot;&gt;&lt;property id=&quot;20148&quot; value=&quot;5&quot;/&gt;&lt;property id=&quot;20300&quot; value=&quot;Slide 6&quot;/&gt;&lt;property id=&quot;20307&quot; value=&quot;265&quot;/&gt;&lt;/object&gt;&lt;object type=&quot;3&quot; unique_id=&quot;10042&quot;&gt;&lt;property id=&quot;20148&quot; value=&quot;5&quot;/&gt;&lt;property id=&quot;20300&quot; value=&quot;Slide 7&quot;/&gt;&lt;property id=&quot;20307&quot; value=&quot;261&quot;/&gt;&lt;/object&gt;&lt;object type=&quot;3&quot; unique_id=&quot;10043&quot;&gt;&lt;property id=&quot;20148&quot; value=&quot;5&quot;/&gt;&lt;property id=&quot;20300&quot; value=&quot;Slide 8&quot;/&gt;&lt;property id=&quot;20307&quot; value=&quot;262&quot;/&gt;&lt;/object&gt;&lt;object type=&quot;3&quot; unique_id=&quot;10044&quot;&gt;&lt;property id=&quot;20148&quot; value=&quot;5&quot;/&gt;&lt;property id=&quot;20300&quot; value=&quot;Slide 9&quot;/&gt;&lt;property id=&quot;20307&quot; value=&quot;263&quot;/&gt;&lt;/object&gt;&lt;object type=&quot;3&quot; unique_id=&quot;10045&quot;&gt;&lt;property id=&quot;20148&quot; value=&quot;5&quot;/&gt;&lt;property id=&quot;20300&quot; value=&quot;Slide 10&quot;/&gt;&lt;property id=&quot;20307&quot; value=&quot;264&quot;/&gt;&lt;/object&gt;&lt;object type=&quot;3&quot; unique_id=&quot;10046&quot;&gt;&lt;property id=&quot;20148&quot; value=&quot;5&quot;/&gt;&lt;property id=&quot;20300&quot; value=&quot;Slide 11&quot;/&gt;&lt;property id=&quot;20307&quot; value=&quot;266&quot;/&gt;&lt;/object&gt;&lt;object type=&quot;3&quot; unique_id=&quot;10047&quot;&gt;&lt;property id=&quot;20148&quot; value=&quot;5&quot;/&gt;&lt;property id=&quot;20300&quot; value=&quot;Slide 12&quot;/&gt;&lt;property id=&quot;20307&quot; value=&quot;267&quot;/&gt;&lt;/object&gt;&lt;object type=&quot;3&quot; unique_id=&quot;10048&quot;&gt;&lt;property id=&quot;20148&quot; value=&quot;5&quot;/&gt;&lt;property id=&quot;20300&quot; value=&quot;Slide 13&quot;/&gt;&lt;property id=&quot;20307&quot; value=&quot;268&quot;/&gt;&lt;/object&gt;&lt;object type=&quot;3&quot; unique_id=&quot;10049&quot;&gt;&lt;property id=&quot;20148&quot; value=&quot;5&quot;/&gt;&lt;property id=&quot;20300&quot; value=&quot;Slide 14&quot;/&gt;&lt;property id=&quot;20307&quot; value=&quot;269&quot;/&gt;&lt;/object&gt;&lt;object type=&quot;3&quot; unique_id=&quot;10050&quot;&gt;&lt;property id=&quot;20148&quot; value=&quot;5&quot;/&gt;&lt;property id=&quot;20300&quot; value=&quot;Slide 15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</dc:creator>
  <cp:lastModifiedBy>Ti</cp:lastModifiedBy>
  <cp:revision>2</cp:revision>
  <dcterms:created xsi:type="dcterms:W3CDTF">2021-10-10T09:04:04Z</dcterms:created>
  <dcterms:modified xsi:type="dcterms:W3CDTF">2021-10-10T09:50:39Z</dcterms:modified>
</cp:coreProperties>
</file>