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8A3-E46A-4784-BCB1-3A226EE0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BB9F-F77A-4C75-9115-27B37A17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1775-0E6F-4209-9C12-2E7F5FF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9A7F-F0A4-4259-B7B5-F3F8769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C1F9-9E02-425C-AC4F-79FB510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EEE-8F4C-4FAC-BA9F-94587383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FC72-868D-4C55-BCE1-8ABA50BF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B9EC-8D04-4423-A210-74A129C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6FD9-84AD-4B6A-A7E1-DAFBC61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D2EF-81C2-4EB5-A1EE-82551C9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087F-694E-4C69-A1D3-150283B5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997B-04EC-4216-81C7-0B13202A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E2C7-2B9D-4D70-9D28-CB84DA6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36F9-5F4C-49F5-AEB1-AA99310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A88A-098D-410D-BBC0-C9144BD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DCD-6F21-4C9F-9807-9D236E7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789C-7784-4FB4-BD6A-43CB9956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E56C-3A9A-4D40-B3F1-5C0B44D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DB0F-FA62-40AE-B64F-E04B5A7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72DB-4AAD-4653-8E72-21D60575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6A9-B9EF-426D-AFB4-75413E98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0F20-31D3-493E-B151-55A8515F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A7E3-906D-48C7-9F81-AC3FCF0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A074-5908-4903-B81F-A1AFE4C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B4D6-A333-46D0-B858-EC248F5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EDA6-587A-4373-973C-6AFCC5F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537-09FF-4A45-8633-5E91F83D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B109-CC49-4B38-996C-900F1AD2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5388-5A67-4871-8D12-BD582CE1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2B83-507A-43A9-9F16-1E639E2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5B76-466B-4688-A0C0-B97CD7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1F0-4E1F-433A-AE72-B4A5C7B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CA7D-8917-47E4-82E5-B9124FE4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E1DD9-5DCF-4A6E-9F3B-A4530206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73EF-9262-4808-B249-33056BB8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014-5747-4A58-9944-0E3FC233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0208-3243-4414-801F-050F034C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69FE-FFE2-4099-8DCD-3BBBB88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5C84-5EF5-46EA-9E1B-FE8E061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7E3-BDC9-492C-A6CB-EA61198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C082-263F-464D-9C5C-D60AA6E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3A4F-2231-4049-A3E1-0D627C9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0231-353D-4B86-9B48-A186A11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DF57-18C0-4118-AA81-C848B7E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6D24-97AB-4C18-B20F-D0CA02D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3CA1-7327-43B5-80E8-B3F2724A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E5-F594-434D-8B94-9731309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15-E99E-421D-AAAB-1A5511AD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BB2A-6671-4FAF-98C9-227F4E4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74AE-1B62-4C21-9FBD-AE357971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2A28-887B-49C0-870F-075940A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CCA0-993E-4C0F-A658-782167C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3C1A-D630-49AD-93F6-4DE9178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4EE5B-EDA3-4572-9D15-73035D54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0B8C-F1B4-4033-936C-0BB0953C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EE9A-FF4C-431C-AC2F-296C4EF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90C1-71CB-4594-851A-E436C000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0F47-5055-4DAB-B15D-1911F26B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9989-B828-4721-979B-9CB1E1F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18B0-FE00-4388-A0A1-46FBEFA7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8B9-F131-4B89-B8E3-24FD8A79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796C-F572-44B0-8E5D-5D6CF5E9CA6F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86E-4B7D-4A2A-BE90-F9C53ADA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D180-5776-4CEC-8B3E-CAABC1E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C0F4B-F061-49B3-8E4D-327FAC73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051611"/>
            <a:ext cx="10248900" cy="5806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76320-CF69-492C-8C65-E75DE022A7C5}"/>
              </a:ext>
            </a:extLst>
          </p:cNvPr>
          <p:cNvSpPr txBox="1"/>
          <p:nvPr/>
        </p:nvSpPr>
        <p:spPr>
          <a:xfrm>
            <a:off x="3558746" y="0"/>
            <a:ext cx="331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Nodal Analysis</a:t>
            </a:r>
          </a:p>
        </p:txBody>
      </p:sp>
    </p:spTree>
    <p:extLst>
      <p:ext uri="{BB962C8B-B14F-4D97-AF65-F5344CB8AC3E}">
        <p14:creationId xmlns:p14="http://schemas.microsoft.com/office/powerpoint/2010/main" val="109637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B961C-592C-4A8F-933F-CACBD96A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37" y="358346"/>
            <a:ext cx="5741260" cy="59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8AE7D-6E92-4D73-BC7D-6BF50046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59363"/>
            <a:ext cx="110775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28FEF-0484-4682-B69A-48CA4E64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9" y="210064"/>
            <a:ext cx="9773882" cy="61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D5DB0-0087-43E2-B7B4-7B7FD2A8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9" y="0"/>
            <a:ext cx="10050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ED3DC-7C9F-493A-BF6F-B16A9E01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81" y="123566"/>
            <a:ext cx="9642112" cy="6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015D8-9BE2-419A-801A-9440C6AD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1" y="90772"/>
            <a:ext cx="10299034" cy="64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E795-B378-4DD2-AA57-AD97D421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4675" y="0"/>
            <a:ext cx="942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0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E64E6-E1B5-4D89-8C22-B1781FA9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 contras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0845" y="273778"/>
            <a:ext cx="6487296" cy="67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7D80B-5974-406C-A088-B59566E9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5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3625" y="259492"/>
            <a:ext cx="6473434" cy="6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50D93-6C83-4174-BFA4-CD261890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14" y="420130"/>
            <a:ext cx="4948410" cy="5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7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36&quot;&gt;&lt;property id=&quot;20148&quot; value=&quot;5&quot;/&gt;&lt;property id=&quot;20300&quot; value=&quot;Slide 1&quot;/&gt;&lt;property id=&quot;20307&quot; value=&quot;256&quot;/&gt;&lt;/object&gt;&lt;object type=&quot;3&quot; unique_id=&quot;10037&quot;&gt;&lt;property id=&quot;20148&quot; value=&quot;5&quot;/&gt;&lt;property id=&quot;20300&quot; value=&quot;Slide 2&quot;/&gt;&lt;property id=&quot;20307&quot; value=&quot;257&quot;/&gt;&lt;/object&gt;&lt;object type=&quot;3&quot; unique_id=&quot;10302&quot;&gt;&lt;property id=&quot;20148&quot; value=&quot;5&quot;/&gt;&lt;property id=&quot;20300&quot; value=&quot;Slide 3&quot;/&gt;&lt;property id=&quot;20307&quot; value=&quot;258&quot;/&gt;&lt;/object&gt;&lt;object type=&quot;3&quot; unique_id=&quot;10303&quot;&gt;&lt;property id=&quot;20148&quot; value=&quot;5&quot;/&gt;&lt;property id=&quot;20300&quot; value=&quot;Slide 4&quot;/&gt;&lt;property id=&quot;20307&quot; value=&quot;259&quot;/&gt;&lt;/object&gt;&lt;object type=&quot;3&quot; unique_id=&quot;10304&quot;&gt;&lt;property id=&quot;20148&quot; value=&quot;5&quot;/&gt;&lt;property id=&quot;20300&quot; value=&quot;Slide 5&quot;/&gt;&lt;property id=&quot;20307&quot; value=&quot;260&quot;/&gt;&lt;/object&gt;&lt;object type=&quot;3&quot; unique_id=&quot;10305&quot;&gt;&lt;property id=&quot;20148&quot; value=&quot;5&quot;/&gt;&lt;property id=&quot;20300&quot; value=&quot;Slide 6&quot;/&gt;&lt;property id=&quot;20307&quot; value=&quot;261&quot;/&gt;&lt;/object&gt;&lt;object type=&quot;3&quot; unique_id=&quot;10306&quot;&gt;&lt;property id=&quot;20148&quot; value=&quot;5&quot;/&gt;&lt;property id=&quot;20300&quot; value=&quot;Slide 7&quot;/&gt;&lt;property id=&quot;20307&quot; value=&quot;262&quot;/&gt;&lt;/object&gt;&lt;object type=&quot;3&quot; unique_id=&quot;10307&quot;&gt;&lt;property id=&quot;20148&quot; value=&quot;5&quot;/&gt;&lt;property id=&quot;20300&quot; value=&quot;Slide 8&quot;/&gt;&lt;property id=&quot;20307&quot; value=&quot;263&quot;/&gt;&lt;/object&gt;&lt;object type=&quot;3&quot; unique_id=&quot;10308&quot;&gt;&lt;property id=&quot;20148&quot; value=&quot;5&quot;/&gt;&lt;property id=&quot;20300&quot; value=&quot;Slide 9&quot;/&gt;&lt;property id=&quot;20307&quot; value=&quot;264&quot;/&gt;&lt;/object&gt;&lt;object type=&quot;3&quot; unique_id=&quot;10309&quot;&gt;&lt;property id=&quot;20148&quot; value=&quot;5&quot;/&gt;&lt;property id=&quot;20300&quot; value=&quot;Slide 10&quot;/&gt;&lt;property id=&quot;20307&quot; value=&quot;265&quot;/&gt;&lt;/object&gt;&lt;object type=&quot;3&quot; unique_id=&quot;10310&quot;&gt;&lt;property id=&quot;20148&quot; value=&quot;5&quot;/&gt;&lt;property id=&quot;20300&quot; value=&quot;Slide 11&quot;/&gt;&lt;property id=&quot;20307&quot; value=&quot;266&quot;/&gt;&lt;/object&gt;&lt;object type=&quot;3&quot; unique_id=&quot;10311&quot;&gt;&lt;property id=&quot;20148&quot; value=&quot;5&quot;/&gt;&lt;property id=&quot;20300&quot; value=&quot;Slide 12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</dc:creator>
  <cp:lastModifiedBy>Ti</cp:lastModifiedBy>
  <cp:revision>8</cp:revision>
  <dcterms:created xsi:type="dcterms:W3CDTF">2021-10-10T09:04:04Z</dcterms:created>
  <dcterms:modified xsi:type="dcterms:W3CDTF">2021-10-12T06:49:08Z</dcterms:modified>
</cp:coreProperties>
</file>