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C8A3-E46A-4784-BCB1-3A226EE0C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BBB9F-F77A-4C75-9115-27B37A17B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01775-0E6F-4209-9C12-2E7F5FF0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9A7F-F0A4-4259-B7B5-F3F87696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C1F9-9E02-425C-AC4F-79FB5101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7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FEEE-8F4C-4FAC-BA9F-94587383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8FC72-868D-4C55-BCE1-8ABA50BF2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B9EC-8D04-4423-A210-74A129CE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16FD9-84AD-4B6A-A7E1-DAFBC612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D2EF-81C2-4EB5-A1EE-82551C91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5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5087F-694E-4C69-A1D3-150283B55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A997B-04EC-4216-81C7-0B13202A4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E2C7-2B9D-4D70-9D28-CB84DA61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36F9-5F4C-49F5-AEB1-AA993108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BA88A-098D-410D-BBC0-C9144BDD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DDCD-6F21-4C9F-9807-9D236E72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789C-7784-4FB4-BD6A-43CB9956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DE56C-3A9A-4D40-B3F1-5C0B44D2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DB0F-FA62-40AE-B64F-E04B5A78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972DB-4AAD-4653-8E72-21D60575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6A9-B9EF-426D-AFB4-75413E98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10F20-31D3-493E-B151-55A8515F9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FA7E3-906D-48C7-9F81-AC3FCF03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EA074-5908-4903-B81F-A1AFE4CA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B4D6-A333-46D0-B858-EC248F56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8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EDA6-587A-4373-973C-6AFCC5F8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D537-09FF-4A45-8633-5E91F83D7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9B109-CC49-4B38-996C-900F1AD29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A5388-5A67-4871-8D12-BD582CE1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02B83-507A-43A9-9F16-1E639E2C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F5B76-466B-4688-A0C0-B97CD71B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81F0-4E1F-433A-AE72-B4A5C7BE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CA7D-8917-47E4-82E5-B9124FE4E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E1DD9-5DCF-4A6E-9F3B-A45302066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373EF-9262-4808-B249-33056BB82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BC014-5747-4A58-9944-0E3FC233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F0208-3243-4414-801F-050F034C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169FE-FFE2-4099-8DCD-3BBBB88B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A5C84-5EF5-46EA-9E1B-FE8E0616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3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77E3-BDC9-492C-A6CB-EA611986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CC082-263F-464D-9C5C-D60AA6E5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83A4F-2231-4049-A3E1-0D627C94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F0231-353D-4B86-9B48-A186A116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5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2DF57-18C0-4118-AA81-C848B7E5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E6D24-97AB-4C18-B20F-D0CA02DA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83CA1-7327-43B5-80E8-B3F2724A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92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1DE5-F594-434D-8B94-9731309A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D815-E99E-421D-AAAB-1A5511AD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1BB2A-6671-4FAF-98C9-227F4E46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174AE-1B62-4C21-9FBD-AE357971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62A28-887B-49C0-870F-075940AC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ECCA0-993E-4C0F-A658-782167C4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0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3C1A-D630-49AD-93F6-4DE91782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4EE5B-EDA3-4572-9D15-73035D542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90B8C-F1B4-4033-936C-0BB0953C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8EE9A-FF4C-431C-AC2F-296C4EF2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E90C1-71CB-4594-851A-E436C000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0F47-5055-4DAB-B15D-1911F26B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89989-B828-4721-979B-9CB1E1F0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18B0-FE00-4388-A0A1-46FBEFA7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B8B9-F131-4B89-B8E3-24FD8A79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AD86E-4B7D-4A2A-BE90-F9C53ADA3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D180-5776-4CEC-8B3E-CAABC1E13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076320-CF69-492C-8C65-E75DE022A7C5}"/>
              </a:ext>
            </a:extLst>
          </p:cNvPr>
          <p:cNvSpPr txBox="1"/>
          <p:nvPr/>
        </p:nvSpPr>
        <p:spPr>
          <a:xfrm>
            <a:off x="3558746" y="0"/>
            <a:ext cx="323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Mesh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88741-C261-4E7D-BED1-F9AB045F9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63" y="707886"/>
            <a:ext cx="9772874" cy="59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7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1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34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88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BF5F3-82CF-4A9E-ABAA-5CBBBD040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500062"/>
            <a:ext cx="83153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4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F63C7-DC9C-44E7-AE90-19DD7DE85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31" y="123567"/>
            <a:ext cx="9244138" cy="66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DB947-BE25-4F88-8F2E-F50E7AA82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57" y="321276"/>
            <a:ext cx="9016607" cy="61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9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330C1-E22F-47C8-8EBA-707F34AF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5" y="0"/>
            <a:ext cx="11401425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370DD-39D3-4D32-9DA8-02AD32B2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5" y="1034749"/>
            <a:ext cx="10429875" cy="263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5ED69-A63B-45B0-89A0-A549DB570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08" y="4239017"/>
            <a:ext cx="4371975" cy="75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F97189-C0C6-4D9B-B8C5-275FA886B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62" y="4904088"/>
            <a:ext cx="57054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0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CE8718-AA86-45F0-9288-10179A72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43" y="185351"/>
            <a:ext cx="9596649" cy="64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6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5375DE-5AC9-4C05-946A-10E6045D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04" y="247134"/>
            <a:ext cx="9728791" cy="66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1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330703-109B-4676-A1C5-58A97D1C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61937"/>
            <a:ext cx="5762625" cy="6334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14FDA7-34B2-447A-959E-D37BC78C2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638561"/>
            <a:ext cx="5220987" cy="3381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38375-2868-4FE0-858E-08A22E41A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649" y="4904216"/>
            <a:ext cx="5084547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9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A1A11E-FF0B-41E5-85F6-DB0FAA7D3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93" y="281245"/>
            <a:ext cx="5381625" cy="604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1BC65C-1A85-48A0-910C-0DA254E1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32" y="560043"/>
            <a:ext cx="5133975" cy="3019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4593E-B478-488E-8569-E3E35F9D7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32" y="5118144"/>
            <a:ext cx="5133976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53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36&quot;&gt;&lt;property id=&quot;20148&quot; value=&quot;5&quot;/&gt;&lt;property id=&quot;20300&quot; value=&quot;Slide 1&quot;/&gt;&lt;property id=&quot;20307&quot; value=&quot;256&quot;/&gt;&lt;/object&gt;&lt;object type=&quot;3&quot; unique_id=&quot;10568&quot;&gt;&lt;property id=&quot;20148&quot; value=&quot;5&quot;/&gt;&lt;property id=&quot;20300&quot; value=&quot;Slide 2&quot;/&gt;&lt;property id=&quot;20307&quot; value=&quot;257&quot;/&gt;&lt;/object&gt;&lt;object type=&quot;3&quot; unique_id=&quot;10569&quot;&gt;&lt;property id=&quot;20148&quot; value=&quot;5&quot;/&gt;&lt;property id=&quot;20300&quot; value=&quot;Slide 3&quot;/&gt;&lt;property id=&quot;20307&quot; value=&quot;258&quot;/&gt;&lt;/object&gt;&lt;object type=&quot;3&quot; unique_id=&quot;10570&quot;&gt;&lt;property id=&quot;20148&quot; value=&quot;5&quot;/&gt;&lt;property id=&quot;20300&quot; value=&quot;Slide 4&quot;/&gt;&lt;property id=&quot;20307&quot; value=&quot;259&quot;/&gt;&lt;/object&gt;&lt;object type=&quot;3&quot; unique_id=&quot;10571&quot;&gt;&lt;property id=&quot;20148&quot; value=&quot;5&quot;/&gt;&lt;property id=&quot;20300&quot; value=&quot;Slide 5&quot;/&gt;&lt;property id=&quot;20307&quot; value=&quot;260&quot;/&gt;&lt;/object&gt;&lt;object type=&quot;3&quot; unique_id=&quot;10572&quot;&gt;&lt;property id=&quot;20148&quot; value=&quot;5&quot;/&gt;&lt;property id=&quot;20300&quot; value=&quot;Slide 6&quot;/&gt;&lt;property id=&quot;20307&quot; value=&quot;261&quot;/&gt;&lt;/object&gt;&lt;object type=&quot;3&quot; unique_id=&quot;10573&quot;&gt;&lt;property id=&quot;20148&quot; value=&quot;5&quot;/&gt;&lt;property id=&quot;20300&quot; value=&quot;Slide 7&quot;/&gt;&lt;property id=&quot;20307&quot; value=&quot;262&quot;/&gt;&lt;/object&gt;&lt;object type=&quot;3&quot; unique_id=&quot;10574&quot;&gt;&lt;property id=&quot;20148&quot; value=&quot;5&quot;/&gt;&lt;property id=&quot;20300&quot; value=&quot;Slide 8&quot;/&gt;&lt;property id=&quot;20307&quot; value=&quot;263&quot;/&gt;&lt;/object&gt;&lt;object type=&quot;3&quot; unique_id=&quot;10575&quot;&gt;&lt;property id=&quot;20148&quot; value=&quot;5&quot;/&gt;&lt;property id=&quot;20300&quot; value=&quot;Slide 9&quot;/&gt;&lt;property id=&quot;20307&quot; value=&quot;264&quot;/&gt;&lt;/object&gt;&lt;object type=&quot;3&quot; unique_id=&quot;10576&quot;&gt;&lt;property id=&quot;20148&quot; value=&quot;5&quot;/&gt;&lt;property id=&quot;20300&quot; value=&quot;Slide 10&quot;/&gt;&lt;property id=&quot;20307&quot; value=&quot;265&quot;/&gt;&lt;/object&gt;&lt;object type=&quot;3&quot; unique_id=&quot;10577&quot;&gt;&lt;property id=&quot;20148&quot; value=&quot;5&quot;/&gt;&lt;property id=&quot;20300&quot; value=&quot;Slide 11&quot;/&gt;&lt;property id=&quot;20307&quot; value=&quot;266&quot;/&gt;&lt;/object&gt;&lt;object type=&quot;3&quot; unique_id=&quot;10578&quot;&gt;&lt;property id=&quot;20148&quot; value=&quot;5&quot;/&gt;&lt;property id=&quot;20300&quot; value=&quot;Slide 12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</dc:creator>
  <cp:lastModifiedBy>Ti</cp:lastModifiedBy>
  <cp:revision>10</cp:revision>
  <dcterms:created xsi:type="dcterms:W3CDTF">2021-10-10T09:04:04Z</dcterms:created>
  <dcterms:modified xsi:type="dcterms:W3CDTF">2021-10-12T07:32:09Z</dcterms:modified>
</cp:coreProperties>
</file>