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04:55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10783 13214 30 0,'0'0'31'0,"0"0"-5"0,-6 2-4 0,6-2-1 16,0 0-5-16,0 0 6 0,0 0-5 0,0 0-3 0,0 0-2 15,0 0-2-15,0 0-6 0,0 0-1 16,0 0-2-16,0 0-17 0,0 0-20 0,0 0-38 16,0 0 16-16</inkml:trace>
  <inkml:trace contextRef="#ctx0" brushRef="#br0" timeOffset="10392.98">28560 9471 14 0,'0'0'111'0,"0"0"-23"0,0 0 1 16,0 0 10-16,0 0-19 0,0 0 2 0,0 0-16 0,0 0 0 15,0 0-13-15,0 0-2 0,0 0-8 0,0 0-1 16,0 0-6-16,0 0-7 0,0 0-10 16,0 0 4-16,0 0-9 0,0 0 3 0,0 0 4 0,0 0-6 15,0 0-7-15,0 0 1 0,0 0-1 0,6 11 5 16,-3-7-20-16,-2 3 21 0,-1 4-12 0,0 0 8 16,0 1-6-16,0 5 5 0,-1 0 4 0,-1 2-7 15,-2 1-5-15,2-2 8 0,0 7-4 16,0-6 7-16,0 1-12 0,-3 5 5 0,3-6-3 0,1 0 5 15,-2 0-7-15,2-1 2 0,0-3-1 0,5 3-13 16,-6-2 15-16,2-5 0 0,2 2 4 0,-2-4 0 16,2 1-7-16,0-4 2 0,1 1-1 0,3-3-1 15,1-1 5-15,4-3 3 0,4 0-8 0,5-6-3 16,12-4 2-16,4 0-2 0,23-11 5 0,2-3-8 16,26-10-3-16,1-1-1 0,6 1-1 0,1 2 7 15,0-1 5-15,-2 1-4 0,6-1 14 0,-2 2 16 16,0 0 5-16,-3 2 19 0,0 1 0 0,-5 3 8 15,-25 8-6-15,0 0 1 0,-3 2-3 0,-7 4-6 16,0-1-7-16,-17 5-7 0,-2 3-2 0,-3-1 1 16,-6 1-3-16,-3 4-10 0,-3-2-7 0,-8 1-9 0,1 1-10 15,-2-1-13-15,0 1-19 0,-4 0-6 16,-7 0-1-16,10 1-5 0,-10-1-5 0,7 6 6 16,-7-6-13-16,0 0-25 0,-13 14-22 0,-4-6-86 15,-2 0-215-15,-8 1 95 0</inkml:trace>
  <inkml:trace contextRef="#ctx0" brushRef="#br0" timeOffset="-174613.75">9168 13549 4 0,'0'0'13'0,"-8"1"3"16,8-1 4-16,0 0-3 0,0 0 2 0,0 0 0 15,0 0-6-15,0 0-2 0,0 0 0 0,19-11-1 16,-2 5-1-16,1-3-2 0,0 1 1 0,7-3-2 16,0 0 1-16,2 0 0 0,-2 1-2 0,-5 3-5 15,7-3 6-15,-9 4-1 0,0 0 1 0,-1 2-3 16,-3 1 3-16,-1-1-4 0,-1 1 3 0,-3 1-8 16,-1 0-4-16,-2 2-10 0,-6 0 3 0,10-1 3 15,-10 1-1-15,0 0 4 0,8 5-3 0,-8-5 2 16,0 0-2-16,0 0 3 0,-19 17-3 0,9-11-9 15,-4 3-19-15,-3 0 63 0,-2 0-37 0,-4 4-15 16,3-5 50-16,-1 2-28 0,3-3 7 0,2 1 4 16,-1-1 0-16,-1-1 6 0,6-2 1 0,0 0-1 15,2-2 0-15,1-1 1 0,-3 4 1 0,1-2-7 16,4 1 1-16,0-2 4 0,7-2 3 0,-8 2-1 16,8-2 2-16,-6 3 4 0,6-3-5 0,0 0-3 15,0 0 1-15,0 0-6 0,0 0 2 0,26-16 3 16,-11 8-4-16,1 0 1 0,3 1-3 0,-1-1-1 15,2 0 3-15,0 1-4 0,-2-1 0 0,1 1 0 16,-1 0 0-16,-1 1 2 0,-5 2-5 0,-2 0-1 16,2-1-1-16,-3 2-1 0,-3 1-8 0,-1-1 3 15,-5 3-5-15,9-2 1 0,-9 2 3 0,0 0-2 16,0 0 5-16,0 0-5 0,0 0-2 0,0 0-8 16,0 0-14-16,0 0-38 0,-27 13 18 0</inkml:trace>
  <inkml:trace contextRef="#ctx0" brushRef="#br0" timeOffset="-157808.67">25307 7470 11 0,'0'0'22'0,"0"-7"4"0,0 7-4 0,0 0 0 16,0 0 3-16,0 0-6 0,0 0-2 0,0 0 4 16,0 0-1-16,0 0-4 0,0 0-1 0,0 0-4 15,0 0-3-15,0 0-2 0,0 0 2 0,0 0-3 16,0 0 2-16,0 0 2 0,0 0-12 0,0 0 9 15,0 0-9-15,0 0 6 0,0 0-6 0,0 0 3 0,0 0-3 16,0 0 5-16,0 0-2 0,0 0 1 16,4 25 4-16,-4-18-5 0,2 1-2 0,-1-1 1 15,0 5 6-15,0-3-6 0,3 2 2 0,-2 0 0 16,0-1 3-16,1 3 3 0,2-2-7 0,-1-1 1 0,-1 2 1 16,3-3-5-16,-2 1 9 0,1-3-12 0,4 2 8 15,-3-4 1-15,2 0-1 0,2-3 4 0,2 1 0 16,4-5-5-16,4 1 2 0,2-4-6 15,10-4 8-15,1 2-6 0,4-6 3 0,17-2 3 0,1-4-5 16,3-4 2-16,3 3-4 0,-2-3 0 0,3 0 8 16,22-9-4-16,-26 9 1 0,-2 1-2 15,3-3-1-15,-4 4 7 0,0 0-5 0,-3 1 5 16,-4-1-3-16,-11 6-2 0,1 2 0 0,-6 1-2 0,1-1 5 16,-2 4-4-16,-3 0 2 0,-3 1-5 0,-8 0 12 15,1 4-9-15,-5 0-1 0,-1 3 7 0,-3-2-9 16,-1 3-7-16,-8 0 3 0,12 2-8 0,-12-2-9 15,7 6 2-15,-7-2-9 0,0-4-19 0,-2 14-54 16,-6-4 24-16</inkml:trace>
  <inkml:trace contextRef="#ctx0" brushRef="#br0" timeOffset="-157146.56">25636 7744 8 0,'19'1'25'16,"1"1"1"-16,9-3-5 0,5-4 3 15,2-1-5-15,16-4 4 0,1-5-12 0,4 1 0 16,1-4 3-16,1-3 1 0,-1 4-6 0,0-5-1 15,1 1 6-15,-1-3-2 0,-4 1-10 0,2 1 6 0,-6 1 6 16,-4 0-5-16,-14 5 5 0,3 3-4 0,-10 2 1 16,-4 3-4-16,-6-1-3 0,-1 5-17 0,-7 2-38 15,-1 1-56-15,-6 1 25 0</inkml:trace>
  <inkml:trace contextRef="#ctx0" brushRef="#br0" timeOffset="-147972.08">29770 15182 16 0,'0'0'62'0,"0"0"-8"0,0 0 3 0,0 0-8 0,0 0-5 15,0 0-5-15,0 0-8 0,0 0-3 0,0 0-3 16,0 0-3-16,6-3-7 0,-6 3 4 0,0 0-3 15,0 0-2-15,0 0-4 0,0 0 4 0,0 0-9 16,0 0 7-16,0 0-4 0,7 15 1 0,-7-7-1 16,1-2-5-16,0 5 0 0,2 0 2 0,-2 0-1 15,1 1-1-15,-2 5-1 0,2-1 2 0,2 0-2 16,0 2-2-16,-1-1 0 0,3-2 2 0,1 3-2 16,-1-2 3-16,4 0-1 0,1 0-3 0,1-1 1 15,9 0 7-15,4-1 0 0,1-1 0 0,8-5-5 16,2-3 7-16,18-2 3 0,4-4-9 0,7-3 4 15,28-9-9-15,-1-2 11 0,3-4-1 0,5-5-8 16,-4-1 6-16,3 0-5 0,3-5-2 0,-1-3-1 16,-5 1 7-16,3-3-5 0,-10 5 3 0,-3 5 2 15,-25 7-1-15,0 3-1 0,-2-1 13 0,-3 2-2 16,-4 4-6-16,-15 1 4 0,-2 2-7 0,-4 2 3 16,-3 2-6-16,-10-1-3 0,-4 2-25 0,-2 1-23 15,-2 1-64-15,-4 4-120 0,-6-4 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09:55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13978 10020 5 0,'0'0'72'0,"0"0"-6"0,4-6-8 15,-4 6-9-15,0 0-1 0,6-5-7 0,-6 5-5 16,0 0-2-16,0 0-4 0,5-5-6 0,-5 5 5 15,9-3-6-15,-9 3 1 0,11-7 2 0,-6 3-9 0,1 1 6 16,4-3-5-16,-1-1-5 0,2 2 1 16,0 0 1-16,2 0 1 0,2-3-4 0,-3 2 5 15,7-2-7-15,-6 2-1 0,6 1-3 0,-4-5 8 0,5 4-7 16,-2-1-2-16,2 1 3 0,-1 0-2 0,0 1-6 16,8-3 3-16,3 4 6 0,-8-1-1 0,5 0-9 15,1 2 5-15,3-2 0 0,-2 1-1 16,2-1-7-16,3 2 7 0,-1-2-3 0,3 1-2 0,-2 0 10 15,4 1-7-15,-2 1-5 0,3-1 5 0,1 2 1 16,-2-2-2-16,13 2 0 0,-12 0-1 0,0 1-3 16,12 1 7-16,-11 3-7 0,1-3 7 0,-4 4-3 15,1-1-3-15,13 4 3 0,-13-3-1 0,1 1-4 16,1 4 4-16,-3-3-5 0,0 3 7 0,0 2 0 16,13 5-2-16,-14-6 1 0,-1 4 3 0,0-3-8 15,12 10 3-15,-12-6-1 0,9 6-3 0,-12-4 1 16,2 0 5-16,-1 2 4 0,8 6-5 0,1 2 3 15,-11-6-2-15,12 6 1 0,-12-5 1 0,6 7 0 16,-8-5 4-16,7 11-9 0,-2-1 1 0,-9-6-1 16,7 6 6-16,-8-6-2 0,7 9-1 0,-11-8 1 15,-1-1-3-15,0 0-1 0,4 15 3 0,-9-11 2 16,-2 0-2-16,4 10 4 0,-5-10-6 0,-2 2 5 16,0-2-5-16,0 13-2 0,-6-11 5 0,1 1 4 15,-1 9-4-15,-4 0-6 0,-1-9 7 0,-2 9-1 0,2-9-1 16,-6 10-3-16,-2-2-3 0,1-10 8 15,-4 10-6-15,2-9 4 0,-6 9 2 0,-5 3 1 0,2-2 0 16,-4 0 0-16,1-1-2 0,-3-1-1 0,-2-2-4 16,0 0 3-16,-5 2-1 0,3-3 5 0,-5-1-2 15,-1 1 3-15,-1-4 0 0,0-2-2 0,0 0 0 16,-2 1 1-16,1-3 1 0,-4-5-5 0,0 3 8 16,-1-2-8-16,-1-2-4 0,10-8 4 0,-10 7 6 15,-1 1 1-15,13-11-2 0,-1 0-3 0,0-2 4 16,1-1-1-16,1-1-3 0,1 0 1 0,2-3 8 15,0-1 4-15,2-1-1 0,5-5-10 0,-7 1 11 16,1-5 3-16,5 3 9 0,6 0-3 0,-3-4 3 16,2-1-6-16,2 3 11 0,6-4-10 0,-3 1 1 15,2 1-5-15,0-2 3 0,1 0-6 0,1-1 0 16,1 4-5-16,7 3 1 0,-5-9-7 0,2 5 7 16,3 4-14-16,-3-11-3 0,3 11 0 0,5-12-6 15,-2 6 1-15,-3 6 6 0,5-10-11 0,0 6 3 0,-1 0 3 16,-4 4 5-16,4-5-11 0,-4 5 10 15,10-3 0-15,-10 3-4 0,13 6 1 0,-7-3 6 16,2 4 1-16,2 0 0 0,0 7-3 0,2 1 5 0,-6 4-6 16,7 2 4-16,-5 3 1 0,2-1 1 0,-4-5 0 15,3 5 3-15,3 0-4 0,-5 2 2 16,1-7 2-16,-3-1-6 0,4 0 6 0,0-2-9 16,3-1 4-16,-1 0 1 0,2-2-1 0,2-2 6 0,0-3-2 15,5-3-8-15,1 0-22 0,9-4 11 0,2-4-23 16,1-7-15-16,5 2-21 0,-2-5-48 0,7-8-136 15,2-4 60-15</inkml:trace>
  <inkml:trace contextRef="#ctx0" brushRef="#br0" timeOffset="521.63">14428 10781 44 0,'0'0'82'0,"0"0"-2"0,0 0 0 15,0 0-14-15,0 0 0 0,0 0-11 0,0 0 3 16,0 0-8-16,0 0-10 0,0 0 6 0,0 0-12 0,0 0-6 16,0 0 5-16,0 0-5 0,4-8 19 0,-4 8 2 15,13-8 8-15,-3 4 4 0,5-6-2 16,2 1-4-16,8-5-5 0,0 0-5 0,4 0-8 0,-1-3-4 16,3-1-3-16,-2 2-9 0,3-1 2 0,-4 2-18 15,0 1-13-15,-1 1-17 0,-1-3-18 0,-2 2-4 16,-7 6-15-16,1-1 5 0,-3 2-9 0,-4 1 0 15,-2 2-2-15,1 1-5 0,-3-1 7 0,-2 1-9 16,-5 3-43-16,5-6-127 0,-5 6 55 0</inkml:trace>
  <inkml:trace contextRef="#ctx0" brushRef="#br0" timeOffset="854.51">14901 10503 228 0,'0'0'2'0,"-14"2"12"0,14-2 9 16,-16 2 2-16,8 0 7 0,8-2 8 0,-18 2-5 16,9 0 3-16,3-1-17 0,6-1 16 0,-11 3-9 15,6-2-2-15,5-1-4 0,0 0 0 0,-9 4-8 16,9-4 0-16,-1 8 2 0,1-8-8 0,3 12 3 15,1-4-6-15,0 1 13 0,3 6-10 0,4 1 1 16,-1 1 4-16,3 5-8 0,2-1 7 0,-2 4-4 16,1 1-3-16,-2 1 4 0,0 3-6 0,0-3 3 15,-3 2-4-15,-3-1-1 0,1 2-5 0,-5 5-10 0,-3-3 0 16,0 1-8-16,-7 0-9 0,1 1-3 16,-1-4 8-16,-5-2 0 0,1 1 0 0,1-5 3 15,-1-7 5-15,1-2 4 0,4-4 9 0,1-3 16 16,-1-1 14-16,2-1 7 0,2-1 7 0,-1 0 1 0,4-5 7 15,-8 6 1-15,8-6 2 0,-4 6-1 0,4-6 0 16,0 0-2-16,-6 7-7 0,6-7-7 0,0 0-4 16,0 0-10-16,0 0 6 0,0 0-1 0,0 0 0 15,25-3-1-15,-8-4-4 0,0 0-11 0,1-1-3 16,7-3-12-16,2-1-3 0,-1-1-9 0,3 2-19 16,-3-3-3-16,-7 4-3 0,5-4-12 0,-9 2-15 15,8-4-3-15,-2-1-65 0,-4 4-149 0,-5-1 66 16</inkml:trace>
  <inkml:trace contextRef="#ctx0" brushRef="#br0" timeOffset="1013.52">15213 10962 36 0,'3'-9'66'16,"0"2"9"-16,-3 7 10 0,0-10-1 0,0 10-3 16,3-7-11-16,-3 7-2 0,0 0-4 0,0 0-14 15,0-7 1-15,0 7-13 0,0 0-4 0,0 0-1 16,0 0 2-16,0 0-2 0,-3 34-4 0,3-15-1 16,3 7-4-16,-3 5-3 0,2 0-3 0,4 1-2 15,-4 3 5-15,4 11-1 0,2 0-5 0,-3-10-7 16,6 10-21-16,-2 3-10 0,0 1-10 0,5 0-16 15,0 2-13-15,2-7-24 0,-3 6-54 0,-1-5-151 16,4-2 67-16</inkml:trace>
  <inkml:trace contextRef="#ctx0" brushRef="#br0" timeOffset="2164.48">20240 11171 3 0,'0'0'90'0,"10"-12"-9"16,-1 7-5-16,2 0-8 0,0-1-16 0,6-2 0 15,1 2-4-15,0-1-3 0,-1 1-6 0,1 0-8 16,9-3 2-16,-5 3-6 0,3-1 0 0,2 0-1 15,1 3-6-15,-2-2-2 0,1 2-6 0,1-1 2 16,1 2-5-16,-1 0 0 0,1 1-1 0,-3 3 0 0,2-1 2 16,-7 1-4-16,1 1-2 0,-1 2 2 15,1 2-8-15,4 1 7 0,-7-1-3 0,1 3 3 16,7 2-7-16,-9-1 7 0,6 5-4 0,-8-4 1 16,5 6-1-16,1 1 6 0,-3 1-10 0,0 2-1 0,2 2 6 15,-8 1 0-15,1-1-4 0,0 0 7 0,-3 4-7 16,3 0 0-16,-2 2-1 0,2 2 3 0,-5 2-2 15,-3 2 8-15,4 9-11 0,-6-10 3 0,3 12 5 16,-6-10-2-16,0 11-2 0,-2-1 9 0,-2-13-5 16,-2 4-5-16,-1-1-1 0,-2 8 5 0,-5 1-2 15,1-11 0-15,-4 10 0 0,2-12 0 0,0 0-3 16,-7 13 0-16,3-14-2 0,-7 12-1 0,2-14 6 16,-1-1-6-16,-8 9-2 0,8-11-6 0,-3-1 4 15,-1-1 0-15,-12 5 0 0,10-9-2 0,-1 1 3 16,-2-2 1-16,0 0-9 0,-12 2 0 0,10-4 12 15,1-3-1-15,-3-2 0 0,3 1 1 0,0-1 6 16,2-1 0-16,-3-4 0 0,2-1 1 0,3 2 2 16,-1-4 5-16,12-3 15 0,2 0 8 0,-2 0-9 15,2-1-8-15,3-1-3 0,1-1 11 0,3-2-4 16,1 1-5-16,0-2 5 0,2-2-7 0,0 0 1 0,5-2-1 16,1-1-14-16,3-3 4 0,3-2 2 15,4-2-3-15,1 0 0 0,4 1 0 0,-2 0 3 16,-1 0-8-16,5 2-1 0,-3 2 9 0,0 0-5 15,0 2-10-15,-4 1 18 0,1 4-4 0,-2 0-2 0,-1 1-4 16,-1 1-3-16,-6 3 4 0,11 2-2 16,-11-2 0-16,9 7-4 0,-6 1 6 0,0 1 0 15,-1 3 0-15,-4 4 1 0,2 2-8 0,-3 3 11 0,-1 3-3 16,0 1 4-16,3 1 0 0,-2 0-11 0,0-2 8 16,0-3-2-16,3 4-2 0,0-8 1 0,0 1-1 15,1-3 0-15,1-3 9 0,0 0-5 16,1-2 3-16,2-1 0 0,-3-2 0 0,5 0 2 0,3-1 2 15,-1-3-2-15,4-1-3 0,1-2-5 0,5-2 1 16,3-4-12-16,7-5-15 0,0-2-5 0,0-5-25 16,-1-1-68-16,-3-3-137 0,-3-3 61 0</inkml:trace>
  <inkml:trace contextRef="#ctx0" brushRef="#br0" timeOffset="2553.52">19822 11564 101 0,'-2'-5'98'0,"2"5"-9"0,0 0-3 0,0 0-13 15,0 0-11-15,0 0-6 0,19-8-4 0,-6 5-7 16,0 1 0-16,7-3-5 0,-1 0-8 0,9-1 5 15,-1 0-4-15,2 0-12 0,0-2 3 0,0 2-12 16,-2-1-10-16,-7 4-7 0,2-1-10 0,-2 1-4 16,-2-1-17-16,2 2-7 0,-8-1-13 0,2 1-9 15,-1-2-47-15,-3 1-121 0,-2 2 54 0</inkml:trace>
  <inkml:trace contextRef="#ctx0" brushRef="#br0" timeOffset="2897.86">20110 11558 54 0,'2'11'47'16,"6"4"-4"-16,1 2-3 0,-3 3-4 0,2-2-6 0,1 6 4 16,0 0-6-16,0 0-4 0,-1 1 0 0,-1 1-2 15,2-1-3-15,-6-5-4 0,-2-1-1 0,3 6-1 16,-5-1 2-16,-1-5-3 0,-2 0-7 0,1-2-6 15,-5 0 1-15,0 0 6 0,-1-1-8 0,0-2 5 16,-2 0-4-16,2-5 5 0,1 0-1 0,-2-2 11 16,1 0 4-16,1-1 11 0,2-2 15 0,-1 0 8 15,7-4 12-15,-8 5-8 0,4-2 8 0,4-3 3 16,-7 2 3-16,7-2-4 0,0 0-7 0,-5 5-7 0,5-5 1 16,0 0-15-16,-5 4 1 0,5-4-8 0,0 0-5 15,0 0-10-15,0 0-6 0,0 0-9 16,37-8 0-16,-19 3-16 0,1 0-7 0,2 0-5 0,8 0-9 15,1-3-13-15,-3 3-19 0,-1-1-10 0,-4 2-23 16,6-1-60-16,-11 2-173 0,3 0 77 0</inkml:trace>
  <inkml:trace contextRef="#ctx0" brushRef="#br0" timeOffset="3184.13">20349 11919 75 0,'10'0'74'0,"0"0"-2"15,2 2-8-15,-1 2-10 0,5 4 1 0,-2 2-9 16,-4 1-8-16,1 1-1 0,-2 2-6 0,-1 0 0 16,1 3-7-16,-5-1 2 0,0 0-2 0,-2 3-3 15,0-2-3-15,0 2 0 0,-2-4-3 0,-2 3-1 16,-1-3 6-16,-1 1 6 0,1-5 3 0,0 1 4 15,-1-1 2-15,3-3-9 0,-1-1 5 0,1 0 0 16,1-7 6-16,-1 9 5 0,1-9-5 0,-3 6 0 16,3-6-7-16,0 0 4 0,14-1-14 0,3-8-34 0,10-5-30 15,5-4-45-15,15-10-88 0,-1-5-191 16,5-6 85-16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11:13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4099 4657 19 0,'4'-6'48'0,"-4"6"4"15,0 0 0-15,0 0-6 0,3-6-4 0,-3 6-6 16,0 0-9-16,0 0 5 0,6-6-4 0,-6 6 6 0,0 0 3 16,5-5 5-16,-5 5 2 0,0 0-1 0,0 0 2 15,0 0 1-15,3-10-10 0,-3 10-2 0,0 0 7 16,2-6-6-16,-2 6 15 0,0 0-4 0,3-5 1 16,-3 5-4-16,0 0 4 0,0 0-2 15,0 0 0-15,1-9 4 0,-1 9-1 0,0 0 6 0,0 0-7 16,0 0-3-16,0 0-4 0,0-9-3 0,0 9 1 15,0 0-2-15,0 0 0 0,0 0 0 0,0 0-1 16,0 0-5-16,0 0-5 0,0 0 1 0,0 0-4 16,0 0-5-16,0 0-1 0,0 0-4 0,0 0 1 15,0 0-6-15,0 0 2 0,0 0-6 0,0 0-1 16,0 0 0-16,0 0-3 0,0 0-1 0,0 0 3 16,0 0 3-16,0 0-3 0,0 0-3 0,7 21 4 15,-6-16-3-15,1 2 3 0,2 2 1 0,1 0 0 16,-1 2-4-16,0 1 9 0,-3 0-7 0,4 2 4 15,-1 2 3-15,-1-2-2 0,-1 2-3 0,5-1 3 16,-4 1 3-16,3-2 2 0,-2 3-3 0,-2-1 3 16,1-4-6-16,-1 0 3 0,1 0-17 0,-1 3 7 15,1 0-2-15,-1-1 1 0,1-2 3 0,-1 0 0 16,2 4 4-16,-2-4 2 0,1 5-2 0,0-6 2 16,-2 5-1-16,2 0 1 0,-2-4 3 0,1-2 0 15,-1 0-1-15,-1 0-13 0,0-3 10 0,1-1-3 16,-1-6 2-16,-1 12-4 0,1-12 7 0,0 8-6 15,0-8 4-15,1 9-5 0,-1-9 3 0,0 0-1 16,1 6 0-16,-1-6 5 0,0 0-7 0,0 0 3 16,0 0 1-16,0 0-3 0,2 7 1 0,-2-7 1 15,0 0 2-15,0 0-4 0,0 0 3 0,0 0-2 16,0 0 4-16,0 0-3 0,0 0 5 0,0 0 0 16,0 0 1-16,0 0 2 0,0 0 2 0,0 0 6 15,0 0 0-15,0 0-4 0,0 0 6 0,0 0-1 16,0 0-2-16,0 0-1 0,0 0 6 0,0 0-2 15,0 0-7-15,0 0 0 0,0 0 3 0,0 0-3 16,0 0-1-16,0 0 0 0,0 0-2 0,0 0 0 16,0 0 1-16,0 0-3 0,0 0 10 0,0 0-3 15,0 0 4-15,0 0 0 0,0 0-1 0,0 0-2 16,0 0 3-16,0 0-3 0,0 0-5 0,0 0 1 16,0 0-4-16,0 0 1 0,-11 2 0 0,11-2-4 15,0 0 4-15,0 0-6 0,0 0 5 0,0 0-3 16,0 0-1-16,0 0-5 0,0 0 5 0,0 0-3 15,0 0-1-15,0 0-2 0,0 0 1 0,0 0 4 16,0 0-7-16,0 0 0 0,0 0-2 0,-9 0-2 16,9 0 4-16,0 0 1 0,0 0 2 0,0 0-2 15,0 0 0-15,28 1 2 0,-19 1-1 0,2-2 0 16,1 0 1-16,1 0-6 0,1 1 5 0,-2-1-3 16,1 1 4-16,4 1-1 0,-4-2-3 0,-1 0-3 15,-3 0-1-15,1 1 1 0,0-2 3 0,-2 2-2 16,0 0 1-16,-8-1-4 0,13 0 1 0,-7 1 3 15,-6-1-4-15,6 3 0 0,-6-3-4 0,0 0 4 16,9 2 2-16,-9-2 5 0,0 0-2 0,0 0 1 16,0 0-3-16,-10 14 2 0,2-9 1 0,-3 1-2 15,0 0 3-15,-4 1-1 0,-2 3 7 0,2-3-5 16,-3 0-1-16,0-1 0 0,2 2 0 0,-2-4 1 16,2 4 1-16,2-3-5 0,3 1 2 0,-1 1 4 15,1-4-5-15,1 1 3 0,3-1-2 0,0-1-1 16,7-2 6-16,-9 3-8 0,9-3-2 0,-5 6 1 15,5-6 1-15,-6 2 0 0,6-2 1 0,0 0 4 16,0 10-2-16,0-10 4 0,9 9-2 0,-3-5-1 16,4 0 4-16,1-2-3 0,7 2-4 0,-1-3 4 15,2 2 5-15,1-3-6 0,1 2 4 0,7 0-2 16,-6-2 3-16,3 0 0 0,-6 0-5 0,0 0 2 16,-2 4 0-16,2-4 0 0,-6 1-1 0,0 1-4 15,-3 0 0-15,-2-1-7 0,-1 1 8 0,0 0-6 16,-1 0 1-16,-6-2-2 0,0 0 0 0,8 12 2 15,-11-6 1-15,3-6 2 0,-11 18 3 0,1-9 1 16,-4 4-2-16,-8 2-1 0,0-1 1 0,-2 1 5 16,-1-3-3-16,0 4 3 0,-1-4 0 0,3 3-3 15,-4-1 0-15,8-5 3 0,0-1-3 0,0 1 4 16,0 1 2-16,7-5-5 0,1 1 1 0,2-1-2 16,0 1 1-16,2-5 7 0,1 1-6 0,6-2 0 15,-7 7-5-15,7-7 2 0,-3 4 1 0,3-4-2 16,0 0 4-16,0 0-2 0,16 10 3 0,-3-8-1 15,1-1 5-15,6-1-5 0,1-1 3 0,9 1-4 16,-4 0-2-16,3-3 6 0,0 4-3 0,-2-1 4 16,-5 0-6-16,-1 2-4 0,0-2 4 0,-3 3 2 15,-1 1-2-15,-4-4-2 0,-2 3-8 0,0 2-1 16,-5-1 2-16,0 2 5 0,-2-1-3 0,-2 5 1 16,-3-1 1-16,-2 3 1 0,-5 3 2 0,-2-1 6 15,-4 0-5-15,-1 2-4 0,-4 0-1 0,-3 1 6 16,1 0 0-16,-2-2 5 0,-1 1 1 0,6-5 1 15,0 0-2-15,-4 2 4 0,6-2-2 0,0-3 2 16,4 0-1-16,3 0-6 0,-1-3 4 0,2 2 0 16,2-2-2-16,6-5-1 0,-8 10 2 0,8-10-3 15,-2 10-1-15,2-10 6 0,0 0-4 0,10 11 4 16,-4-10-4-16,3 1 2 0,5 1 0 0,3-2-3 16,1-1 2-16,0-1-1 0,2 2 0 0,-1-2 1 15,-1 2 0-15,-4-2-2 0,3 1 1 0,-3 0-3 16,-1 0 3-16,-6 0-2 0,5-2-1 0,-6 4 0 15,-6-2-1-15,12 0 0 0,-12 0 0 0,8 0 1 16,-8 0 1-16,0 0-4 0,0 0 2 0,0 0-4 16,7 2 8-16,-7-2-3 0,0 0 3 0,0 0-2 15,0 0 0-15,0 0 3 0,-24 6-5 0,24-6 7 16,-11 3-1-16,5-3-3 0,6 0-5 0,-10 4 7 16,10-4-6-16,-7 3-5 0,7-3 10 0,-6 3-1 15,6-3-3-15,-6 6 0 0,6-6-1 0,-5 7-1 16,5-7 2-16,0 0 2 0,-3 15 2 0,3-15-1 15,0 17 4-15,-1-7-3 0,1-10-2 0,0 21 2 16,1-6 4-16,-1-1-5 0,0 1 0 0,1 2-2 16,-1 2 2-16,0 2 4 0,0 5 2 0,2 0-4 15,-4 3 4-15,1 0-2 0,0 0-8 0,-2-2 5 16,3 2-2-16,-2 2 3 0,2 0 2 0,-3 2-2 16,0-3-3-16,1-1 5 0,-1 2-2 0,2 2-1 15,-2-3 1-15,1 2-2 0,-2-3 3 0,3 3-3 16,0 3 2-16,-1-4-7 0,0 3 8 0,2-2-6 15,-3 4 10-15,2 2-6 0,-2 8 2 0,5-11 6 16,-4 0-7-16,1 0-1 0,0 10 0 0,1-12-1 16,2 13 1-16,0-11 0 0,0 1 4 0,1-4-3 15,-1 1-2-15,0 2 1 0,-1-3 0 0,3 4 0 16,-2-5 4-16,3 0-4 0,-1 3 3 0,-3-3 0 16,3 2-5-16,-1-3 4 0,-2 0 4 0,2 0-5 15,-3-3 2-15,0 2 1 0,0-5-2 0,0 4-1 16,1-6 2-16,-1-3-5 0,1 0 3 0,-1-3-1 15,2 1 1-15,0-7-2 0,-2 5 3 0,1 0-1 16,-1-5-3-16,0-10 1 0,0 21 3 0,2-11 0 16,-1-1-3-16,-1-9 5 0,1 11-1 0,-1-11-1 15,1 11-4-15,-1-11 1 0,0 0-9 0,0 0-10 16,2 11-28-16,-2-11-23 0,0 0-55 0,0 0-75 16,0 0-111-16,0 0-336 0,6-58 149 0</inkml:trace>
  <inkml:trace contextRef="#ctx0" brushRef="#br0" timeOffset="4972.59">4129 4550 5 0,'0'0'28'0,"0"0"4"0,0 0 1 16,-5 3 6-16,5-3 3 0,0 0-2 0,0 0 3 0,0 0 7 15,0 0 1-15,0 0-9 0,0 0-1 0,0 0-9 16,0 0-5-16,0 0-6 0,0 0-1 0,0 0-3 15,0 0 0-15,0 0-2 0,0 0-1 16,0 0-1-16,0 0-2 0,0 0 8 0,0 0-17 0,0 0 8 16,0 0-10-16,0 0 8 0,15 6-5 0,-15-6 4 15,10 2 5-15,-2 0 2 0,1-2 6 0,2 3-2 16,2-1 2-16,0-1 5 0,6 2-4 0,1-2-1 16,0 0 3-16,1-1-8 0,6 0-1 0,3 0 5 15,-1 3-3-15,2-6-2 0,-2 3-2 0,3-2 3 16,0-1-4-16,-1 2 5 0,1-1-5 0,1-1-2 15,-1 1 0-15,0 1 0 0,-2-2 10 0,2-1-15 16,-1 2-3-16,-2 0 5 0,6-1-6 0,-3 0 5 16,1 1-1-16,-3-2 10 0,3 3-16 0,-6-1 13 15,3-1-7-15,0 3 0 0,2-1-6 0,-2-1 5 16,0 4-6-16,-9-4 7 0,7 2-2 0,0-1 2 16,2 1-4-16,-9-2 2 0,7 1-7 0,0 1 11 15,-7-1-6-15,7 1-1 0,-7 0 13 0,1-2-8 16,6 0-2-16,-9 0-2 0,-2 0-3 0,2 2 9 15,0 0 5-15,-1-1-11 0,0 0-3 0,-6-1 11 16,0 1-1-16,2 1 0 0,-4 0-8 0,3-2 4 16,-3 2 5-16,-2-1-3 0,-8 1-6 0,15 1 6 15,-7-1 0-15,-8 0 0 0,13 0 13 0,-13 0-13 16,10-1 2-16,-10 1 8 0,0 0-12 0,9 0 5 16,-9 0 3-16,0 0 6 0,0 0 3 0,9 0 0 15,-9 0-3-15,0 0 1 0,0 0 3 0,0 0 2 16,0 0-3-16,0 0-4 0,0 0 5 0,0 0-3 15,9-1 1-15,-9 1 0 0,0 0-8 0,0 0 0 16,0 0 5-16,0 0-5 0,0 0 1 0,0 0 2 16,0 0-6-16,0 0-2 0,0 0 4 0,0 0-6 15,0 0 1-15,0 0 4 0,0 0-3 0,0 0 0 16,0 0-5-16,0 0 5 0,0 0-5 0,0 0-1 16,0 0-3-16,0 0 9 0,0 0-7 0,0 0 2 15,0 0-2-15,0 0 8 0,0 0-3 0,0 0 0 16,0 0-4-16,0 0 3 0,0 0 1 0,0 0 3 15,0 0-3-15,0 0 5 0,0 0 2 0,0 0 2 16,0 0-7-16,0 0 4 0,0 0-6 0,0 0 6 16,0 0-4-16,0 0-2 0,0 0 1 0,0 0 1 15,0 0-4-15,0 0 1 0,0 0 0 0,0 0-3 16,0 0 0-16,0 0 6 0,0 0-6 0,0 0 7 16,0 0-6-16,0 0 0 0,0 0-1 0,0 0 2 15,0 0-2-15,0 0 5 0,0 0-7 0,0 0 3 0,0 0-2 16,0 0 3-16,0 0-4 0,0 0 0 15,0 0-3-15,0 0 6 0,0 0-4 0,0 0 6 16,0 0-3-16,0 0-2 0,0 0 1 0,0 0 2 16,0 0 0-16,0 0-3 0,0 0 2 0,0 0 1 15,0 0-3-15,0 0 3 0,0 0-4 0,0 0 3 0,0 0 3 16,0 0 3-16,0 0-4 0,0 0 1 16,0 0 2-16,0 0 4 0,0 0 1 0,0 0 4 15,0 0-4-15,0 0 4 0,0 0-2 0,0 0 5 16,0 0-3-16,0 0 4 0,0 0-1 0,0 0 1 0,0 0-2 15,0 0 2-15,0 0-4 0,0 0 5 0,0 0-4 16,0 0 5-16,0 0-4 0,0 0 6 16,0 0 2-16,0 0-3 0,0 0 3 0,0 0 1 15,0 0-2-15,0 0 1 0,0 0-1 0,0 0 3 0,0 0-1 16,0 0 1-16,0 0 1 0,0 0-1 0,0 0 2 16,0 0-3-16,0 0 1 0,0 0 2 0,0 0-2 15,0 0 0-15,0 0-2 0,0 0-1 16,9-1 1-16,-9 1-5 0,0 0 2 0,0 0-4 15,0 0 0-15,0 0-2 0,0 0-2 0,0 0-2 0,0 0-1 16,0 0 2-16,0 0-2 0,0 0 2 0,0 0-5 16,0 0-2-16,0 0 2 0,0 0-3 0,0 0 0 15,0 0-1-15,0 0 0 0,0 0 1 0,0 0 0 16,0 0-1-16,0 0-1 0,0 0-3 0,0 0 4 16,0 0 5-16,0 0-9 0,0 0 1 0,0 0 3 15,0 0-1-15,0 0-3 0,0 0 1 0,0 0-1 16,0 0-1-16,0 0 9 0,0 0-9 0,0 0 1 15,0 0-2-15,0 0 4 0,0 0-1 0,0 0 1 16,0 0-1-16,0 0-2 0,0 0-1 0,0 0 1 16,0 0 2-16,0 0 3 0,0 0-5 0,0 0 2 15,0 0-2-15,0 0 6 0,0 0-7 0,0 0 0 16,0 0 3-16,0 0-1 0,0 0 1 0,0 0-2 16,0 0 0-16,0 0 2 0,0 0 0 0,0 0 0 15,0 0 0-15,0 0 1 0,0 0-3 0,0 0 5 16,0 0-5-16,0 0-1 0,0 0 2 0,0 0-1 15,0 0 3-15,0 0-2 0,0 0-1 0,0 0 4 16,0 0-2-16,0 0-1 0,0 0-1 0,0 0 2 16,0 0 0-16,0 0 0 0,0 0-2 0,0 0 2 15,0 0 2-15,0 0-2 0,0 0-1 0,0 0 2 16,0 0-1-16,0 0 0 0,0 0 0 0,0 0 0 16,0 0 0-16,0 0 0 0,0 0-2 0,0 0 6 15,0 0-3-15,0 0-2 0,0 0-2 0,0 0 1 16,0 0 3-16,0 0 2 0,0 0-4 0,0 0 4 15,0 0 0-15,0 0-2 0,0 0-1 0,0 0 2 16,0 0 0-16,0 0-2 0,0 0 0 0,0 0 3 16,0 0-1-16,0 0 0 0,0 0-2 0,0 0 0 0,0 0-1 15,0 0 3-15,0 0-1 0,0 0 1 16,0 0-3-16,0 0-1 0,0 0 7 0,0 0-4 16,0 0-4-16,0 0 10 0,0 0-8 0,0 0-1 15,0 0-1-15,0 0 2 0,0 0-1 0,0 0 0 16,0 0 3-16,0 0-2 0,0 0 0 0,0 0 1 15,0 0-2-15,0 0 4 0,0 0 0 0,0 0-4 16,0 0 2-16,0 0 0 0,0 0 2 0,0 0-1 16,0 0-1-16,0 0-1 0,0 0-1 0,0 0 2 15,0 0 3-15,0 0-6 0,0 0 6 0,0 0-3 0,0 0 3 16,0 0 7-16,0 0 1 0,0 0 5 0,0 0 1 16,0 0 3-16,0 0-1 0,0 0 1 15,0 0 1-15,0 0 1 0,0 0 0 0,0 0 4 16,0 0-8-16,0 0-1 0,0 0 1 0,0 0-4 15,0 0 1-15,0 0 1 0,0 0-4 0,0 0 0 0,0 0-3 16,0 0-1-16,0 0 0 0,0 0-2 0,0 0 3 16,0 0-4-16,0 0-2 0,0 0-3 15,0 0 3-15,0 0-2 0,0 0 2 0,0 0 1 0,0 0-3 16,0 0 0-16,0 0 0 0,0 0 0 0,0 0-2 16,0 0 1-16,0 0 0 0,0 0 6 0,0 0-6 15,0 0 2-15,0 0-4 0,0 0 0 0,0 0-1 16,0 0 5-16,0 0-1 0,0 0 0 15,0 0-2-15,0 0-1 0,0 0 1 0,0 0 0 0,0 0-1 16,0 0 4-16,0 0-1 0,0 0 2 0,0 0-5 16,0 0 0-16,0 0 0 0,0 0 0 0,0 0 0 15,0 0 0-15,0 0 2 0,0 0-2 16,0 0 1-16,0 0-2 0,0 0 3 0,0 0-5 0,0 0 1 16,0 0-1-16,0 0 1 0,0 0 2 0,0 0 0 15,9-2-3-15,-9 2 4 0,0 0-2 0,10 0 1 16,-10 0-1-16,10 0 1 0,-10 0-2 0,10 3 2 15,-2-3-2-15,-8 0 3 0,15 1-2 0,-8 0 0 16,-7-1-1-16,18 0 4 0,-12-1-2 0,2 0-2 16,-8 1 2-16,14 0-4 0,-7-1 3 0,4 1 0 15,-2 0 3-15,3 0 0 0,-1 1-4 0,1-1 3 16,-1-1-1-16,-1 2-1 0,1-1 1 0,-3 0-5 16,-8 0 1-16,18-3 0 0,-9 3 1 0,4 0 3 15,-2 0 0-15,-3 0-24 0,1 2 4 0,-2-2 1 16,5 0 4-16,-2 1 0 0,0-1 4 0,0 1 11 15,2-2-9-15,-5 2-1 0,5-1 6 0,-2 1-3 16,1 0 4-16,1 0-1 0,-1-1-1 0,0 0 1 16,3 0 0-16,-1 0 2 0,1 0 2 0,-1 0-2 15,2 0-2-15,-2-1 2 0,5 0 5 0,-5 1-1 16,4 0 3-16,-2 1-6 0,-1-2 0 0,0 1-2 16,4-1 3-16,-2 0-2 0,2 1 0 0,0 0 2 15,0-3 2-15,0 3-7 0,1 0 5 0,1 0 0 16,0-1 2-16,-1 0 1 0,2 0-4 0,0-3-1 15,1 3 10-15,1-1-6 0,5 1 5 0,1-2-7 16,-1 3-1-16,2-1 5 0,0-1-4 0,0 0-3 16,0 1 5-16,-1 0-3 0,0-2-2 0,3 2 2 15,-1 0-1-15,2-1 5 0,-1 1-5 0,0 0-1 16,0-2 3-16,1 3 1 0,0 0-4 0,-2-3 3 16,2 5 0-16,-1-4-2 0,0 0 3 0,-1 3 1 15,-1-1-2-15,0-1-1 0,0 0 0 0,0 0-2 16,-1 3-1-16,-1-3 3 0,1 0 1 0,1 1 0 15,-2 2 0-15,-2-4 0 0,2 3-2 0,0 0 0 16,-6-2 2-16,7 3-2 0,-2-1 2 0,-7 1-1 16,3-4-1-16,-1 4 2 0,6-1 1 0,0-1-1 15,0 2 0-15,-2-1 1 0,2 1 0 0,-5 1 0 16,6-2 5-16,-7 2-7 0,-1-2 1 0,8-1 1 16,2 3-3-16,-3 0 2 0,0-3-2 0,-6 3 6 15,6 0-6-15,0-3-1 0,-8 0 0 0,3 1 5 16,-1-1-6-16,6 2 1 0,1 1 7 0,0-3-7 15,-2 2-1-15,-6 1 2 0,6-2 3 0,-7-1-5 16,2 0 2-16,0 1 2 0,6 1 0 0,-6-2-3 16,6 0 1-16,-6 0-4 0,7 1 8 0,-7 2-3 0,6-2 3 15,-5 1-4-15,-3-2 2 0,3 1-3 16,-1 0-1-16,-1-1-2 0,-1 1 1 0,2-1-3 16,-2-1 2-16,1 2-3 0,-1 0 2 0,-2-1 0 15,0 2-1-15,-5-1 0 0,5-1 4 0,-6 0-2 0,0 1 0 16,-2 1 5-16,0-5-1 0,2 4-1 0,-5-1-2 15,1 2 5-15,-8-2 0 0,11-2-3 16,-11 2 3-16,11 2-2 0,-11-2 4 0,0 0-4 16,10-3 2-16,-10 3 1 0,0 0 2 0,0 0-3 15,0 0 0-15,0 0 2 0,10 0 2 0,-10 0-4 0,0 0 4 16,0 0-3-16,0 0 4 0,0 0-3 0,0 0 1 16,0 0 1-16,0 0-1 0,0 0 1 15,7-4 1-15,-7 4-4 0,0 0 4 0,0 0-1 16,0 0-1-16,0 0-1 0,0 0 2 0,0 0-1 15,0 0-3-15,0 0 3 0,0 0 1 0,0 0 0 16,0 0 0-16,0 0-3 0,0 0 4 0,0 0-4 0,0 0 1 16,0 0-3-16,0 0 0 0,0 0 3 15,0 0 0-15,0 0-2 0,0 0-1 0,0 0 3 16,0 0-3-16,0 0 4 0,0 0 0 0,0 0-2 16,0 0 3-16,0 0 1 0,0 0-4 0,0 0-1 0,0 0 4 15,0 0-4-15,0 0-3 0,0 0 5 0,0 0 1 16,0 0-3-16,0 0 3 0,0 0 0 15,0 0 2-15,0 0-5 0,0 0 2 0,0 0 2 16,0 0-3-16,0 0 0 0,0 0 1 0,0 0 3 16,0 0-4-16,0 0 3 0,0 0-2 0,0 0 0 0,0 0 4 15,0 0-1-15,0 0 3 0,0 0-6 0,0 0 1 16,0 0 2-16,0 0 1 0,0 0 3 16,0 0 0-16,0 0-4 0,0 0-3 0,0 0 1 15,0 0 1-15,0 0-2 0,0 0 2 0,0 0-2 0,0 0 2 16,0 0 0-16,0 0 2 0,0 0 2 0,0 0 3 15,0 0 2-15,0 0-2 0,0 0 5 16,0 0-3-16,0 0 3 0,0 0 3 0,0 0 3 0,0 0-1 16,0 0-2-16,0 0 1 0,0 0-4 0,0 0 2 15,0 0-1-15,0 0-4 0,0 0 3 0,0 0-1 16,0 0-6-16,0 0 1 0,0 0 1 0,0 0-1 16,0 0-2-16,0 0-4 0,0 0 2 0,0 0 1 15,0 0-2-15,0 0 2 0,0 0-2 0,0 0 3 16,0 0-5-16,0 0 2 0,0 0-1 15,0 0 2-15,0 0-4 0,0 0 1 0,0 0-2 0,0 0 1 16,0 0 1-16,0 0-1 0,0 0 2 0,0 0-3 16,0 0 1-16,0 0 2 0,0 0-5 0,0 0 4 15,0 0-1-15,0 0 2 0,0 0-3 16,0 0 0-16,0 0 0 0,0 0 1 0,0 0 0 0,0 0-1 16,0 0 3-16,0 0-2 0,0 0 1 0,0 0-1 15,0 0 0-15,0 0 0 0,0 0-2 0,0 0 5 16,0 0-4-16,0 0 2 0,0 0-1 0,0 0 2 15,0 0-8-15,0 0 7 0,0 0-2 0,0 0 8 16,0 0-11-16,0 0 2 0,0 0-1 16,0 0 1-16,0 0 2 0,0 0 0 0,0 0-4 0,0 0 1 15,0 0-4-15,0 0 9 0,0 0-7 0,0 0 4 16,0 0-2-16,0 0 4 0,0 0-4 0,0 0 8 16,0 0-12-16,0 0 6 0,0 0-1 0,0 0-2 15,0 0 3-15,0 0 0 0,0 0 1 0,0 0 0 16,0 0-3-16,0 0 6 0,0 0-6 0,0 0 3 15,0 0-3-15,0 0 5 0,0 0-4 0,0 0-1 16,0 0 0-16,0 0 1 0,0 0 1 0,0 0-1 16,0 0 1-16,0 0-1 0,0 0 4 0,0 0-3 15,0 0-1-15,0 0-3 0,0 0 2 0,0 0 4 16,0 0-4-16,0 0 4 0,0 0 7 0,0 0-6 16,0 0-2-16,0 0 3 0,0 0-3 0,0 0 4 15,0 0 0-15,0 0-1 0,0 0-1 0,0 0 3 16,0 0-1-16,0 0 0 0,0 0 1 0,0 0 3 15,0 0 5-15,0 0 4 0,0 0 1 0,0 0 0 16,0 0-2-16,0 0 2 0,0 0 0 0,0 0-4 16,0 0 1-16,0 0-3 0,0 0-5 0,0 0 2 15,0 0-2-15,0 0-1 0,0 0-3 0,0 0 0 16,0 0 3-16,0 0 1 0,0 0-5 0,0 0 4 16,0 0-4-16,0 0-2 0,0 0 3 0,0 0-3 15,0 0-2-15,0 0 4 0,0 0-2 0,0 0 0 16,0 0 0-16,0 0-1 0,0 0 0 0,0 0 3 15,0 0 3-15,0 0-4 0,0 0-3 0,0 0 2 16,0 0-1-16,0 0 1 0,0 0 0 0,0 0-2 16,0 0 3-16,0 0 0 0,0 0-1 0,0 0 0 15,0 0-3-15,0 0 4 0,0 0 1 0,0 0-2 16,0 0 2-16,0 0-2 0,0 0 0 0,0 0 1 16,0 0-2-16,0 0 1 0,0 0 0 0,0 0 0 15,0 0 1-15,0 0 1 0,0 0-5 0,0 0 3 16,0 0 0-16,0 0-1 0,0 0 0 0,0 0 3 15,0 0-4-15,0 0 1 0,0 0 1 0,0 0-1 16,0 0-2-16,0 0 0 0,0 0-1 0,0 0 3 16,0 0-1-16,0 0 0 0,0 0-4 0,0 0 10 15,0 0-10-15,0 0 3 0,0 0-3 0,0 0 0 16,0 0-3-16,0 0 4 0,0 0 3 0,0 0 1 16,0 0-7-16,0 0 5 0,0 0-8 0,0 0 6 15,0 0-7-15,0 0 0 0,0 0-2 0,0 0 3 16,0 0 6-16,0 14-4 0,0-14-1 0,0 0 3 15,0 8 1-15,0-8 1 0,0 0-1 0,0 9 3 16,0-9-4-16,0 12 3 0,0-12 1 0,0 10 0 16,0-10-2-16,-2 9 6 0,2-9-1 0,0 11-1 15,2-5-2-15,-2-6 3 0,0 14-4 0,0-14 4 16,1 10 1-16,-1-2-2 0,0 0-1 0,0-1 3 16,0 3-6-16,0-10 3 0,0 15-1 0,0-8-2 15,1 0 3-15,-1 3 2 0,0 0-3 0,-1-3 3 16,0 2 0-16,-1 1 0 0,0 1 0 0,2-2 0 15,-3 3-7-15,2-3-15 0,1 1-1 0,-1-1 4 16,1 2 0-16,-2-2 5 0,-1 3-1 0,3-3 2 16,-2 2-1-16,1 1 4 0,-1-1 2 0,0 2 5 15,1-3-5-15,-2 3 3 0,2-2 1 0,-1-3-4 16,0 5 0-16,0-2 4 0,-1 1-1 0,2 0 2 16,-1 0 1-16,1 0-4 0,-1 0 6 0,-1-2 0 15,3 3 0-15,-2 2 0 0,-1-2 0 0,1-2 2 16,2 1-1-16,-2 1-3 0,0-2-5 0,0 0 8 15,1-1-1-15,0 0-3 0,0 0 0 0,-2 1 3 16,3-2-2-16,-3 2 7 0,2 1 0 0,0 0-2 16,0-1-4-16,1-1-3 0,-2-1 3 0,2-9 0 15,-5 21 0-15,4-10 1 0,0 1 0 0,-2 0 0 16,3 3 0-16,-1-5-8 0,-2 1-1 0,3-11-2 16,-1 19-6-16,0-9 5 0,1 0 1 0,0-10-1 0,-2 19 1 15,2-19 3-15,-2 16-2 0,1-10 2 16,1-6-3-16,0 0 4 0,0 14-2 0,0-14 1 15,0 0 2-15,0 0 0 0,0 10 1 0,0-10 3 16,0 0 0-16,0 0-1 0,0 0 4 0,0 0-2 0,0 0 1 16,-2 12-4-16,2-12 1 0,0 0 10 15,0 0-4-15,0 0 0 0,0 0 1 0,0 0-4 16,0 0 5-16,0 0-5 0,0 0 0 0,0 0 0 16,0 0 3-16,0 0 3 0,0 0-5 0,0 0 3 15,0 0-1-15,0 0 2 0,0 0-3 0,0 0 5 0,0 0-6 16,0 0 0-16,0 0 0 0,0 0-2 0,0 0-1 15,0 0-4-15,0 0-9 0,0 0-4 16,0 0-10-16,0 0-8 0,0 0-12 0,0 0-10 16,0 0-11-16,0 0-12 0,0 0-22 0,0 0-17 15,0 0-20-15,0 0-19 0,0 0-107 0,0 0-290 16,0 0 128-16</inkml:trace>
  <inkml:trace contextRef="#ctx0" brushRef="#br0" timeOffset="5591.98">8919 5360 64 0,'0'0'138'0,"0"0"0"0,0 0 1 0,0 0-13 16,0 0-2-16,3-9-6 0,-3 9-3 0,0 0-2 15,0 0-12-15,0 0-2 0,0 0-11 0,0 0-7 16,0 0-6-16,0 0-6 0,0 0-13 0,0 0-3 16,0 0 0-16,2-10-7 0,-2 10-4 0,0 0-2 15,0 0-6-15,0 0-1 0,0 0-3 0,0 0-1 16,0 0-8-16,0 0-2 0,0 0-2 0,0 0-5 16,0 0-1-16,0 0-5 0,0 0-1 0,0 0-3 15,0 0 0-15,0 0-4 0,0 0-2 0,0 0 3 16,0 0-3-16,-31 19-3 0,18-12 4 0,-1 3-1 15,-2 1-2-15,0 3-1 0,-7 5-2 0,0 1 3 16,0-1-6-16,-1 3-3 0,1 1 5 0,-4 3 4 16,0-1-8-16,1 1 6 0,1 1 4 0,-8 7-5 15,7-7 6-15,-4 9 0 0,6-10 6 0,2 1-12 16,-1-4 1-16,2 0 5 0,2-1 0 0,0 0 1 16,4-7 2-16,2 0 0 0,0 1-2 0,4-4-2 15,1-2 2-15,2 0 0 0,6-10 0 0,-9 11-1 16,4-4 1-16,5-7-1 0,-6 8 0 0,6-8-3 15,0 0 1-15,0 0-5 0,-8 10-2 0,8-10-11 16,0 0-6-16,0 0-6 0,0 0-1 0,0 0-25 16,0 0-12-16,0 0-9 0,0 0-10 0,0 0-27 15,29-6-104-15,-18-1-241 0,-11 7 107 0</inkml:trace>
  <inkml:trace contextRef="#ctx0" brushRef="#br0" timeOffset="6516.16">8990 5409 43 0,'0'0'75'0,"0"0"-4"0,0 0 10 0,2-17-14 16,-2 17 6-16,0 0 1 0,0 0 2 0,0 0-3 0,0 0 6 15,0 0-8-15,0 0-2 0,0 0-5 0,0 0 5 16,0 0-6-16,0 0-3 0,0 0-3 15,0 0-9-15,0 0 1 0,0 0-5 0,0 0-4 16,0 0-7-16,0 0 0 0,0 0-4 0,0 0-5 16,0 0-1-16,0 0-4 0,0 0-4 0,2-6-4 0,-2 6 0 15,0 0 2-15,0 0-13 0,0 0 5 0,0 0-2 16,0 0-3-16,0 0 1 0,0 0 4 16,0 0-5-16,8 24 0 0,-6-15 0 0,3 0 5 15,-2 2-5-15,1 0 3 0,2 5 3 0,-1 0-9 16,2-1 16-16,0 3-12 0,0-1 4 0,-1 1-4 15,4 6 0-15,-6-7 0 0,4 7 3 0,-6-5-8 0,6 10 11 16,-4-4-8-16,4 1 3 0,0 1 4 16,-2-4 0-16,0 2-7 0,1-1 3 0,-4 1-1 15,7-3 0-15,-2 3 0 0,-4-5 1 0,1 4 1 16,-1-5-7-16,5 5 8 0,-5 4-3 0,3-3 2 16,0 1 1-16,2 0-3 0,0-3 4 0,-3 1-12 0,-1-4 11 15,2-3-6-15,0 0 10 0,-2 2-8 16,0 1-7-16,2-5 9 0,-3 3 0 0,-2-7 1 15,2 0 0-15,0 0 2 0,-4-11-9 0,4 19 9 16,-4-19 0-16,4 11-11 0,-4-11 6 0,0 0 0 16,6 12 15-16,-6-12-16 0,0 0 5 0,0 0 0 0,5 10-1 15,-5-10 3-15,0 0-1 0,0 0 2 16,0 0 0-16,0 0-4 0,0 0 1 0,0 0-20 16,0 0-21-16,0 0-23 0,0 0-28 0,0 0-21 15,0 0-21-15,0 0-83 0,0 0-230 0,0 0 101 16</inkml:trace>
  <inkml:trace contextRef="#ctx0" brushRef="#br0" timeOffset="7399.87">8301 5991 9 0,'0'0'58'16,"3"-5"-2"-16,-3 5-5 0,0 0-2 0,0 0 4 15,0 0-6-15,0 0 1 0,0 0 7 0,0 0-6 16,0 0 5-16,0 0-9 0,0 0 6 0,0 0-5 16,0 0 12-16,0 0-13 0,0 0 9 0,0 0-10 15,0 0-2-15,0 0 0 0,0 0-5 0,0 0-3 16,0 0 13-16,0 0-20 0,0 0-1 0,1-7-5 16,-1 7 2-16,0 0-8 0,0 0-4 0,0 0-2 15,0 0 9-15,0 0-9 0,0 0 5 0,0 0-13 16,0 0 4-16,0 0-6 0,0 0-1 0,0 0 7 0,0 0-7 15,0 0 13-15,0 0-14 0,8 14 3 16,-6-7-3-16,-2-7 0 0,7 9 3 0,-2 0-1 16,3 0 7-16,-5 0-9 0,5 5 5 0,0 0-1 15,2 1 6-15,-1 1-8 0,0-1 6 0,2 3 2 0,0-1-3 16,3 5 0-16,-4-4 6 0,1-1-11 0,5 4 1 16,0-1 0-16,-5-2 6 0,4 3-7 15,-3-4 8-15,3 3-6 0,0 2 3 0,-3-7-6 0,-1 2 4 16,1 1 2-16,4 3-1 0,-4-5-5 0,-1 1 5 15,1-1-1-15,-1 1 3 0,1-2-11 0,-3 0 8 16,0 0-8-16,1-2 8 0,-2-1-1 0,1 1 2 16,-1-1 1-16,-1-3-2 0,-2-2-1 0,1 3 6 15,1-3-5-15,-1 0 3 0,-1-3-5 0,-5-4 1 16,4 8 4-16,-4-8-5 0,4 4 7 0,-4-4-1 16,5 6-1-16,-5-6-3 0,0 0-10 0,4 3-20 15,-4-3-32-15,0 0-17 0,0 0-25 0,0 0-81 16,0 0-197-16,0 0 87 0</inkml:trace>
  <inkml:trace contextRef="#ctx0" brushRef="#br0" timeOffset="8520.32">9371 6282 14 0,'0'0'71'0,"0"0"4"0,0 0-13 16,0 0-6-16,0 0-8 0,0 0-4 0,0-8 1 16,0 8-5-16,0 0-6 0,0 0-8 0,0 0-1 15,0 0-1-15,0 0 1 0,0 0-3 0,0 0-8 0,0 0 0 16,0 0 5-16,0 0-7 0,0 0-1 0,0 0 0 16,0 0-4-16,-15-2 0 0,15 2 2 15,0 0 0-15,0 0-4 0,-15 6 3 0,15-6 0 16,-10 4-2-16,4-3 1 0,0 2-2 0,6-3 3 0,-13 5-5 15,7-4 14-15,-1 3-17 0,1-1 7 0,-1 0-12 16,7-3 8-16,-14 6 10 0,9-3-11 16,-2 0 2-16,-1 1-3 0,3-1 1 0,-2 1 5 15,2-1-5-15,-1 3 4 0,-2-3-6 0,3 2 6 16,-1-2-3-16,-1 2-1 0,0 2 1 0,-1-1-1 0,0 1 1 16,1 0-2-16,-2-1 3 0,4 0-3 0,-3 1-2 15,0-1 5-15,-2 2-6 0,1 0 9 16,1-1 4-16,-2 3-7 0,0-3-5 0,1 2 4 15,0-3 1-15,-2 1-5 0,2 0 7 0,-2 1 0 0,1-1-1 16,0 0 1-16,0-1 0 0,0 1 1 0,1-1-6 16,-2-1 4-16,1 2-4 0,2-2 4 0,-1 2-2 15,1-2 2-15,0-1-4 0,1-1 5 0,1 2-2 16,-2-1 4-16,1-2-6 0,0 2 3 0,-2 0-2 16,3-1-5-16,-3 0 6 0,3 0 2 0,-1 2-10 15,1-4 7-15,-3 1-2 0,4 1 6 0,5-3-3 16,-14 2-1-16,7 0 0 0,7-2 2 0,-11 4-7 15,11-4 10-15,-10 4-5 0,4-3 1 0,6-1-5 16,-13 2 2-16,13-2-2 0,-11 1 7 0,11-1-7 16,-10 2 5-16,10-2-7 0,-11 1 2 0,11-1 5 15,-9 3 1-15,9-3-7 0,-8 2 5 0,8-2-1 16,-10 3-5-16,10-3 1 0,-9 1 7 0,9-1-8 16,-8 3 3-16,8-3 3 0,-8 1 0 0,8-1-10 15,0 0 9-15,0 0-9 0,-8 2 16 0,8-2-17 16,0 0 6-16,0 0 2 0,0 0-1 0,-7 3 3 15,7-3-1-15,0 0-4 0,0 0 6 0,0 0 7 16,0 0-8-16,0 0-1 0,0 0 1 0,0 0 0 16,0 0 5-16,0 0-4 0,0 0 2 0,0 0-1 15,0 0 2-15,0 0-6 0,0 0 3 0,0 0-2 16,0 0 4-16,0 0-5 0,0 0 6 0,0 0-10 16,0 0-7-16,0 0-6 0,0 0-23 0,0 0-10 15,0 0-21-15,0 0-14 0,0 0-49 0,0 0-145 16,0 0 65-16</inkml:trace>
  <inkml:trace contextRef="#ctx0" brushRef="#br0" timeOffset="9082.64">8773 6635 95 0,'0'0'100'0,"0"0"-1"0,0 0-6 16,0 0-5-16,0 0-15 0,0 0-8 0,0 0 1 0,0 0-8 15,0 0-6-15,0 0-11 0,0 0 4 0,0 0-11 16,0 0-10-16,0 0 5 0,0 0-9 0,0 10 5 16,0-10-12-16,0 11 7 0,-1-4 8 15,1 2-13-15,-2 0 3 0,1 2 3 0,0 1-17 0,0 4 14 16,-1-1-2-16,1 4-5 0,-3-2-3 0,4 4 1 16,-2-2-2-16,-1-1 2 0,2-1-5 0,0 2 2 15,-1 1-2-15,1-4 5 0,0 2-4 0,-2 0-2 16,2 0 1-16,0 0 2 0,1-1 1 0,-2 2-2 15,1-3-5-15,0 0 6 0,-1 2-2 0,1 0 1 16,-1-3-4-16,2 3 1 0,-3-3 1 0,1-2 2 16,0-1 7-16,4 3-4 0,-4-2-2 0,0-4 2 15,1 3 1-15,1-6-1 0,0-6 6 0,0 14 5 16,-2-8-7-16,2-6 8 0,0 11-6 0,0-11 0 16,3 7 6-16,-3-7 5 0,0 0 0 0,-3 9 0 15,3-9 3-15,0 0 4 0,0 0-1 0,0 0 3 16,0 0-4-16,0 0 2 0,0 0-7 0,2 8-4 15,-2-8 2-15,0 0-8 0,0 0 2 0,0 0-13 16,0 0-22-16,0 0-12 0,0 0-27 0,0 0-21 16,0 0-33-16,0 0-31 0,-10-24-88 0,9 17-249 15,-3-1 110-15</inkml:trace>
  <inkml:trace contextRef="#ctx0" brushRef="#br0" timeOffset="13852.12">4474 7961 11 0,'0'0'17'16,"0"0"0"-16,0 0-4 0,-12 4-3 0,12-4 6 15,0 0-5-15,0 0 3 0,0 0-5 16,-10 2 6-16,10-2-2 0,-10 0 3 0,10 0-10 0,-9 0 3 15,9 0 3-15,-9 0 0 0,9 0 1 0,0 0 7 16,-10 0 1-16,10 0-1 0,0 0 3 0,0 0 2 16,0 0 0-16,0 0 2 0,-9 0 1 0,9 0 0 15,0 0-2-15,0 0 4 0,0 0 1 0,0 0-7 16,0 0 4-16,0 0-6 0,0 0-3 0,0 0 1 16,0 0-3-16,0 0-2 0,0 0-4 0,0 0 0 15,0 0-5-15,0 0 4 0,0 0-5 0,0 0-1 16,0 0 2-16,0 0-3 0,0 0-5 0,0 0 9 15,0 0-6-15,0 0 5 0,29 3 9 0,-17-3 3 16,3-2 5-16,3 2-6 0,4-1 2 0,4-1 2 16,3-3-1-16,0 2-6 0,2 1 3 0,1-2 3 15,1 1-8-15,0 0 1 0,-1-1-3 0,3 1 5 16,-2 0-5-16,0 0 6 0,0 0-11 0,2 1 4 16,-1 2 2-16,-2-3-10 0,0 0 11 0,1 1-5 15,-2 0 0-15,0 2 3 0,-1-2-2 0,-8 0-3 16,-1 2-4-16,2-1 7 0,-4 2-4 0,-1-2 0 15,-4 3-1-15,0-3 9 0,-3 2-10 0,1-2 1 16,-5 1 1-16,-7 0-1 0,13 1-4 0,-13-1 1 16,12 1 3-16,-12-1 1 0,7-1-8 0,-7 1 7 15,0 0 9-15,0 0-2 0,8-1 3 0,-8 1 9 16,0 0 0-16,0 0 4 0,0 0-5 0,0 0 5 16,0 0 1-16,0 0-3 0,10 1-5 0,-10-1-2 15,0 0-2-15,0 0 8 0,0 0-10 0,0 0-4 16,0 0 3-16,0 0 0 0,0 0-8 0,0 0 4 15,0 0-5-15,0 0 0 0,0 0-1 0,0 0 0 16,0 0-4-16,0 0 3 0,0 0-5 0,0 0 1 16,5 5-2-16,-5-5 6 0,3 5-1 0,-3-5 0 15,5 7 9-15,-4-1-10 0,2 0 3 0,-1 1 1 16,2 1-9-16,1 2 7 0,0 1-4 0,-1-1 8 16,0 0-10-16,1 0 7 0,0 0-4 0,2-1 4 15,-1 2-2-15,-1-3 5 0,0 2-6 0,2-2 2 16,-2 1 0-16,2-1 7 0,-1-3-8 0,-1 1 4 0,0-2-5 15,-1 2 1-15,-2-2 3 0,-2-4-3 16,8 6-3-16,-8-6 6 0,6 3 3 0,-6-3 18 16,0 0 14-16,4 4 16 0,-4-4 20 0,0 0-3 15,0 0-16-15,0 0 3 0,0 0-10 0,8-16-5 16,-6 7-6-16,0-1-4 0,3-4-3 0,-4 3-4 16,3-5-1-16,0 0-2 0,-2 1-1 0,1-2-5 15,-1 2-2-15,0 2 1 0,0 1-4 0,1-1-1 16,-2 2-3-16,3 1 3 0,-2 0-2 0,1 0-4 0,-1 3 2 15,1-1-2-15,0 3 4 0,-3 5-2 16,3-11-1-16,-3 11-1 0,3-8-1 0,-3 8-4 0,4-6-4 16,-4 6 0-16,3-5 1 0,-3 5 12 0,0 0-11 15,0 0-5-15,0 0 1 0,0 0 3 16,16 8-2-16,-11-3 3 0,2 3-2 0,-4-3 4 0,5 4-3 16,-2 1 3-16,1-1-1 0,2 4 1 0,-2-1-3 15,0 2 4-15,-1-3 3 0,2 3-2 0,-2-4-4 16,1 2 1-16,-1 0 1 0,0-2 0 0,-2 1-1 15,1-1 6-15,4 0-3 0,-4 1-2 0,-1-4 2 16,0-2-2-16,0 1 3 0,0 0 0 0,-4-6-3 16,6 7 5-16,-2-3 1 0,-4-4 1 0,4 4 8 15,-4-4 17-15,0 0-1 0,0 0-3 0,0 0 4 16,0 0-5-16,0 0-8 0,10-18 0 0,-6 9-3 16,-1-1 3-16,0-2-3 0,0 1-5 0,3-6 0 15,-1 2-5-15,-3-1 4 0,0 3-4 0,3 3 0 16,-1-3-1-16,0 4-2 0,1-1 1 0,0 2 1 15,-4 1 2-15,3 1-5 0,-1 0 2 16,-3 6-6-16,5-9-2 0,-5 9-1 0,1-6 0 0,-1 6-4 16,0 0 3-16,0 0 0 0,5-4 1 0,-5 4-1 15,0 0 0-15,0 0-1 0,17 13 3 0,-12-4-1 16,0 2 2-16,0-1-3 0,3 6 6 0,0 0-3 16,-1 0-2-16,1-1 4 0,2 1 2 0,-2-1 0 15,-2 1-2-15,2-1 4 0,-2-1-4 0,-1-1 2 16,1-4-3-16,-1 1 5 0,0 0-3 0,-3-3 2 15,3-1-2-15,-2 0 3 0,-1 0-1 0,-2-6 2 16,3 6 3-16,-3-6-1 0,4 4 4 0,-4-4-1 16,0 0-1-16,0 0-3 0,0 0 2 0,0 0-2 15,10-19-1-15,-8 8 1 0,0 0 1 0,1-3-6 16,2-2 2-16,-4 0 0 0,0 0-1 0,0 5-3 16,1 0 1-16,0 0 2 0,0 2 0 0,-1 2 1 15,-1 7-5-15,2-7 1 0,-2 7-5 0,0 0-3 16,0-12-5-16,0 12-1 0,0 0 1 0,0 0 4 15,0 0-2-15,0 0 1 0,0 0 3 0,12 19 1 16,-8-12 2-16,0 2-2 0,-2 2-1 0,2-3 1 16,0 2 6-16,0-2-2 0,0 0 1 0,-1-1-1 0,-1-1 0 15,3 1 1-15,-2 0 3 0,0-2-2 16,-3-5 0-16,5 7-1 0,-5-7 3 0,4 6 1 16,-4-6 1-16,0 0 0 0,3 6 1 0,-3-6 1 0,2 5 2 15,-2-5-3-15,0 0 3 0,0 0-4 0,0 0 1 16,0 0 1-16,0 0-1 0,0 0-1 15,12-13 6-15,-12 13-7 0,0 0 1 0,2-8-4 16,-2 8 4-16,3-6-2 0,-3 6-2 0,0 0 2 16,0 0 2-16,0-9 5 0,0 9-6 0,0 0-3 0,0 0 2 15,1-7-2-15,-1 7-1 0,0 0 3 0,0 0-2 16,0 0 1-16,3-7 0 0,-3 7-2 16,0 0-1-16,0 0 1 0,6-4 1 0,-6 4-2 15,6-2 1-15,-6 2 0 0,13-2-3 0,-5 1 3 0,0 0 1 16,3 1 1-16,1-3-2 0,-1 3 1 0,2-1 2 15,4 0-1-15,2 1 2 0,-3-1-4 0,3 1 3 16,2-2-1-16,-2 4-1 0,3-2 0 16,-3 0 0-16,1-2 8 0,2 2-8 0,-2 0 0 0,2 0 2 15,-1 0 0-15,0-3-1 0,2 5-2 0,-2-2 3 16,6 0-1-16,-6 1 3 0,0-1-4 0,7 0 1 16,-6 0 3-16,-4 0-1 0,3 2 1 0,0-2-3 15,-1 0-2-15,-1 0 4 0,3 0 2 0,-2 1-5 16,0-1 1-16,0 0 1 0,1 0-2 0,-3 0 1 15,2 0 2-15,0 0 1 0,1 1 0 0,-1-2-1 16,1 2-1-16,-2 0 2 0,1-1 0 0,1-1 0 16,1 1-5-16,-2-1 4 0,-1 1-2 0,3 0-1 15,0 0 2-15,-2-1 3 0,-1 1-1 0,2 0-2 16,-2-2 0-16,3 2 0 0,-1-1 0 0,0-2 3 16,-2 3-3-16,0-3 0 0,2 1 1 0,-1 2 0 15,0-2-1-15,1 0 1 0,7 2-1 0,-6-2-1 16,-1 2 1-16,1-4-1 0,0 3 2 0,1-1 2 15,-1 4-3-15,-2-4-1 0,8 2 3 0,-6-1-3 16,0-3 1-16,7 4-1 0,-2-4 2 0,2 2 3 16,2 1-5-16,0-1-2 0,-2-1 2 0,3 2 0 15,1-1 0-15,2 2 2 0,-2-4-4 0,1 3 5 16,0-1 1-16,-1-1-4 0,1 0-1 0,1-2 4 16,0 3-1-16,-1 1-4 0,-1-1 4 0,0-1-1 15,1 0 1-15,-3 0-2 0,3 3 3 0,-2-1 5 16,0 1-8-16,0-2 3 0,-3 1-4 0,0 0 5 15,-1-1-3-15,2 4 2 0,-1-4-2 0,-2 2-2 16,1 0 3-16,-6-3 1 0,6 6-3 0,-8-4 2 16,0 1-1-16,1-2-1 0,0 1-1 0,-2 1 4 15,0-2-6-15,-2 3 5 0,-3-2-2 0,-2 1 2 16,1 0-3-16,-2 0 4 0,-2-1 5 0,0 1-10 16,-9 0 3-16,12 0 0 0,-12 0 1 0,11 0-1 15,-11 0 1-15,8 0 0 0,-8 0 3 0,0 0-3 16,8-3 8-16,-8 3-7 0,0 0-1 0,0 0 0 15,0 0 0-15,0 0 2 0,9 0-1 0,-9 0-1 16,0 0 2-16,0 0-1 0,0 0-4 0,0 0 5 16,0 0-4-16,0 0-7 0,0 0-15 0,0 0-42 15,0 0-53-15,0 0-41 0,0 0-42 0,0 0-122 16,-14-13-349-16,14 13 154 0</inkml:trace>
  <inkml:trace contextRef="#ctx0" brushRef="#br0" timeOffset="15440.21">8721 7257 8 0,'0'0'37'0,"5"-7"-2"0,-5 7-3 0,4-7-1 0,-4 7 0 15,5-6-3-15,-5 6 3 0,5-5 3 0,-5 5-6 16,6-7-3-16,-6 7-3 0,5-4 0 0,-5 4-7 16,4-4 2-16,-4 4-3 0,0 0 3 15,5-7-7-15,-5 7 3 0,0 0 0 0,0 0-1 16,5-4-2-16,-5 4-2 0,0 0 0 0,0 0 3 0,0 0-3 15,0 0-2-15,0 0-6 0,0 0 8 0,7-3-2 16,-7 3-2-16,0 0 0 0,0 0-1 0,0 0-1 16,0 0 2-16,0 0-1 0,0 0 1 15,0 0-5-15,0 0 1 0,0 0 0 0,0 0-2 0,0 0 1 16,0 0-3-16,0 0 4 0,0 0-1 0,0 0 0 16,0 0 6-16,0 0-6 0,0 0 0 0,0 0-4 15,0 0 5-15,0 0-8 0,2 15 16 0,-2-15-2 16,0 0-7-16,0 7 4 0,0-7-12 0,0 0 13 15,0 11-1-15,0-11 0 0,0 0-4 0,-1 11-2 16,1-11 5-16,0 9-3 0,0-9 3 0,0 11 2 16,-1-4 1-16,1-7-1 0,-2 13-1 0,1-4-3 15,1-2 1-15,-1 0 2 0,0 3-1 0,-1-2-1 16,0 0 7-16,-1 2-5 0,2-4-1 0,-2 3 8 16,1-2-10-16,1 1 2 0,-2-2 3 0,3-6-2 15,-4 18-1-15,3-12 5 0,-2 2-1 0,1-2 4 16,2-6-4-16,-3 15-3 0,2-8 2 0,-2 1 12 15,2 2-8-15,-3-3 3 0,3-1-6 0,1-6 7 16,-1 14-3-16,1-8-7 0,0-6-2 0,-1 12-3 16,-1-7 7-16,2-5 3 0,-2 12-4 0,0-5-6 15,2-7 15-15,-1 12-7 0,0-5-1 0,-1-1-4 16,2-6 2-16,-1 13-5 0,1-4 13 0,-2-2 1 16,2-7 5-16,-3 14-8 0,3-8-2 0,-1 2-8 15,1-8 7-15,-2 13 2 0,2-13-3 0,-2 14-2 16,1-8-3-16,1-6 6 0,0 13 12 0,-2-6-3 15,2-7-8-15,-2 13 0 0,2-7-1 0,0-6 1 16,-1 12-2-16,1-12-1 0,-2 11 7 0,1-5-5 16,1-6-2-16,-1 13-2 0,1-13-3 0,0 12 4 15,0-7 4-15,0-5-7 0,0 12 5 0,0-12 1 16,0 11-4-16,0-11-2 0,0 12-3 0,0-12 5 16,-1 9 0-16,1-9 3 0,0 9-2 0,0-9 3 15,0 8 2-15,0-8-14 0,1 8 4 0,-1-8 3 16,-1 8-1-16,1-8 2 0,1 8 0 0,-1-8 1 15,0 8-3-15,0-8 1 0,1 8 6 0,-1-8-7 16,0 0 0-16,0 9-11 0,0-9 7 0,0 0 5 16,0 11 6-16,0-11-3 0,0 8 6 0,0-8-15 15,0 0 5-15,0 9 7 0,0-9-10 0,0 7 3 16,0-7 3-16,0 0 4 0,0 12-6 0,0-12-1 16,0 7-5-16,0-7 2 0,0 0 6 0,0 9 1 0,0-9-4 15,0 0 2-15,-1 9-2 0,1-9-1 16,0 0-7-16,-1 9-9 0,1-9 24 0,0 0-6 15,0 10-1-15,0-10 0 0,0 0 9 0,1 8-13 16,-1-8 8-16,0 7 2 0,0-7-8 0,0 9-2 16,0-9 15-16,0 0-11 0,0 10-7 0,0-10 4 0,0 7 2 15,0-7 5-15,0 0-7 0,1 11 2 16,-1-11 4-16,1 8-1 0,-1-8 0 0,0 7-3 16,0-7 7-16,0 0-8 0,3 9 9 0,-3-9-8 15,2 5 3-15,-2-5-5 0,0 0 4 0,0 9-1 0,0-9-2 16,0 0 9-16,0 0-4 0,3 8-7 0,-3-8 5 15,0 0-5-15,0 0 3 0,1 5 7 16,-1-5-11-16,0 0 8 0,0 0-8 0,0 0 7 16,0 0-1-16,1 8-3 0,-1-8 7 0,0 0 1 0,0 0-11 15,0 0 3-15,0 0 0 0,0 0 5 0,0 0-4 16,3 6-2-16,-3-6 5 0,0 0-4 0,0 0 5 16,0 0 8-16,0 0-8 0,0 0-12 0,0 0 9 15,0 0 9-15,0 0-11 0,0 0 19 0,0 0 2 16,0 0 0-16,0 0 13 0,0 0-21 0,0 0 2 15,0 0-4-15,0 0-2 0,0 0-21 0,0 0-33 16,0 0-47-16,0 0-74 0,0 0-182 0,-4-25 81 16</inkml:trace>
  <inkml:trace contextRef="#ctx0" brushRef="#br0" timeOffset="18565.83">2982 5480 33 0,'0'0'37'15,"0"0"-1"-15,0 0 7 0,0 0-7 0,0 0 9 16,0 0-1-16,0 0 0 0,0 0 4 0,0 0-1 0,0 0-7 15,0 0 15-15,3-7-19 0,-3 7-3 0,0 0 7 16,0 0 12-16,0 0 5 0,0 0-4 0,0 0 3 16,0-10 2-16,0 10 6 0,0 0-11 0,0 0 11 15,0 0-8-15,0 0-7 0,0 0 6 16,0 0-15-16,0 0 3 0,0 0-9 0,0 0 2 0,0 0-4 16,0 0 4-16,0 0-8 0,1-8-5 0,-1 8-9 15,0 0 3-15,0 0-10 0,0 0 6 0,0 0-9 16,0 0 3-16,0 0-1 0,0 0 1 15,0 0-6-15,0 0-1 0,0 0-2 0,0 0 4 16,0 0-8-16,0 0 1 0,0 0 0 0,0 0 2 0,0 0 8 16,0 0 3-16,0 0-10 0,0 0 10 0,0 0-10 15,-2 27 4-15,2-27-11 0,1 9 11 0,-1-9-1 16,0 11-3-16,0-11 5 0,-1 9-4 0,-1-2-1 16,2-7 6-16,2 9-11 0,-2-9 7 15,1 11-1-15,-1-4 1 0,1 0-1 0,-1-7 1 0,1 14 2 16,-1-7-1-16,2-1-6 0,-1 3 5 15,-1 1 4-15,0-3-3 0,0-7-1 0,1 14 4 0,-1-6-6 16,0-1 4-16,2 0-4 0,-2-7 2 0,0 12-1 16,1-5-3-16,-1-7 6 0,1 12-8 15,-1-12 9-15,0 10-6 0,0-10 4 0,2 9-1 16,-2-9 5-16,1 11 0 0,-1-11-2 0,1 9-2 0,-1-9 0 16,1 9-1-16,-1-9 2 0,0 8-5 0,0-8 7 15,2 8-1-15,-2-8-7 0,0 0 4 0,2 8 10 16,-2-8-7-16,0 0 5 0,0 9-10 0,0-9-5 15,0 0 3-15,0 0 15 0,4 4-6 16,-4-4-7-16,0 0 7 0,0 0-2 0,0 0-1 0,0 0-1 16,0 0 2-16,0 0 0 0,0 0-1 0,0 0 1 15,0 0 2-15,0 0-6 0,0 0 4 0,0 0 1 16,0 0-1-16,0 0-3 0,11-13 5 0,-11 13-10 16,9-8 6-16,0 1-5 0,0-1-12 15,0-2 10-15,-1 2-7 0,6-3-18 0,-4 0-9 0,7-3-4 16,-4 0-4-16,3 1-4 0,-2 0 4 0,1 0 3 15,0-1 0-15,-1 1 4 0,-2 0-19 0,1 2 9 16,-3 2-3-16,-2 0 10 0,0 1 1 16,-2 0 4-16,0 3 5 0,-2-1 4 0,0 2 1 15,0-1 12-15,-4 5 23 0,0 0-7 0,8-12 20 0,-8 12-3 16,2-5 15-16,-2 5 4 0,0 0 5 0,0 0 5 16,3-5 4-16,-3 5-8 0,0 0 2 0,0 0-5 15,0 0-1-15,0 0 2 0,0 0-6 0,0 0-5 16,0 0 13-16,0 0-13 0,5-5-6 0,-5 5 7 15,0 0-6-15,0 0-11 0,0 0-1 16,0 0-1-16,0 0 11 0,-3 26-10 0,3-19 0 0,0 3-6 16,0 0 14-16,2 1-7 0,-1 0 5 0,-1 1 3 15,1 1-3-15,0 3-3 0,3 0-3 0,-2 2 4 16,-1-2 2-16,3-1-4 0,-2 0-3 0,0 0 5 16,-1-2-9-16,2 0 6 0,-2 4-1 15,1 0-11-15,3 0 11 0,-3-5 3 0,-2 1-4 0,1-4-7 16,0 5-2-16,0-5-16 0,1 2-27 0,-2-11-14 15,2 14-24-15,-2-9-18 0,0-5-9 0,2 9-5 16,-2-9-14-16,1 5-65 0,-1-5-206 16,0 0 91-16</inkml:trace>
  <inkml:trace contextRef="#ctx0" brushRef="#br0" timeOffset="19124.18">3453 5736 25 0,'0'0'115'0,"0"0"-2"0,0 0 1 0,0 0-3 16,0 0-13-16,0 0-2 0,0 0-11 0,1-8-6 0,-1 8-10 15,0 0 0-15,0-13-17 0,0 13-3 0,0-12-9 16,1 2-3-16,-1 0-4 0,0-1 0 16,3 0-7-16,-2-2-1 0,2-3-3 0,-1 2-2 15,1-2 0-15,-2 5-4 0,1-2-3 0,0 2-2 16,0 1 0-16,1-1-3 0,1-1 0 0,-3 3 3 0,2 3-6 16,-1 0-11-16,-2 6 9 0,3-11 2 0,-3 11 1 15,6-6-3-15,-6 6-7 0,3-7 3 16,-3 7 0-16,0 0 5 0,2-7-1 0,-2 7-5 15,0 0 3-15,0 0 0 0,0 0-10 0,0 0 6 16,0 0-2-16,17 9 0 0,-13-5 3 0,1 2 5 0,0 2-10 16,0 1 8-16,1 0-2 0,0 2 2 0,-1 1-3 15,0-2-1-15,1 6 2 0,1 0 3 0,-4-4-3 16,3-2 0-16,0 5-1 0,0-3 3 16,-1-2 3-16,3 6-1 0,-3-9-1 0,0 2 2 15,2-3-9-15,-5 1 15 0,3-3-5 0,0 1 10 0,1-2 8 16,-1 0-1-16,-5-3-2 0,12 4 6 0,-5-4-12 15,-7 0 5-15,18-4-5 0,-8 1-1 0,2-3 6 16,1 2-3-16,-2-5-5 0,4 2-3 16,-1-2 6-16,-4 3-6 0,6-6 1 0,-2 3-1 0,-4 1-9 15,-2 2-2-15,-1 2-9 0,-2-1-5 0,2 1-17 16,-7 4-21-16,7-8-28 0,-3 6-4 0,-4 2-26 16,0 0-99-16,0 0-229 0,0 0 102 0</inkml:trace>
  <inkml:trace contextRef="#ctx0" brushRef="#br0" timeOffset="24050.72">8836 5881 42 0,'0'0'55'15,"0"0"2"-15,0-11-4 0,0 11-1 0,0 0 1 16,0 0 3-16,0 0-5 0,0 0 0 0,1-11 8 16,-1 11 14-16,0 0-2 0,-1-7-15 0,1 7-11 15,1-9 1-15,-1 9 3 0,2-10 6 0,-2 4 0 16,0 6-2-16,4-11-4 0,-4 11-4 0,3-11-10 15,-1 5-3-15,0-2 8 0,-2 8 4 0,2-12-8 16,2 6 2-16,-4 6-4 0,4-13-4 0,-3 4-2 16,2 3 7-16,-1-1-13 0,-2 7 1 0,4-13 9 15,-1 8 6-15,-2-1 4 0,-1 6 5 0,4-8 2 16,-4 8 2-16,1-6-2 0,-1 6 1 0,0 0 0 16,3-8-2-16,-3 8-1 0,0 0-4 0,0 0 1 15,0 0-1-15,0 0-6 0,0 0-3 0,0 0-5 16,2-6-2-16,-2 6-4 0,0 0-1 0,0 0-3 0,0 0-1 15,0 0-7-15,0 0 0 0,0 0-3 16,0 0 0-16,0 0-4 0,0 0 4 0,0 0-5 16,0 0-3-16,0 0 0 0,0 0-2 0,0 0-2 15,0 0 1-15,0 0-1 0,0 0-4 0,0 0-1 16,0 0 3-16,0 0 2 0,0 0 2 0,0 0 4 16,4 22-6-16,-4-12 3 0,-1 0-2 0,1 3 1 0,-3-1 2 15,2 5-2-15,-2 0 2 0,1 1-2 16,-1 0 1-16,-1 1 3 0,2 7 0 0,1-1 1 15,-3-6 0-15,0 6-3 0,0 1 2 0,-1-3 0 16,0 4-1-16,1-1 0 0,1-8 3 0,0 0-3 16,-1-2 10-16,4-3-7 0,-2 1-3 0,0-4 1 0,2 0-2 15,-1-1-1-15,-2-2 1 0,3-7 2 16,0 13-2-16,0-13 0 0,0 9 0 0,0-9 2 0,-2 7-1 16,2-7 0-16,0 0-1 0,-2 10 4 0,2-10-1 15,0 0 0-15,0 0 4 0,0 0-4 0,0 0 4 16,0 0-1-16,0 0-1 0,0 0 2 0,0 0 0 15,0 0 2-15,0 0-1 0,0 0 0 16,0 0-5-16,0 0 4 0,0 0-1 0,0 0-3 0,0 0 0 16,0 0-3-16,0 0 1 0,0 0 4 0,-5-26-6 15,5 26 1-15,2-13-1 0,-4 4 1 0,2 9-4 16,-2-13 1-16,0 5-3 0,1 0 4 16,0 0-2-16,-1 0-8 0,1 0 8 0,-3-2-7 0,2 5-3 15,-1-6 0-15,2 1 3 0,-4 0-1 0,2 3 0 16,2 0 2-16,1 7 4 0,-4-12-4 0,2 5 3 15,0 0-3-15,2 7 6 0,-3-14 0 0,0 11-1 16,3 3 1-16,-4-10 2 0,4 10 0 0,-2-9-1 16,2 9 2-16,-2-9 8 0,2 9-12 0,-6-6 3 15,6 6 0-15,-1-7-4 0,1 7 3 0,0 0 1 16,0 0-2-16,-4-6 0 0,4 6 2 0,0 0-1 16,0 0 5-16,0 0-9 0,0 0 0 0,-5-5 0 15,5 5 0-15,0 0-1 0,0 0-4 0,0 0-2 16,0 0-1-16,0 0-2 0,0 0-5 0,0 0 3 15,0 0 7-15,0 0-3 0,0 0 1 0,0 0 4 16,0 0-2-16,0 0 4 0,0 0 1 0,1 20 5 16,-1-20-3-16,3 10-3 0,-3-10 5 0,-2 11-4 15,4-5 13-15,-2-6-13 0,0 16 4 0,1-6 3 16,1-1-2-16,0 0-2 0,-1 1 2 0,0-1-1 16,3 1 14-16,-1 1-12 0,-1-2-1 0,-1-1-1 15,2-1 0-15,1 0 2 0,-2-2-2 0,1 0 1 16,-3-5 1-16,8 12 2 0,-6-5 2 0,3-4 0 15,-1 0-3-15,-4-3 1 0,8 6-2 0,-3-5 4 16,-5-1-3-16,8 4 1 0,-2-2-3 0,-6-2 0 16,9 0 7-16,-9 0-5 0,10 0 0 0,-10 0-3 15,13-5 9-15,-7 4-16 0,1-2 8 0,0-3-3 16,2-1-1-16,-1 0-1 0,-2 4 6 0,1-6 0 16,-2 5-4-16,1-2 3 0,-2 1 0 0,1-1 3 15,0-2-1-15,-1 1 0 0,-1 3 2 0,1-2 4 16,-4 6 5-16,5-10 4 0,-5 10 0 0,3-6 1 15,-3 6-2-15,0 0-2 0,4-7-1 0,-4 7-1 16,0 0 0-16,4-5-3 0,-4 5 3 0,0 0-7 16,0 0-1-16,0 0 1 0,0 0 2 0,0 0-4 15,0 0-2-15,0 0-1 0,0 0-3 0,0 0-2 16,0 0-9-16,0 0 2 0,0 0-6 0,0 0-3 16,0 0-8-16,4-7 1 0,-4 7-5 0,0 0 11 15,0 0-3-15,0 0 3 0,0 0-2 0,0 0-2 16,0 0-5-16,0 0-18 0,0 0-20 0,0 0-23 15,0 0-15-15,0 0-34 0,0 0-85 0,0 0-246 0,0 0 108 16</inkml:trace>
  <inkml:trace contextRef="#ctx0" brushRef="#br0" timeOffset="26432.39">9482 5811 15 0,'0'0'86'0,"0"0"-4"0,0 0-3 16,0 0-12-16,0 0-8 0,0 0-5 0,0 0-3 15,0 0-12-15,0 0-3 0,0 0-1 0,0 0-5 16,0 0 1-16,0 0-3 0,0 0-3 0,0 0 5 15,0 0 1-15,0 0 1 0,0 0 2 0,0 0 7 16,0 0-3-16,0 0 4 0,0 0-11 0,0 0 8 16,0 0-2-16,0 0 2 0,0 0 0 0,0 0-10 15,0 0-6-15,-6-22-3 0,6 22 1 0,0 0-4 16,4-11-5-16,-4 11 2 0,2-8-2 0,-2 8-2 16,5-9-10-16,-5 9 6 0,6-8-5 0,-3 5 4 15,-3 3-5-15,9-7 0 0,-5 3-3 0,-4 4 1 16,9-5 1-16,-4 5 2 0,-5 0-3 0,13-6 1 15,-5 3-2-15,-2 3 3 0,-6 0-3 0,19 0 7 16,-11 0-9-16,-8 0-1 0,18 2 0 0,-12-1 6 16,2 3-5-16,-2 0 2 0,1-2-2 0,-1 3-1 15,-1-1-1-15,0 2 3 0,-1 0 2 0,0 1-1 0,-1 0 3 16,-2 2-2-16,0 1-1 0,-1 0 4 16,-1 1-2-16,-3-1 1 0,-1 2-4 0,0 2-1 15,-3 0 9-15,-1 0-7 0,1-3 1 0,2 0-3 16,-2-3 3-16,1 2-1 0,0-3 3 0,1 0 2 15,1-1-2-15,0-1 12 0,0-1-12 0,5-4 5 0,-8 4 9 16,8-4 8-16,-5 7-3 0,5-7 8 16,-4 4 0-16,4-4 2 0,0 0-2 0,0 0 14 15,-4 6-13-15,4-6 9 0,0 0-2 0,0 0 0 0,0 0 2 16,0 0 1-16,0 0-8 0,0 0-4 0,0 0 1 16,0 0-2-16,29-10-7 0,-17 7 1 0,2-1-2 15,0 2-6-15,4-3-3 0,-3 2-11 0,-1-1-8 16,-1 2-14-16,0-1-17 0,0 0-22 0,0 0-18 15,-1 1-12-15,-2 0-13 0,1-1-14 0,-1 0-96 16,-4 1-235-16,2-2 104 0</inkml:trace>
  <inkml:trace contextRef="#ctx0" brushRef="#br0" timeOffset="27119.87">9813 5660 95 0,'0'0'152'0,"0"0"6"15,1-10 11-15,-1 10 0 0,0 0 5 0,4-4-10 16,-4 4-12-16,0 0-10 0,0 0-17 0,0 0-12 16,0 0-9-16,3-8-14 0,-3 8-8 0,0 0-8 15,0 0-10-15,0 0-5 0,0 0-5 0,0 0-10 16,0 0-2-16,0 0-7 0,0 0-7 0,0 0-3 15,0 0-6-15,0 0-3 0,0 0-2 0,0 0-1 16,0 0-2-16,0 0 1 0,8 19-1 0,-7-11 2 16,3 0-4-16,0 2-3 0,1 0 1 0,-2 3 0 15,1-2-1-15,-1 1 3 0,2 3-4 0,-2 2 0 16,1-1 2-16,1-1-2 0,-2-3-2 0,1 0 2 16,-1 1 0-16,-1-2-4 0,1-1-4 0,-1-1 2 15,1 1-4-15,1-2 5 0,-2 2-7 0,0-4 1 16,0-2-6-16,-2-4-2 0,5 10-2 0,-5-10 2 15,1 7 4-15,-1-7-1 0,3 5 4 0,-3-5 1 16,0 0 3-16,0 0 5 0,4 5-2 0,-4-5 0 16,0 0 1-16,0 0-2 0,0 0 1 0,8-14-2 15,-6 6 2-15,1 1-1 0,1-2-1 0,-1-2 4 16,2 0 0-16,-2 0-1 0,1-1 1 0,1-4-4 0,0 6 3 16,2-6-3-16,-1-1 3 0,0 3-1 15,-1 2 0-15,2-3 6 0,-3 2-1 0,1 2 4 16,0 0-2-16,0 0 2 0,-2 2-1 0,-1-3-2 15,1 5 3-15,-1 0 0 0,2-2 1 0,-3 4-3 16,-1 5-4-16,4-10 2 0,-4 10 1 0,4-7-1 16,-4 7 0-16,2-6-8 0,-2 6-11 0,0 0-16 15,0 0-25-15,3-8-25 0,-3 8-18 0,0 0-16 16,0 0-7-16,0 0-3 0,0 0-13 0,0 0-9 16,0 0-118-16,0 0-284 0,0 0 127 0</inkml:trace>
  <inkml:trace contextRef="#ctx0" brushRef="#br0" timeOffset="27961.66">10033 5860 19 0,'0'0'147'16,"-10"-10"-17"-16,10 10-13 0,0 0-15 0,0-10-6 16,0 10 2-16,0 0 2 0,0 0 1 0,1-11-15 0,-1 11-6 15,0 0-16-15,4-8-1 0,-4 8-2 0,2-6-11 16,-2 6 3-16,0 0-5 0,4-5-6 15,-4 5-3-15,0 0-9 0,0 0 1 0,0 0-9 16,0 0-5-16,0 0-5 0,0 0 4 0,5-4-5 0,-5 4 1 16,0 0-1-16,0 0-3 0,12 8-2 0,-12-8 3 15,6 7-7-15,-3-1 2 0,2 2 1 0,-4-2-5 16,1 4 1-16,0-1 3 0,-1 2-5 0,-1 0 7 16,2 0-5-16,-4 0 2 0,1 0-3 0,0 1 4 15,0-1-2-15,-1 1 2 0,1-2-3 0,-2 0 4 16,3-10-4-16,-1 13-1 0,1-13-2 0,-2 12 0 15,2-12 3-15,-3 8 1 0,3-8 4 0,0 0-2 16,0 0 0-16,-4 11 2 0,4-11-4 16,0 0 6-16,0 0 5 0,0 0-7 0,0 0-5 0,0 0-5 15,0 0-1-15,0 0 1 0,0 0-4 0,16-18 1 16,-11 11 3-16,1-1 0 0,2-1 0 0,-3 1-2 16,3-1 0-16,-1 0 6 0,0 0-7 0,0 0 4 15,1-1-4-15,-2 1 8 0,1 2-5 0,3-2-3 16,-2 1 6-16,-1 0-9 0,2 0 6 0,0-1-8 15,-1 1 3-15,0 1 5 0,-1 0 1 0,2 0 12 16,-4 3 0-16,0-2 1 0,-1 3-2 0,-4 3-2 16,10-9 0-16,-6 5 3 0,-1 0-5 0,-3 4 3 15,6-8-4-15,-6 8 4 0,4-7-3 0,-4 7 3 16,4-4-2-16,-4 4-1 0,0 0 2 0,5-3-7 16,-5 3 2-16,0 0-1 0,0 0 0 0,0 0 3 15,0 0-3-15,0 0-3 0,6-5-2 0,-6 5 1 16,0 0-1-16,0 0 0 0,0 0 11 0,0 0 1 15,0 0-14-15,0 18 0 0,0-18 2 0,-5 10 2 16,5-10 1-16,-2 14 4 0,1-7-6 0,-2 2 4 16,2-1-5-16,-1-1 1 0,1 0 0 0,-2 0 4 15,2 1 2-15,1-8-3 0,0 13-1 0,0-13 1 16,-1 13 1-16,2-8 0 0,-1-5-3 0,-1 10 5 16,1-10 1-16,1 8-5 0,-1-8 1 0,4 6 8 15,-4-6-6-15,4 7 1 0,-4-7 0 0,4 5 1 16,-4-5-4-16,7 4 4 0,-7-4 0 0,8 1-1 15,-8-1-2-15,8 1-2 0,-8-1-7 0,9 0 2 16,-9 0-8-16,0 0-3 0,12-1-5 0,-12 1-10 16,0 0-35-16,9-1-24 0,-9 1-28 0,8-3-104 15,-8 3-242-15,8-3 107 0</inkml:trace>
  <inkml:trace contextRef="#ctx0" brushRef="#br0" timeOffset="30678.55">5894 8404 57 0,'0'0'84'16,"0"0"0"-16,5-5 5 0,-5 5-5 0,0 0-2 0,0 0-11 16,1-7-3-16,-1 7-9 0,0 0-4 15,0 0-8-15,0 0-2 0,0 0-6 0,0 0-2 16,0 0-6-16,0 0-1 0,0 0-5 0,0 0-4 0,0 0-12 15,0 0 8-15,0 0-7 0,0 0 0 0,0 0-9 16,0 0 6-16,0 0-6 0,0 0 8 16,0 0-9-16,0 0 6 0,0 0 0 0,0 0 0 15,-11 21 2-15,5-13-4 0,1 2-3 0,-1-1 1 0,-2 1-7 16,2 0 11-16,-2 4-2 0,-1 2-2 0,-1-3 3 16,-1 1 0-16,0 4-3 0,-1 5 6 0,0 0-8 15,3-7 8-15,-4 6 3 0,3 1 8 0,4-4-11 16,-3-1 0-16,4-2 2 0,0 0-1 0,1-3 2 15,0-1-10-15,2 2 7 0,1-4 4 0,2 1-7 16,1-1 0-16,-1-1-1 0,0 1 0 0,3 0 2 16,0-2 8-16,1-2-5 0,-2-1-11 0,6 2 10 15,-2-1-4-15,0-1-2 0,4-2 14 0,-1 1-6 16,1-3-6-16,-1 2 3 0,3 0-9 0,-2-3 5 16,2 0 1-16,0-1-5 0,-3-1 1 0,3-1 3 15,-2 2 5-15,1-2-4 0,-3 0-1 0,-2 0-10 16,0-1 8-16,2-1 4 0,-6 0 0 0,3 0-5 15,-3 1-3-15,-3 4 1 0,6-13-1 0,-5 7 2 0,-2-4 2 16,1 10-7-16,-4-19 9 0,1 13 0 0,-2-2-8 16,0 2 4-16,-1-1-1 0,1 3 2 15,-2 0-1-15,-2 0-7 0,0 1 7 0,3 0 1 16,-3-1 0-16,-1 4 0 0,0 0 4 0,-2-1-3 0,2 2-3 16,1 0-7-16,-1 2 9 0,3-1 1 0,-3 2 1 15,2-1-9-15,3 0-9 0,5-3-10 0,-9 8-9 16,7-3-7-16,-2-1-5 0,4-4 1 0,-4 9-10 15,4-9-8-15,0 7-13 0,0-7-76 0,6 10-165 16,-3-6 73-16</inkml:trace>
  <inkml:trace contextRef="#ctx0" brushRef="#br0" timeOffset="31270.06">6149 8831 3 0,'0'0'107'0,"0"0"4"0,0 0 4 0,0 0 0 16,0 0-6-16,0 0 6 0,0 0-16 0,0 0 1 16,0 0-17-16,5-9-7 0,-5 9-9 0,0 0-1 15,-1-10-16-15,1 10 2 0,0-9-9 0,0 9 0 0,-1-12-12 16,1 12-1-16,0-12-7 0,1 6 7 0,0-4-8 16,1 1-4-16,0 0-9 0,-1-1 10 15,2 0-5-15,0 2 1 0,-1 0-2 0,1-2-1 16,1 1-4-16,-1 4 4 0,0-2-6 0,1 0 2 0,0 3-3 15,-4 4 1-15,5-9-2 0,-1 5-4 0,-1-1 5 16,-3 5-2-16,9-7-4 0,-5 4 5 0,-4 3-7 16,8-4-9-16,-8 4 11 0,9-3-1 0,-9 3-1 15,0 0 4-15,12 1-2 0,-12-1 2 0,9 6-4 16,-5-3 2-16,2 1-6 0,-3 1 4 0,5 4 2 16,-4-4 2-16,1 1 0 0,-1 4-5 0,1-1-2 15,-3 2 2-15,1 1 8 0,2-2-6 0,-2 2-4 16,-2-2 9-16,3-1 1 0,-3 0-3 0,0 1-4 15,1-4 1-15,-1 2 2 0,0-2 0 0,2 0 0 16,-3-6 0-16,1 10 2 0,-1-10 8 0,3 5 1 16,-3-5 10-16,0 0 2 0,6 6 1 0,-6-6 0 15,7 0-4-15,-7 0-2 0,0 0 0 0,16-5-4 16,-10 3 1-16,2-2-4 0,0-2-4 0,-2 0-20 16,2 2-12-16,-1-1-25 0,1-1-5 0,1 0-24 0,-1 1-19 15,-2-1-31-15,-1 2-100 0,-5 4-248 16,5-7 111-16</inkml:trace>
  <inkml:trace contextRef="#ctx0" brushRef="#br0" timeOffset="37515.48">9017 4498 16 0,'0'0'40'0,"0"0"2"0,0 0-3 15,0 0 3-15,0 0-1 0,0 0-4 0,0 0 4 16,0 0-6-16,0 0-2 0,0 0 0 0,0 0-2 16,0 0-4-16,0 0-5 0,0 0 5 0,0 0-8 15,0 0-3-15,0 0-1 0,0 0-3 0,0 0 5 16,0 0-7-16,12 0-3 0,-12 0 2 0,0 0 2 16,0 0 3-16,0 0 3 0,9 2 0 0,-9-2 0 15,0 0-6-15,8-2 6 0,-8 2-6 0,9-2-3 16,-9 2 1-16,11-3-1 0,-11 3 0 0,10-1 5 15,-10 1-15-15,11 0 10 0,-11 0-5 0,9-1 1 16,-9 1 2-16,19-2 1 0,-11 2-6 0,4 2-1 16,-2-4 4-16,0 2 3 0,3 0-4 0,0 2-1 15,4-1-3-15,0-2 1 0,-4 1 3 0,1 1-2 16,4 0-3-16,-4 1 5 0,4-2 11 0,0 1-14 16,0 1-1-16,2 0 5 0,-2 0 1 0,0-1 0 15,-1-1 1-15,2 3-2 0,-5-2 4 0,5-1 10 16,1 0-15-16,7 0 0 0,-6 2-3 0,-1-2 6 15,1 0-7-15,-1 1 4 0,2 0 0 0,-3 1 0 16,3-2 2-16,-3 1-4 0,1-1-4 0,2 1 8 16,-2 1 0-16,0-2 0 0,0 0-2 0,-1 0 0 15,-1 1-1-15,-3 0 17 0,2 0-15 0,3 2 0 16,0-2 0-16,-4 2 5 0,2-3-6 0,-1 1 5 16,-2 1-5-16,2 0 3 0,2 0 10 0,-6 0-9 15,5-1 5-15,-2-1 1 0,3 2-7 0,0 1-2 0,-1-3 7 16,2 1-1-16,-4 2-8 0,3-2 7 0,-1 1 1 15,0-1 0-15,1-1-3 0,-2 1-1 16,2-1-4-16,-1 2 2 0,-1 0 3 0,2-1-1 16,-3 0 4-16,5 1-4 0,-3 0 1 0,0-2 5 0,2 2-4 15,-1-2 0-15,-1 0-7 0,1 1 8 0,1-1-4 16,1 0 4-16,1 0-6 0,-2 2 7 0,1-2 0 16,-2 0 2-16,2 0-12 0,-2 0 10 15,1 2-9-15,-2-2 3 0,2 1-7 0,0 0 10 16,-3 1-5-16,4-4 1 0,-2 6 0 0,-1-3 1 15,0 1-3-15,2-1 8 0,-1 0-7 0,-2 0 2 0,2 1-1 16,-2-1 2-16,2 1 3 0,1-2-2 16,-3 2-9-16,2-1 6 0,2 2 4 0,-3-1-1 15,2 0-8-15,-2-1 6 0,4 1-2 0,-3-1 1 0,1 1-3 16,1-1 2-16,-2-1 2 0,0 3 2 0,2-4-4 16,-2 3 5-16,1-2 3 0,2 2 0 0,-2-1 4 15,1-1-3-15,2 2-4 0,-2-2 7 16,8 2-6-16,-1-1 9 0,-3 0-13 0,-2 0 8 0,4-1-4 15,-5 2 3-15,-2 0-4 0,9-1 10 0,-8-1-3 16,2 0 1-16,4 0 1 0,2 0-4 0,-11 0-4 16,4 0 5-16,-1 2-1 0,-1-1 2 0,2-1-6 15,-1 0 5-15,0-1-5 0,0 1 2 0,0 1-4 16,-2-1 3-16,2 1-2 0,-1 1 0 0,-2 1-1 16,-4-3 2-16,-1 0-4 0,3 2 3 0,-3-1 1 15,4 1-3-15,-4-2 1 0,-1 2-4 0,1-2 6 16,-3 1-6-16,-2-1-3 0,3 0 1 0,0 0 2 15,-11 0-2-15,14 1 8 0,-8-1-10 0,-6 0 0 16,13 0 7-16,-13 0-8 0,9-1 1 0,-9 1 0 16,0 0 22-16,11 0-24 0,-11 0 6 0,0 0 1 15,0 0-5-15,0 0 3 0,9 1 2 0,-9-1-2 16,0 0 5-16,0 0 18 0,0 0-7 0,0 0 8 16,0 0 6-16,0 0-2 0,0 0 0 0,0 0 3 15,0 0-3-15,0 0-4 0,0 0-1 0,0 0-1 16,7 1 3-16,-7-1-7 0,0 0 1 0,0 0-8 15,0 0 4-15,0 0 1 0,0 0-5 0,0 0-4 16,0 0 1-16,0 0-2 0,0 0-1 0,0 0 0 16,0 0-3-16,0 0-1 0,0 0 3 0,0 0-3 15,0 0-1-15,0 0-3 0,0 0 5 0,0 0-3 16,0 0-3-16,0 0 5 0,0 0-1 0,0 0 2 16,0 0-5-16,0 0 1 0,0 0 3 0,0 0-7 15,0 0 5-15,0 0-3 0,0 0 1 0,0 0 3 16,0 0-5-16,0 0 2 0,0 0 0 0,0 0 0 15,0 0 2-15,0 0-4 0,0 0 3 0,0 0-5 0,0 0 3 16,0 0-3-16,0 0-1 0,0 0 0 16,0 0 2-16,0 0-4 0,0 0 1 0,0 0 2 15,0 0 3-15,0 0-1 0,0 0 0 0,0 0 2 16,0 0-1-16,0 0 0 0,0 0 0 0,0 0-4 16,0 0 5-16,0 0-2 0,0 0 2 0,0 0 0 0,0 0-1 15,0 0 3-15,0 0 3 0,0 0-5 16,0 0 4-16,0 0 1 0,0 0-3 0,0 0 5 15,0 0-6-15,0 0 2 0,0 0 1 0,0 0 1 16,0 0 1-16,0 0-6 0,0 0 4 0,0 0 1 0,0 0-1 16,0 0-2-16,0 0 5 0,0 0-2 0,0 0-4 15,4 5 3-15,-4-5-4 0,0 0 4 16,0 0-5-16,0 0 0 0,0 0 6 0,0 0-4 16,0 0 2-16,0 0-2 0,0 0 2 0,0 0-5 0,0 0 2 15,0 0 0-15,0 0 9 0,0 0-11 0,0 0 5 16,0 0-8-16,0 0 6 0,0 0 0 0,0 0 1 15,0 0-4-15,0 0 7 0,0 0-3 16,0 0-1-16,0 0 2 0,0 0 1 0,0 0-1 0,0 0-4 16,0 0 5-16,0 0-5 0,0 0 4 0,0 0 2 15,0 0-1-15,0 0-6 0,0 0 3 0,0 0 1 16,0 0-3-16,0 0 3 0,0 0 0 0,0 0 2 16,0 0-3-16,0 0 2 0,0 0-4 0,0 0 1 15,0 0 6-15,0 0-6 0,0 0 3 0,0 0 2 16,0 0-6-16,0 0 7 0,0 0-4 0,0 0-1 15,0 0 2-15,0 0-5 0,0 0 5 0,0 0-3 16,0 0 0-16,0 0 2 0,0 0 1 0,0 0 1 16,0 0-6-16,0 0 1 0,0 0 2 0,0 0 1 15,0 0 0-15,0 0 0 0,0 0 0 0,0 0 0 16,0 0-2-16,0 0 1 0,0 0-3 0,0 0 7 16,0 0-3-16,0 0 1 0,0 0-2 0,0 0-1 15,0 0 5-15,0 0-1 0,0 0 1 0,0 0-5 16,0 0 2-16,0 0 2 0,0 0-2 0,0 0 0 15,0 0 3-15,0 0-5 0,0 0 3 0,0 0 0 16,0 0-1-16,0 0 3 0,0 0-2 0,0 0 9 16,0 0-11-16,0 0 4 0,0 0-4 0,0 0-1 15,0 0 1-15,0 0 2 0,0 0 0 0,0 0 3 16,0 0-1-16,0 0 2 0,0 0 5 0,0 0-2 16,0 0 6-16,0 0 3 0,0 0 4 0,0 0 5 15,0 0 1-15,0 0 1 0,0 0 0 0,0 0 2 16,0 0 0-16,0 0 7 0,0 0-3 0,0 0 0 15,0 0 5-15,0 0 2 0,0 0 0 0,0 0 2 16,0 0-1-16,0 0-2 0,0 0 5 0,0 0-2 16,0 0 0-16,0 0-2 0,0 0-2 0,0 0-5 15,0 0 3-15,0 0-1 0,0 0-11 0,0 0-1 0,0 0 2 16,0 0-2-16,0 0-6 0,0 0-2 16,0 0-1-16,0 0-5 0,0 0 3 0,0 0-6 15,0 0 2-15,0 0-3 0,0 0 0 0,0 0-1 16,0 0 1-16,0 0-4 0,0 0 1 0,0 0 0 0,0 0 0 15,0 0-3-15,0 0 0 0,0 0 0 16,0 0 1-16,0 0 0 0,0 0-1 0,0 0-2 16,0 0-1-16,0 0 3 0,3 6 0 0,-3-6 3 15,0 0-6-15,0 0-3 0,0 0 4 0,0 0-1 0,0 0 0 16,0 0 2-16,0 0 0 0,0 0 2 0,0 0 0 16,0 0-3-16,0 0 1 0,0 0 0 0,0 0-2 15,0 0 0-15,0 0 2 0,0 0 1 0,0 0 6 16,0 0-10-16,0 0 0 0,0 0 0 0,0 0 1 15,0 0-3-15,0 0 4 0,0 0-4 0,0 0 1 16,0 0-1-16,0 0 3 0,0 0-2 0,0 0 2 16,0 0 1-16,4 8 1 0,-4-8-2 0,5 7 1 15,-5-7-2-15,2 5 3 0,-2-5-1 0,3 6-1 16,-3-6 1-16,4 6-1 0,-4-6 0 0,4 6 3 16,-4-6-3-16,2 6 3 0,-2-6-2 0,0 0 2 15,0 0 0-15,2 7 0 0,-2-7 2 0,0 0-4 16,0 0 9-16,0 0-6 0,5 5 2 0,-5-5 2 15,0 0 0-15,0 0 4 0,0 0-2 0,0 0 2 16,0 0 2-16,0 0 1 0,0 0-3 0,0 0-3 16,9-12 1-16,-9 12-4 0,4-10 4 0,1 2 1 15,-1 1-6-15,0-3 0 0,2 1 3 0,-2-1-2 16,0 1-6-16,1-3 9 0,0 2-7 0,1-1 1 16,-1 3 0-16,0-1-2 0,-1 0 1 0,0 2 6 15,-3 4-4-15,2-4 0 0,-3 7-1 0,5-10 2 16,-5 10-2-16,4-5-2 0,-4 5-3 0,0 0 1 15,0 0-1-15,1-7-2 0,-1 7-1 0,0 0 0 16,0 0-3-16,0 0-2 0,0 0 2 0,0 0 6 16,0 0-6-16,9 16 4 0,-6-9 0 0,-2 2 3 15,0 2-1-15,2-1 0 0,0-1-1 0,-1 1 2 16,0 2 0-16,0-2 2 0,3 0 1 0,-3 1 0 16,1-1 2-16,-1 1 0 0,0 0-2 0,0-4 1 15,1 0 6-15,-1-1-28 0,0 0 5 0,-2-6 1 16,2 11-1-16,-2-11 4 0,2 6-1 0,-2-6 8 15,2 7 4-15,-2-7-4 0,0 0 4 0,0 0 1 16,5 3 0-16,-5-3-2 0,0 0 3 0,0 0 1 16,10-11-1-16,-10 11 0 0,8-14-7 0,-3 3 6 15,-1 2-2-15,3-1 0 0,0 0 3 0,-2 0-2 16,-1-2 4-16,2 2-3 0,-2-3-3 0,4 4 1 16,-4-1 0-16,1 1 7 0,-1 2-2 0,-3 1-2 15,3 1-1-15,0-1 2 0,-2 0-5 0,-2 6 2 16,4-6-2-16,-4 6-3 0,6-7-2 0,-6 7-1 15,4-4 3-15,-4 4-7 0,0 0 1 0,0 0 3 16,0 0-1-16,9 11 5 0,-9-11 0 0,4 10 2 16,0 0-2-16,4-2 5 0,-6 2-4 0,1 0 4 15,1 0-3-15,-2-1 1 0,0 1-1 0,3 0 4 0,-3-1-3 16,2 1 0-16,1 0 1 0,-4-3 3 16,2 2-4-16,0-1 3 0,-1-2-4 0,0-1 4 15,-2-5-2-15,3 7 3 0,-3-7 4 0,4 5-2 16,-4-5 2-16,0 0 5 0,4 8 10 0,-4-8-8 15,0 0-3-15,0 0-1 0,0 0-4 0,10-17 1 16,-8 8-1-16,2 0 1 0,0 0 5 0,1-1-6 16,1 1 2-16,-1-2-6 0,2 3 2 0,-4-4 2 15,1 3-3-15,2 1 2 0,-3-2-3 0,3 5 0 16,-1-2 1-16,-5 7-1 0,3-9-2 0,-1 5-1 16,-2 4-1-16,2-7-5 0,-2 7 0 0,0 0-1 0,0 0 2 15,0 0-2-15,0 0 0 0,0 0 2 16,0 0 2-16,17 9-2 0,-9-1 4 0,-6-1-2 15,2-1 0-15,-1 2 2 0,1 1 0 0,0 0 1 16,-2 0 0-16,3 1 4 0,-1 0-2 0,1-2-1 16,-2-1 2-16,-1 0 4 0,-2-7-6 0,4 10 1 0,0-4-1 15,1-2 6-15,-5-4-3 0,4 7-1 16,-4-7 1-16,2 6 4 0,-2-6-1 0,6 3 5 0,-6-3 2 16,0 0-17-16,0 0 1 0,0 0-8 15,10-11 9-15,-10 11-8 0,3-12 0 0,-1 6 5 16,0-1 0-16,-2 7 2 0,2-12-3 0,-2 5 3 0,0 7-1 15,0-10 0-15,0 10 3 0,2-9-2 0,-2 9-1 16,0 0 5-16,0-12-4 0,0 12 3 16,0-7-4-16,0 7 1 0,0 0 1 0,0 0 1 15,2-7-3-15,-2 7-1 0,0 0-1 0,0 0 3 16,0 0-2-16,0 0-1 0,0 0-2 0,0 0-3 0,0 0-4 16,0 0-2-16,0 0 1 0,0 0 1 0,0 0 7 15,0 0-4-15,0 0 1 0,12 2 3 16,-12-2-4-16,0 0 6 0,0 0-1 0,12 7 0 0,-6-5 4 15,1 0-1-15,0 1-1 0,4 0 3 16,-1 0 1-16,5 0 1 0,3 0 1 0,-1-2-2 0,4 1 3 16,6 1 0-16,-7-1 0 0,9-2 0 0,0 3 3 15,1-2-2-15,1 1 1 0,0-1 1 16,1 1-3-16,-1 1 3 0,1-3-4 0,1 1 3 0,-2 0 0 16,1 1 0-16,-3-2 0 0,3 1-3 0,-1-1 3 15,0 1 0-15,-1-2-1 0,-12 2 2 0,1-1-2 16,2 1 1-16,-2-1 0 0,0 0 7 0,-5 1-10 15,-1-1 4-15,1 0 3 0,-1 0-4 16,-1-1-6-16,-1 1 12 0,-4 0-10 0,1 1 1 0,-8-1 1 16,14 1 0-16,-7-1 0 0,-7 0-2 0,12 1 1 15,-12-1 1-15,0 0-3 0,8 2 4 0,-8-2 0 16,0 0 0-16,0 0-4 0,9-3 6 0,-9 3 0 16,0 0-3-16,0 0 2 0,7-1 2 0,-7 1-2 15,0 0-2-15,12-1 3 0,-12 1-2 0,0 0 1 16,12 0 8-16,-12 0-7 0,11-1-1 0,-11 1 1 15,8 1 0-15,-8-1 1 0,0 0-1 0,11 0-2 16,-11 0 3-16,8 0-2 0,-8 0 1 0,0 0-3 16,0 0 0-16,0 0 1 0,10 0 2 0,-10 0-2 15,0 0-2-15,0 0 0 0,0 0 2 0,0 0-2 16,0 0 1-16,0 0-2 0,7 1-3 0,-7-1 5 16,0 0-2-16,0 0 1 0,0 0 3 0,0 0-1 15,0 0 3-15,0 0-5 0,0 0 6 0,0 0-7 16,0 0 2-16,0 0-2 0,0 0 3 0,0 0-6 15,0 0 5-15,0 0 0 0,0 0-2 0,0 0 3 16,0 0 0-16,0 0-2 0,0 0 0 0,0 0 0 16,0 0 5-16,0 0-3 0,0 0-2 0,0 0-3 15,0 0 2-15,0 0-2 0,0 0 7 0,0 0-3 16,0 0 0-16,0 0-2 0,0 0 4 0,0 0 1 16,0 0-4-16,0 0 2 0,0 0-1 0,0 0 1 15,0 0 1-15,0 0-6 0,0 0 5 0,0 0-1 16,0 0-1-16,0 0 1 0,0 0-1 0,0 0 1 15,0 0 3-15,0 0-2 0,0 0-2 0,0 0 1 16,0 0 1-16,0 0 0 0,0 0 2 0,0 0-2 16,0 0-1-16,0 0 2 0,0 0 4 0,0 0 0 15,0 0 1-15,0 0-2 0,0 0 6 0,0 0 1 16,0 0-1-16,0 0-2 0,0 0 1 0,0 0-3 16,0 0 9-16,0 0-8 0,0 0-1 0,0 0 1 15,0 0-2-15,0 0 0 0,0 0-1 0,0 0-1 16,0 0 3-16,0 0-4 0,0 0-2 0,0 0 1 15,0 0 2-15,0 0-4 0,0 0 2 0,0 0 1 16,0 0-2-16,0 0-2 0,0 0 1 0,0 0 1 16,0 0-3-16,0 0 0 0,0 0 2 0,0 0-2 15,0 0 1-15,0 0-1 0,0 0 4 0,0 0-3 16,0 0 2-16,0 0-6 0,0 0 1 0,0 0 2 16,0 0 3-16,0 0 1 0,0 0-3 0,0 0-1 15,0 0 2-15,4 4-1 0,-4-4 2 0,0 0-1 16,0 0 0-16,0 0 1 0,11 0 0 0,-11 0 1 15,0 0-1-15,0 0-2 0,0 0 1 0,0 0-1 16,0 0 4-16,0 0-4 0,0 0 4 0,0 0-3 16,0 0-3-16,0 0 6 0,0 0-1 0,0 0-2 15,0 0 6-15,0 0 0 0,0 0 0 0,0 0-6 16,0 0 1-16,0 0-1 0,0 0 2 0,0 0-4 16,0 0 3-16,0 0-2 0,0 0 3 0,0 0 0 15,0 0 1-15,0 0-4 0,10-3-1 0,-10 3 4 16,0 0-1-16,0 0-3 0,0 0 8 0,0 0-6 15,0 0-1-15,0 0 1 0,0 0-1 0,0 0-1 16,10-1 2-16,-10 1 1 0,0 0 0 0,9 1-1 16,-9-1 0-16,0 0-4 0,0 0 1 0,8-2 0 0,-8 2 5 15,0 0-6-15,0 0-2 0,0 0 8 16,0 0-1-16,0 0 1 0,0 0-2 0,10 1 0 16,-10-1 0-16,0 0-1 0,0 0 0 0,0 0 1 15,0 0 2-15,0 0-4 0,0 0 2 0,0 0 2 16,0 0-2-16,0 0 1 0,0 0 2 0,0 0-2 0,0 0-1 15,0 0 1-15,0 0-1 0,0 0 2 16,0 0 0-16,0 0 5 0,0 0-8 0,0 0 1 16,7 1 1-16,-7-1 5 0,0 0-6 0,0 0-1 15,0 0-1-15,0 0 2 0,0 0 1 0,0 0-2 16,0 0 1-16,0 0 2 0,0 0-3 0,0 0 0 16,0 0-11-16,0 0-21 0,0 0-34 0,0 0-78 0,0 0-79 15,0 0-167-15,0 0-423 0,0 0 187 16</inkml:trace>
  <inkml:trace contextRef="#ctx0" brushRef="#br0" timeOffset="41224.43">13744 4753 17 0,'0'0'29'0,"0"0"-5"0,0 0-4 15,-2-5-1-15,2 5-1 0,0 0-4 0,0 0 2 16,0 0-2-16,0 0 0 0,-2-10-4 0,2 10-2 15,0 0 5-15,0 0-5 0,-1-7-2 0,1 7-1 16,0 0 4-16,0 0 0 0,3-10 0 0,-3 10-1 0,0 0-2 16,0-10 4-16,0 10-4 0,0 0 7 15,0 0 3-15,2-9 4 0,-2 9 0 0,0 0-4 16,0 0 4-16,2-7-7 0,-2 7 1 0,0 0-1 16,0-10-6-16,0 10 2 0,0 0-1 0,2-7 1 15,-2 7-1-15,0 0 2 0,2-7-2 0,-2 7 4 0,0 0-2 16,0 0 3-16,0 0 10 0,0-8-11 15,0 8-2-15,0 0 2 0,0 0-1 0,0 0 2 16,0 0-1-16,0 0-1 0,0 0 1 0,0 0-6 16,0 0-3-16,0 0 2 0,0 0 0 0,0 0-6 15,0 0 5-15,0 0 11 0,0 0-15 0,0 0 5 0,0 0-2 16,0 0-6-16,0 0 7 0,0 0-2 16,0 0-6-16,0 0 1 0,0 0 6 0,0 0-2 15,0 0-8-15,0 0 18 0,0 0-16 0,0 0 4 16,0 0-5-16,0 0 0 0,0 0 3 0,0 0-2 15,0 0 5-15,0 0-3 0,0 0 3 0,0 0-2 16,0 0 3-16,0 0-7 0,0 0 1 0,0 0 1 16,0 0 5-16,0 0 1 0,0 0-3 0,0 0-3 15,0 0 1-15,0 0 6 0,0 0-8 0,0 0 8 16,-6 24 0-16,6-24-3 0,-2 8 2 0,2-8-2 16,-2 7 6-16,2-7-2 0,0 12-2 0,-1-5 0 15,1-7 10-15,-4 13-10 0,2-4 5 0,0-1-1 0,0 2 2 16,2-1-4-16,-3 3 9 0,1-1-8 15,-3 1 5-15,1-3-1 0,3 4-3 0,-3 2 3 16,0 0 8-16,2 1 0 0,0-1-6 0,-3-2 14 16,1 1-12-16,2-2-5 0,-1 1 2 0,0-1 5 15,1 0-2-15,-2 3 9 0,4-2-7 0,-3-1 2 16,1 5 0-16,0-7 1 0,-2 0-1 0,2 2-4 0,2-2-2 16,-2 0-6-16,-1 1 6 0,3 0 6 15,-3-3 3-15,1 0-8 0,0 1-4 0,2-2 1 16,0 2 2-16,-2 0-3 0,0 1 8 0,2-1-6 15,0-9 1-15,-3 19-3 0,3-9 8 0,0-10-6 16,-2 20-1-16,2-10 2 0,-2 1 15 0,0-2-9 0,2 2-10 16,0-11-4-16,-4 24 0 0,4-14 7 15,-3 1 0-15,1 0 1 0,2-2-8 0,-2 3 7 16,-1-1-8-16,3-11 2 0,-3 21-1 0,3-12-3 16,-1 2-2-16,1-11 2 0,-1 19 5 0,-3-10 0 15,4 1-1-15,-2 1 2 0,2-11 0 0,0 19 3 0,-2-11-5 16,2 3-6-16,0-11 7 0,-2 17-4 15,2-17 1-15,-1 15 1 0,1-15-1 0,-2 13-3 16,2-13 2-16,-4 8-4 0,4-8-1 0,0 0 6 16,0 11 0-16,0-11-2 0,0 0 0 0,0 0-2 15,0 0 3-15,0 0 4 0,-4 8 4 0,4-8-2 0,0 0 10 16,0 0 3-16,0 0-14 0,0 0 5 16,0 0 5-16,0 0 3 0,0 0-1 0,0 0-7 15,0 0 5-15,0 0 2 0,0 0-1 0,0 0 1 16,0 0-2-16,0 0-10 0,0 0 7 0,0 0-5 15,0 0-1-15,0 0 1 0,0 0 9 0,0 0-12 16,0 0-1-16,0 0 3 0,0 0-3 0,0 0 3 16,0 0 4-16,0 0-7 0,0 0-2 0,0 0 1 0,0 0-6 15,0 0 1-15,0 0-2 0,0 0 0 16,0 0 4-16,4 5 0 0,-4-5-3 0,0 0-3 0,13 0 8 16,-13 0-5-16,12 3 2 0,-5-2 2 0,-7-1-2 15,15-1 3-15,-6 1-8 0,-9 0 5 0,13 1-2 16,-8 0 1-16,-5-1-4 0,12 2-4 15,-6 0 7-15,-6-2-1 0,9 1-2 0,-9-1 4 16,0 0-3-16,6 0-1 0,-6 0 4 0,0 0-12 16,0 0 8-16,0 0-5 0,0 0 16 0,0 0-13 0,0 0 3 15,0 0 5-15,-11 17-5 0,1-13 6 0,-2 1-7 16,-1 0 7-16,3 2-11 0,-3-3 10 16,-3 3-1-16,3-2 6 0,0-1-8 0,1 2 1 15,1-3 12-15,-3 2-3 0,5-2-2 0,0 1 0 16,-1-2-3-16,10-2 2 0,-12 5-1 0,12-5 1 0,-9 3-3 15,9-3-3-15,0 0 3 0,-9 4 0 0,9-4-6 16,0 0 8-16,0 0-6 0,0 0-1 16,0 0 10-16,0 0-5 0,0 0 5 0,24 11-5 15,-14-9 3-15,1 0-5 0,2 0 2 0,1-2 3 16,3 3 1-16,2-3-4 0,-1 0 4 0,-7 2-5 0,10-2 5 16,-6 4-2-16,-1-4 0 0,-5 2-4 0,4-1-1 15,-6 1-1-15,0-1-5 0,-1 0 2 0,-6-1-3 16,7 3 10-16,-7-3-10 0,8 2 2 15,-8-2 6-15,0 0-1 0,6 3 4 0,-6-3-4 16,0 0 5-16,0 0-9 0,-12 18 8 0,3-12-2 0,3 1 2 16,-4-1-5-16,-1 2 0 0,-2 1 13 0,1-1-8 15,4-1-11-15,-3-3 7 0,1 2 3 0,1 2-2 16,1-3 3-16,3 3-4 0,-4-3 3 16,9-5 1-16,-12 8-5 0,6-4 3 0,6-4-3 15,-4 7 4-15,4-7-4 0,0 0 1 0,-6 9 0 0,6-9-2 16,0 0 9-16,0 0 0 0,0 0-5 0,6 16 4 15,-6-16-5-15,13 5 4 0,-4-1-3 0,2-1 3 16,-2 1 4-16,4-3 1 0,-1 2-2 16,-1 0-5-16,1 1 0 0,-1-3 3 0,1 1-4 15,-2 2-5-15,1-1 3 0,-2-1 7 0,-3 1-3 0,2 1-5 16,-2-2 0-16,-6-2 1 0,9 7-1 0,-9-7-2 16,7 9 2-16,-7-9-2 0,0 10-1 0,0-10 3 15,-5 15 2-15,-3-7-2 0,-1 2 4 16,-5 0-6-16,-1 2 5 0,1-3 3 0,0 1-6 15,0-2 7-15,-3-1-1 0,5-1-6 0,-1 0 9 0,2 0-7 16,-1-2 3-16,1 0-3 0,-1 1 3 0,12-5 4 16,-17 8-9-16,17-8 5 0,-8 4-3 0,8-4 2 15,-7 3-7-15,7-3 6 0,0 0 14 0,-8 4-19 16,8-4 1-16,0 0 1 0,0 0 0 0,0 0 12 16,0 0-6-16,0 0-3 0,23 7 5 0,-23-7-7 15,19 0 5-15,-6 0 0 0,-2 0-4 0,1 0-1 16,-12 0-5-16,21 1 10 0,-9-2 0 0,-12 1-2 15,15 1-5-15,-15-1 1 0,12 2 4 0,-12-2-2 16,9 4-7-16,-9-4 6 0,8 7 0 0,-8-7 2 16,1 8-4-16,-1-8 4 0,0 14-3 0,0-14 3 15,-5 19-3-15,-1-10 11 0,-1 1-6 0,0 5-5 16,-4-1 1-16,4-4 3 0,-1 0-1 0,-2 0 1 16,3-1-2-16,1-1 1 0,2-3 0 0,4-5 3 15,-5 9-7-15,5-9 6 0,-8 8-2 0,8-8 1 16,0 0 1-16,-6 9 2 0,6-9-6 0,0 0 3 15,0 0 4-15,0 0 0 0,0 0 9 0,0 0-11 16,0 0-5-16,0 0 4 0,0 0-4 0,0 0 1 16,0 0-4-16,0 0 5 0,0 0-2 0,0 0 6 15,0 0-3-15,0 0 10 0,0 0-6 0,0 0 1 16,0 0 0-16,25-13 0 0,-25 13-1 0,0 0-2 16,0 0 2-16,0 0-6 0,0 0 3 0,0 0-1 15,0 0-4-15,0 0 3 0,0 0-3 0,0 0 4 16,0 0-4-16,0 0 1 0,0 0-1 0,0 0 1 15,0 0-4-15,0 0 5 0,0 0-4 0,0 0 8 16,0 0-6-16,0 0 5 0,0 0 0 0,0 0-6 16,0 0 1-16,0 0 6 0,9 10-5 0,-9-10 0 15,0 0-4-15,0 0 9 0,0 0-4 0,0 12 0 16,0-12-6-16,0 0 9 0,0 0-6 0,-2 13 4 16,2-13 6-16,0 0 3 0,-3 13-8 0,3-13 2 15,0 0-4-15,0 16 7 0,0-16-8 0,-4 13 2 16,4-13 6-16,-2 14-7 0,2-14-5 0,-2 12 14 15,2-12-8-15,-2 13 3 0,2-13-2 0,-3 12 1 16,3-12-2-16,0 12 4 0,0-12 0 0,-2 12-6 16,2-12-2-16,0 15 6 0,0-8-3 0,0-7 2 15,-2 17 3-15,-1-7 1 0,3-10-1 0,0 20 0 16,-3-10-4-16,3 2 7 0,-2-1 0 0,0 2 0 16,0 0-3-16,-2 0 8 0,1 4-10 0,1-4-2 15,-2 1 2-15,0-2 1 0,4 3-1 0,-6 1-3 16,2 0 4-16,0-4-2 0,1-1-3 0,1 5 9 15,0-5 2-15,-2 1-8 0,4-12 3 0,-4 22 3 16,1-11-7-16,1-1 4 0,2-10-3 0,-7 21 1 16,7-10 6-16,0-11-9 0,-3 18 4 0,3-18-5 15,-2 20 1-15,2-20 1 0,0 15 3 0,0-15 1 16,-2 18-5-16,2-18 4 0,-2 19-1 0,2-9-3 16,0-10 5-16,-2 20-4 0,2-20 1 0,-2 18-2 15,2-18 9-15,0 19-4 0,0-19-2 0,-1 19-5 16,-1-11-4-16,2-8 11 0,-4 24 3 0,0-15-4 15,4-9 4-15,0 21-1 0,-4-11-6 0,4-10 3 16,-4 19-8-16,2-9 6 0,2-10-7 0,-6 18 4 16,5-10 5-16,1-8 0 0,-2 14 3 0,2-14-3 15,-2 12-4-15,2-12-3 0,0 0 4 0,-2 16-1 16,2-16 2-16,0 0-5 0,-4 19 4 0,4-19 0 16,0 0 2-16,0 16 4 0,0-16-7 0,0 0 2 15,0 16-3-15,0-16-3 0,0 0 8 0,-1 16 0 16,1-16-1-16,0 0 0 0,-2 13-2 0,2-13 3 15,0 0 0-15,0 0-3 0,0 0 0 0,-3 17 2 16,3-17-4-16,0 0 1 0,0 0 2 0,0 0 5 16,3 12-5-16,-3-12 0 0,0 0-3 0,0 0 3 15,0 0 3-15,0 0-6 0,0 0 1 0,0 0 1 16,0 0 3-16,-3 14-3 0,3-14-3 0,0 0 5 16,0 0-3-16,0 0 2 0,0 0 1 0,0 0 0 15,0 0 1-15,0 0-8 0,0 0 8 0,0 0-1 16,0 0 4-16,0 0-6 0,0 0 2 0,0 0 0 15,0 0-1-15,0 0 4 0,0 0 0 0,0 0 2 16,0 0-4-16,0 0 5 0,0 0-7 0,0 0 5 16,0 0 0-16,0 0-20 0,0 0-34 0,0 0-27 15,0 0-35-15,0 0-26 0,0 0-115 0,0 0-269 16,0 0 119-16</inkml:trace>
  <inkml:trace contextRef="#ctx0" brushRef="#br0" timeOffset="45513.65">8930 8000 9 0,'0'0'55'0,"0"0"-6"0,0 0-4 16,0 0 0-16,0 0-10 0,0 0-1 0,0 0-2 15,0 0-4-15,0 0-10 0,0 0 3 0,0 0-2 16,0 0-4-16,0 0 6 0,0 0-8 0,0 0-2 16,0 0-1-16,0 0 0 0,0 0 1 0,0 0-9 15,0 0 4-15,0 0 8 0,0 0-4 0,0 0-1 16,0 0-1-16,0 0-4 0,0 0 8 0,0 0-4 15,0 0-6-15,0 0 6 0,0 0 2 0,0 0-2 16,0 0 2-16,0 0-6 0,0 0 5 0,0 0-2 16,0 0 13-16,0 0-6 0,0 0 7 0,0 0-10 15,0 0 5-15,0 0 0 0,-11-20-4 0,11 20-4 16,0 0 8-16,0 0 0 0,0 0 12 0,-8-6-6 16,8 6-7-16,0 0 3 0,0 0-2 0,0 0-12 15,0 0 3-15,0 0 2 0,0 0-2 0,0 0 2 16,0 0-3-16,0 0-2 0,0 0-2 0,0 0-2 15,0 0-3-15,0 0 0 0,0 0 7 0,0 0-6 0,0 0-1 16,0 0 5-16,0 0 0 0,0 0 9 16,0 0 7-16,0 0 12 0,0 0 10 0,20 3-8 15,-8-3-6-15,2 0 7 0,0 1 6 0,7-1-13 16,-1 0-2-16,-1-4-7 0,4 4 4 0,8 0-5 0,-1 0 4 16,0-3-7-16,-1 3 0 0,1-1-2 0,2-2 0 15,0 3 1-15,0-3-4 0,-1 0-4 16,1 2 6-16,-1-1-8 0,0 1 2 0,-2 0-4 0,-1 0 9 15,-1 0-8-15,0 1 3 0,-6-2 6 0,-2 2-5 16,0-1-3-16,-4 1-1 0,-2 0 3 0,0 0 1 16,-3 0-4-16,-2-1 11 0,-8 1-11 0,14 1-4 15,-14-1 0-15,11-1 8 0,-11 1-2 0,8-1 5 16,-8 1-4-16,0 0 7 0,0 0 9 0,0 0-5 16,10-1 6-16,-10 1 8 0,0 0-1 0,0 0 6 15,0 0-1-15,0 0 2 0,0 0-4 0,0 0 2 16,8-2-5-16,-8 2-1 0,0 0-3 0,0 0-5 15,1-8 1-15,-1 8 4 0,0 0 2 0,0 0 6 16,0 0-6-16,0 0-2 0,0 0-1 0,0 0-6 16,0 0-3-16,0 0-2 0,0 0-4 0,0 0 0 15,0 0-7-15,0 0 4 0,0 0-4 0,0 0 4 16,0 0-4-16,0 0 3 0,0 0-4 0,14 7 0 16,-14-7-2-16,6 9 4 0,-2-5 0 0,1 5-3 15,1-2 1-15,-3 0 3 0,5 3-2 0,-3-1-3 16,0 0 3-16,-1 0-3 0,0-2 0 0,0 3 5 0,1 0-7 15,0-1 5-15,0 1 5 0,0-1-2 16,-1-1-3-16,-1-2 1 0,-1 0-1 0,2 0 0 16,0-1 0-16,-4-5 1 0,3 9 3 0,-3-9-3 15,4 4 5-15,-4-4 9 0,0 0 12 0,0 0 0 0,0 0 0 16,0 0-2-16,0 0-2 0,12-11-3 0,-9 1-1 16,-1 1-1-16,1-2-4 0,0-4-2 0,-1-1 3 15,0-4-6-15,-1 4 0 0,1-3-6 16,-1 2 6-16,2 0-3 0,-1 2-3 0,-1-1 3 0,-1 3 0 15,3 0-4-15,-2 4 0 0,-1-2-2 0,0 1 3 16,0 4-2-16,0 6-3 0,3-12 4 16,-2 7 1-16,-1 5-4 0,0-9-2 0,0 9-7 0,0 0 5 15,3-6-1-15,-3 6-2 0,0 0 2 0,0 0 2 16,0 0-7-16,0 0 4 0,0 0 0 0,18 10 2 16,-15-4-3-16,4 3 4 0,-1 0-6 0,3 0 7 15,1 4-1-15,-3-1-6 0,0 1 8 0,5 2 1 16,-3 1 0-16,1-2-2 0,-2 0 6 0,2 1-2 15,-4-5-1-15,2 0 1 0,1 4-2 0,0-5 3 16,-3 1-4-16,2-3 4 0,-3-1-3 0,-2-2 2 16,2 1 2-16,-5-5 2 0,5 6 1 0,-5-6 0 15,5 6 7-15,-5-6 14 0,5 3 9 0,-5-3-6 16,0 0-6-16,0 0 1 0,0 0-5 0,3-15 0 16,-3 15-4-16,1-16-3 0,-2 6 0 0,-1-3 5 15,2 1-8-15,-1-5-1 0,-3 6 0 0,4 0-2 16,-1 0 1-16,1 0-4 0,1 1-2 0,1 2-1 15,-2 8 0-15,2-12-2 0,-2 12 0 0,1-10 1 16,-1 10-1-16,2-6-9 0,-2 6 2 0,0 0 5 16,0 0-4-16,9-3 0 0,-9 3 1 0,0 0 2 15,11 13-2-15,-6-7-1 0,0 4 2 0,2-1 1 16,-3 2 1-16,1 0-1 0,1 0 1 0,-1-1-1 16,3 1 0-16,-4 0 3 0,2-1-1 0,-1-1-1 0,0 0 2 15,-2-3 3-15,1 1-4 0,-1-3 0 0,0 2 2 16,-3-6 4-16,5 7-1 0,-5-7 2 0,3 4 1 15,-3-4 3-15,0 0-1 0,0 0-1 16,10 0-1-16,-10 0 1 0,8-9-3 0,-5 1-1 0,1 1-3 16,1-3 4-16,1-1-3 0,-3 0 2 0,4 1-2 15,-4 0 2-15,1 0-4 0,-1 4 1 0,0 0-1 16,-1 0 0-16,-2 6-1 0,4-10-3 0,-4 10-4 16,3-5 0-16,-3 5-3 0,0 0 5 0,0 0 1 15,0 0-3-15,0 0 4 0,13 14 0 0,-10-7-2 16,0 3 0-16,0-1 0 0,-1 0 0 15,2 4 6-15,-2-3-3 0,1 0 3 0,1 1 3 0,-1-2-6 16,1 0 4-16,-1-1-4 0,-1-2 6 0,1 2-3 16,1-4 0-16,-2 0-2 0,-2-4 4 0,3 8 1 15,-3-8 1-15,4 6 0 0,-4-6 3 0,0 0 3 16,5 5 4-16,-5-5-6 0,0 0 3 0,0 0-4 16,0 0-2-16,9-11 0 0,-9 11 1 0,4-13 0 15,-2 7 0-15,2-2-3 0,-4 8 0 0,4-11-1 16,-2 4-2-16,-2 7 0 0,3-9 6 0,-1 3-4 15,-2 6-1-15,2-8-2 0,-2 8-2 0,0 0 4 16,1-7 0-16,-1 7-2 0,0 0 3 0,2-6-2 16,-2 6 0-16,0 0-2 0,0 0 4 0,0 0-5 15,0 0-2-15,0 0 5 0,0 0 3 0,3-8-7 16,-3 8 2-16,0 0 3 0,0 0-2 0,0 0-2 16,0 0 0-16,0 0 0 0,0 0 3 0,0 0-4 15,0 0 3-15,0 0-1 0,0 0-3 0,0 0 3 16,0 0 2-16,0 0 0 0,0 0 0 0,0 0-11 15,0 0 10-15,0 0-3 0,0 0 3 0,0 0-2 0,0 0 2 16,0 0-3-16,6-4 4 0,-6 4 1 0,0 0-1 16,13 1-4-16,-13-1 7 0,14 0-3 15,-14 0-3-15,13 0 2 0,-4 1-1 0,1-1 2 0,2 0 0 16,-1 2-3-16,1-4 9 0,-1 4-7 0,3-2 1 16,-2-2 1-16,2 4 0 0,-1-2-2 0,4 0 1 15,-4 0-2-15,3 0 3 0,2 2 0 0,-1-1-1 16,1-1 0-16,3 0 2 0,-2 0-1 15,0 0-1-15,0 1-2 0,-1-1-1 0,1 1 5 0,3-1-3 16,-1 3 2-16,-1-3 2 0,2 1-3 0,4-1 0 16,-9 0 0-16,4 3 3 0,0-1 2 0,-3-2-6 15,1 2 0-15,-2-2 7 0,3 1-8 0,-2 0 0 16,-1 0 0-16,2 1 4 0,-2-2-1 0,2 1-1 16,-2 0 5-16,2 1-6 0,-1-2 0 0,-2 1 1 15,-1-1-3-15,-2 1 5 0,5-1-2 0,-1 2 3 16,-3-2-3-16,0 0 2 0,3 0-4 0,-3 2 2 15,3-2-3-15,-4 0 6 0,3 1 0 0,-1-2-2 16,4 1-4-16,-2 0 4 0,-3 0-4 0,4 2 3 16,0 0-3-16,-2-1 5 0,3-2-2 0,-1-1 2 15,-1 4-2-15,2-2-3 0,-2 1 1 0,3-1 2 16,-2 0-4-16,0 0 3 0,0 0 1 0,2 2 2 16,1-4-5-16,6 2 10 0,2 0-8 0,-7-3 3 15,7 2-2-15,1 0-1 0,-2-1-2 0,1 2 4 16,3 0 0-16,-3 0-3 0,3-3 6 0,1 2-4 15,2-1 0-15,-3 1 0 0,5 0 6 0,-1-1-5 16,0 2-2-16,2-2 1 0,-1 1 0 0,3 1 0 16,-2 0-3-16,-2 0 3 0,16-4-5 0,-15 1 7 15,-1 2 1-15,-3 0-3 0,9-2 0 0,-7 1 1 0,3 0-1 16,-2-1 0-16,1 3-1 0,-4-3 0 0,1 3 4 16,2-1-3-16,-3-5 2 0,1 6-1 15,-2-1-2-15,1 0-2 0,-3-1 3 0,1 0 0 16,0 1-2-16,-2 1 3 0,1-2-2 0,-1 2 1 15,0-2-2-15,0 2 4 0,-4-1-4 0,5 1 4 0,-11 0-8 16,10-1 13-16,-8 1-7 0,0 0-1 0,0 0 0 16,0-1 0-16,2 0 0 0,-4 1 0 15,2 0 1-15,1-1 5 0,-4-2-5 0,0 3 0 0,-3 0-3 16,-1 0 3-16,-5-1 1 0,5 1 0 0,-3-2-1 16,0 2 3-16,-11 0-4 0,14 0 4 0,-8 0-4 15,-6 0 1-15,11 0 1 0,-11 0 1 0,0 0-2 16,0 0 3-16,10 0-1 0,-10 0 1 0,0 0 1 15,0 0 1-15,0 0 0 0,9-1 1 0,-9 1-2 16,0 0-2-16,0 0-1 0,0 0 4 0,0 0-6 16,0 0 4-16,0 0 0 0,0 0-2 0,0 0 1 15,6-2 2-15,-6 2-3 0,0 0 2 0,0 0-2 16,0 0-3-16,0 0-14 0,0 0-31 0,0 0-32 16,0 0-24-16,0 0-24 0,0 0-31 0,0 0-28 15,0 0-155-15,-13-19-367 0,9 13 163 0</inkml:trace>
  <inkml:trace contextRef="#ctx0" brushRef="#br0" timeOffset="47284.7">13557 7159 25 0,'-6'-6'27'0,"6"6"7"16,0 0 1-16,0 0 0 0,0 0 2 0,0 0 5 15,0 0-2-15,0 0-7 0,0-7 1 0,0 7 1 16,0 0-2-16,0 0 2 0,0 0-5 0,0 0 3 16,0 0 4-16,0 0 0 0,0 0 3 0,0 0-9 15,0 0 3-15,0 0-2 0,0 0-3 0,-2-8-6 16,2 8 5-16,0 0-2 0,0 0 2 0,0 0 4 16,0 0-9-16,0 0-5 0,0 0-4 0,0 0-6 15,0 0 4-15,0 0-10 0,0 0 10 0,0 0-12 16,0 0 8-16,0 0-8 0,0 0 0 0,0 0 4 15,0 0-2-15,0 0 1 0,0 0-3 0,0 0 4 16,-9 15-1-16,9-15-3 0,0 0-4 0,-4 8 3 16,4-8 10-16,-6 6-9 0,6-6 0 0,-4 7 6 15,2-1-1-15,2-6-6 0,-4 7-1 0,4-7-3 16,-3 9 8-16,-1-3-15 0,4-6 20 0,-4 8-8 16,4-8 4-16,-3 11-13 0,0-7 14 0,3-4-3 15,0 10-3-15,0-10 5 0,-4 12 2 0,4-5 6 0,-4-1 0 16,1 1-13-16,1 0 7 0,2-7-4 15,-2 12-3-15,-2-5 6 0,2-1 4 0,-1 1-6 16,1 0 1-16,2-7 1 0,-7 14-1 0,5-9-5 16,-1 2 2-16,1 0 2 0,-2-2-3 0,4-5 4 0,-2 12 2 15,-3-7-7-15,5-5 7 0,-4 10-1 0,4-3-2 16,0-7-3-16,-4 8-1 0,0-1-5 16,4-7 10-16,-2 9-2 0,2-9-2 0,-4 13-2 15,2-8 2-15,0 1-4 0,2-6 8 0,-3 12-4 0,3-7 5 16,0-5-5-16,-2 11 8 0,0-4-7 0,2-7 4 15,-2 11-7-15,0-4 2 0,2-7 2 16,-2 11 11-16,-1-5-8 0,3-6 2 0,-3 13-5 0,1-9 4 16,2-4-1-16,-2 13 3 0,2-8-3 0,-2 2 3 15,2-7-5-15,2 12 6 0,-2-12-17 0,-4 10 3 16,4-4 12-16,0-6-8 0,-1 12 4 0,-1-7 1 16,2-5-8-16,0 16 2 0,0-9 8 0,0-7-4 15,-2 12 7-15,2-6-9 0,0-6-2 0,-2 11 7 16,2-3 0-16,0-8-5 0,0 13 6 0,0-7-6 15,0-6 1-15,-2 14 2 0,2-9 2 0,0-5 0 16,0 12-8-16,0-6 6 0,0-6 0 0,0 12 0 16,0-5-4-16,0-7 7 0,2 13-14 0,-2-7 11 15,0-6-2-15,0 10 1 0,0-10-3 0,0 10 2 16,0-10 5-16,-2 11-6 0,2-11-1 0,0 7 4 16,0-7 2-16,2 8-13 0,-2-8 16 0,0 9-10 15,0-9-4-15,0 7 4 0,0-7 11 0,2 8-12 16,-2-8 5-16,0 9 1 0,0-9 2 0,2 9-7 15,-2-9-1-15,0 0 6 0,0 11-10 0,0-11 8 16,2 8 7-16,-2-8 0 0,0 6-4 0,0-6-4 16,0 0-1-16,0 10 1 0,0-10 1 0,1 7-3 15,-1-7 16-15,4 8-7 0,-4-8-12 0,0 8 5 16,0-8 0-16,2 6-3 0,-2-6 6 0,2 6-5 0,-2-6 6 16,0 0-7-16,0 12-2 0,0-12 3 0,0 7 0 15,0-7 5-15,3 6 2 0,-3-6-7 0,0 0 2 16,0 12-8-16,0-12 6 0,2 9 5 15,-2-9-7-15,1 7 3 0,-1-7 3 0,0 10 4 0,0-10-7 16,2 6 7-16,-2-6-15 0,2 8 13 0,-2-8-7 16,0 0 5-16,0 10-3 0,0-10-1 0,0 0 1 15,0 10 4-15,0-10 1 0,0 0-1 0,2 7-3 16,-2-7 4-16,0 0-3 0,2 7-4 0,-2-7 1 16,0 0 3-16,2 7-7 0,-2-7 5 0,0 0-1 15,0 8 1-15,0-8 4 0,0 0 2 0,0 0-9 16,0 9-8-16,0-9 15 0,0 0 2 0,0 0-2 15,3 8 1-15,-3-8-4 0,0 0 2 0,0 0-1 16,0 9-5-16,0-9 1 0,0 0 10 0,0 0-9 16,0 7 6-16,0-7-3 0,0 0 2 0,2 7-2 15,-2-7 5-15,0 0-7 0,0 0-3 0,0 11 0 16,0-11 12-16,0 0-7 0,0 0-3 0,0 0 0 16,0 8 1-16,0-8-3 0,0 0 2 0,0 0-1 15,0 0 2-15,0 9 2 0,0-9 6 0,0 0-5 16,0 0 1-16,0 0-13 0,0 0 6 0,0 0 11 0,-2 9-8 15,2-9 0-15,0 0 20 0,0 0-24 16,0 0 7-16,0 0-5 0,0 0 2 0,0 0 4 16,0 0-10-16,0 0 4 0,0 0 1 0,0 0 1 15,0 0 7-15,0 0-3 0,0 0 2 0,0 0-7 0,0 0 7 16,0 0-1-16,0 0 2 0,0 0 1 0,0 0-4 16,0 0 0-16,0 0 6 0,0 0-4 15,0 0-5-15,0 0-3 0,0 0-10 0,0 0-36 0,0 0-13 16,0 0-28-16,0 0-97 0,0 0-202 0,0 0 89 15</inkml:trace>
  <inkml:trace contextRef="#ctx0" brushRef="#br0" timeOffset="52559.45">8682 8081 21 0,'0'0'46'0,"0"0"-4"0,0 0-3 15,0 0-4-15,0 0-7 0,0 0 2 0,0 0 1 16,0 0-8-16,0 0-4 0,0-10 5 0,0 10 2 16,0 0-10-16,0 0 5 0,0 0-5 0,0 0 5 15,0 0-4-15,0 0 1 0,0 0-3 0,0 0-1 16,0 0 2-16,0 0-2 0,0 0 3 0,0 0-1 16,0 0 9-16,0 0-9 0,0 0-1 0,0 0 3 15,0 0 1-15,0 0-8 0,0 0-1 0,0 0 1 16,0 0-5-16,0 0 1 0,0 0 1 0,0 0 4 15,0 0-3-15,0 0-5 0,0 0 0 0,0 0 2 16,0 0-1-16,0 0 5 0,0 0 0 0,0 0 0 16,0 0 5-16,0 0-3 0,0 0 1 0,0 0-1 15,0 0 1-15,0 0 12 0,0 0 1 0,0 0-7 16,0 0 12-16,0 0-16 0,0 0 5 0,0 0 7 16,0 0-7-16,0 0 1 0,0 0 3 0,0 0-3 15,0 0-7-15,0 0-2 0,0 0-2 0,0 0 4 16,0 0 3-16,0 0-13 0,0 0 4 0,0 0 5 0,0 0-8 15,0 0-1-15,0 0-8 0,0 0 3 16,0 0-2-16,0 0 10 0,0 0-6 0,0 0-2 16,0 0 6-16,0 0-6 0,-2 19 6 0,2-19-18 15,0 9 11-15,0-9 0 0,-2 10 4 0,2-10 5 16,0 10 1-16,0-10-12 0,-1 13 3 0,1-7 2 0,0-6-2 16,-1 13 5-16,-1-9-5 0,2-4 6 0,-1 15-2 15,1-6-6-15,-1 0 1 0,0-1 11 16,-2 3-10-16,2-3 4 0,0 2 3 0,-1 0-6 0,0 1 0 15,1-1 0-15,-1 1-6 0,1 0 9 16,-2 2-7-16,0-1 2 0,0 2-1 0,2-2 3 0,-2 1-3 16,1 0 2-16,-1 3 7 0,-2-5-11 15,3 2 9-15,0 2-2 0,0-3 7 0,-1-1-7 0,2 2-1 16,-2-2-1-16,1 6 0 0,-2-1 0 0,0 0-1 16,3 0 12-16,-3 0-11 0,0-4-2 0,2 5 2 15,-1 0 0-15,-1-1 10 0,2-1-4 0,-2 1-3 16,1 2 3-16,0-3 5 0,1 2-3 0,-3-5-6 15,2 6-3-15,2-1 6 0,0-2-2 0,-2 2-6 16,-1-3 1-16,3-1-1 0,0 0-2 0,0 2 8 16,-2-1-4-16,2-2-4 0,-1-2 5 0,1 2 9 15,0 2-12-15,-2-2 5 0,2 0-2 0,0 0 1 16,-3 0 9-16,4 0-7 0,-3 3 1 0,2-3-5 16,1 1 3-16,-1 0 7 0,1-2-6 0,0 2-1 15,0-1 4-15,0 0-9 0,-1 0 7 0,-1 3 1 16,2 2-1-16,-1-4-1 0,1 4 0 0,0-1-2 15,-1-1 2-15,1 2-12 0,-2-4 10 0,2 3 7 16,-1-2-10-16,-1 2-3 0,0-4 6 0,1-1 2 16,1 2 5-16,-1-3-11 0,1 0 2 0,0 0-1 15,-2-1 6-15,2 0-10 0,-1-1 2 0,1-8 3 16,0 13 3-16,-1-8-10 0,1-5 19 0,0 12-6 16,0-12-11-16,1 11-1 0,-1-11 24 0,-1 9-15 15,1-9-4-15,1 10 2 0,-1-10 0 0,0 6 0 16,0-6 4-16,0 0-1 0,1 7 1 0,-1-7-18 15,0 0 17-15,0 0-1 0,0 0-3 0,0 0 3 16,0 9 3-16,0-9 0 0,0 0 1 0,0 0 4 16,0 0 5-16,0 0 3 0,0 0 6 0,0 0-6 15,0 0 11-15,0 0 2 0,0 0-6 0,0 0 9 16,0 0-1-16,0 0-11 0,0 0 8 0,0 0-6 16,0 0-10-16,0 0 7 0,0 0-1 0,0 0 1 15,0 0 4-15,0 0-8 0,0 0-2 0,0 0 3 16,0 0 8-16,0 0-9 0,0 0 3 0,0 0-1 0,0 0 6 15,0 0-4-15,0 8-2 0,0-8-2 0,0 0-1 16,0 0-1-16,0 0-2 0,0 0 0 16,0 0-8-16,0 0 6 0,0 0 4 0,0 0-5 15,0 0-1-15,0 0 1 0,0 0 0 0,0 0-3 0,0 0 3 16,0 0-4-16,0 0-3 0,0 0 1 0,0 0-1 16,0 0 1-16,0 0 1 0,0 0-5 0,0 0-1 15,0 0 5-15,0 0-5 0,0 0 2 0,0 0-3 16,0 0 7-16,0 0-7 0,0 0-1 0,0 0 2 15,0 0 1-15,0 0 1 0,0 0-1 0,0 0 6 16,0 0-7-16,0 0-1 0,0 0 3 0,0 0 0 16,0 0-1-16,0 0 0 0,0 0 0 0,0 0 1 15,0 0 0-15,0 0 2 0,0 0 1 0,0 0 3 16,0 0-3-16,0 0 4 0,0 0-4 0,0 0 0 16,0 0-1-16,0 0 0 0,0 0-1 0,0 0 2 15,0 0-2-15,0 0 4 0,0 0-3 0,0 0 1 16,0 0 2-16,0 0-2 0,0 0-4 0,0 0 6 15,0 0-6-15,0 0 2 0,0 0 0 0,0 0 0 16,0 0-2-16,0 0 0 0,0 0 0 0,0 0 2 16,0 0-1-16,0 0 1 0,0 0-3 0,0 0 0 0,0 0 1 15,0 0-4-15,0 0 4 0,0 0 1 16,0 0 0-16,0 0-1 0,0 0-1 0,0 0-1 16,0 0 2-16,0 0 1 0,0 0-2 0,0 0-1 15,0 0 3-15,0 0-2 0,0 0 1 0,0 0-2 16,0 0 4-16,0 0-4 0,0 0 0 0,0 0 4 0,0 0 0 15,0 0-4-15,0 0-1 0,0 0 6 16,0 0-7-16,0 0 4 0,0 0-3 0,0 0 4 16,0 0-1-16,0 0-2 0,0 0 3 0,0 0-1 15,0 0-4-15,0 0 3 0,0 0 7 0,0 0-4 0,0 0-4 16,0 0 5-16,0 0-2 0,0 0-2 0,0 0 0 16,0 0 0-16,0 0-2 0,0 0 5 15,0 0-2-15,0 0-1 0,0 0 1 0,0 0 1 16,0 0 4-16,0 0-7 0,0 0 7 0,0 0-6 0,0 0-2 15,0 0 2-15,0 0 3 0,0 0-10 0,0 0 7 16,0 0 1-16,0 0-2 0,0 0 8 16,0 0-7-16,0 0 1 0,0 0-1 0,0 0 0 15,0 0 1-15,0 0-5 0,0 0 5 0,0 0 2 0,0 0-5 16,0 0 0-16,0 0 4 0,0 0-3 0,0 0 1 16,0 0-4-16,0 0 10 0,0 0-7 0,0 0 2 15,0 0-4-15,0 0 2 0,0 0 0 16,0 0 2-16,0 0 0 0,0 0 2 0,0 0-4 0,0 0-2 15,0 0 1-15,0 0-1 0,0 0 0 0,0 0 4 16,0 0-6-16,0 0 2 0,0 0 5 0,0 0 0 16,0 0 0-16,0 0-1 0,0 0-1 0,0 0 2 15,0 0-1-15,0 0 4 0,2 8-2 0,-2-8-2 16,0 0 1-16,0 0-3 0,0 0 1 0,0 0-2 16,-2 9 3-16,2-9-1 0,0 0-2 0,0 0-1 15,3 8 3-15,-3-8 4 0,1 7-4 0,-1-7-2 16,0 0 3-16,2 9 2 0,-2-9 0 0,0 8 1 15,0-8-5-15,2 10-3 0,-2-5 6 0,0-5-2 16,1 12-1-16,-1-5 5 0,2 2-2 0,-1 1 0 16,-1-2 0-16,0 3-2 0,0-1 2 0,0 2 1 15,0-1 4-15,0 1-4 0,3-1 1 0,-3-1-2 16,1 1 0-16,-2 0 1 0,2-2 1 0,0 1-5 16,-1-2 3-16,0 1-3 0,0-1-1 0,1-2 4 15,-1-6-2-15,2 12 7 0,-2-5-6 0,1 1 1 0,-1-8-1 16,1 9 0-16,2-2 2 0,-3-7 0 0,0 7-1 15,0-7-1-15,1 9 2 0,-1-9-2 16,0 0-1-16,1 10 4 0,-1-10-2 0,2 8 0 16,-2-8 1-16,0 0-5 0,1 8 4 0,-1-8-1 0,0 0-1 15,0 0 3-15,0 0-4 0,0 8 8 0,0-8-5 16,0 0 0-16,0 0-3 0,0 0 0 16,0 0-1-16,0 0 2 0,1 7 2 0,-1-7-2 15,0 0-2-15,0 0 3 0,0 0 5 0,0 0-7 0,0 0 2 16,0 0-3-16,0 0 8 0,0 0-4 0,0 0 0 15,0 0-3-15,0 0 6 0,0 0-4 0,0 0-4 16,0 0 3-16,0 0 2 0,0 0-2 0,0 0 0 16,1 7 3-16,-1-7-1 0,0 0 0 0,0 0 1 15,0 0 1-15,0 0 3 0,0 0-5 0,0 0 1 16,0 0-1-16,0 0-1 0,0 0 1 0,0 0-1 16,0 0 1-16,0 0 6 0,0 0-5 0,0 0-1 15,0 0-1-15,0 0 0 0,0 0-5 0,0 0 8 16,0 0 4-16,0 0-4 0,0 0 1 0,0 0-2 15,0 0 0-15,0 0 1 0,0 0 0 0,0 0-3 16,0 0 0-16,0 0 0 0,0 0-1 0,0 0-3 16,0 0 7-16,0 0-5 0,0 0 1 0,0 0 4 15,0 0-5-15,0 0 4 0,0 0-1 0,0 0 3 16,0 0-4-16,0 0-2 0,0 0 3 0,0 0-1 16,0 0 0-16,0 0 2 0,0 0-2 0,0 0-2 15,0 0 3-15,0 0-3 0,0 0 1 0,0 0 1 16,0 0 0-16,0 0 1 0,0 0 0 0,0 0-1 15,0 0 5-15,0 0-4 0,0 0-2 0,0 0-1 16,0 0 5-16,0 0-2 0,0 0 2 0,0 0-1 16,0 0-11-16,0 0 9 0,0 0 0 0,0 0 0 15,0 0 3-15,-1-26-2 0,1 26-5 0,0 0 3 16,0 0 1-16,0 0-3 0,0 0 3 0,0 0 2 16,0 0-4-16,0 0 0 0,0 0 2 0,0 0-3 15,0 0 3-15,0 0-2 0,0 0 5 0,0 0 1 0,0 0-5 16,0 0-1-16,0 0 0 0,0 0 2 15,0 0-3-15,0 0 3 0,0 0 3 0,0 0 1 16,0 0-3-16,0 0 3 0,0 0-7 0,0 0 0 16,0 0 4-16,0 0-1 0,0 0 1 0,0 0-3 0,0 0 5 15,0 0-1-15,0 0 2 0,0 0-4 0,0 0 1 16,0 0-2-16,0 0 2 0,0 0-4 16,0 0 4-16,0 0 1 0,0 0-2 0,0 0-1 15,3-8-2-15,-3 8 0 0,0 0 2 0,0 0-1 0,0 0 2 16,7-4-3-16,-7 4 0 0,6-3 4 0,-6 3-3 15,0 0 0-15,10-3 0 0,-10 3 0 16,7 0 1-16,-7 0-1 0,13-4 3 0,-13 4-1 0,14-1-5 16,-7 0 4-16,2-1-7 0,2 1 6 0,-1 0 2 15,2 1 2-15,0-3-3 0,1 3 0 0,1 0 1 16,3-1 1-16,1-1-4 0,-1 0 7 0,2 2-4 16,-3-1 0-16,5 0-3 0,-2-2-3 0,-1 3 9 15,2-1-4-15,1 1 1 0,-3 0-2 0,2-2 3 16,1 1-3-16,-1 1 9 0,0-1-8 0,1 0 0 15,-1 1 0-15,8-1 1 0,-7 1 3 0,-2 0-3 16,9-2 0-16,0 2 0 0,-5 0 0 0,4 0 2 16,-6-1-1-16,0 1-2 0,7 0 2 0,-6 0-2 15,7 0 2-15,0 0-4 0,-9 0 6 0,3 0 1 16,5 0-2-16,0-2-1 0,-7 2 1 0,6 0 3 16,0-1-8-16,-6 2 3 0,1-2 1 0,-3 0-2 15,4 1 1-15,-1 0 5 0,-3 1-6 0,3-1 3 16,-1-1-3-16,-1 1 2 0,1 0-1 0,0 0-1 15,-2-2-1-15,1 4 1 0,-1-4 2 0,2 2-1 16,-2-1 1-16,0 1 1 0,1 0-1 0,-3-1-2 16,1 2-2-16,3-3 3 0,-1 2-3 0,2-2 6 15,0 4 1-15,-2-4-2 0,-1 1-5 0,2 0 0 16,0 2 3-16,-1-2 3 0,-1 0-2 0,-3 2-1 16,2-1-1-16,-2-1 3 0,-5 3-7 0,2-3 9 15,0 1-6-15,-3-1 2 0,-2 1 1 0,0-2 1 0,1 4-1 16,-9-2-2-16,15-2-1 0,-15 2 8 0,12 0-11 15,-12 0 4-15,8 0-2 0,-8 0 2 16,8 0 2-16,-8 0 1 0,0 0 1 0,0 0-3 16,0 0 1-16,10 0-2 0,-10 0-4 0,0 0 7 0,0 0-4 15,0 0 4-15,0 0-1 0,0 0 2 0,0 0 0 16,0 0-1-16,0 0-2 0,0 0 0 0,0 0 1 16,0 0-2-16,9-2 0 0,-9 2 2 15,0 0 1-15,0 0-2 0,0 0 1 0,0 0 3 0,0 0-1 16,0 0 1-16,0 0-4 0,0 0-1 0,0 0 2 15,0 0 1-15,0 0-3 0,0 0 0 0,0 0 3 16,0 0-3-16,0 0 4 0,0 0-4 0,0 0 1 16,0 0-1-16,0 0-1 0,0 0 0 0,0 0-1 15,0 0 1-15,0 0 4 0,0 0-4 0,0 0-2 16,0 0 1-16,0 0 3 0,0 0 0 0,0 0 1 16,0 0 4-16,0 0-5 0,0 0-1 0,0 0 3 15,0 0-4-15,0 0-1 0,0 0 3 0,0 0-4 16,0 0 1-16,0 0 0 0,0 0 0 0,0 0 5 15,0 0-4-15,0 0-3 0,0 0 5 0,0 0-4 16,0 0 3-16,0 0-3 0,0 0-2 0,0 0 5 16,0 0 0-16,0 0 0 0,0 0 0 0,0 0-1 15,0 0-1-15,0 0-2 0,0 0-3 0,0 0-2 16,0 0-3-16,0 0 2 0,0 0 1 0,0 0-8 16,0 0 0-16,0 0-4 0,0 0 5 0,0 0 1 15,0 0-15-15,0 0 10 0,0 0-33 0,0 0-3 16,4-5-9-16,-4 5-3 0,0 0-2 0,4-7-16 15,-4 7-9-15,0 0-11 0,3-7 2 0,-3 7-11 16,7-8-84-16,-7 8-217 0,1-6 97 0</inkml:trace>
  <inkml:trace contextRef="#ctx0" brushRef="#br0" timeOffset="55810.06">10717 9493 45 0,'0'0'79'0,"0"0"-14"0,2-8-7 0,-2 8-8 16,0 0 1-16,3-7-6 0,-3 7-7 0,0 0-5 0,1-6 4 15,-1 6 1-15,0 0 3 0,0 0-2 0,2-8-5 16,-2 8 4-16,0 0-2 0,0 0-4 16,0 0 3-16,0 0 1 0,0 0-1 0,-3-13-12 15,3 13 2-15,-5-3-4 0,5 3 6 0,0 0-9 0,-5-7 2 16,5 7-6-16,-5-4 4 0,5 4-5 0,0 0-3 16,-11-5 0-16,11 5-10 0,-6-4 12 0,6 4-2 15,-6-4-2-15,6 4-5 0,-8-4-2 0,8 4 15 16,-9-3-5-16,9 3-10 0,-10-4-7 0,10 4 14 15,-9-3-5-15,9 3 0 0,-12 0-9 0,12 0-3 16,-11-3 30-16,4 3-15 0,7 0-6 0,-15-2 2 16,7 0-1-16,8 2-4 0,-14 2 0 0,7-4 5 15,7 2-5-15,-16 0 8 0,9 4-5 0,7-4 4 16,-14 2-4-16,3-2-3 0,4 1 9 0,-1 1-2 16,-1-2-7-16,9 0 2 0,-18 3-3 0,11-1 3 15,-1 0-2-15,-1 2 0 0,1-1 0 0,1 0 2 16,0 0-1-16,1 1-1 0,-2-1 2 0,2-1-1 15,-1 2 7-15,1-1-10 0,0-1 13 0,-1 3-8 16,1-2 4-16,1 2-5 0,0-1-4 0,-1 0 7 16,3 0-7-16,3-4 7 0,-12 9-5 0,8-4 15 15,0-1-13-15,1 2-5 0,-1-2 5 0,0 1 1 16,-1 1-3-16,5-6-2 0,-6 9 2 0,3-3 3 16,-1 0 0-16,4-6-1 0,-5 10 8 0,2-3-2 15,1 2-6-15,-1-2 0 0,2 0 9 0,-3 1-3 0,2 1 4 16,0 0-5-16,1 0-11 0,0 0 21 15,0-2-19-15,1 2 2 0,-2-1 6 0,4 1 3 16,-4 0-1-16,4 1 16 0,-1 0-2 0,-1-1 1 16,1-2-9-16,0 3 5 0,2-4-3 0,-2 0 0 0,3 1-8 15,-3 0 7-15,3 2 1 0,-1 0-3 0,1 0-14 16,-1-1 18-16,1 1-8 0,0-1 7 16,4-1-7-16,-5 2 0 0,3 0 2 0,0 0-7 0,1-3-2 15,1 2 7-15,-1-1 0 0,0-1 2 0,1 2 8 16,2-3-2-16,-2 3 7 0,2-2-4 0,-1-1 3 15,3 2-7-15,-2-1-1 0,3-3 3 0,-2 0 0 16,-1 0-4-16,4 2-4 0,-2-1 11 0,1-2 1 16,-2 2-4-16,3-3-5 0,-1 1 1 0,0-1 3 15,1-1-2-15,-1 2 1 0,2-2 0 0,-3 0 5 16,2-2-9-16,-2 2 6 0,0-3 5 0,2 2-5 16,1-4 2-16,-1 2-3 0,3-1 6 0,-3 1-3 15,-2 0 10-15,0 0-9 0,1-3 0 0,-1 1 1 16,2 0 0-16,-4 1 1 0,1-1-4 0,2-1-9 15,-4 1 5-15,0-2 1 0,2 1-5 0,0 0 0 16,-2 0 4-16,0 0-4 0,1 1 7 0,-4 0-1 16,1-2-3-16,0 0-4 0,-2 3 2 0,4-3 2 15,-3 0-6-15,-2 1 5 0,0 0-11 0,0 0 8 16,0-1 1-16,1 0-3 0,-1 2 1 0,-1-2-2 0,0 1-2 16,0 0 0-16,-2-1 7 0,3-1-3 15,-4 8 0-15,4-13-5 0,-3 6 2 0,0 1 2 16,1-1-3-16,-2 7-3 0,1-14-4 0,-1 6 6 15,1 0 1-15,-1-2 1 0,0 10-4 0,-1-13 5 16,0 6-4-16,1 7 2 0,-2-14-4 0,0 6-1 0,2 8 2 16,0-17-1-16,-1 9 1 0,1 8 2 0,-2-13 3 15,1 6-5-15,1 7 3 0,-5-13-4 16,2 7 2-16,1-2 3 0,2 8-1 0,-4-10-1 0,1 3 0 16,3 7-2-16,-3-11-2 0,0 4 4 0,3 7 1 15,-4-11 1-15,2 4-2 0,2 7-5 0,-8-10 4 16,4 4-6-16,-1 2 6 0,0-2-1 0,0 1 0 15,5 5-3-15,-10-7 0 0,7 3 4 0,3 4-3 16,-9-6-4-16,5 2 4 0,-2 1-3 0,-2-1 3 16,8 4-5-16,-13-5 4 0,8 4 0 0,5 1-2 15,-14-2 6-15,14 2-5 0,-12-4 2 0,4 2 0 16,0 1 0-16,8 1 1 0,-15-1-4 0,5 1-2 16,-2 0 5-16,-1 0-3 0,1 1-2 0,0-1-1 15,0 3-3-15,0-3 2 0,-1 2-1 0,-2-2-13 16,2 2-12-16,-4 1-5 0,6-3-18 0,-3 3-1 15,2 1-8-15,2-3-19 0,1 0-17 0,0 0-16 16,9-1-120-16,-11 4-259 0,3-2 114 0</inkml:trace>
  <inkml:trace contextRef="#ctx0" brushRef="#br0" timeOffset="56458.98">10438 9690 18 0,'0'0'86'0,"0"0"-6"15,-9 1-3-15,9-1-7 0,0 0-8 0,0 0-1 16,0 0-2-16,0 0-7 0,0 0-3 0,0 0-1 16,0 0-7-16,0 0-1 0,0 0 7 0,0 0-9 15,0 0 6-15,0 0-10 0,0 0 3 0,-10 0-7 16,10 0-1-16,0 0-6 0,0 0 10 0,0 0-13 15,0 0 5-15,0 0-5 0,0 0 3 0,0 0 5 16,0 0 3-16,0 0 0 0,0 0-4 16,0 0-3-16,0 0 7 0,0 0-1 0,0 0-4 0,27-9-4 15,-21 6-1-15,4 0-5 0,-3 1 1 0,2-1 2 16,2 1-6-16,-4 0 3 0,3-3-8 0,-1 3-9 16,0 1 8-16,-1-1 0 0,-2-1-3 0,-6 3 1 15,15-3-2-15,-8 2 0 0,-1-2-10 0,-6 3 0 16,10-2-10-16,-10 2-5 0,9-3-4 0,-9 3-11 15,8-1 0-15,-8 1-7 0,0 0-13 0,8-1 3 16,-8 1-5-16,0 0 6 0,0 0-14 0,7-1-6 16,-7 1-11-16,0 0 3 0,0 0-55 0,0 0-145 15,0 0 65-15</inkml:trace>
  <inkml:trace contextRef="#ctx0" brushRef="#br0" timeOffset="57205.8">10560 9580 15 0,'0'0'80'0,"-3"-6"9"0,3 6 0 0,0 0-7 16,0 0 2-16,0 0-1 0,0 0-5 0,0 0-14 15,-4-7-2-15,4 7-9 0,0 0-4 0,0 0-1 16,0 0-12-16,-2-6-1 0,2 6-5 0,0 0-5 15,0 0 0-15,0 0-7 0,0 0-1 0,0 0 2 16,0 0 5-16,0 0-5 0,0 0-3 0,0 0-1 16,0 0-5-16,0 0 4 0,0 0-6 0,0 0-2 0,-4-7-6 15,4 7 4-15,0 0 4 0,0 0-12 0,0 0 8 16,0 0 1-16,0 0 4 0,0 0-1 16,0 0 2-16,0 0-5 0,0 0-3 0,0 0-8 15,0 0 6-15,0 0 8 0,0 0-4 0,0 0-5 0,0 0 2 16,0 0-1-16,0 0 1 0,0 0-2 0,0 0 12 15,0 0-14-15,0 0 3 0,0 0-1 0,0 0 3 16,0 0-2-16,0 0 3 0,0 0-1 0,0 0 6 16,0 0-8-16,0 0-1 0,0 0 2 0,0 0 4 15,0 0-3-15,0 0 6 0,0 0 3 0,0 0-5 16,0 0 3-16,0 0-6 0,0 0 7 0,0 0-5 16,0 0 3-16,0 0-2 0,0 0-3 0,0 0 9 15,0 0-16-15,0 0 9 0,0 0 2 0,0 0-1 16,0 0-1-16,0 0-1 0,0 0 8 0,0 0-7 15,0 0-8-15,0 0 9 0,0 0-5 0,0 0-3 16,0 0 3-16,0 0 3 0,0 0-2 0,0 0-7 16,0 0-3-16,0 0 5 0,0 0 0 0,0 0-5 15,0 0 6-15,0 0-6 0,0 0 8 0,0 0 4 16,0 0-6-16,0 0-4 0,0 0 10 0,0 0-4 16,0 0-5-16,0 0 9 0,0 24-9 0,0-24 6 15,2 12 7-15,-2-12-9 0,0 11 3 0,2-5-3 16,-2 2 0-16,0-8-3 0,0 11-1 0,0-2 8 15,0-9-4-15,1 12-4 0,0-6 4 0,-1 3 2 16,1 0-1-16,-1-9-2 0,0 13 2 0,2-7 4 0,-2 1-6 16,0-7 6-16,2 13-3 0,-2-9-5 15,0-4 3-15,2 10-1 0,-2-10-2 0,0 9 8 16,0-9-7-16,1 6 6 0,-1-6-7 0,0 0 7 0,2 9-2 16,-2-9 2-16,0 0 9 0,0 0-11 0,0 0-1 15,2 7 3-15,-2-7-3 0,0 0 8 0,0 0-5 16,0 0 0-16,0 0 6 0,0 0-6 15,0 0 0-15,0 0 0 0,0 0-4 0,0 0-14 0,0 0-11 16,0 0-14-16,0 0-16 0,0 0-5 0,0 0-20 16,0 0-28-16,0 0-62 0,0 0-185 0,0 0 83 15</inkml:trace>
  <inkml:trace contextRef="#ctx0" brushRef="#br0" timeOffset="57953.84">10809 9683 81 0,'0'0'93'0,"0"0"-5"0,0 0 1 0,0 0-2 16,0 0-9-16,0 0-8 0,0 0-5 0,0 0-3 16,0 0-7-16,0 0-10 0,0 0 6 0,0 0-14 15,0 0-3-15,0 0-5 0,0 0 0 0,0 0-9 16,-30-2 17-16,30 2-24 0,-10 1-2 0,10-1 2 15,0 0 0-15,-11-1 5 0,11 1-8 0,0 0-2 16,0 0 7-16,-12 1 7 0,12-1-13 0,0 0 0 0,0 0 3 16,-6 1-10-16,6-1 5 0,0 0 2 15,0 0-2-15,0 0-11 0,0 0 7 0,0 0-1 16,0 0-8-16,0 0 7 0,0 0 3 0,0 0-2 16,0 0 1-16,0 0-4 0,0 0 13 0,0 0-15 0,0 0 0 15,0 0 3-15,0 0 3 0,27-2-1 0,-27 2 3 16,10-2-4-16,-10 2 3 0,11-2-7 15,-3 1 3-15,-8 1-4 0,12 0 9 0,-12 0-3 16,11-2-2-16,-11 2-3 0,9 0 3 0,-9 0 0 0,0 0 0 16,8-2 4-16,-8 2-7 0,0 0-3 0,0 0-3 15,0 0 8-15,0 0-11 0,9-1 0 16,-9 1-7-16,0 0 9 0,0 0 7 0,0 0-11 0,0 0 6 16,0 0 5-16,0 0-1 0,0 0-4 0,-22 7 3 15,22-7-1-15,0 0 5 0,-12 3 0 0,12-3 4 16,0 0 4-16,-9 1-2 0,9-1 1 0,0 0-1 15,0 0 2-15,-7 1 0 0,7-1-7 0,0 0 5 16,0 0-3-16,0 0 1 0,0 0 3 0,0 0-1 16,0 0-4-16,0 0-4 0,0 0 4 0,-10 0-7 15,10 0 5-15,0 0-5 0,0 0-8 0,0 0 14 16,0 0-6-16,0 0 1 0,0 0 2 0,25 1 2 16,-25-1-6-16,10-1 4 0,-10 1-1 0,0 0 14 15,14-1-7-15,-14 1-6 0,8-1 8 0,-8 1-5 16,0 0 6-16,8-2 0 0,-8 2 3 0,0 0 6 15,0 0-11-15,0 0 5 0,0 0-12 0,0 0-12 16,0 0-11-16,0 0-13 0,0 0-11 0,0 0-9 16,0 0-14-16,0 0-83 0,0 0-168 0,0 0 75 15</inkml:trace>
  <inkml:trace contextRef="#ctx0" brushRef="#br0" timeOffset="59488.32">10973 9650 22 0,'0'0'65'15,"0"0"-7"-15,0 0-6 0,0 0 0 0,0 0-15 16,0 0 3-16,0 0-3 0,0 0 2 0,0 0-6 0,0 0-4 16,0 0-4-16,0 0 1 0,0 0-7 0,0 0-1 15,0 0 4-15,0 0-2 0,0 0-3 0,0 0-3 16,0 0-3-16,0 0 6 0,0 0 2 0,-8-3-2 15,8 3-1-15,0 0-1 0,0 0-3 0,0 0-3 16,0 0 2-16,0 0 9 0,0 0-21 0,0 0 11 16,0 0 0-16,0 0 1 0,0 0-5 0,0 0 11 15,0 0-1-15,0 0 5 0,0 0-2 0,0 0 3 16,0 0-2-16,0 0-5 0,28 0 1 0,-28 0 4 16,19 0-1-16,-10 0-4 0,4 0 3 0,5-1 8 15,0 1 3-15,2-1-15 0,4 1 3 0,4 0-4 16,0-2-2-16,2 2 5 0,2 2-7 0,-2-2 9 15,4-2-6-15,-2 1 10 0,2 0-9 0,3 1 8 16,1-2 6-16,1 0-2 0,11 1 17 0,-8 0-9 16,-4 1 7-16,2 0-7 0,12-3 7 0,0 3-10 0,-14 0-1 15,0 0-1-15,2-1-8 0,10 1-1 16,-13 0 0-16,-1 1 6 0,0-2 3 0,1 1-4 16,-5 0-2-16,3 1-5 0,-7-2 3 0,1 1-2 0,-8 1-1 15,0-1-2-15,-1-1-3 0,-9 1 0 0,2 1-2 16,-3-1-3-16,-3 0-2 0,-7 0 3 0,13 0-1 15,-13 0 0-15,10 1 3 0,-10-1-7 16,0 0 4-16,10 0-4 0,-10 0-1 0,0 0 3 0,0 0 2 16,5 2-1-16,-5-2-5 0,0 0 0 0,0 0 5 15,0 0-1-15,0 0-2 0,0 0-3 0,0 0 0 16,0 0 3-16,0 0 1 0,0 0 2 16,0 0-8-16,0 0 9 0,0 0-7 0,0 0 6 0,0 0-1 15,0 0-5-15,0 0 4 0,0 0-2 0,0 0 3 16,0 0-3-16,0 0-2 0,0 0 0 0,0 0 3 15,0 0 0-15,0 0 0 0,0 0 0 0,0 0 1 16,0 0-3-16,0 0-4 0,0 0 7 0,0 0-6 16,0 0 0-16,0 0-5 0,0 0 5 0,0 0 1 15,0 0-6-15,0 0 2 0,0 0 4 0,0 0 1 16,0 0-1-16,0 0-3 0,0 0 3 0,0 0-3 16,0 0-1-16,0 0 4 0,0 0-4 0,0 0-1 15,0 0 6-15,0 0-2 0,0 0-5 0,0 0 7 16,0 0-2-16,0 0-3 0,0 0 4 0,0 0 3 0,0 0-6 15,0 0 9-15,0 0 3 0,0 0-8 16,0 0 4-16,0 0-4 0,0 0 2 0,0 0 2 16,0 0-5-16,0 0 5 0,0 0 0 0,0 0 3 15,0 0-2-15,0 0 2 0,0 0-2 0,0 0-2 16,0 0 3-16,0 0 1 0,0 0 6 0,0 0-2 0,0 0 4 16,0 0-6-16,0 0-2 0,0 0 8 15,0 0-4-15,0 0 3 0,0 0-5 0,0 0-2 0,0 0 0 16,0 0 1-16,0 0 1 0,0 0-3 0,0 0 4 15,0 0-4-15,0 0 0 0,0 0 3 0,0 0-5 16,0 0 3-16,0 0 1 0,0 0-2 16,0 0-2-16,0 0 5 0,0 0-6 0,0 0-1 0,0 0-1 15,0 0 2-15,0 0-2 0,0 0-1 0,0 0-1 16,0 0 2-16,0 0 0 0,0 0 0 0,0 0-3 16,0 0 2-16,0 0-4 0,0 0 4 0,0 0 0 15,0 0 0-15,0 0-1 0,0 0-1 0,0 0 5 16,0 0-3-16,0 0-1 0,0 0-6 0,0 0 6 15,0 0 2-15,0 0 0 0,0 0 2 0,0 0-4 16,0 0 1-16,0 0 3 0,0 0-2 0,0 0-3 16,0 0 2-16,0 0-9 0,0 0-20 0,0 0-22 15,0 0-8-15,0 0-12 0,0 0-16 0,-3-17-19 16,3 17-19-16,0 0-27 0,0 0-103 0,0 0-276 0,-2-11 124 16</inkml:trace>
  <inkml:trace contextRef="#ctx0" brushRef="#br0" timeOffset="62542.66">13394 8042 13 0,'0'0'59'0,"0"0"-5"0,0 0-6 0,0 0-2 16,0 0 4-16,0 0-10 0,0 0-8 16,-2-7-7-16,2 7 10 0,0 0-5 0,0 0 0 0,0 0-4 15,0 0 10-15,0 0-7 0,-3-7-5 16,3 7 5-16,0 0-1 0,0 0-4 0,0 0 7 0,0 0 3 15,0 0-9-15,0 0 9 0,0 0-12 0,0 0-4 16,0 0-7-16,0 0 3 0,0-13 4 16,0 13 1-16,0 0-3 0,0 0-3 0,0 0 5 0,0 0-9 15,0 0 5-15,0 0 7 0,0 0-8 0,0 0-4 16,0 0 2-16,0 0 5 0,0 0-4 0,0 0-1 16,0 0 9-16,0 0-11 0,0 0 13 0,0 0-14 15,0 0 3-15,0 0 0 0,0 0-8 0,0 0-3 16,0 0 12-16,0 0-14 0,0 0-4 0,0 0 0 15,0 0 8-15,0 0-1 0,0 0-2 0,0 0-2 16,0 0-1-16,0 0-1 0,0 0 17 0,0 0-15 16,0 0 4-16,0 0-5 0,1 29 2 0,-1-29 6 15,0 10-4-15,0-10-3 0,0 13-3 0,-1-6 17 16,1-7-9-16,-2 17 0 0,0-7 3 0,2 0 4 16,-5-1-17-16,5 2 3 0,-2-1 7 0,1 1-4 15,-1-2 5-15,2 4 3 0,-2-2 1 0,0 0-9 16,2 2-1-16,0-2 1 0,-2 4 2 0,0-1 5 15,0 0-5-15,2-3-4 0,-3 1 6 0,-1 5-2 16,4-6 1-16,0 2 0 0,-2-2-1 0,2 6 3 16,0-5 7-16,0-2-16 0,-2 5 13 0,0-4-4 15,2 3 0-15,0-2 1 0,0 0-2 0,-4 1-3 16,4 0 3-16,0-2-3 0,-2 4 1 0,2 1-1 16,-2-4 4-16,0 0-4 0,2 4 6 0,0 0-3 0,0 0-2 15,-4-1-1-15,3-2 8 0,-1 3 3 0,2 0-4 16,-2 1-5-16,0-2 0 0,0 2 0 0,0-1 2 15,-1-3-8-15,3 3 8 0,-2-1 8 0,-1 0-11 16,-1 1 6-16,2-4-13 0,2 1 8 0,-1-1-4 16,-1-1 2-16,-2 6 3 0,4-5-5 0,-2-1 4 15,0 5 14-15,2-5-11 0,-3 1-3 0,1 0 0 16,0 1-1-16,0-2-3 0,0 1 7 0,-1 0 2 16,3 0-1-16,-2 1-8 0,1-1 3 0,-1 0-4 15,0 0 6-15,0 1-6 0,2-1 3 0,-4 3 7 16,2-3-7-16,-1 0-4 0,3 4 10 0,-2-3-1 15,0-2-4-15,2 2 3 0,-2-1-3 0,0 4 3 16,1-3-1-16,-4 0 1 0,5-2-4 0,0 3 13 16,-2-3-20-16,0-1 7 0,2 2-1 0,-2-1-1 15,4-2 1-15,-4 1-1 0,2-1 3 0,0 1 8 16,0-1-8-16,0-1-3 0,0-8 9 0,-2 15-9 16,1-8 4-16,2 1-7 0,-1 2-3 0,-1-2 11 15,1 1-5-15,0 0 7 0,0 1 0 0,-2-1 0 16,0 0-11-16,2-1 16 0,0 3-9 0,-2 1 2 0,2-1-3 15,-2 0 7-15,0 2-7 0,2-3-1 16,0 4 1-16,0-2 6 0,-3 1-13 0,3-2 4 16,-2 0 6-16,0 1-1 0,0-2-1 0,2-1 6 0,0 2-6 15,-5-4-4-15,5 3 4 0,0-1-3 0,0 0-2 16,-3-2 7-16,3-7 2 0,-2 13 4 0,2-7-11 16,0-6 3-16,-2 13 1 0,0-8 4 15,2-5-8-15,-2 11 8 0,0-5-2 0,2-6 2 0,-2 11-4 16,-1-5 1-16,3-6-1 0,-2 10-1 0,2-10 2 15,-2 11-9-15,2-5 11 0,0-6-2 0,-5 11-1 16,5-5 3-16,0-6-6 0,-1 10-1 0,1-10 6 16,-2 10-1-16,2-10-1 0,0 9-2 0,0-9 0 15,-2 8-3-15,2-8 6 0,0 0 0 0,2 8 9 16,-2-8-28-16,0 0 15 0,0 0 7 0,0 0-4 16,-2 9 9-16,2-9-4 0,0 0 3 0,0 0-4 15,0 0-5-15,0 0 1 0,0 0 2 0,0 0 1 16,0 0-1-16,0 0 2 0,0 0-1 0,0 0-6 15,0 0 12-15,0 0-10 0,0 0 4 0,0 0-3 16,4-25 3-16,-4 25-4 0,0 0-4 0,-2-11 5 16,2 11 5-16,-2-8-1 0,2 8-2 0,0 0 4 15,-2-10-2-15,2 10-9 0,-2-8 10 0,2 8-15 16,-4-5 7-16,4 5-1 0,-3-8 7 0,3 8-7 16,-6-5 0-16,6 5 0 0,-7-8 1 0,7 8-1 15,-9-6 5-15,4 2-5 0,1 1 5 0,4 3 0 16,-11-4 0-16,3 0-5 0,0 0 6 0,3 2-3 0,-3-1-3 15,8 3 2-15,-14-4-1 0,5 1 3 0,0-1-1 16,-2 2-11-16,0 1 12 0,2-1-6 16,-1 0 2-16,0 1 2 0,1-1 0 0,-3 0-2 15,1-3 1-15,2 3 4 0,-3 1 8 0,4-1-18 0,-3-1 7 16,-1 2 0-16,3 0 2 0,-1-1-2 0,-2-1 3 16,3 1-7-16,0 2 8 0,-1-2-3 0,0-1 0 15,10 3-3-15,-17-1 3 0,9-1 14 16,1 0-19-16,-1 0 7 0,8 2 2 0,-12-2-11 0,12 2 9 15,-13-3-5-15,6 1 1 0,7 2 1 0,-14 0 6 16,7-2-5-16,7 2 5 0,-12-2-3 0,12 2-4 16,-10-3 5-16,10 3 4 0,-7-1-6 0,7 1-1 15,-11-1-3-15,11 1 4 0,-11-2-2 0,11 2 8 16,-11-1-13-16,11 1-3 0,-11 0 14 0,11 0-2 16,-14-1-12-16,14 1 6 0,-13 0 5 0,5-2-4 15,8 2 1-15,-13 2 9 0,6-2-8 0,7 0-5 16,-14 0-4-16,8 1 7 0,6-1 10 0,-11 1-7 15,11-1 7-15,-14 1-15 0,5 1 4 0,9-2 3 16,-8 0 2-16,8 0 2 0,-12 1-3 0,12-1 2 16,-9 2 4-16,9-2-11 0,0 0 7 0,-11 1 1 0,11-1-5 15,-6 2 5-15,6-2-9 0,0 0 5 16,-10 2-4-16,10-2 11 0,-8 3-5 0,8-3-2 16,-9 2 3-16,9-2-5 0,-10 2 5 0,10-2-7 0,-11 2 2 15,11-2 0-15,-10 1-2 0,5 2 6 0,5-3-12 16,-12 2 9-16,12-2 3 0,-9 1 4 0,3 0-5 15,6-1 1-15,-12 2 0 0,12-2-1 0,-13 1 2 16,7-1-6-16,6 0-2 0,-12 1 7 0,12-1-2 16,-13 2 14-16,13-2-15 0,-12 1 10 0,12-1-2 15,-9 1 1-15,9-1-6 0,-11 1 7 0,11-1 0 16,-11-1 0-16,11 1-1 0,-10 2 0 0,10-2 0 16,-8 0-5-16,8 0 4 0,-14 0-4 0,14 0 4 15,-9-1-7-15,9 1 1 0,-13 0 9 0,13 0-4 16,-12-1-6-16,12 1-1 0,-12 1-3 0,12-1 11 15,-13 0-4-15,7 1-5 0,6-1 2 0,-11 1-6 16,11-1 13-16,-14 1-7 0,14-1 4 0,-11 0-12 16,3 2 14-16,8-2-5 0,-12 0 1 0,12 0 6 15,-11 0-3-15,11 0-2 0,0 0 3 0,-11 0-9 16,11 0 0-16,0 0 3 0,-7 1 9 0,7-1-3 16,0 0 7-16,0 0-3 0,0 0-3 0,-12-3-1 15,12 3 7-15,0 0-4 0,0 0 2 0,0 0-3 0,0 0 6 16,0 0-4-16,0 0 0 0,0 0 3 15,0 0 6-15,0 0-5 0,-9 3 8 0,9-3 3 16,0 0 5-16,0 0-1 0,0 0 8 0,0 0 0 16,0 0 0-16,0 0 5 0,0 0-2 0,0 0-2 0,0 0 7 15,0 0 1-15,0 0-3 0,0 0 2 0,0 0-1 16,0 0-1-16,0 0-4 0,0 0 0 0,0 0-9 16,0 0 5-16,0 0-9 0,0 0 0 0,0 0-5 15,0 0-8-15,0 0-14 0,0 0-26 0,0 0-35 16,0 0-17-16,0 0-39 0,0 0-36 0,0 0-191 15,14-21-373-15,-14 21 165 0</inkml:trace>
  <inkml:trace contextRef="#ctx0" brushRef="#br0" timeOffset="66461.66">10625 10106 123 0,'0'0'144'16,"0"0"-11"-16,1-12 2 0,-1 12-3 0,0 0-10 0,0-9-10 15,0 9-8-15,0 0-10 0,0 0-10 0,0 0-6 16,0 0-9-16,-2-11-11 0,2 11-5 0,0 0-8 16,0 0-7-16,-9 0 3 0,9 0-9 0,0 0-4 15,-20 8-3-15,11-4-3 0,-2 2-2 0,1 1-2 16,-4 2 0-16,-2 3-5 0,2 3 0 0,-6 2-2 15,1 2-2-15,1 1-1 0,0 3 3 0,0-1-3 16,0 3-2-16,-1 0 0 0,4 1-1 0,-1-2 1 16,5 1-2-16,-2 0-2 0,3 0 3 0,1 1 1 15,2-1-4-15,4-9 5 0,-4 2-7 0,6-1 4 16,1-4 2-16,1-2-5 0,3 2 2 0,1-3 1 0,-1-1-2 16,2-3 2-16,1 1 0 0,3 1 0 15,-1-4-1-15,3 1 0 0,-1-1 1 0,2-2 0 16,2 0-11-16,-2-4 10 0,1 1 5 0,0-2-5 15,-1-1 4-15,-1 0-3 0,1-1-1 0,-1-1 4 16,-2-2-3-16,0 1-1 0,-3-2 0 0,-1 1 0 0,-1 0 0 16,-1-1-2-16,-3 0-4 0,1 1 5 15,-2-1-8-15,-2-1 0 0,-2 4 5 0,0 0-3 0,-3-1-1 16,-2 1 4-16,1 1-2 0,-2 2-2 0,-3 1 2 16,0-1-4-16,0 2 3 0,1 2-5 0,-2 2 7 15,1-2-4-15,0 1-2 0,2 1-1 0,-1 0 2 16,2 1-8-16,0-1-4 0,2 2-10 0,2-1-14 15,1 0-3-15,0 1 0 0,5-5-13 0,-4 7-1 16,4-7 1-16,0 0-1 0,7 10-8 0,-2-7-1 16,2-1-7-16,3-1-14 0,-1 2-11 0,1-2-68 15,2 0-184-15,1-1 82 0</inkml:trace>
  <inkml:trace contextRef="#ctx0" brushRef="#br0" timeOffset="66892.41">10718 10360 164 0,'0'0'155'0,"4"-7"-14"0,-4 7-10 0,5-7-8 16,-5 7-7-16,3-5-9 0,-3 5-15 0,0 0-12 15,0 0-4-15,0 0-15 0,7-5-5 0,-7 5-15 16,0 0 2-16,0 0-6 0,0 0-1 0,9 10 0 0,-6-3-4 15,-1-2-3-15,1 4-3 0,0 2-5 16,0-2-3-16,0 3-1 0,2-1 2 0,-3 1-4 16,6 5-1-16,-5-2-3 0,2-1 5 0,-3-2-6 0,2 0 0 15,0-3-1-15,-1 3 2 0,2-3-3 0,-1-1-2 16,-1-2 1-16,0 1 0 0,0-1 1 0,-3-6-7 16,3 6 7-16,-3-6 4 0,4 5-1 15,-4-5 7-15,6 5 7 0,-6-5-3 0,0 0-1 0,0 0-5 16,15-10-4-16,-9 2 3 0,0-2-4 0,1 1-2 15,2-5-1-15,-1-3-2 0,2 2 6 0,-3-3-1 16,2 1-4-16,-1 0 5 0,3 1 3 0,-4 1 17 16,1-1 0-16,0 1-1 0,-3 3 5 0,1 2-7 15,-1 3-3-15,-1-3-4 0,-1 4-2 0,-1 1-2 16,-2 5-15-16,6-9-14 0,-6 9-19 0,3-8-23 16,-3 8-19-16,3-5-36 0,-3 5-26 0,0 0 3 15,0 0-13-15,0 0-125 0,0 0-289 0,0 0 129 16</inkml:trace>
  <inkml:trace contextRef="#ctx0" brushRef="#br0" timeOffset="71210.58">9935 8422 75 0,'0'0'86'0,"0"0"-6"0,0 0-3 16,0 0-4-16,0 0-6 0,0 0 3 0,0 0-2 15,0 0-8-15,0 0-2 0,-14-5-7 0,14 5-6 16,0 0-7-16,0 0-5 0,0 0 1 0,0 0 2 16,0 0-12-16,-3-8-11 0,3 8 9 0,0 0-7 15,-1-9-2-15,1 9 2 0,0 0 0 0,-1-10 6 16,1 10 3-16,0 0-3 0,1-10-8 0,-1 10 8 16,1-9-7-16,-1 9 1 0,4-8-5 0,-1 3 1 15,-3 5-7-15,6-9 5 0,-1 4-2 0,1-1-7 16,-1 1-2-16,-1 0-7 0,2 2 7 0,4-3 1 0,-4 3-2 15,4 1-8-15,-1-3 9 0,1 2-2 0,1 0-1 16,-1-1 2-16,4 2 6 0,-4 0-5 16,4 0 7-16,-5 1-3 0,1 1-3 0,2-1 0 0,-2 1-1 15,-2 1-2-15,1-1-2 0,-9 0 4 0,13 4-2 16,-10-1-1-16,4 1 1 0,-2-1 2 0,1 1 1 16,-1 0 2-16,-3 4-1 0,-2-8 7 0,2 13 3 15,-2-4-2-15,0-2-1 0,-2 3-1 0,-1 3 2 16,-1-2-7-16,0-1 6 0,-1-1 0 0,2 3-5 15,-3 0 7-15,0 0-5 0,2 0-5 0,-1-4 11 16,0 1-7-16,1 0 3 0,0-4-5 0,-1 2 1 16,3-2-4-16,-2 1 6 0,4-6-1 0,-8 9 0 15,4-7 2-15,4-2 1 0,-5 7-2 0,5-7 11 16,-4 5-6-16,4-5 12 0,0 0-3 0,-4 4 6 16,4-4-2-16,0 0 0 0,0 0 8 0,0 0 2 15,0 0-4-15,0 0-3 0,0 0-2 0,0 0 0 16,0 0-8-16,0 0 4 0,0 0 0 0,0 0 0 0,0 0-3 15,0 0 0-15,20-15-27 0,-14 12 3 16,0-1-8-16,3 1 2 0,1-3-12 0,0 2-20 16,1 1-18-16,0-3-16 0,-2 3-27 0,2 0-113 0,-1 0-238 15,-2-1 105-15</inkml:trace>
  <inkml:trace contextRef="#ctx0" brushRef="#br0" timeOffset="72346.99">10369 8504 39 0,'0'0'96'0,"0"0"2"0,0 0-8 0,0 0-7 16,0 0 5-16,0 0-14 0,0 0 2 0,0 0-15 15,0 0 3-15,0 0-8 0,0 0-3 0,0 0 3 0,0 0-4 16,0 0-3-16,0 0 0 0,0 0-5 0,0 0-4 16,0 0-3-16,0 0 8 0,0 0-11 15,0 0 4-15,0 0-3 0,0 0 0 0,0 0-3 16,0 0-1-16,0 0 3 0,0 0 3 0,0 0-1 0,0 0 4 16,0 0-4-16,0 0 4 0,0 0 0 0,0 0-4 15,0 0-8-15,0 0 2 0,0 0-5 0,0 0-1 16,0 0-3-16,0 0 1 0,0 0-1 0,0-12-4 15,0 12-2-15,0 0-3 0,0-10-3 0,0 10 2 16,0 0-1-16,3-11 1 0,-3 11-5 0,1-7 1 16,-1 7-3-16,1-7 3 0,-1 7-3 0,2-8 0 15,-2 8-1-15,1-9 1 0,-1 9-2 0,4-9 2 16,-3 3-3-16,-1 6 2 0,3-10-4 0,-3 10 15 16,2-11-19-16,-2 11 4 0,3-8 0 0,-3 8 2 15,1-8-1-15,-1 8-2 0,1-8-1 0,-1 8 0 16,4-9 1-16,-4 9-1 0,1-7-3 0,-1 7 8 15,0 0-4-15,4-8 1 0,-4 8-4 0,3-7 7 16,-3 7-8-16,2-5 1 0,-2 5 4 0,0 0-3 16,3-8 4-16,-3 8 0 0,0 0-4 0,2-7 3 15,-2 7 3-15,0 0-5 0,4-6 2 0,-4 6 0 16,3-6 0-16,-3 6 1 0,2-6-2 0,-2 6 3 0,3-5-8 16,-3 5 1-16,5-6 3 0,-5 6-6 0,4-8 3 15,-4 8 1-15,0 0-1 0,4-6 4 0,-4 6-1 16,4-4-5-16,-4 4 0 0,3-8-8 0,-3 8-2 15,7-4-2-15,-7 4 9 0,5-7-4 0,-5 7 2 16,7-5 4-16,-7 5 3 0,6-4 0 0,-6 4 6 16,3-5-10-16,-3 5 5 0,6-3-2 0,-6 3-8 15,0 0 5-15,7-5 6 0,-7 5-5 0,0 0 5 16,0 0 2-16,8-3-7 0,-8 3 4 0,0 0-7 16,0 0 6-16,0 0-2 0,0 0 1 0,0 0 3 15,0 0 4-15,0 0-9 0,9-2-6 0,-9 2 13 16,0 0 4-16,0 0-1 0,4 10-2 0,-4-10-1 15,0 0 1-15,1 7-3 0,-1-7 16 0,3 10-13 16,-3-10-1-16,1 9-2 0,0-4-1 0,0 2 5 16,-1-7-4-16,0 13 6 0,0-4 0 0,2-1-6 15,-1 0 5-15,-1 1-1 0,0-2 3 0,0 4-4 16,0-2-3-16,0-9 3 0,-1 15-3 0,1-8 5 16,0 0-4-16,0-7 7 0,0 14-3 0,0-6 1 15,0-8-6-15,1 13-4 0,-1-7 11 0,0-6-3 0,0 12 8 16,0-12-11-16,0 9 2 0,0-9 1 15,0 6 0-15,0-6-2 0,0 0 4 0,0 0-1 16,0 0 2-16,1 8 2 0,-1-8-1 0,0 0-3 16,0 0 3-16,9 1 6 0,-9-1-3 0,0 0-2 0,0 0 7 15,16-6-15-15,-10 2 10 0,3 1-8 0,-2-3 2 16,3 1 0-16,0-2 1 0,-1 2 0 16,0 0-3-16,2-1-1 0,-2-1 3 0,-1 3 3 0,2-2-4 15,-1 2 6-15,-3-4-5 0,2 5 5 0,-2-1-3 16,1 1-4-16,-7 3 3 0,9-5-1 0,-9 5 1 15,7-5-4-15,-7 5-2 0,8-3-2 0,-8 3 6 16,0 0 0-16,0 0-15 0,0 0-12 0,8-2-17 16,-8 2-5-16,0 0 1 0,0 0-16 0,0 0-23 15,0 0-23-15,0 0-109 0,0 0-236 0,0 0 105 16</inkml:trace>
  <inkml:trace contextRef="#ctx0" brushRef="#br0" timeOffset="73988.42">8539 9719 43 0,'0'0'49'0,"0"0"-9"0,-9-1 0 16,9 1-4-16,0 0-2 0,0 0 2 0,0 0-11 16,0 0-2-16,-11 2 0 0,11-2-9 0,-8 4 4 15,8-4-4-15,-6 5-1 0,6-5 7 0,-5 7-4 16,5-7-6-16,-4 7 1 0,4-7-6 0,-2 8-2 16,2-8 7-16,-1 9-5 0,1-9-4 0,0 8 4 15,0-8 2-15,3 10 1 0,-3-10-4 0,4 7-2 16,-2-2 8-16,-2-5-2 0,5 4 2 0,-5-4-7 15,5 7 0-15,-5-7 4 0,8 2-3 0,-8-2 3 16,8 1 3-16,-8-1 1 0,0 0 9 0,12-1-8 16,-12 1-1-16,12-3 5 0,-7-1-4 0,0 0-4 15,-5 4 7-15,9-7-12 0,-6 3 2 0,2-3-1 16,-5 7 4-16,5-10 0 0,-3 4-3 0,-2 6-4 16,2-10 3-16,-2 10 3 0,-2-9-5 0,2 9-1 0,0 0-7 15,-2-10 7-15,2 10-3 0,-5-5 5 16,5 5-5-16,0 0 2 0,-9-2-1 0,9 2-2 15,0 0 6-15,0 0-6 0,-13 4 7 0,13-4-8 0,-6 6-3 16,3-1 4-16,3-5 6 0,-5 9-4 0,5-9-6 16,-3 12 10-16,2-6-2 0,1-6-9 0,3 10 8 15,-3-10-3-15,5 11 1 0,-3-7 5 0,3 1 2 16,-5-5-3-16,9 6-2 0,-5-3 9 0,-4-3-9 16,9 4 5-16,-9-4 1 0,13 1 2 0,-7-2-8 15,-6 1 7-15,11-4-1 0,-4 0-1 0,-3-1 3 16,1 1-3-16,-5 4 3 0,7-9-5 0,-5 3 3 15,0-1-6-15,-2 7 4 0,0-10 2 0,0 10 0 16,-3-12-5-16,3 12 2 0,-4-7-13 0,0 1 12 16,4 6 0-16,-10-5-6 0,4 3 3 0,6 2 1 15,-11-2 2-15,11 2 0 0,-11 0 2 0,11 0-9 16,-13 4 2-16,8-3-1 0,5-1 4 0,-9 6-4 16,5-2 8-16,4-4-12 0,-6 7 7 0,6-7 5 15,-5 8-3-15,5-8 2 0,0 0-1 0,2 11-2 16,-2-11-6-16,7 6 5 0,-7-6 0 0,9 4-10 15,-6-2 15-15,-3-2-1 0,11 1-5 0,-11-1 8 16,8 0-1-16,-8 0-2 0,0 0-2 0,15-4 2 16,-15 4 1-16,9-5 0 0,-4 3 0 0,-5 2-3 15,5-6 5-15,-5 6-7 0,2-7-12 0,-2 7-9 0,0 0-16 16,2-8-30-16,-2 8-44 0,0 0-121 0,-11-9 54 16</inkml:trace>
  <inkml:trace contextRef="#ctx0" brushRef="#br0" timeOffset="75487.98">8547 10039 39 0,'2'-4'98'0,"-2"4"1"0,0 0 0 0,0 0-7 15,0 0-13-15,0 0-9 0,0 0 1 0,0 0-8 16,0 0-3-16,0 0-5 0,0 0-8 0,0 0-7 16,0 0-6-16,0 0-5 0,0 0-2 15,0 0-20-15,0 0 18 0,0 0 9 0,0 0-16 0,0 0-10 16,0 0 6-16,-11 18 1 0,6-13-4 0,2 2 1 15,-1-1 4-15,0 2-10 0,-1-1 8 0,-2 3-5 16,2 0 4-16,0 2-7 0,1-1 0 0,-3 4 0 16,-2-1 13-16,4-1-19 0,-2 1 3 0,1-2-3 15,0 4 5-15,0 0 3 0,-1 1 3 0,1-3-2 16,2-2-7-16,-1 3 1 0,1-3 2 0,0-1 0 16,2-1 5-16,1-1-2 0,-2-2-11 0,0-1 7 15,3-6-7-15,-1 11 5 0,1-11 4 0,-3 7-2 16,3-7-1-16,0 0 5 0,-1 7 17 0,1-7 12 15,0 0-5-15,0 0-7 0,0 0 3 0,0 0 1 16,12-21-8-16,-8 12 2 0,2-2-6 0,0-3 2 16,3-4-4-16,-4 1-4 0,4-1-1 0,-1-6-6 15,0-1 8-15,-3 9-11 0,4-9 3 0,-4 8 6 16,0 1-3-16,1 0-4 0,1 0 0 0,-3 6 4 0,1-1-3 16,-2 2 15-16,1-1-7 0,-2 4 0 15,0-2 2-15,1 3-4 0,-1-1 4 0,-2 6-7 16,4-11-5-16,-1 7 1 0,-3 4 11 0,5-9-9 0,-5 9-4 15,0 0-2-15,0 0 1 0,4-5 5 0,-4 5-10 16,0 0-1-16,0 0 3 0,0 0 4 16,7-3-4-16,-7 3 0 0,0 0-7 0,9 10 6 0,-4-1 1 15,-1-4 2-15,2 3-1 0,0 3 3 0,0-1-3 16,-1 2 1-16,0-1 7 0,3 0-9 0,0 6-2 16,-2-1 7-16,1-1-5 0,-2 1 3 0,1 1-4 15,0 0 8-15,-1-2-6 0,1 0 3 0,0-1 0 16,-1 2 0-16,-3-3 1 0,2-1 0 0,2 2-2 15,-4-1 3-15,2-2-3 0,0 0 3 0,-3-2-2 16,2-1 4-16,0-2-9 0,-1 0 2 0,-2-6-9 16,3 10 5-16,-3-10-5 0,2 6-14 0,-2-6-15 15,0 0 3-15,2 8-1 0,-2-8-26 0,0 0 6 16,0 0-12-16,0 0-20 0,0 0-129 0,0 0-237 16,0 0 105-16</inkml:trace>
  <inkml:trace contextRef="#ctx0" brushRef="#br0" timeOffset="75811.03">8414 10293 1 0,'0'0'103'16,"0"0"-17"-16,0 0 2 0,0 0 3 15,0 0-21-15,0 0-3 0,-9-3-9 0,9 3-10 16,0 0-7-16,0 0 7 0,0 0-9 0,0 0 1 0,31-4 3 16,-20 4-13-16,7-4 3 0,0 4-10 0,2-3 5 15,1 1-6-15,-2 0 0 0,1 1-3 0,2-2 3 16,-3 1-10-16,2-2 5 0,-1 3-15 0,-3-2 16 16,-3 2-8-16,-3 0 6 0,0 1-8 0,0-1-1 15,-3 1-9-15,-8 0 7 0,13-1-9 0,-13 1 2 16,11-2-13-16,-11 2-1 0,0 0 1 0,0 0 0 15,6 2-15-15,-6-2-14 0,0 0-9 0,0 0-18 16,0 0-71-16,-26 8-153 0,15-8 67 0</inkml:trace>
  <inkml:trace contextRef="#ctx0" brushRef="#br0" timeOffset="77247.96">13239 9782 15 0,'0'0'48'0,"0"0"-11"0,0 0 0 16,0 0 0-16,0 0-8 0,0 0 4 0,0 0-10 16,0 0 2-16,0 0 3 0,-5-21-8 0,5 21-4 15,0 0 3-15,0 0-1 0,-6-6-2 0,6 6 5 0,-5-5-11 16,5 5 4-16,-5-4-3 0,5 4 4 0,-8-3-6 16,8 3 4-16,0 0-6 0,-14-1-4 15,14 1 0-15,-7 0-1 0,7 0 4 0,0 0-8 16,-13 3 1-16,13-3 0 0,-7 4 4 0,2-2-2 15,5-2 1-15,-6 7 1 0,6-7 0 0,-5 9-3 0,3-4-3 16,2-5 5-16,0 0 3 0,0 13-8 0,0-13 8 16,4 9-2-16,-4-9-6 0,5 9 3 15,-1-6 5-15,-4-3 4 0,8 5 5 0,-4-1 0 0,-4-4 2 16,9 5 0-16,-9-5-1 0,10 2-11 0,-10-2 14 16,10 1 2-16,-10-1 1 0,0 0-6 0,13-3 7 15,-13 3-6-15,7-2-1 0,-7 2 4 0,9-7-2 16,-6 3-6-16,-3 4 2 0,4-8-3 0,-2 3 12 15,-2 5 1-15,4-9-1 0,-4 9-2 0,1-11-4 16,-1 11 0-16,-1-9 6 0,1 9-3 0,0 0-1 16,-2-10-6-16,2 10 3 0,0 0-9 0,-2-9 8 15,2 9 0-15,0 0-18 0,0 0-8 0,0-7-22 16,0 7-9-16,0 0-1 0,0 0 2 0,0 0-18 16,0 0-77-16,0 0-148 0,0 0 66 0</inkml:trace>
  <inkml:trace contextRef="#ctx0" brushRef="#br0" timeOffset="79112.16">13335 10035 81 0,'0'0'93'0,"0"0"0"0,0 0-14 0,0 0-6 15,0 0-5-15,0 0-4 0,0 0-10 0,0 0 4 16,0 0-18-16,0 0 5 0,0 0-8 0,0 0 0 15,0 0-4-15,0 0 2 0,0 0 4 0,0 0-10 16,0 0-4-16,0 0 5 0,0 0-4 0,0 0-1 16,0 0 4-16,0 0-5 0,0 0-4 0,0 0-7 15,0 0 0-15,-2-12 3 0,2 12-2 0,0 0-5 16,0 0-1-16,0 0 5 0,0 0-1 0,0 0-6 16,0-9 3-16,0 9-3 0,0 0-3 0,0 0 2 15,0 0 3-15,0 0-8 0,0 0 11 0,0 0-10 16,0 0 9-16,0 0-8 0,0-11 3 0,0 11-2 0,0 0 2 15,0 0-9-15,0 0 7 0,0-10 0 16,0 10 0-16,0 0-3 0,0 0-5 0,0 0-1 16,0 0 2-16,0-7 3 0,0 7-2 0,0 0 0 15,0 0 11-15,0 0-10 0,0 0 1 0,0 0-1 0,2-8 7 16,-2 8-10-16,0 0 10 0,0 0-12 0,0 0 3 16,3-7 4-16,-3 7 2 0,0 0-12 15,0 0 13-15,0 0-6 0,0 0 4 0,2-7-3 0,-2 7-1 16,0 0-3-16,0 0 13 0,0 0-5 0,0 0-2 15,0 0 0-15,0 0 3 0,0 0-5 0,2-6 3 16,-2 6 1-16,0 0 0 0,0 0-7 0,0 0 9 16,0 0 3-16,0 0-2 0,0 0 2 0,0 0 2 15,0 0 9-15,0 0-4 0,0 0 1 0,0 0-4 16,0 0-2-16,0 0 9 0,0 0-8 0,0 0 6 16,0 0-4-16,0 0 2 0,0 0 0 0,0 0-4 15,0-9-2-15,0 9-7 0,0 0 0 0,0 0 5 16,0 0-3-16,0 0-1 0,0 0-5 0,0 0 2 15,0 0-9-15,0 0 10 0,0 0-4 0,0 0 9 16,0 0-4-16,0 0-3 0,0 0 5 0,-5 23-5 16,5-23-2-16,-2 9 4 0,2-9 6 0,-2 9-4 15,2-9-2-15,0 13-1 0,-2-6 1 0,0 0-4 16,2-7 2-16,-2 15 1 0,0-8-2 0,1 0 4 16,1 1 3-16,0-8 2 0,-5 15-16 0,5-7 11 15,-2-1-2-15,0 0 3 0,2-7-1 0,-5 10 2 16,5-10-7-16,-2 8 7 0,0-3-10 0,2-5 11 15,0 0-9-15,0 9 10 0,0-9-7 0,0 0 5 0,-2 8-1 16,2-8-1-16,0 0 3 0,0 0-1 16,0 0 3-16,0 0-1 0,0 0-3 0,0 0 6 0,0 0-5 15,0 0-4-15,0 0-2 0,0 0 6 16,0 0 1-16,0 0-3 0,0 0-4 0,0 0 1 0,0 0 0 16,0 0 5-16,-2-23-9 0,2 23 2 0,0-12-4 15,0 12 6-15,2-13-6 0,0 5 5 0,-2 8-4 16,0-13 4-16,0 7 0 0,0 6-5 0,2-10 2 15,0 3-2-15,-2 7-6 0,0-11 7 0,0 11-9 16,0-13 9-16,2 8 4 0,-2 5-7 0,3-9-13 16,-3 9 12-16,4-11-1 0,-4 7 6 0,0 4-1 15,3-12 6-15,-1 5-10 0,-1 0-1 0,-1 7 4 16,4-11-11-16,-2 3 11 0,0 3-3 0,-2 5 0 16,2-12-3-16,1 7 5 0,-3 5-2 0,6-8 0 15,-6 8 1-15,4-7-1 0,0 3 2 0,-4 4 5 16,6-6-5-16,-6 6 12 0,4-6-3 0,-4 6-8 15,3-6 5-15,-3 6 2 0,8-7-6 0,-4 3 4 16,-1 0 6-16,6 1-11 0,-4 0 4 0,-5 3-1 16,11-3-1-16,-5 1 8 0,4-2-5 0,-4 3 4 15,3-1 2-15,-9 2-9 0,16-3 6 0,-9 3-4 16,4-1 4-16,0 1-7 0,-11 0 4 0,14 2-4 16,-6 2 1-16,-2-3 3 0,2 1-1 0,-8-2-2 15,9 5 2-15,-5-1 11 0,-2 1-6 0,2 0 1 0,-4-5-2 16,2 10-6-16,-4-2 9 0,2-8-10 0,-4 13 12 15,-2-4-10-15,0-1 4 0,-1 0 2 16,-3 2 3-16,2-4-8 0,1 1 4 0,-2 1-1 0,0-1 10 16,0 0 0-16,0-3-6 0,3 1-1 0,-2-2 5 15,8-3-13-15,-11 4 13 0,11-4 2 0,-6 5-3 16,6-5-1-16,-4 2-1 0,4-2-3 0,0 0 4 16,0 0-3-16,0 0-9 0,0 0-4 0,-6 6 10 15,6-6-1-15,0 0 8 0,0 0-9 0,0 0 0 16,21 6-2-16,-15-5 5 0,2 1 0 0,-4 1 0 15,3 0-3-15,4 1 0 0,-2 0 5 0,-4-1-4 16,3 0 4-16,-3 1 1 0,3 1-11 0,-2-1 5 16,0 0-3-16,-2 1 6 0,1-1-8 0,-1 2 8 15,-2-1-2-15,4 1 2 0,-4 1 2 0,-2-7-7 16,2 12-1-16,-2-5 4 0,0-7 1 0,-4 14 1 16,1-7-6-16,0-1 11 0,1 2-9 0,0-2 7 15,-4 2 0-15,-1 0-4 0,2-1-1 0,-6 1 4 16,2-1 3-16,0-2-6 0,-2 2 14 0,2-2-16 15,0-1 7-15,-1 0 1 0,0 0 5 0,3-3 5 0,-2 2-10 16,-3-2 6-16,4 0 4 0,8-1-6 16,-14 0 11-16,5 0-4 0,9 0-4 0,-15 0 4 15,7 0-2-15,8 0 14 0,-13-4-5 0,13 4 5 16,-10-4-7-16,4 4 10 0,6 0 2 0,-9-3 1 0,9 3-9 16,0 0 1-16,-11-5-1 0,11 5-3 0,-6-2-6 15,6 2 1-15,0 0 3 0,-10-1 0 16,10 1-5-16,0 0 3 0,0 0-5 0,-8-2-2 0,8 2 0 15,0 0-2-15,0 0-1 0,0 0-3 0,0 0 3 16,-5-6-7-16,5 6 0 0,0 0 4 16,0 0-8-16,0 0 4 0,0 0-13 0,0 0-2 15,0 0-18-15,0 0-9 0,0 0-9 0,0 0-14 0,0 0-12 16,0 0-42-16,0 0-100 0,-6-7-235 0,6 7 105 16</inkml:trace>
  <inkml:trace contextRef="#ctx0" brushRef="#br0" timeOffset="80799.86">13482 7991 16 0,'0'0'30'0,"0"0"4"0,0 0-2 0,0 0-2 15,0 0-5-15,0 0-7 0,0 0 9 0,0 0-3 16,0 0-7-16,0 0-3 0,0 0-6 0,0 0 7 16,0 0 1-16,0 0-6 0,0 0 0 0,0 0-3 15,-10 11-3-15,10-11 5 0,-9 4 2 0,9-4-12 16,-6 4 3-16,3 0 4 0,3-4-2 0,-6 5-1 16,6-5-1-16,-8 3-4 0,8-3 4 0,0 0 0 15,-6 6 3-15,6-6-6 0,0 0 6 0,-7 3-4 0,7-3 11 16,0 0-4-16,0 0 0 0,0 0 8 15,0 0 6-15,-4 4 6 0,4-4 4 0,0 0 0 16,0 0 3-16,0 0 0 0,0 0-15 0,0 0 3 16,0 0 5-16,0 0-9 0,0 0 0 0,0 0-1 0,0 0-1 15,0 0-8-15,0 0 2 0,0 0 6 0,0 0-5 16,0 0-2-16,0 0-4 0,0 0 0 0,0 0-1 16,0 0-3-16,0 0 8 0,0 0-6 0,0 0 5 15,0 0-9-15,0 0 6 0,0 0-9 0,0 0-3 16,0 0-2-16,0 0-14 0,0 0-12 0,0 0-17 15,0 0-17-15,0 0-44 0,0 0-122 0,0 0 54 16</inkml:trace>
  <inkml:trace contextRef="#ctx0" brushRef="#br0" timeOffset="81743.17">13888 8128 8 0,'0'0'75'0,"0"0"19"15,6-6-11-15,-6 6-6 0,0 0 1 0,5-5 2 16,-5 5-11-16,0 0 0 0,4-6-7 0,-4 6 14 16,6-4-23-16,-6 4-5 0,0 0 6 0,4-4-10 0,-4 4 3 15,4-7-6-15,-4 7-1 0,0 0 2 0,4-6-8 16,-4 6-6-16,0 0-4 0,0 0-9 16,2-7 7-16,-2 7 1 0,0 0-1 0,0 0 1 0,-2-10-5 15,2 10-2-15,0 0-12 0,0 0 7 0,-4-8-6 16,4 8 3-16,0 0-3 0,0 0 5 0,0 0-1 15,-8-2-9-15,8 2 6 0,0 0-8 0,0 0 4 16,-13 1-1-16,13-1-2 0,0 0 5 0,-15 3-3 16,11 0 9-16,-4 0-13 0,8-3 2 0,-11 4 4 15,3-1-3-15,3 0 4 0,-2 1-5 0,7-4 6 16,-13 6-2-16,9-3-7 0,-1 0 0 0,-4-1 5 16,9-2-1-16,-9 6-2 0,4-2 5 0,-1 0-4 15,6-4-2-15,-10 7-16 0,4-4 19 0,2 4 5 16,-1-4 3-16,1 3-7 0,0 0-5 0,-2-1 3 15,4 1-2-15,-2-1 1 0,2 3 3 0,-3 0 1 0,3-2 2 16,0 1-10-16,-2 2 10 0,3-1-3 16,-1 0 6-16,0-1-12 0,2-7 7 0,-3 14-7 15,3-8 3-15,0-6-1 0,0 13 5 0,0-7-3 16,0-6 4-16,0 12-3 0,3-4 3 0,-1-3-1 0,-2-5 7 16,5 15-14-16,-3-11 7 0,0 3 2 15,0-1-2-15,2 1-5 0,-1-3 0 0,1 3 2 16,3 2 6-16,-4-5-5 0,1 3 2 0,0-2-3 0,1 0 6 15,1-2-5-15,-1 0-2 0,4 1 2 0,-2-3 0 16,3 3 1-16,-2-2 2 0,3 1-5 16,-4-1 4-16,1 0 6 0,2-2-2 0,1 1-10 0,-3-1 1 15,-8 0 5-15,17 0 4 0,-9 2-5 0,-8-2 2 16,14-2-2-16,-9 4-1 0,-5-2 3 0,10-3 2 16,-10 3-7-16,9-2 7 0,-9 2-7 0,0 0 6 15,0 0-3-15,10 3 3 0,-10-3 0 0,0 0-4 16,0 0 1-16,0 0 0 0,0 0 2 0,9 0 2 15,-9 0-7-15,0 0 5 0,0 0 6 0,0 0-3 16,0 0-12-16,0 0 19 0,0 0-7 0,0 0-6 16,0 0 1-16,0 0 7 0,0 0-7 0,0 0-3 15,0 0-17-15,4-7-23 0,-4 7-3 0,0 0-4 16,5-5-15-16,-5 5-16 0,4-6-24 0,-4 6-86 16,0-7-205-16,0 7 91 0</inkml:trace>
  <inkml:trace contextRef="#ctx0" brushRef="#br0" timeOffset="83940.18">13729 4706 44 0,'0'0'52'0,"0"0"3"0,0 0-4 0,4-6-8 16,-4 6-6-16,0 0-3 0,0 0-6 0,2-7 3 0,-2 7-6 16,0 0-4-16,0-8-2 0,0 8-2 0,0 0 7 15,0 0-8-15,2-7-7 0,-2 7 5 0,0 0-7 16,0 0 3-16,0 0-5 0,0 0 2 0,-10-4-3 15,10 4-3-15,0 0 5 0,0 0-6 0,-15 8 0 16,15-8 2-16,-8 5 1 0,5-1 3 0,3-4-1 16,-6 7-10-16,6-7 3 0,-5 7 4 0,5-7 1 15,-3 6-6-15,3-6 0 0,-2 7 3 0,2-7 2 16,0 0 2-16,5 10-7 0,-5-10 3 16,7 3 4-16,-7-3 1 0,9 3-3 0,-9-3 0 0,11 3 1 15,-4-2-5-15,-7-1 5 0,13-1 0 0,-13 1 0 16,11-1-3-16,-3-1 9 0,-8 2-11 0,11-3 6 15,-11 3-4-15,8-2 1 0,-8 2 6 0,8-4-4 16,-8 4-4-16,6-4-1 0,-6 4 4 16,0 0-4-16,0 0 4 0,0 0-1 0,0 0-4 0,0 0 5 15,0 0-3-15,0 0 4 0,0 0-8 0,0 0 4 16,0 0 0-16,-16-10 2 0,16 10-2 0,0 0 2 16,0 0-1-16,-11-1-3 0,11 1 4 0,0 0-1 15,0 0 0-15,0 0 3 0,0 0-2 0,0 0 1 16,0 0-4-16,0 0 4 0,0 0-1 0,0 0 5 15,0 0-9-15,0 0 6 0,0 0-17 0,-6-1-7 16,6 1-15-16,0 0-57 0,0 0-99 0,0 0 45 16</inkml:trace>
  <inkml:trace contextRef="#ctx0" brushRef="#br0" timeOffset="84542.16">14079 4692 79 0,'0'0'126'0,"0"0"-3"0,-1-13 5 0,1 13-2 16,0 0 3-16,0 0-10 0,1-8-5 0,-1 8-11 16,0 0-14-16,0 0-5 0,0 0-9 0,0 0-9 15,0 0-8-15,0 0-3 0,0 0-12 0,0 0-4 16,0 0-5-16,0 0-6 0,0 0-3 0,0 0-1 16,0 0-7-16,0 0-1 0,0 0-5 0,0 0 1 15,0 0-4-15,0 0 4 0,0 0 0 0,0 0-5 16,0 0 1-16,0 0 3 0,-3 27-7 0,3-19 4 15,0 0-8-15,0 2 3 0,-2 0 2 0,2 1-2 16,0-1 0-16,0-1-4 0,0 2 4 0,-2 0 2 16,2 1-2-16,-2-2-3 0,2 0 1 0,-2 0-3 15,0-2 6-15,2-8-2 0,0 13-1 0,-1-7-1 16,1-6-1-16,-1 9 3 0,1-9-5 0,1 9 3 16,-1-9 1-16,0 0 1 0,0 0-4 0,0 9 13 15,0-9-9-15,0 0 0 0,0 0-3 0,0 0 1 0,0 0 5 16,0 0 3-16,0 0-2 0,0 0 0 15,0 0-5-15,0 7 4 0,0-7-5 0,0 0 7 16,0 0-6-16,0 0 5 0,0 0-4 0,0 0-1 16,0 0 5-16,0 0-3 0,0 0-2 0,0 0 2 15,0 0 0-15,0 0-3 0,0 0 2 0,0 0 1 0,0 0-2 16,0 0 0-16,0 0 2 0,0 0-3 16,0 0-9-16,0 0-3 0,0 0-4 0,0 0-11 15,0 0-26-15,0 0-19 0,0 0-16 0,0 0-2 16,0 0-3-16,0 0-8 0,0 0-9 0,0 0-9 0,9-19-68 15,-7 13-202-15,-2 6 89 0</inkml:trace>
  <inkml:trace contextRef="#ctx0" brushRef="#br0" timeOffset="85254.04">14119 4705 6 0,'0'0'95'0,"0"0"-2"0,0 0 3 16,0 0-3-16,0-10 2 0,0 10-7 0,0 0-11 0,0 0-2 16,0-8-14-16,0 8-7 0,0 0-4 0,0-9-4 15,0 9-4-15,0 0-9 0,3-7 4 0,-3 7-12 16,0 0 5-16,2-7-9 0,-2 7 2 0,2-7-4 16,-2 7-6-16,0 0-6 0,0 0 3 0,0 0-5 15,5-6 5-15,-5 6-4 0,0 0 3 0,0 0-12 16,0 0-4-16,6-5 0 0,-6 5 12 0,0 0-7 15,9 0 2-15,-9 0-1 0,0 0 16 0,12 3-12 16,-12-3-9-16,10 3 4 0,-5-2 0 16,-5-1-11-16,8 4 13 0,0-1 0 0,-4 1 4 0,1 0-4 15,1 1-2-15,-1-2 13 0,2 0-12 0,-2 3 1 16,-1 0-3-16,2 1 0 0,-2-3 3 0,1 5-4 16,0-3 4-16,0 1-7 0,-1 2-4 0,0-1 8 15,-2-1-2-15,-1 1-1 0,-1 0 9 0,0 1-1 16,2-1-4-16,-2-8-1 0,-3 15 3 0,3-5-4 15,-1-2 4-15,1-8-2 0,-3 17 7 0,3-10-11 16,-4 1 6-16,2 1-6 0,-2-1 4 0,-2 1 4 16,1-2 2-16,-1 1-8 0,2 1 10 0,0-3-11 15,-1 0 9-15,5-6-3 0,-8 8-1 0,4-3 3 16,0-2-1-16,4-3 1 0,-7 7-4 0,3-4 2 16,4-3-4-16,-5 5 4 0,5-5 0 0,0 0 1 15,-7 4 4-15,7-4-7 0,0 0 5 0,0 0-7 16,0 0 3-16,-6 6 2 0,6-6-1 0,0 0 1 15,0 0 6-15,0 0-5 0,0 0 2 0,0 0-7 16,-9 3-1-16,9-3 22 0,0 0-18 0,0 0-5 16,-8 1 5-16,8-1-7 0,-10 2 11 0,10-2-4 15,-9 1-2-15,9-1-1 0,-11 1 11 0,11-1-5 16,-8 0-5-16,8 0 6 0,0 0 1 0,-11 0-9 16,11 0 9-16,0 0-7 0,0 0 2 0,-12 2 4 15,12-2 11-15,0 0-14 0,0 0 4 0,0 0-1 16,-10 1 3-16,10-1-2 0,0 0 0 0,0 0-7 15,0 0 13-15,0 0-11 0,0 0 4 0,0 0 7 16,0 0-1-16,0 0-5 0,0 0 5 0,-9 0-4 16,9 0 16-16,0 0-10 0,0 0 6 0,0 0 3 15,0 0-9-15,0 0 6 0,0 0-6 0,0 0-2 16,0 0-5-16,0 0-2 0,-8-3-4 0,8 3-30 16,0 0-29-16,-5-5-38 0,5 5-121 0,-9-2-237 15,9 2 105-15</inkml:trace>
  <inkml:trace contextRef="#ctx0" brushRef="#br0" timeOffset="87550.04">9066 4543 34 0,'0'0'50'0,"0"0"-3"0,0 0-5 16,0 0-4-16,0 0 1 0,0 0-5 0,0 0-5 15,0 0-4-15,-3-11-3 0,3 11 0 0,0 0-5 16,0 0 4-16,0 0-8 0,0 0-1 0,0 0 7 16,0 0 1-16,-6-11 7 0,6 11-1 0,0 0-4 15,0 0 3-15,0 0-7 0,0 0-3 0,-4-6 1 16,4 6-3-16,0 0-1 0,0 0 0 0,0 0-9 16,0 0-4-16,0 0 1 0,0 0 4 0,0 0-4 15,0 0-4-15,0 0-3 0,0 0 2 0,0 0 1 0,0 0-2 16,0 0 3-16,0 0 1 0,0 0 6 15,0 0-8-15,0 0 0 0,0 0 2 0,-1 22-4 16,1-22 8-16,0 0-5 0,5 6 5 0,-5-6-3 16,0 0 3-16,0 0 1 0,0 0 0 0,1 8 9 15,-1-8-3-15,0 0 2 0,0 0-3 0,0 0 3 0,0 0-2 16,0 0 9-16,14-14 16 0,-14 14-13 0,4-6-7 16,-4 6 5-16,2-8-8 0,-2 8 7 0,2-10-10 15,-2 10-1-15,0-7 3 0,0 7 3 16,0 0-17-16,0-10-11 0,0 10-10 0,0 0-12 0,-3-8-15 15,3 8-7-15,0 0-55 0,-6-7-123 0,6 7 54 16</inkml:trace>
  <inkml:trace contextRef="#ctx0" brushRef="#br0" timeOffset="88390.5">9130 4107 67 0,'0'0'105'0,"3"-7"3"0,-3 7-4 0,0 0 0 0,0 0-16 16,0 0 3-16,0 0-22 0,0 0-10 0,0 0-7 16,2-8 4-16,-2 8-11 0,0 0-11 15,0 0 10-15,0 0-13 0,0 0-7 0,0 0 5 16,0 0-11-16,0 0-4 0,0 0 0 0,0 0-4 16,2 23 2-16,-3-14 2 0,1-9 5 0,-1 18-3 0,-1-7-12 15,2 1 2-15,-3 1 3 0,1-2 1 0,2 6-9 16,-2-3 4-16,-1 2-9 0,2-5 10 0,1 5-4 15,-1-4 7-15,-1 1-7 0,1-2 2 16,1 3 1-16,-1-6 0 0,-2 2-2 0,3-3 1 0,0-7 5 16,-2 12-7-16,0-7 6 0,2-5-10 0,0 0 4 15,0 11 7-15,0-11-4 0,-2 7-4 0,2-7 7 16,0 0-3-16,0 0 4 0,0 0 1 16,0 0-3-16,0 0-4 0,0 0-17 0,0 0 7 15,0 0-14-15,0 0 4 0,0 0-17 0,0 0-5 0,2-33-2 16,-2 24-6-16,0-2-8 0,0-2-4 0,2 2-5 15,0-2 6-15,-1-2 3 0,1 3-1 0,0-3 8 16,-3 2 0-16,1 2 7 0,0-1 0 0,0-1 8 16,4 3 0-16,-3-1 6 0,-2 2 5 15,1 0 4-15,0 9 3 0,0-12 4 0,0 5 2 16,0 7-4-16,-1-14 10 0,1 14 7 0,-2-9 2 0,2 9 15 16,-2-7 1-16,2 7 1 0,-2-8 4 0,2 8 3 15,0 0 1-15,0 0 1 0,0 0-4 0,2-11-2 16,-2 11-3-16,0 0-1 0,0 0-7 0,0 0 2 15,0 0 0-15,0 0 2 0,0 0-11 16,-3-7-2-16,3 7 8 0,0 0-3 0,0 0-3 0,0 0-2 16,0 0 3-16,0 0-7 0,0 0-3 0,0 0 8 15,0 0-9-15,0 0 4 0,0 0-4 0,0 0 4 16,0 0-4-16,0 0 7 0,0 0-1 0,14 1 3 16,-14-1-4-16,0 0 0 0,13 2-3 15,-13-2 0-15,10 0 10 0,-10 0-9 0,16-2 8 0,-10 1-7 16,-6 1 10-16,13-2-9 0,-7 1 5 0,-6 1-7 15,16 0 2-15,-16 0 0 0,11-1 2 0,-11 1-4 16,10-1-3-16,-10 1 7 0,8-3 2 16,-8 3-7-16,0 0 0 0,0 0-3 0,10 0 6 15,-10 0-3-15,0 0-1 0,9 1-11 0,-9-1 3 16,0 0 9-16,0 0-12 0,4 5 0 0,-4-5-15 0,0 0 12 16,0 0-16-16,1 9-11 0,-1-9-9 0,0 0-8 15,0 0-58-15,-5 11-125 0,5-11 57 0</inkml:trace>
  <inkml:trace contextRef="#ctx0" brushRef="#br0" timeOffset="88671.93">9106 4206 55 0,'0'0'62'0,"0"0"-5"0,16 3 2 0,-16-3-8 16,13 0-14-16,-13 0-1 0,12-1 2 16,-4 1-6-16,2-1-3 0,1 2-4 0,-11-1 0 15,12 0-5-15,-3-1-2 0,-9 1-2 0,13 0 1 16,-5 0-2-16,-8 0-7 0,12 0 10 0,-12 0-7 16,12 0 1-16,-12 0-3 0,10 0-1 0,-10 0-6 0,9 0-7 15,-9 0-6-15,0 0-11 0,10 0-6 0,-10 0-3 16,0 0-3-16,0 0 3 0,0 0-7 0,0 0-7 15,0 0-25-15,0 8-74 0,0-8 33 16</inkml:trace>
  <inkml:trace contextRef="#ctx0" brushRef="#br0" timeOffset="88909.5">9187 4307 9 0,'0'0'41'0,"-1"8"2"16,1-8 7-16,0 0 5 0,0 0-8 0,1 10-9 16,-1-10 16-16,3 7-14 0,-3-7-3 15,5 6-2-15,-5-6 11 0,5 5-10 0,-5-5 3 16,5 4-3-16,0-1 5 0,-5-3-2 0,12 3-5 16,-5-3-12-16,-7 0 5 0,12 2-13 0,-4-2 8 0,-8 0-6 15,17 0-10-15,-10 0-14 0,3 0-15 0,-1 0-13 16,-9 0-26-16,17-3-55 0,-17 3-126 0,11-3 56 15</inkml:trace>
  <inkml:trace contextRef="#ctx0" brushRef="#br0" timeOffset="91268.04">4126 4595 39 0,'0'0'57'16,"0"0"-2"-16,0 0-3 0,0 0-3 0,0 0-3 15,-4-13-6-15,4 13 5 0,0 0 2 0,0 0-3 0,0 0-4 16,0 0 8-16,0 0-16 0,0 0 2 16,0-9-2-16,0 9 8 0,0 0-16 0,0 0 5 15,0 0 0-15,0 0-9 0,0 0-2 0,0 0-3 16,0 0-8-16,0 0 3 0,0 0-3 0,0 0 5 15,0 0-10-15,0 0 2 0,0 0-3 0,0 0 7 0,0 0-7 16,-10 20 5-16,10-20-4 0,-4 9-4 16,4-9 2-16,-1 7 0 0,1-7-1 0,-1 9 1 15,1-9-4-15,0 0-2 0,0 10 11 0,0-10-7 16,0 0 3-16,0 0-1 0,2 9-3 0,-2-9 6 0,0 0-1 16,0 0 0-16,0 0 9 0,0 0-1 0,0 0-1 15,0 0-6-15,0 0-3 0,0 0 6 16,0 0-2-16,16-16 1 0,-16 16-2 0,2-10-1 0,1 5 6 15,-3 5 9-15,1-8-8 0,-1 8 2 16,0 0-8-16,1-13 7 0,1 8-4 0,-2 5 1 0,0 0-5 16,1-8-4-16,-1 8 7 0,0 0-4 0,0 0 6 15,0 0-13-15,-1-11-7 0,1 11-2 0,0 0-3 16,0 0-10-16,0 0 1 0,0 0 2 16,0 0 4-16,0 0-5 0,0 0 0 0,0 0-14 15,0 0-13-15,0 0-6 0,0 0-53 0,0 0-121 0,-15 18 54 16</inkml:trace>
  <inkml:trace contextRef="#ctx0" brushRef="#br0" timeOffset="91984.38">4163 4035 2 0,'0'0'77'0,"0"0"-1"0,0-8 2 15,0 8-2-15,0 0-8 0,0 0-4 0,2-10 9 0,-2 10-13 16,0 0-1-16,0 0-5 0,1-7-5 0,-1 7 9 16,0 0-9-16,1-8 0 0,-1 8 2 15,0 0 2-15,0 0 1 0,0 0-4 0,0 0-2 0,0 0-11 16,0 0-1-16,0 0-6 0,0 0-7 15,0 0 4-15,0 0-5 0,0 0-11 0,0 0 5 0,0 0-15 16,0 0 8-16,0 0 0 0,0 0-4 0,0 0 3 16,0 0 6-16,0 0-4 0,0 0-12 0,5 25-6 15,-1-15 4-15,-4 2 2 0,2-1 5 16,1 5 3-16,-2 1 0 0,1 0-3 0,-1 1 13 16,0 0-17-16,1-2 5 0,-2 0 3 0,2-5-3 0,-1 3-6 15,1-3 4-15,-2 0 6 0,1-2-16 0,2 1 9 16,-2-1-2-16,-1-2 10 0,1-1-7 0,-1-6-2 15,1 12 7-15,-1-12-7 0,3 9 0 16,-3-9 5-16,0 8-2 0,0-8-11 0,4 6-2 16,-4-6-9-16,0 0-8 0,0 0-8 0,0 0-7 15,0 0 1-15,0 8-1 0,0-8-12 0,0 0-11 0,0 0-22 16,0 0-86-16,0 0-186 0,0 0 82 0</inkml:trace>
  <inkml:trace contextRef="#ctx0" brushRef="#br0" timeOffset="92360.02">4161 3975 14 0,'0'0'49'0,"0"0"-6"16,0 0 0-16,0 0-4 0,0 0-6 0,0 0 2 15,0 0-6-15,0 0 1 0,0 0 4 0,0 0 3 16,0 0-3-16,0 0 2 0,0 0 8 0,0 0-2 16,0 0 4-16,27-9 1 0,-17 6-9 0,0 0-2 15,1-1 1-15,-1 1-6 0,2-1-5 0,0-1 0 0,2 0-2 16,-3 0-13-16,5 1 2 0,1-3-2 15,-5 3 4-15,2-1-4 0,-2 2-1 0,0-1 1 16,0 3-6-16,-2-2-5 0,-2 2-5 0,-1-1-3 16,-7 2-7-16,12-2-1 0,-12 2-7 0,13 0 2 15,-13 0-1-15,7 3-12 0,-7-3-9 0,5 4-6 16,-5-4-12-16,2 8-47 0,-2-8-116 0,-3 11 52 16</inkml:trace>
  <inkml:trace contextRef="#ctx0" brushRef="#br0" timeOffset="92817.94">4218 4187 33 0,'12'5'37'0,"-12"-5"5"0,0 0 6 16,11 1-3-16,-11-1 0 0,13-1-3 0,-13 1 1 16,15-3 2-16,-4 3-1 0,-5-1 12 0,3 0-7 15,2-1-4-15,-2 0 0 0,0 0-14 0,0 0 4 16,0-2-8-16,-1 3 4 0,-8 1-6 0,15-2-8 16,-8 0 14-16,-7 2-11 0,12-3-4 0,-5 1 2 15,-7 2-8-15,7-1 2 0,-7 1-3 0,8-1-5 16,-8 1-1-16,0 0 4 0,0 0-27 0,10 0 1 15,-10 0 1-15,0 0-12 0,0 0 1 0,0 0-7 16,10-1-11-16,-10 1-13 0,0 0-50 0,0 0-118 16,0 0 52-16</inkml:trace>
  <inkml:trace contextRef="#ctx0" brushRef="#br0" timeOffset="94984.61">4428 7950 48 0,'0'0'53'0,"0"0"6"0,0 0-13 16,0 0-2-16,0 0-7 0,0 0 2 0,0 0-5 15,0 0-7-15,0 0-3 0,0 0-11 0,0 0 5 16,0 0-1-16,0 0-6 0,0 0 2 0,0 0-5 15,0 0 3-15,0 0-1 0,0 0-4 0,0 0-3 0,0 0 3 16,0 0 1-16,0 0 2 0,0 0-6 16,0 0-2-16,0 0 1 0,0 0 6 0,11 17-2 15,-11-17-4-15,0 0 2 0,0 0 0 0,0 0-1 0,0 0 6 16,0 0 4-16,0 0 5 0,7 1 2 0,-7-1 1 16,0 0-7-16,0 0-8 0,11-12-11 15,-7 6 5-15,0 2-2 0,0-5 6 0,1 0-6 16,-1 0 0-16,1 4 6 0,-3-1-3 0,-2 6-3 15,4-11 4-15,-1 7-1 0,-3 4-3 0,2-7 3 16,-2 7-1-16,0 0-3 0,3-9 4 0,-3 9-3 16,0 0-2-16,0 0 2 0,0 0 2 0,0 0-5 15,0 0-2-15,-8-6 5 0,8 6 0 0,0 0 1 16,0 0-3-16,0 0 4 0,-16 9-5 0,16-9 4 16,-6 6 5-16,6-6-5 0,-5 9 0 0,5-9 1 0,-4 4-1 15,4-4 1-15,0 0 1 0,-2 7-2 0,2-7 1 16,0 0-2-16,0 0-2 0,-1 8 4 0,1-8 5 15,0 0 0-15,0 0 5 0,0 0-1 16,0 0-2-16,0 0-3 0,0 0 5 0,0 0 1 0,14-15-6 16,-14 15 6-16,2-7-1 0,-2 7-6 0,4-9 7 15,-4 9-12-15,1-9-10 0,-1 9-23 0,0 0-22 16,0 0-47-16,-5-9-113 0,5 9 51 0</inkml:trace>
  <inkml:trace contextRef="#ctx0" brushRef="#br0" timeOffset="96004.5">4484 8141 64 0,'0'0'103'0,"0"0"-3"0,2-9 1 16,-2 9-8-16,0 0 5 0,0 0-15 0,0 0-1 15,0 0-9-15,0 0-12 0,0 0-13 0,0 0 4 16,0 0-9-16,-10-10-8 0,10 10-1 0,0 0-4 16,-9 0-4-16,9 0-2 0,0 0-1 0,-15 2-4 15,15-2-5-15,-11 4 2 0,4-1-5 0,7-3 5 16,-11 5-5-16,2 1-8 0,1-2 16 0,2 1-12 16,0 1-7-16,-2-2 3 0,0 5 6 0,2 0-5 15,-2 0 1-15,0 0 1 0,2 1-9 0,-2 0 13 16,3 1-7-16,-1-4 1 0,-1 4-7 0,4-2 4 15,-3 0 4-15,4-1-7 0,-1 3 5 0,1-3-1 16,0 1-7-16,1-3 8 0,0 3-8 0,1-2 13 16,-2 0-5-16,2 5 5 0,3-3-11 0,-2-1 4 15,2 3 0-15,-2-1-5 0,2 1 5 0,-1-1 3 16,1 0-9-16,1 2 13 0,0-3-7 0,1-2 5 16,-2 4-3-16,1-5-4 0,1 4-3 0,-1-1 5 15,0-4 2-15,0 2 7 0,1-1-11 0,-1-1 3 16,0 1-5-16,1-2 6 0,-1 1-1 0,1-2-2 15,0 1 2-15,2-1-3 0,-1 0-2 0,-6-3 3 16,9 3 2-16,-9-3 8 0,14 1-9 0,-7 1 3 16,-7-2-4-16,13-2 2 0,-13 2 3 0,14-1-3 15,-7-1-2-15,-1 0 9 0,0-1-8 0,-6 3 1 16,10-4 1-16,-6 0 4 0,-4 4-5 0,7-7-4 16,-7 7 2-16,5-7 1 0,-4 1-5 0,-1 6-7 0,2-7-1 15,-2 7 7-15,0 0-10 0,-4-15-16 16,4 15-8-16,-9-8 11 0,3 4 0 0,0-1 3 15,6 5 0-15,-13-9 4 0,7 6 5 0,0-1-4 16,-1 1 3-16,7 3 0 0,-10-4 3 0,10 4 3 16,-6-6-2-16,6 6 5 0,0 0-2 0,-8 0-1 15,8 0-6-15,0 0 1 0,0 0 2 0,0 0 15 16,0 0-12-16,0 0 8 0,0 0-9 0,0 0 11 16,32 0-8-16,-21 0 9 0,1 3-4 0,2-2 1 15,-1-1 1-15,2 3 2 0,-3-3 0 0,2 4 0 0,-3 0 8 16,1-1 7-16,0 0-7 0,-1 3 9 0,-1 0 11 15,0 0 3-15,-2 1-11 0,0 0 7 16,-1 2-6-16,-2 0-2 0,0 2-7 0,0 1 6 16,-3-2-5-16,2 7 7 0,-2-5-8 0,1 3-5 0,-3 3 5 15,1-3 2-15,-2 1-3 0,-1 1-2 0,2-1-4 16,-1 2-2-16,0-1-15 0,-2-2-12 0,2 1-27 16,0-4-28-16,1 1-107 0,-4-2-201 15,4-1 89-15</inkml:trace>
  <inkml:trace contextRef="#ctx0" brushRef="#br0" timeOffset="98176.66">8726 7980 30 0,'0'0'71'0,"4"-6"-9"0,-4 6 1 0,0 0-8 16,5-6-4-16,-5 6-2 0,0 0-8 0,0 0-5 16,3-5-2-16,-3 5-6 0,0 0-6 0,0 0-7 15,0 0 5-15,0 0-1 0,0 0 4 0,0 0-10 16,0 0-9-16,0 0 4 0,0 0 4 0,0 0-1 16,-12 17 3-16,12-17-8 0,-5 11-1 0,2-7-1 15,0 3-3-15,1-1-2 0,1 1 5 0,1-7-1 16,-3 10 0-16,3-10 1 0,-1 10-3 0,1-10 8 15,-3 7-8-15,3-7-2 0,0 0 3 0,0 9-4 16,0-9 8-16,0 0-2 0,0 0 0 0,0 0 8 16,0 0 10-16,1 7-8 0,-1-7-1 0,0 0 1 15,0 0-3-15,0 0-1 0,15-16 1 0,-15 16 0 16,5-10-2-16,-1 2 5 0,-1 3-11 0,0-3 1 16,-3 8 6-16,4-11 1 0,-2 4-3 0,0 1 2 15,-2 6-3-15,2-10-7 0,-2 10-9 0,0-9 12 16,0 9-19-16,0-8-5 0,0 8-2 0,0 0-16 15,-6-6-14-15,6 6-10 0,0 0-56 0,-15 2-126 16,15-2 55-16</inkml:trace>
  <inkml:trace contextRef="#ctx0" brushRef="#br0" timeOffset="98744.44">8257 8174 70 0,'2'-6'72'0,"-2"6"2"0,0 0 3 16,0 0-3-16,0 0 8 0,0 0-11 15,0 0 5-15,0 0 0 0,0 0-9 0,0 0-13 0,0 0-2 16,0 0-4-16,0 0-5 0,0 0 0 0,0 0-19 15,5-5 2-15,-5 5-3 0,0 0-6 0,0 0 1 16,0 0-6-16,0 0 8 0,0 0-6 0,0 0-2 16,0 0-9-16,0 0-2 0,-9 27 10 0,7-22-2 15,-1 3-2-15,-1 1-7 0,2 1 1 0,-2-1 4 16,0 2 1-16,2 0-2 0,-2 0-1 0,0 2-2 16,-1 2 0-16,2 0 1 0,-1-2-1 0,2-2 5 15,-2 5-4-15,-1-4 0 0,1 4 7 0,2-1-1 16,-1 1-2-16,1 0-7 0,0-6 2 0,1-1-7 15,0 1 12-15,-1-2-5 0,2 2 4 0,0-10-6 16,-1 12 7-16,1-12-5 0,-1 9 4 0,1-9 0 16,0 7 0-16,0-7-1 0,0 0-2 0,-2 7-14 15,2-7-8-15,0 0-10 0,0 0-9 0,0 0-6 16,2 9-13-16,-2-9-9 0,0 0-13 0,0 0-73 16,0 0-165-16,0 0 73 0</inkml:trace>
  <inkml:trace contextRef="#ctx0" brushRef="#br0" timeOffset="99146.42">8391 8206 13 0,'0'0'108'16,"0"0"4"-16,0 0-4 0,0 0-9 0,0 0-2 16,0 0-12-16,0 0-12 0,0 0-5 0,0 0-7 15,0 0-10-15,0 0-2 0,0 0-8 0,0 0-13 0,0 0 7 16,0 0-12-16,0 0 3 0,0 0-4 0,0 0-9 16,0 0 3-16,9 20 8 0,-8-14-5 15,0 1-2-15,1 3-4 0,-1 0-1 0,-1 3-9 16,-1-1 8-16,2 0 0 0,-4 2 1 0,2-1-4 0,0-1 0 15,-2 4 0-15,2 0-3 0,0-4 2 0,-1-1 9 16,0 2-9-16,-1-2 1 0,1-1-3 0,-1-1-2 16,-1 1-5-16,3-2 11 0,-1-2-2 0,0 1-6 15,2-7 2-15,-2 10 0 0,2-10-1 0,-3 10-9 16,3-10-13-16,-1 6 12 0,1-6-14 0,0 0-2 16,0 0-2-16,0 0-12 0,0 0 3 0,-8 7-12 15,8-7-24-15,0 0-26 0,0 0-63 0,0 0-171 16,0 0 76-16</inkml:trace>
  <inkml:trace contextRef="#ctx0" brushRef="#br0" timeOffset="99369.2">8221 8377 134 0,'0'0'141'0,"0"0"-2"16,0 0 1-16,0 0-17 0,0 0-7 0,0 0-11 16,0 0-10-16,0 0-13 0,0 0-5 0,0 0-7 15,24-8-9-15,-14 6-3 0,3-1-18 0,5 0-19 16,0 3-21-16,0-2-46 0,-4 1-39 0,-1 1-128 16,-2 0-229-16,-11 0 103 0</inkml:trace>
  <inkml:trace contextRef="#ctx0" brushRef="#br0" timeOffset="117333.67">9404 7718 14 0,'0'0'45'15,"0"0"0"-15,0 0-9 0,0 0 0 0,0 0-2 0,0 0-2 16,-2-7-10-16,2 7-2 0,0 0 2 0,0 0-6 16,0 0 2-16,0 0-5 0,0 0 2 0,0 0-2 15,0 0 0-15,0 0 1 0,-1-10 2 0,1 10-10 16,0 0 5-16,0 0-5 0,0 0 0 0,0 0 1 15,0 0-5-15,0 0 5 0,0 0 3 0,0 0-11 16,0 0 10-16,0 0-4 0,-2-8-1 0,2 8 1 16,0 0-2-16,0 0-2 0,0 0 0 0,0 0 3 15,0 0-2-15,0 0 1 0,0 0-6 0,0 0 6 16,0 0 8-16,0 0-5 0,0 0-2 0,0 0 1 16,0 0 12-16,0 0-3 0,0 0-5 0,0 0 5 15,0 0-1-15,0 0 2 0,0 0 6 0,0 0-1 16,0 0 3-16,0 0-2 0,0 0-3 0,0 0 7 15,0 0-2-15,0 0-1 0,0 0-7 0,0 0 1 16,0 0-4-16,0 0-1 0,0 0 0 0,0 0-1 16,0 0 3-16,0 0 1 0,0 0-9 0,0 0 13 0,0 0-18 15,0 0 7-15,0 0-9 0,0 0 5 16,0 0-3-16,0 0-13 0,0 0 9 0,0 0 3 16,0 0 5-16,0 0-2 0,0 0 0 0,0 0-6 0,0 0 9 15,0 0 0-15,0 0-1 0,19 3-9 0,-19-3 4 16,11 0 0-16,-11 0-2 0,9 3 6 0,-9-3 4 15,12 0-9-15,-12 0 3 0,11 0 11 16,-5 0-17-16,-6 0 5 0,13 0-3 0,-13 0 10 0,9 1-8 16,-9-1 1-16,0 0 4 0,14-1-9 0,-14 1 6 15,7 1 0-15,-7-1-5 0,0 0 6 0,0 0-2 16,9 0 3-16,-9 0-1 0,0 0-1 0,0 0 0 16,8 1-2-16,-8-1 7 0,0 0-1 0,0 0 5 15,0 0-11-15,0 0 4 0,0 0 5 0,0 0 0 16,0 0 5-16,0 0-5 0,0 0 5 0,0 0-13 15,0 0 12-15,0 0-3 0,0 0 1 0,0 0-10 16,0 0-3-16,0 0-5 0,0 0-22 0,0 0-14 16,0 0-14-16,0 0-22 0,0 0-58 0,0 0-149 15,0 0 66-15</inkml:trace>
  <inkml:trace contextRef="#ctx0" brushRef="#br0" timeOffset="118340.85">10682 7773 26 0,'0'0'43'0,"0"0"-6"15,0 0 4-15,0 0-8 0,0 0-4 0,0 0-3 0,0 0-1 16,0 0-8-16,0 0-4 0,0 0-2 16,0 0 1-16,0 0 1 0,-12 4-2 0,12-4-2 0,0 0 0 15,-7 2-4-15,7-2 1 0,0 0 0 0,0 0 1 16,0 0-5-16,-9 2 3 0,9-2 2 0,0 0-4 16,0 0 0-16,0 0 1 0,0 0 6 0,0 0-6 15,-10 0 5-15,10 0-8 0,0 0 8 0,0 0-7 16,0 0 4-16,0 0-6 0,0 0 9 0,0 0 1 15,0 0-5-15,0 0 1 0,0 0 4 0,0 0-9 16,0 0 7-16,0 0-5 0,0 0 4 0,0 0 2 16,0 0 9-16,0 0-2 0,0 0 6 0,0 0-8 15,0 0 6-15,0 0 0 0,29-3-3 0,-29 3-3 16,14-5 2-16,-5 3 1 0,2 1 3 0,-1 0-20 16,1-1 7-16,3-1 6 0,-2 2-15 0,2-2 4 15,0 1 4-15,-4-2 9 0,4 3-10 0,-2-1 0 16,2 0 2-16,-4-2-4 0,3 3-2 0,-3-2 2 15,-2 0 5-15,2 3-5 0,-1-1-1 0,-9 1-1 16,13-5-9-16,-7 2-1 0,-6 3-1 0,9 0-2 0,-9 0-8 16,0 0-8-16,8-2-14 0,-8 2-9 15,0 0-51-15,0 0-109 0,0 0 50 0</inkml:trace>
  <inkml:trace contextRef="#ctx0" brushRef="#br0" timeOffset="118679.19">10809 7660 76 0,'0'0'146'0,"0"0"0"0,0 0-12 0,0 0-4 16,0 0-10-16,-3-6-11 0,3 6-5 0,0 0-15 15,0 0-9-15,0 0-15 0,0 0 0 0,0 0-9 16,0 0-8-16,0 0-9 0,0 0 1 0,0 0-9 16,0 0-3-16,0 0-7 0,0 0 0 0,0 0-5 15,0 0-1-15,0 0-3 0,0 0 8 0,0 0-7 16,2 29-4-16,0-24 11 0,-2-5-7 0,-1 18-4 16,2-8-1-16,0-1-5 0,-1-1 6 0,2 1-2 15,-1 2 3-15,-1-3-4 0,1 4 1 0,1-5-7 16,-1 1-10-16,-1 3-12 0,0-4-13 0,1 0-6 15,0 1-26-15,-1-8-22 0,3 11-18 0,-3-6-119 16,0-5-244-16,-1 10 107 0</inkml:trace>
  <inkml:trace contextRef="#ctx0" brushRef="#br0" timeOffset="120881.96">10064 7352 44 0,'0'0'76'15,"0"0"-13"-15,0 0-7 0,0 0-8 0,0 0 3 0,0 0-9 16,0 0 3-16,0 0-3 0,0 0-3 0,0 0 0 16,0 0-4-16,0 0 1 0,0 0-5 15,0 0-5-15,0 0 2 0,0 0-2 0,0 0 1 0,0 0-7 16,0 0-2-16,0 0-4 0,0 0-5 0,0 0 3 15,0 0-7-15,0 0-8 0,0 0 11 0,0 0-2 16,0 0 1-16,0 0 7 0,0 0-11 0,0 0 0 16,0 0 0-16,0 0-1 0,0 0-2 0,0 0 5 15,0 0 1-15,0 0 1 0,0 0-7 0,0 0 8 16,0 0-3-16,0 0 2 0,0 0-10 0,0 0 8 16,0 0 0-16,0 0-5 0,0 0 6 0,0 0-2 15,0 0-4-15,0 0 2 0,0 0-1 0,0 0 1 16,0 0 5-16,0 0-3 0,0 0 3 0,0 0-6 15,0 0 2-15,0 0-15 0,0 0 20 0,0 0-7 16,0 0-13-16,0 0 11 0,6-4 2 0,-6 4-10 16,0 0 14-16,0 0-5 0,0 0 9 0,0 0-9 15,0 0-1-15,0 0 2 0,0 0-2 0,0 0 10 16,0 0-7-16,0 0 1 0,0 0 5 0,0 0-8 16,0 0-3-16,0 0 3 0,0 0 3 0,0 0-1 15,0 0-4-15,0 0 9 0,0 0-6 0,0 0-9 16,0 0 6-16,0 0 1 0,0 0 1 0,0 0 1 15,0 0-1-15,0 0-1 0,0 0 3 0,0 0-1 16,0 0-1-16,0 0 1 0,0 0-3 0,0 0 0 16,0 0 5-16,0 0-7 0,0 0-3 0,0 0 7 15,0 0 0-15,0 0 0 0,0 0 0 0,0 0-6 16,0 0 11-16,0 0 4 0,0 0-9 0,0 0-2 0,0 0 4 16,0 0-5-16,0 0 6 0,0 0 3 0,0 0-7 15,0 0 3-15,0 0 0 0,0 0-4 0,0 0-1 16,0 0 2-16,0 0 6 0,0 0-4 15,0 0-7-15,0 0 9 0,0 0-6 0,0 0 6 0,0 0-11 16,0 0 8-16,0 0-1 0,0 0-7 0,0 0 9 16,0 0 1-16,0 0-4 0,0 0-10 0,0 0 13 15,0 0-2-15,0 0-1 0,0 0 2 0,0 0 2 16,0 0-2-16,0 0 1 0,0 0-4 0,0 0-6 16,0 0 11-16,0 0 2 0,0 0-6 0,0 0-1 15,0 0 9-15,0 0-2 0,0 0-1 0,0 0 0 16,0 0 0-16,0 0-5 0,0 0 6 0,0 0-2 15,0 0-1-15,0 0 3 0,0 0-11 0,0 0 15 16,0 0-18-16,0 0 9 0,0 0 3 0,0 0 0 16,0 0-2-16,-10-15 2 0,10 15-8 0,0 0 12 15,0 0-4-15,0 0 1 0,0 0-3 0,0 0-1 16,-3-6-1-16,3 6 8 0,0 0 0 0,0 0-9 16,0 0 7-16,0 0 5 0,0 0-9 0,0 0 0 15,0 0-4-15,0 0 11 0,0 0-3 0,0 0-10 16,0 0 9-16,-3-8-3 0,3 8 0 0,0 0-4 0,0 0 1 15,0 0 1-15,0 0 5 0,0 0-8 16,0 0 2-16,0 0-14 0,0 0 6 0,0 0 2 16,0 0-2-16,0 0 6 0,0 0 2 0,0 0-3 15,0 0 0-15,0 0-3 0,0 0 1 0,0 0 3 0,0 0 2 16,0 0-2-16,0 0-7 0,0 0 12 0,0 0-3 16,0 0-11-16,16 1 19 0,-16-1-8 15,0 0 3-15,0 0-1 0,0 0-3 0,0 0-2 16,0 0 1-16,0 0-1 0,0 0 2 0,0 0 4 0,0 0 5 15,0 0-5-15,0 0-8 0,0 0 4 0,0 0 1 16,0 0 1-16,0 0 2 0,0 0 2 0,0 0-5 16,0 0 2-16,0 0-3 0,0 0 4 0,0 0 7 15,0 0-5-15,5-3-3 0,-5 3-1 0,0 0 1 16,0 0 1-16,4-7 1 0,-4 7 0 0,0 0 6 16,0 0-1-16,1-10-1 0,-1 10 2 0,0 0 0 15,2-7 10-15,-2 7-11 0,0 0 2 0,0 0 6 16,1-10 7-16,-1 10-4 0,0 0 0 0,0-7 9 15,0 7-16-15,0 0 19 0,0 0-5 0,0 0 3 16,0 0-1-16,1-9-1 0,-1 9-7 0,0 0 1 16,0 0-3-16,0 0 3 0,0 0-2 0,0 0-8 15,0 0 7-15,0 0-8 0,0 0-14 0,0 0 9 16,0 0-5-16,0 0 3 0,0 0-4 0,0 0 4 16,0 0 3-16,0 0-15 0,0 0 16 0,0 0 3 15,0 0-16-15,0 0 12 0,0 0-17 0,0 0 18 16,9 20-8-16,-9-20 6 0,1 10-2 0,1-4 2 15,-2-6-8-15,2 14 2 0,1-6 1 0,-1-2 4 0,1 4 2 16,0 0 0-16,-1 0 3 0,1 2-3 0,2 0-6 16,0-2 4-16,-1 1 1 0,1-2 8 15,-1 3-4-15,0 0-6 0,-1-3-3 0,2 3 2 16,-1-2 11-16,0-1-8 0,0 2-6 0,1-2 8 0,-1 1-6 16,1-1 0-16,1 1 7 0,-2-2-5 0,-1-2 0 15,1 0-6-15,-3 1 9 0,3-1-5 16,-2 0-3-16,1-1 7 0,-3-5-10 0,4 7 10 0,-4-7-4 15,0 0 3-15,2 6 4 0,-2-6 0 0,0 0-1 16,4 5 3-16,-4-5-6 0,0 0 5 0,0 0-1 16,0 0-1-16,0 0-7 0,0 0 14 0,0 0-15 15,2-20 0-15,-2 20 5 0,2-11 6 0,-2 3-6 16,1-2 6-16,-1 0-10 0,0-1 5 0,1 0-10 16,-1-2 6-16,0 2-1 0,3-6 8 0,-3 6-1 15,1-5-1-15,1 3-1 0,-1 0 4 0,0 1 8 16,-1 0 6-16,1-2-12 0,2 4 5 0,-2-5 9 15,1 5 14-15,-2-1-3 0,0 3 2 0,2-1-5 16,-2 1-2-16,0 8-4 0,3-13-6 0,-3 7-2 16,0 6 1-16,5-9 0 0,-5 9-4 0,1-7-2 15,-1 7-1-15,0 0-9 0,1-7-6 0,-1 7-18 16,0 0-16-16,0 0-2 0,1-8-7 0,-1 8-11 16,0 0-9-16,0 0-19 0,0 0-20 0,0 0-107 0,0 0-229 15,0 0 103-15</inkml:trace>
  <inkml:trace contextRef="#ctx0" brushRef="#br0" timeOffset="121775.63">10322 7488 28 0,'0'0'97'0,"3"-10"-12"16,-3 10-7-16,2-10-2 0,1 7-6 0,-3 3-12 15,1-8 4-15,-1 8-1 0,0 0-6 0,5-8-16 16,-5 8 9-16,2-4-17 0,-2 4 3 0,0 0-9 16,0 0 3-16,3-6-3 0,-3 6-8 0,0 0-2 0,0 0-6 15,0 0 6-15,0 0-1 0,0 0-6 16,0 0-1-16,0 0 5 0,0 0-10 0,0 0 3 15,0 0 8-15,0 0-8 0,12 10-5 0,-12-10-1 16,4 11 0-16,-3-6 5 0,1 2 2 0,0 2 1 16,-2-9-7-16,2 16 3 0,-1-4 4 0,-2-1 1 0,1 2-7 15,0-2 2-15,0 5-4 0,-2 0 7 16,0-2 2-16,1-3-5 0,0 1-9 0,-2 0 14 16,3-2-8-16,-2 0 4 0,0-4 1 0,2 3 0 0,0-9-8 15,-1 12 0-15,1-12 10 0,-1 6-1 0,1-6-6 16,0 0 6-16,0 0-1 0,-2 10 5 15,2-10-11-15,0 0-5 0,0 0 8 0,0 0 5 0,0 0 4 16,0 0-3-16,0 0-18 0,12-25 11 0,-7 15-3 16,-1-1 0-16,1 0 1 0,1-4-3 0,0 4 2 15,-3-1 4-15,6-2-2 0,-2 2-5 0,-1-1 8 16,1 1-5-16,0-1 3 0,1 3-1 0,-2 1-10 16,-1-2 20-16,3 1-14 0,0 2 1 0,-2-1-4 15,-2 4 11-15,0-1-4 0,0 0 6 0,-1 1 0 16,1 1-4-16,-4 4-5 0,7-7 5 0,-7 7-4 15,5-7-1-15,-5 7 7 0,0 0 5 0,2-7-17 16,-2 7 9-16,0 0 0 0,0 0-8 0,5-3 6 16,-5 3-13-16,0 0 6 0,0 0 6 0,0 0-14 15,0 0 21-15,0 0-8 0,0 0 0 0,0 0 7 16,-1 20-9-16,1-20 7 0,-4 15-7 0,2-5 6 16,0-4 5-16,0 4-7 0,1 0 7 0,-1 1-7 15,0 0-9-15,-2-4 13 0,3 6-4 0,1-4 2 16,-2 2 10-16,2-1-12 0,-1 1 5 0,1-4-4 0,0-7 9 15,1 12-4-15,-1-4-8 0,3 0 4 16,-2-3 2-16,4 1-1 0,-1-3 0 0,-4-3-2 16,10 8-2-16,-3-6-5 0,-1-1 15 0,3 1-8 15,-2 2 5-15,0-4 3 0,6-2-12 0,-5 2 14 0,2-2-3 16,-10 2-4-16,16-2-2 0,-8 2 1 0,2-3 2 16,-1 1-1-16,-2-1 2 0,0 0-21 15,-7 3-12-15,14-3-8 0,-9-1-15 0,-5 4-32 0,6-5-74 16,-6 5-168-16,0 0 74 0</inkml:trace>
  <inkml:trace contextRef="#ctx0" brushRef="#br0" timeOffset="132763.82">12521 3930 36 0,'0'0'48'15,"0"0"-21"-15,0 0-5 0,0 0 3 0,0 0-3 16,0 0-8-16,4-11 0 0,-4 11-1 0,0 0-1 15,0 0 7-15,0 0-6 0,0 0 0 0,0 0-7 16,0 0 1-16,0 0 8 0,0 0-2 0,0 0-4 16,0 0 9-16,0 0-4 0,0 0 2 0,0 0 1 15,0 0-2-15,0 0 4 0,0 0-2 0,0 0 8 16,0 0-2-16,0 0 2 0,0 0 1 0,0 0 6 16,0 0-5-16,0 0-5 0,0 0 6 0,0 0 2 15,0 0-9-15,0 0-1 0,0 0 8 0,0 0-11 16,0 0 7-16,0 0-15 0,0 0 8 0,0 0-3 15,0 0 0-15,0 0-7 0,4-8-1 0,-4 8-6 16,3-4 8-16,-3 4-4 0,6-4 11 0,-6 4-13 16,11-3-9-16,-4 1 8 0,2-1-2 0,-1 0 3 15,3 0-4-15,1 2 5 0,-1-3 2 0,1 2-8 16,1 1 3-16,-1-3-1 0,1 2 2 0,6 1-4 16,-7 1 2-16,1-1 4 0,0 2-7 0,2-1 2 15,-3 1-3-15,0 2 1 0,-1-2 0 0,-1 4 2 16,-1-1-6-16,-3 0 1 0,4 2 12 0,-4 1-4 15,-1-1 5-15,-5 3-6 0,2-2 1 0,-2 3-2 16,-2-1-5-16,-3 0-4 0,1 1 6 0,0-1 4 16,-2 0-1-16,-2 0 4 0,1 0-9 0,-1-3 5 15,0 3 4-15,-1-4 1 0,3 1-4 0,1-3 2 16,-8 2-2-16,10-1 0 0,3-4-1 0,-11 6 7 16,5-2-1-16,0-2-6 0,6-2 1 0,-10 2-1 15,10-2 9-15,0 0-8 0,-5 6 2 0,5-6-5 16,0 0-1-16,0 0-1 0,0 0 1 0,0 0 9 15,0 0-4-15,0 0 1 0,15 5-5 0,-15-5 1 16,17 0 4-16,-9-1 1 0,2 2-10 0,1-1 4 16,0 2 5-16,1 0-2 0,-1-1-3 15,-1 1-4-15,-2 1 4 0,1 1 9 0,-1-1-3 0,-1-1-2 16,1 4-3-16,-2 0-7 0,-2-3 14 0,1 8-3 16,-1-3-1-16,0 2-1 0,-4-1-3 0,0 2 2 15,0-2 2-15,-2 2-4 0,0 1 13 0,-2 1 3 16,-1-2 4-16,-1 0-3 0,-1-1-14 0,-2 0 12 15,-2 2 15-15,2-3-5 0,-1 1 7 0,1-2-1 16,-1-1-2-16,-2 0 20 0,3-1 6 0,0-1-18 16,0 1-1-16,2-3 1 0,1 0 2 0,6-3-3 15,-5 4-2-15,-1-1-5 0,6-3 4 0,0 0-5 16,0 0-5-16,-12 3-4 0,12-3-8 16,0 0-13-16,0 0-10 0,0 0-32 0,0 0-41 0,-9-6-26 15,9 6-84-15,0 0-215 0,0 0 95 0</inkml:trace>
  <inkml:trace contextRef="#ctx0" brushRef="#br0" timeOffset="133437.78">13153 4150 65 0,'0'0'123'16,"0"0"-6"-16,0 0-6 0,7-2 2 0,-7 2-6 15,0 0-9-15,0 0-2 0,0 0-7 0,0 0-9 0,0 0-6 16,0 0-9-16,0 0-4 0,0 0-13 0,-7-14-3 15,7 14-1-15,-4-9-6 0,4 9-6 0,-4-11-1 16,4 3-1-16,-5-2-10 0,5 1 5 0,-4-3-7 16,1 1-5-16,1-1-1 0,2 1 4 0,-1 0-3 15,-1-3-4-15,0 3 1 0,2-1-6 16,0 1 7-16,0 2-6 0,0-1 3 0,0 10-6 16,0-14 1-16,0 6-2 0,4 0 0 0,-4 2-5 0,0 6 3 15,6-12-2-15,-2 8 5 0,-2 0-9 0,3-2 3 16,-5 6-3-16,8-8 2 0,-5 6-2 0,-3 2 1 15,11-2 2-15,-11 2-4 0,9-1 2 16,-9 1-4-16,11 3-4 0,-5-1 6 0,0 3-2 16,-2-1 8-16,5 3-4 0,-5 1 7 0,3 2-7 0,0-1 6 15,-5 2 0-15,3 1-2 0,-1 1 0 0,1 0 1 16,-3 0-3-16,2-1 0 0,-2-2-3 0,3 3 5 16,-4-3-2-16,1 2 7 0,0-3-4 15,0 2 2-15,0-3-1 0,-2 1 1 0,2-3-5 16,-2-6 3-16,3 12-1 0,-3-12 4 0,0 5-4 15,0-5 5-15,0 0-1 0,2 9 4 0,-2-9 6 0,0 0-4 16,0 0 11-16,2 7 3 0,-2-7 1 0,0 0-5 16,0 0-3-16,0 0 4 0,23-12-2 15,-10 5-17-15,1-4 11 0,1 2-4 0,1-1 6 16,1-1-6-16,6-1 5 0,-4 0-4 0,0 3 1 16,0-1 1-16,-1 2-12 0,-1-3 6 0,2 3-3 0,0 0 8 15,-7 3-10-15,5-3 6 0,-4 5-5 0,-3-1-5 16,-1 1-23-16,-5 2-13 0,-4 1-15 15,12-3-1-15,-12 3-17 0,7 0-9 0,-7 0-10 16,0 0-17-16,4 7-91 0,-4-7-218 0,0 0 97 16</inkml:trace>
  <inkml:trace contextRef="#ctx0" brushRef="#br0" timeOffset="136402.32">14170 5705 45 0,'0'0'93'0,"0"0"-3"16,1-10-2-16,-1 10-4 0,2-6-11 0,-2 6 9 15,0 0 2-15,2-7 2 0,-2 7-6 16,0 0-4-16,0 0-5 0,0 0-9 0,0 0-9 0,0-8-1 15,0 8 0-15,0 0-2 0,0 0-7 0,0 0-3 16,0 0-2-16,0 0-3 0,0 0 1 0,0 0-5 16,0 0-6-16,0 0 2 0,0 0-5 0,0 0-3 15,0 0-8-15,0 0 6 0,0 0-3 16,0 0-11-16,0 0 0 0,0 0 5 0,0 0-7 0,0 0-6 16,0 0-2-16,0 0-4 0,0 0 2 0,0 0 0 15,0 0 1-15,0 0-2 0,0 0 3 0,-4 29-1 16,1-19 0-16,1 1 3 0,-2 1 7 0,0-1 1 15,2 6-4-15,-6-1-2 0,3 1 3 0,-3 0 1 16,4-3 2-16,-1 1-2 0,1 2-6 0,-1-6 9 16,0 0-1-16,1 2-4 0,1-6 4 0,0 3-3 15,-2-1 0-15,3-3 12 0,0-1-13 0,2-5 10 16,-6 10-10-16,2-5 2 0,4-5-2 0,-2 6-4 16,2-6 13-16,0 0-12 0,-3 7 6 0,3-7 1 15,0 0-6-15,0 0 4 0,-4 7-1 0,4-7-3 16,0 0 2-16,0 0-2 0,0 0 0 0,0 0 1 15,0 0-4-15,0 0 3 0,0 0-3 0,0 0 9 16,5 9-8-16,-5-9 10 0,0 0-12 0,8 2 6 16,-8-2 1-16,14 1-10 0,-9-1-6 0,-5 0-7 15,20-2-4-15,-9-1 4 0,0 2-10 0,3-2-7 16,-1 0 3-16,1 0 1 0,3-4 7 0,0 1-1 16,0 1-5-16,-1-3-9 0,1 1 7 0,0-3 4 15,-4 2 2-15,3 1 5 0,-5-2-2 0,1 3 9 16,-1-2-2-16,-1 1 8 0,0 1-1 0,-3 0 15 15,1-1 2-15,-5 3 15 0,3 0 3 0,-1 0 1 16,-5 4 0-16,5-7 6 0,-5 7-6 0,4-7 11 16,-4 7-1-16,4-4 2 0,-4 4-4 0,0 0 2 15,0 0 1-15,0 0-12 0,3-6 10 0,-3 6-13 16,0 0-2-16,0 0-1 0,0 0-6 0,0 0-1 16,0 0-3-16,0 0 1 0,0 0-2 0,0 0 2 15,0 0-1-15,0 0 3 0,0 0-2 0,-13 22-8 16,12-15 4-16,-2-1 2 0,-3 4-3 0,4-2 3 15,-1 1-1-15,0 1-1 0,2 1-1 0,-3 0 1 16,0 2 0-16,1-3 2 0,2 7-1 0,-2-3-3 16,1 0 5-16,-1 2-3 0,1-1 4 0,0 2 1 0,-1-2-6 15,1 2 4-15,0-1-4 0,-2 2 7 16,2-2-2-16,-1-5 1 0,1 3 1 0,0-3-11 16,2-1-14-16,-2 0-9 0,2-3-18 0,0-7-8 15,0 12-15-15,0-12-3 0,0 8-15 0,0-8-15 0,2 6-68 16,-2-6-182-16,0 0 80 0</inkml:trace>
  <inkml:trace contextRef="#ctx0" brushRef="#br0" timeOffset="136985.19">14751 6031 73 0,'0'0'111'16,"0"0"-3"-16,0 0-1 0,0 0-14 0,0 0-3 0,0 0-4 15,0 0-6-15,0 0-6 0,0 0-4 0,0 0-12 16,0 0-4-16,-9-21-5 0,9 21-4 0,-4-9-6 15,4 9-2-15,-4-12-13 0,2 5-3 16,2-2 6-16,0-1-5 0,0-2-8 0,0 2 4 16,0-2-1-16,0 0-2 0,0 2-8 0,2-1 1 0,-2 1-1 15,3-1-3-15,-2 3-2 0,1 0 14 0,-2 8-13 16,2-12-2-16,-1 6 1 0,-1 6 4 0,3-8-11 16,-3 8 4-16,4-6-7 0,-4 6 2 15,5-6-2-15,-1 3 9 0,-4 3-5 0,10-2 6 0,-10 2-15 16,12 0 1-16,-12 0 2 0,12 2 3 0,-3-1-1 15,-4 1 8-15,4 4-5 0,-3-1-3 0,2 1 2 16,0 3-1-16,-1 1-1 0,-3 2 3 0,2 0 2 16,2 3-3-16,-1 2 1 0,-3 1 0 0,2-3 9 15,-2 0 2-15,-1 2-9 0,3 1 6 0,-3-1-5 16,0-3 0-16,-1 2 1 0,0-4 1 0,1-1 1 16,-2-2 1-16,2-1-4 0,-1 0 3 0,-2-2 4 15,0-6-3-15,2 9 3 0,-2-9-1 0,2 8-2 16,-2-8 8-16,1 5 7 0,-1-5 3 0,0 0 5 15,0 0-5-15,16-3-6 0,-8-2 1 0,4-2-8 16,3-2 4-16,2-3-9 0,0 1-1 0,6-6-5 16,1 0-4-16,-2 0-2 0,3 2-5 0,0 1-4 15,-6 5-12-15,-1-2-8 0,-1 4-13 0,1-1-23 16,0 2-22-16,-5 2-81 0,0 0-194 0,-2-1 86 16</inkml:trace>
  <inkml:trace contextRef="#ctx0" brushRef="#br0" timeOffset="-201206.96">2295 11569 113 0,'0'0'115'0,"0"0"0"16,0 0-1-16,0 0 3 0,0 0 0 0,0 0-12 16,0 0-17-16,0 0-1 0,0 0-8 0,0 0-9 0,0 0-5 15,0 0-6-15,0-11-3 0,0 11-1 16,0 0-5-16,0 0-11 0,0 0-3 0,-5-10 0 15,5 10-3-15,0 0-2 0,-3-8-6 0,3 8-7 16,-2-8 3-16,2 8 1 0,-4-8-3 0,4 8 4 0,-3-10 11 16,1 4-5-16,2 6-7 0,-6-11-2 0,1 4-3 15,0 0 0-15,0-1-8 0,1 1 10 16,1 1-7-16,3 6 6 0,-8-10 10 0,3 5 7 0,0 1-2 16,5 4-5-16,-11-7 1 0,6 4-7 0,-4-2 16 15,1 1 0-15,2 2-4 0,6 2 5 0,-10-3 3 16,10 3-5-16,-13-1-14 0,6 0 1 0,-2 0-3 15,9 1-2-15,-17 3 7 0,7 1-9 0,0 1-3 16,-2 0 0-16,2 1-4 0,1 2-3 0,0 2 4 16,0-2-2-16,-1 5-1 0,1 0-4 0,0 3 4 15,0-1-1-15,1 0-1 0,1 4 5 0,-1 0-5 16,3 0 5-16,0 0-1 0,0-2-22 0,2 8 1 16,-2-5 5-16,2-1 1 0,2 5-1 0,-1-5 3 15,4 6-4-15,-1 1 1 0,1-1 2 0,-2-6 4 16,5 5-2-16,-1-5 1 0,1-3-2 0,0 2 4 15,0 1-3-15,3-4 1 0,0 0 5 0,-1-1-7 16,2-4 1-16,-3-1-1 0,3 0 1 0,0 0-4 16,0-1-1-16,-2-1-18 0,3-1-13 0,-4 0-2 15,4-1-13-15,1-1-2 0,-2-2-8 0,2 0-25 16,-11-2 1-16,23 0-19 0,-11-2 2 0,2-2-11 16,-4 1 4-16,1-2 21 0,0 0-59 0,0-2 13 15,4-2 18-15,0 0 11 0,1 1-60 0,-6 1-182 16,2-2 600-16,-1-1-305 0,3 0-2 0,-1-2 18 15,0 2 17-15,0-1 6 0,-3 3 17 0,-2-1 17 16,-1-1 9-16,0 0 6 0,-1 0 5 0,-1 2 5 16,0 0 10-16,-1 1 14 0,-4 7 6 0,4-13-10 15,-4 13 2-15,0-13 13 0,0 13 2 0,0 0-11 16,-4-11-3-16,4 11-1 0,0 0-2 0,-11-4 3 16,11 4-4-16,-12 2 2 0,1 5-6 0,3-1 0 15,-2 7-3-15,-2 0 0 0,1 1-6 0,-1 3-6 16,2-1-2-16,4 4-7 0,-5 2-2 0,5-4-1 15,1 9-4-15,4-8-2 0,-2-2-4 0,4 1-1 16,1-2-2-16,0 3-4 0,2-9-2 0,1 2-1 16,3 0 1-16,-2-1-1 0,3-2-2 0,2-3 0 15,0-3-5-15,2-1-6 0,1-2-2 0,2-2-10 16,1-2-17-16,2-3 3 0,-5-2-2 0,1-2-3 16,-3-1-2-16,1 1-1 0,-2-6-2 0,-3 3 7 15,-2 0-3-15,-2 4 14 0,1 1 3 0,-1 1-3 16,-1 1 13-16,-3 7 2 0,2-10-1 0,-2 10 5 15,-1-7 2-15,1 7 0 0,0 0 0 0,0 0 5 16,0 0 3-16,-17 1 2 0,17-1-2 0,-9 9 4 16,4-2 1-16,1-1-6 0,-1 3-3 0,2 0 5 15,-1 1-8-15,2-1 0 0,2-9 3 0,0 21 4 16,0-9-2-16,4-1-1 0,-1-2 4 0,1-1-1 16,1-1-3-16,0 0-7 0,1 1 3 0,2-2 2 15,-2-1 0-15,3-3-3 0,-1-1 0 0,3-2 1 16,1-1-5-16,-2-3 3 0,7-6-8 0,-2 0-13 15,-1-5 3-15,5-7-6 0,-1-2-2 0,0-5-2 16,-1-3-2-16,4-10 0 0,-9 10-4 0,1-12 1 16,-2-1 4-16,-4 14 5 0,-2-14-4 0,-3 11-4 15,1 2 15-15,-2 2-3 0,-2 0 14 0,0-2-6 16,-2 3-4-16,-3 0 9 0,-2-1-4 0,0 3 6 16,1-2-6-16,-2 6 6 0,-2-2 0 0,1 8 15 15,0-6-3-15,1 7 11 0,-1 2 13 0,2 2-1 16,0 3 6-16,3 4 15 0,-1-3-8 0,2 3-6 15,0 2-4-15,4 4-3 0,-4-5-8 0,4 5-3 16,0 0 1-16,0 0 17 0,-10 18-7 0,8-6 1 16,-1 13 12-16,3 4-2 0,3 5-4 0,0 2 1 15,3 12-3-15,3-2-1 0,-3 2-6 0,4-3 3 16,3 3-7-16,2-3-3 0,-5-9-1 0,3-4-4 16,0 2-1-16,1-1-1 0,0-3-5 0,0-2-4 15,1 2-17-15,1-6-17 0,0 1-31 0,1-3-36 16,0-1-28-16,-1-2-38 0,5-2-42 0,-10-7-121 15,6-1-351-15,-4-4 155 0</inkml:trace>
  <inkml:trace contextRef="#ctx0" brushRef="#br0" timeOffset="-198957.14">3365 11843 61 0,'0'0'102'0,"-4"-11"-18"0,4 11 5 16,0 0 7-16,-3-8 1 0,3 8-2 0,-2-6-19 0,2 6-5 16,-4-8-7-16,4 8-1 0,-4-9 2 0,4 9-6 15,-5-7-5-15,0 3-9 0,5 4 0 16,-8-7-7-16,8 7-4 0,-6-6 1 0,6 6-6 0,-9-4-6 16,9 4 3-16,-12-2-10 0,12 2 10 0,-10 1-3 15,10-1-1-15,-12 3-1 0,5 1 1 0,0 0-11 16,-2 3 4-16,3 0 4 0,-2 4-2 0,3-1-10 15,-1 4 10-15,-1 2-2 0,6 1 7 0,-1 0 1 16,2 2-4-16,0 7 3 0,1-7-1 0,3 0-5 16,0 1 7-16,5 6-10 0,-3-4 1 0,1-3-3 15,4 5 2-15,-1-7 0 0,1-2-6 0,0 8 4 16,-2-10-2-16,1-3-2 0,0 3 3 0,2-2 1 16,-2-3-3-16,0 1-1 0,-2-4 0 0,4-1-3 15,-3-1 1-15,2 1 2 0,1-4-5 0,-1 0 0 16,-1 0 4-16,3-4-1 0,-3 0-4 0,-1-3-4 15,4-5 3-15,-4-3-8 0,-2 1-4 0,2-1-2 16,-4-4 1-16,0-7-1 0,3 2 3 0,-5 5-9 16,2 0 7-16,-4 0 5 0,-1 0-6 0,3 7 2 15,-3 1 10-15,0 0-4 0,0 0 6 0,0 1-7 16,0 0 5-16,0 3-1 0,0 7-3 0,-2-12 6 16,2 12 16-16,2-11 6 0,-2 11-2 0,0-9-4 15,0 9-1-15,0 0-4 0,0-7-8 0,0 7 6 16,0 0-3-16,0 0 1 0,0 0 14 0,9 21 6 15,-7-8-2-15,1-1-1 0,2 5-3 0,0 0 2 0,1 2-7 16,-2 1-1-16,3-1 3 0,0 4 1 16,-2-6-7-16,4 3 2 0,-2 5-3 0,-1-10-1 15,2 2-1-15,-1-2-3 0,0 0-1 0,-2-3 3 16,0-4 1-16,-1-1-4 0,1 0 0 0,0-1 1 0,-1-4-2 16,-4-2 5-16,9 6-4 0,-9-6 0 0,0 0 1 15,13-12-7-15,-8 2-15 0,-2-3 2 0,4-2-4 16,-2-4-4-16,0-6 11 0,-1 0-6 15,-3 8 4-15,1-2-9 0,-2 4 12 0,0 1 7 0,2 3 0 16,-2 0 2-16,0 3-4 0,0 8 6 0,0-12-6 16,0 12 6-16,-2-10-9 0,2 10 6 15,0 0-4-15,-2-6 1 0,2 6 0 0,0 0 1 0,0 0 1 16,0 0 1-16,0 0 1 0,4 23 1 0,0-12 5 16,-2 1 0-16,1 0 0 0,3 4 0 0,0 0-2 15,-1 1 1-15,1-1-1 0,-1 0-7 0,0-4 7 16,-1-1 0-16,1 2-1 0,-1-3 1 0,0-5-1 15,3 5 0-15,-3-6-2 0,2 1 3 0,-3 0-3 16,-3-5 2-16,11 0-2 0,-11 0 7 0,15-11-5 16,-7 0-3-16,4-5-1 0,1-6 6 0,-1-6-9 15,0-4 0-15,1-13-1 0,-3-1-5 0,-3 0-2 16,2 0 0-16,-5 1 1 0,-2 11-8 0,1-16 11 16,-1 17 4-16,0 1 3 0,-4-1 5 0,1 4 5 15,-1 0 0-15,-1 3 2 0,-1-1-2 0,-1 8 5 16,2-6 14-16,1 8 2 0,-3 1-1 0,-3 0-2 15,3 7 3-15,2-2-1 0,-2 3-1 0,1 2-1 16,2-1-3-16,-1 0-3 0,3 7 0 0,-6-8-8 16,6 8-2-16,0 0 0 0,0 0-4 0,0 0 3 15,-13 14 0-15,9-4-2 0,-1 14 1 0,3 2 4 16,0 1-8-16,2 6 1 0,0-1 5 0,2 4 2 16,1 0-7-16,4 10 0 0,2-1 1 0,-4-9 0 15,4 0 1-15,-3-1-4 0,3-3 2 0,-1-2 0 16,3 0-4-16,0-2 8 0,0-1-4 0,1-1-2 0,-1-4 1 15,0 1-2-15,-1-7 0 0,0 2-1 0,2-5 2 16,0 0-4-16,3-3 4 0,-4-1-8 0,-2-1 0 16,3-2-4-16,1-1-6 0,-1-1-18 15,-2-3-6-15,1-1 6 0,2-2-9 0,0-2-16 0,1-3 0 16,1-4-14-16,-4-2 0 0,2-1-2 0,2-1 11 16,-1-2-3-16,-5-1 8 0,0 2 5 15,-2-2 13-15,-2 2 0 0,-1-1 4 0,0 2 15 0,-1-1 8 16,-2 4 19-16,-1 3 5 0,0 1 22 0,-1-1 11 15,1 9-1-15,-3-12-4 0,0 6-5 0,3 6-1 16,-11-5-3-16,11 5-4 0,0 0 4 0,-14 4 0 16,14-4-2-16,-14 9-1 0,8 0-1 15,-1 0-5-15,2 3-3 0,-2 2 0 0,0-3 2 0,3 5-3 16,2 1-3-16,-1-5-3 0,2 5 4 0,1-6-2 16,0 1 0-16,1-1-3 0,0 0-5 0,2-1-2 15,1-3 3-15,-3-2 0 0,-1-5-3 0,5 7 0 16,-5-7-1-16,8 3-18 0,-8-3 0 0,11-13-21 15,-4 5-17-15,3-8 11 0,-3 0 3 0,0-2-1 16,-2-1 9-16,3 0-3 0,-3 3 17 0,-1 0 6 16,-2 4 12-16,1 2 3 0,-2 0 2 0,0 3-8 15,-1 7 10-15,3-9-2 0,-3 9-2 0,2-9-6 16,-2 9 5-16,0 0 1 0,0 0-4 0,0 0 11 16,0 0-6-16,0 0 9 0,0 0 0 0,-1 31-3 15,1-21-2-15,-1 3 3 0,0 0 1 0,2 0-5 0,0 5 0 16,0-3 0-16,2 0 0 0,1-3-1 15,-2-2-1-15,-1 1 2 0,3-1-1 0,0-3-1 16,-1-2 3-16,1 1-3 0,1-4 2 0,-5-2-3 16,11-1-1-16,-2-5 1 0,2-4-6 0,0-3-6 0,3-8-3 15,0-6 3-15,1-3-13 0,-2-3-9 16,4-14 0-16,-2 1-9 0,-2-2-6 0,0 1 9 16,1-3 7-16,-4-3-2 0,-1 3 8 0,1 1 8 15,-2 3 9-15,0 0-4 0,-5 14 7 0,2 1 9 0,-2-3 10 16,-3 2-5-16,1 1 9 0,-3 2 2 0,-2 0 4 15,0 3 4-15,-1 2 6 0,1 5-1 0,0 2-4 16,-1 1 3-16,1 6 11 0,2-1 10 0,-5 1-9 16,4 2-3-16,-3 1-10 0,6 7-5 0,-5-4-5 15,5 4-3-15,0 0 3 0,0 0-4 0,-11 26 1 16,4-5 0-16,5 7 0 0,-1 4 1 0,1 4-3 16,0 14-3-16,2-1-2 0,3 5 3 0,-4 1-4 15,5-4-1-15,1 0 0 0,2 0-4 0,1-2 5 16,4-4-3-16,-6-11-3 0,4 0 2 0,0-2-1 15,2-6 1-15,-2 0-2 0,2-2 0 0,-1-7 1 16,1 0-2-16,-1-6-1 0,2 0-1 0,-3-4-6 16,2-3-4-16,2-2-10 0,-3-3-12 0,8-4-2 15,-3-3-5-15,-2-5-8 0,2-10 4 0,3-2-9 16,-2-3-1-16,-3-4 1 0,5-11 1 0,-5 11 9 16,-5 0 6-16,0 3 10 0,-4 1 0 0,2 3 26 15,-6 6 0-15,0 1 1 0,-1 8 6 0,2-3 16 16,-2 2 1-16,-2 5-5 0,2 6-1 0,-2-10-2 15,2 10-3-15,-1-9-5 0,1 9 1 0,0 0 1 16,0 0-1-16,0 0 2 0,-11 17 9 0,6-6-7 16,1 7 3-16,2 6-2 0,2 3 2 0,1 3 1 15,2-1-1-15,2 3-6 0,0 1 0 0,-1-2-2 16,3-2 3-16,5 1-1 0,-3-4-6 0,2-3-1 16,-2-5-2-16,3-2 3 0,1 0-2 0,2-5-4 15,-1 0-13-15,1-3-24 0,-1 1-13 0,5-6-20 16,-1-1-35-16,0-4-17 0,-2-1-46 0,0-6-157 15,-2-3-349-15,-1-3 156 0</inkml:trace>
  <inkml:trace contextRef="#ctx0" brushRef="#br0" timeOffset="-198163.51">4368 11508 94 0,'0'0'92'16,"0"0"-8"-16,0 0-11 0,0 0-8 0,0 0-4 15,0 0-1-15,0 0-1 0,0 0-12 0,0 0-11 16,33 2-1-16,-11-2 2 0,7-3-17 0,2 1-23 16,-1 0-21-16,2-3-34 0,0 1-55 0,1 0-123 15,-1-1 54-15</inkml:trace>
  <inkml:trace contextRef="#ctx0" brushRef="#br0" timeOffset="-196922.93">5923 11808 80 0,'0'0'95'0,"0"0"-7"0,-9-3-5 0,9 3-9 15,-10-1 1-15,10 1-5 0,-14 4-2 0,6-1 0 16,0 3-4-16,-2-1-4 0,1 0-5 0,0 3 1 15,-2 0-3-15,-1 3-5 0,6 0-2 0,-4 1-8 16,1-2-12-16,2 0 9 0,2 1-4 0,1 1-6 16,2-2 1-16,-1 1-7 0,1-1-1 0,2 0-4 15,0-2 6-15,2 1-9 0,1-2-2 0,1-1 1 16,1-2 4-16,0 1-2 0,1 0 3 0,3-3-8 16,-2-1 1-16,3-1 2 0,1 0-2 0,1-3-4 15,-2-1 2-15,0 0 0 0,1-1 3 0,-2-2-4 16,1-2-2-16,-4 1-3 0,2-1 5 0,-2 0 3 0,-1 2-1 15,0 1-1-15,-1-1 15 0,-3 0 1 16,-1 7-8-16,4-12 3 0,-4 6 12 0,0 6 8 16,0-8 3-16,0 8 1 0,0 0-3 0,3-10 1 15,-3 10-5-15,0 0-8 0,0 0-5 0,0-6-4 0,0 6-1 16,0 0-4-16,0 0-6 0,0 0 3 0,0 0-3 16,0 0-3-16,0 0 3 0,8 20 3 0,-6-10 0 15,2 1-2-15,1 0 3 0,0 0-8 16,-1-1 5-16,1 0-4 0,-1 2-9 0,1 0-2 0,0-1-19 15,2 1-23-15,-4-2 12 0,3 1-22 0,-1-3-35 16,0 2-5-16,-3-5-9 0,1 2-18 0,2 0-104 16,-5-7-248-16,2 7 110 0</inkml:trace>
  <inkml:trace contextRef="#ctx0" brushRef="#br0" timeOffset="-196671.59">6177 11705 79 0,'13'2'123'0,"-6"2"-12"0,0-1-4 16,3 6-13-16,-2 0-6 0,-1 0-5 0,3 5-4 16,-4 3-8-16,0 2 7 0,1 4-8 0,-2 3-2 15,-2-1-9-15,0 2-1 0,-3-1-5 0,-3 0-5 16,0 1-6-16,-2 0 1 0,0 1-7 0,-3-4-7 15,-3 1-12-15,0-2-16 0,1 2-25 0,-5-5-18 16,-1 0-21-16,3-4-23 0,-6 3-10 0,2-6-12 16,1-1-62-16,-2-3-184 0,-2-2 81 0</inkml:trace>
  <inkml:trace contextRef="#ctx0" brushRef="#br0" timeOffset="-196314.56">5696 11554 47 0,'0'0'167'0,"0"0"-21"0,0 0-16 0,0 0-7 16,0 0-9-16,-21 28-10 0,12-9 9 0,-2 8-12 15,-1 3 2-15,1 4 0 0,-6 9-4 0,7-9-13 16,-2 11-3-16,0 1-13 0,4-2-1 0,5-9-5 16,2 1-4-16,1 0-12 0,1 0-2 0,6 11-5 15,0-12-2-15,2-2-8 0,2-5-5 0,3 1-16 16,2-5-7-16,2-3-25 0,0-2-20 0,5-1-10 15,0-5-38-15,-2-8-34 0,8 3-28 0,-7-3-106 16,-1-4-279-16,-1-1 124 0</inkml:trace>
  <inkml:trace contextRef="#ctx0" brushRef="#br0" timeOffset="-190321.51">6829 11907 11 0,'0'0'131'16,"0"0"-19"-16,1-7 8 0,-1 7 2 0,0 0-1 0,0 0 1 15,0 0-16-15,0 0-2 0,0 0 0 0,0 0-18 16,0 0-12-16,3-8-2 0,-3 8-9 0,0 0-10 15,0 0-3-15,0 0-5 0,0 0-10 16,0 0 1-16,0 0-5 0,0 0-2 0,0 0-4 0,0 0 0 16,0 0-6-16,0 0-3 0,0 0 0 0,0 0-4 15,0 0 0-15,0 0-1 0,0 0-5 0,0 0 3 16,0 0-3-16,0 0-3 0,0 0 6 0,0 0-1 16,0 0 1-16,0 0-6 0,0 0 1 0,0 0 1 15,0 0-1-15,0 0 11 0,0 0-12 0,0 0 1 16,0 0 9-16,0 0-10 0,3-8 2 0,-3 8 1 15,1-6-4-15,-1 6-3 0,2-13 2 0,0 8 7 16,-2 5-4-16,2-14 3 0,0 4-3 0,-2 3-3 16,1-3 1-16,0 1 1 0,0-1 3 0,-1-1-6 15,0 0-1-15,0 2 1 0,2-1 2 0,-4 2 0 16,1 0 0-16,0-2 0 0,1 10 0 0,-5-11-1 0,2 3-2 16,1 3 4-16,2 5-7 0,-8-9 8 15,4 4-3-15,4 5-6 0,-11-4 7 0,11 4-1 16,-8-4 2-16,8 4-3 0,-12 0 11 0,12 0-2 15,-18 7-4-15,9-1-2 0,-3 3 2 0,2 1 0 0,-3 4 1 16,-1 0 0-16,-3 4 0 0,0 6 2 16,6-1-5-16,2-5 2 0,3 1 2 0,-3 7 0 15,5 0-2-15,-1-2 5 0,0 1-6 0,5 1 1 0,2-1 0 16,4 1-3-16,1-7 4 0,2 4-6 0,-4-4 0 16,6 0 7-16,0-3-1 0,0 0 0 15,3-2-2-15,-1-2 1 0,2 1-5 0,0-4 5 16,1 2-1-16,-2-6 0 0,3 1-3 0,-1-1 2 0,2-1-3 15,-1-2-1-15,1-3-2 0,-3 0-1 0,0-4 2 16,1 1 2-16,-5-2-8 0,1 1-10 0,2-6-4 16,-3-1 3-16,0-1-6 0,-3-3-2 0,0 2 7 15,-1-3 6-15,-4 6-8 0,0-6 6 0,2-1-2 16,-4 3 4-16,-1 0 8 0,0 2 4 0,-1 3 0 16,-3 1 5-16,2-3-3 0,0 2 9 0,0 1 8 15,-1 1 10-15,1 2 0 0,-1-1-3 0,3 7 6 16,-4-12-1-16,3 8 4 0,1 4 3 0,-3-9-7 15,3 9-2-15,0 0 2 0,-2-8-12 0,2 8-1 16,0 0 0-16,0 0-3 0,0 0 1 0,0 0-7 16,0 0 5-16,0 0 4 0,18 24-2 0,-12-15 4 15,2 7-5-15,-2-1-1 0,1-1-2 0,0 3 3 16,1-1-2-16,0 3-3 0,-1-2-2 0,4 7-6 16,-4-9 10-16,0 0 0 0,-1-1-2 0,-1 0-1 0,2-3-2 15,-1-1-2-15,-1 0 4 0,0-1-2 16,-1 1 2-16,0-3 1 0,-2-2-5 0,-2-5 4 15,4 5-2-15,-4-5 7 0,5 7-8 0,-5-7-1 16,0 0-1-16,0 0-9 0,0 0 2 0,13-17-5 0,-10 7-5 16,-1-2-2-16,2-5 2 0,0 1 1 0,0-4-1 15,-2 2 5-15,1-1-3 0,-1 2 3 16,0 0-1-16,-1 1 1 0,1 0 3 0,1 4 7 16,-2 1 5-16,1 1 4 0,-2 1 1 0,1 3 3 0,-1 6-4 15,1-10 3-15,-1 10-3 0,2-9-3 0,-2 9-2 16,0 0-3-16,1-7-5 0,-1 7 2 0,0 0 3 15,0 0 2-15,0 0 1 0,0 0-3 0,12 15-1 16,-8-8 5-16,0 2-4 0,1 3 4 0,2 0 0 16,-1-1-4-16,0 4 5 0,1 1-3 0,2 8 3 15,0-8-2-15,-3-2-3 0,1 3 6 0,-1-2-5 16,0 0-1-16,2-1-6 0,-4-1-9 0,1-3-17 16,-1 2-19-16,-2-2-7 0,2-3-24 0,-1-1-15 15,-1 0-5-15,3-2-4 0,-5-4 7 0,4 7 8 16,-4-7-11-16,0 0 1 0,0 0-12 0,0 0-11 15,0 0 12-15,0 0 5 0,8-22 11 0,-9 12 8 16,2 0 24-16,-1 0 11 0,0 0 14 0,-1-3 4 16,2-2 15-16,-2-1 9 0,1 3 14 0,1-1 21 15,0 0 3-15,-1 4 14 0,0-3 0 0,0 2 6 16,1-1 13-16,1 2 11 0,0 0 1 0,1 2-4 16,-1 0 13-16,1 2 4 0,2-1-2 0,-5 7-19 15,5-10-1-15,2 6-4 0,-4 2-7 0,-3 2-5 16,14-4-4-16,-5 3-5 0,2 2-2 0,-2 3-1 15,2-1-6-15,-3 3 1 0,3 1-5 0,1 3 1 16,-3-2-3-16,1 6-3 0,0 3 2 0,0-2-7 16,6 7-1-16,-7-5-1 0,0 0-3 0,-2-1 3 15,1 1-3-15,-2-2 2 0,1 3 0 0,-3-2-2 16,1-4-3-16,-4-2-2 0,4 1 3 0,-3-4 0 0,2 1-4 16,-2-2-1-16,-2-6 6 0,2 6 1 15,-2-6-1-15,0 0 0 0,0 0-4 0,0 0 4 16,0 0 1-16,0 0-5 0,0 0 0 0,-11-24 0 0,6 13-1 15,1-6-5-15,0 2 3 0,0-3 2 0,3 0 1 16,-2 1-7-16,-1 4 5 0,3-5-1 0,0 1-3 16,1 4-1-16,-1 0 2 0,-1 1 0 15,4 0 0-15,-1 0-2 0,0 3 3 0,-1-2-6 0,1 1 2 16,1 2 2-16,-1 1 0 0,-1 7-5 0,4-12 5 16,0 7-7-16,-4 5 0 0,2-9 5 0,-2 9-2 15,8-6-5-15,-8 6 4 0,7-2-2 0,-7 2 7 16,10-3-7-16,-10 3 5 0,0 0 2 0,0 0-2 15,15 5-4-15,-10-3 4 0,-5-2 3 0,9 5-2 16,-5-3-4-16,1 2-1 0,-5-4 4 0,6 6-2 16,-6-6 4-16,7 3-2 0,-7-3 0 0,3 4 1 15,-3-4-1-15,0 0 1 0,0 0 4 0,7 4-2 16,-7-4 3-16,0 0-4 0,0 0 4 0,0 0-1 16,5 2 1-16,-5-2-5 0,0 0 6 0,0 0 0 15,0 0-2-15,0 0-2 0,0 0 7 0,0 0-6 16,0 0 1-16,0 0 2 0,0 0 1 0,0 0-7 15,0 0 0-15,0 0 0 0,0 0 1 0,0 0 2 16,0 0-1-16,0 0-3 0,0 0 6 0,0 0-3 16,0 0-1-16,0 0-3 0,0 0 1 0,0 0 2 0,0 0-6 15,0 0-1-15,0 0 3 0,0 0 0 16,0 0-2-16,0 0 2 0,0 0 4 0,0 0-1 16,0 0 1-16,14-2-2 0,-14 2-4 0,6 4 6 0,0 0-3 15,-3-1 0-15,1 1 0 0,1 3-2 0,2 1 2 16,-1-1 3-16,-1 3-3 0,2-2 5 0,-1 3 1 15,0-1-3-15,1 1 3 0,-2 4-4 0,-1-5 0 16,0 5 0-16,-2-2 5 0,2-2-6 0,-3 0 1 16,3 0 4-16,-4 2 4 0,0-3-8 0,1-5-4 15,-1 3 4-15,0-8-2 0,0 10 3 0,1-4-11 16,-1-6 14-16,0 0 2 0,-2 12-8 0,2-12 4 16,-5 7 5-16,5-7-5 0,-6 3 4 0,6-3-4 15,0 0-9-15,0 0 0 0,0 0 2 0,-16-8-6 16,16 8 5-16,-7-12 0 0,4 4-2 0,2-2 1 15,0-3-1-15,-1 2 4 0,1-1-3 0,1-4 8 16,1 4-3-16,1-4 0 0,0 5-2 0,3-5-1 16,0 0 0-16,0 1 1 0,3-1-3 0,1 2-2 15,1-2 0-15,0 2 8 0,1-2-6 0,1 3 6 16,0-2-4-16,1 1 1 0,-1 1 0 0,1 1-1 16,0-2-4-16,1 0 6 0,1 3-3 0,1-1 0 15,-2 2 0-15,-4 3-3 0,4-6-1 0,-5 6 8 16,0 0-9-16,0 0 8 0,-2 2 3 0,-3 1-4 15,2-3 5-15,-1 5-3 0,-5 2 0 0,7-5-7 0,-7 5 9 16,7-4 0-16,-7 4-7 0,0 0 3 16,3-7 3-16,-3 7-4 0,0 0 2 0,0 0 1 15,0 0 0-15,0 0 3 0,-7 25-2 0,2-16 1 16,1 3-4-16,0 4-2 0,-1 0 5 0,1 3 8 0,0-2-4 16,2 2 1-16,-3 0 0 0,2 1 2 0,2-1-4 15,-2 2 2-15,3-3 6 0,-1 0-4 16,2-3-2-16,1 1-1 0,-2-4-1 0,2-2 6 0,1 1-6 15,-1-1 8-15,2-2-7 0,1-1 3 0,-2-1 2 16,2-1-4-16,0-2 0 0,1 0-1 0,-6-3 8 16,14 1-6-16,-6-2 3 0,-8 1-2 0,17-9 2 15,-8 3-6-15,0-3 2 0,1 1 0 0,0-5-1 16,2 1-1-16,-2 2-1 0,-3 0-3 0,2 2 0 16,-1-2 3-16,1 3 1 0,-3-1 1 0,-1 2 4 15,-1 1 9-15,0-1-4 0,-4 6-2 0,8-7 0 16,-4 3 0-16,-4 4 4 0,5-4-9 0,-5 4 4 15,0 0-2-15,6-3-3 0,-6 3-2 0,0 0 5 16,0 0 4-16,9 12-3 0,-9-12-3 0,1 12 5 16,2-6-3-16,-2 1 1 0,2 1 0 0,-2 0 0 15,1 2-1-15,-2-10-6 0,3 10 5 0,0-5 1 16,1 2 1-16,-2-2 0 0,2 0-4 0,-1 1 3 16,-3-6-3-16,12 3-9 0,-12-3-11 0,13-1-17 15,-13 1-2-15,17-8-12 0,-7 2 3 0,1-1 9 0,-1 0 1 16,-2 2 7-16,1-2 1 0,-1 2 0 15,-1 1 3-15,2-1-2 0,-3 2 4 0,0 0-1 16,0 0 9-16,-6 3-2 0,11-4-5 0,-11 4 6 16,9 0-1-16,-9 0 8 0,7 7 16 0,-2-4-2 0,-1 1 1 15,0 4-4-15,0 0 4 0,-2 1 3 0,2 0-5 16,0 1 0-16,2-1 12 0,-3 1-13 16,1 0 0-16,1-3 2 0,-1 2 8 0,-2-4-6 0,1 1 5 15,1 0-5-15,-4-6-1 0,7 7 0 0,-4-3 13 16,-3-4-1-16,0 0 8 0,11-1-1 0,-11 1 2 15,13-13-7-15,-4 4-1 0,-1-7-1 0,1 1-2 16,2-9 1-16,2-2-6 0,-1-3-6 0,0-2 10 16,2-15-9-16,-2 13-2 0,1-16-2 0,2 2-2 15,-3 1-1-15,-1-1 0 0,0 12-3 0,1-10 8 16,-4 10 10-16,2 0 9 0,-4 4 10 0,-1-3 0 16,2 2 6-16,-2 6-4 0,0-1-3 0,-3 8-1 15,1 1 12-15,0 2 7 0,-3 5-5 0,1-1-2 16,0 3 12-16,-1 2-7 0,0 7-7 0,3-10-2 15,-3 10-13-15,-1-9-4 0,1 9-2 0,0 0-6 16,0 0 3-16,0 0-2 0,-2 28 3 0,1-9-3 16,-2 1 1-16,1 9-4 0,0 7 1 0,2-2-5 15,-1 12 7-15,1 0-7 0,1-11 5 0,-1 0-5 16,0 11 1-16,2-10-4 0,0-2-6 0,1 0-11 16,0-1-12-16,2-2-13 0,-3-2-14 0,2-3-16 15,-4-7-18-15,3-1 1 0,-3-2-31 0,1-4-6 16,1-3-3-16,-2-1 18 0,2-3-7 0,-2-5-8 15,1 8-11-15,-1-8-30 0,0 0-114 0,0 0-298 16,0 0 133-16</inkml:trace>
  <inkml:trace contextRef="#ctx0" brushRef="#br0" timeOffset="-190152.78">8522 11686 32 0,'-2'-8'204'0,"-1"3"-18"0,3 5-14 0,0 0-19 16,0 0-8-16,4-12-11 0,1 9-7 15,-5 3-9-15,16-9-11 0,-4 6-9 0,1 0-12 0,8-1-6 16,-3 0-9-16,3 4-14 0,1-3-24 0,1 3-33 16,-4 1-28-16,9-2-50 0,-7 1-26 0,-2 1-49 15,-6 2-87-15,1-3-260 0,0 1 115 0</inkml:trace>
  <inkml:trace contextRef="#ctx0" brushRef="#br0" timeOffset="-188955.06">9654 11732 119 0,'6'-8'114'0,"-6"8"-8"15,2-6-8-15,-2 6-6 0,0 0 5 0,3-9 3 0,-3 9 1 16,3-6-13-16,-3 6-1 0,0-9-11 0,0 9-7 16,0 0 8-16,-2-11-22 0,2 11 2 0,0 0-5 15,-7-8-8-15,7 8-1 0,-8-3-5 0,8 3-8 16,-10-1-2-16,10 1-1 0,-14 1-3 0,14-1-4 16,-18 3-5-16,7 2 3 0,0 0-11 0,2 2 3 15,0-2-5-15,0 5 18 0,2-1-17 0,-2 5 0 0,3-4 2 16,1 4-5-16,2 0 2 0,1 0 1 15,1 1-1-15,5 2 0 0,1-2-2 0,0-1 2 16,0-2-4-16,7 2-4 0,-1 2 4 0,1-4-1 16,2-1-2-16,0 0 4 0,0 0 5 0,2-1-3 0,1 0-3 15,-2-1 3-15,-4-2-7 0,4 2 0 0,-3-3-7 16,-1 1-5-16,-1-1-4 0,-1-1-2 16,-4-1 0-16,2 1 6 0,-2-2-8 0,-5-3 1 15,6 6 8-15,-3-2 0 0,-3-4 0 0,0 0 5 0,0 0 6 16,-9 12-6-16,1-8-4 0,-3-1 7 0,-2 0 1 15,-5 0 5-15,5 0 0 0,-7-2 5 0,-1 2 7 16,-4-2-3-16,4 0 15 0,1-1-1 0,2 2 4 16,-1-2-2-16,1 1 3 0,4-1 1 0,2 0-12 15,0 0 1-15,0 1-1 0,2-1-15 0,0 1 10 16,10-1-3-16,-13 0-6 0,13 0-9 0,-10-1-3 16,10 1-19-16,0 0 2 0,0 0 3 0,0 0-4 15,0 0-9-15,0 0-14 0,0 0-13 0,26 10-5 16,-10-10-15-16,0 2-14 0,5-1-16 0,-1-2-84 15,1-1-213-15,-1 2 95 0</inkml:trace>
  <inkml:trace contextRef="#ctx0" brushRef="#br0" timeOffset="-188010.93">9891 11932 192 0,'0'0'198'0,"3"-10"-5"0,-3 10-16 15,1-9-17-15,-1 9-13 0,1-8-8 0,-1 8-15 16,0 0-17-16,0 0-9 0,3-7-14 0,-3 7-13 0,0 0-2 16,0 0-9-16,0 0-10 0,0 0 0 15,0 0-4-15,10 15-7 0,-9-8-2 0,3 3-8 16,-1-1-1-16,2 1-1 0,-1-1-4 0,1 8-2 16,1-9 0-16,-1 3-7 0,0 0 3 0,3-2-4 0,-3 1-1 15,3-1 1-15,-3-1 2 0,0 0-16 16,-1-3-9-16,0 1 2 0,2-2 0 0,1 0-12 15,-7-4-5-15,5 7-4 0,0-6 3 0,-5-1-10 0,8 1-1 16,-8-1-11-16,0 0 8 0,12-11 2 0,-5 4 3 16,-2-2 0-16,-1-1 9 0,0 0 1 0,1-1 6 15,0 3 12-15,-2-2 10 0,0 1 0 16,0 0 3-16,-1 2-4 0,-1 0 7 0,-1 7 6 0,3-12 7 16,-2 8 1-16,-1 4-1 0,2-8-4 0,-2 8-7 15,0 0-1-15,1-6-6 0,-1 6 1 0,0 0-2 16,0 0 2-16,0 0 1 0,0 0-2 0,13 15 1 15,-11-7 0-15,2 1-3 0,0 0-3 0,1 1 8 16,1-1-5-16,1 1 3 0,-2 0-4 0,1 1 1 16,1-1-7-16,-1-1 2 0,3-1-9 0,-3-1-2 15,1 0-6-15,-1-3-6 0,3 0-11 0,-1-1-10 16,-1-2 1-16,1-1-24 0,-8 0-6 0,21-6-11 16,-12 0 6-16,2-3-5 0,-2 0 7 0,1-5 12 15,2-2 6-15,-3-3-2 0,1-5 7 0,-1 1 13 16,-2-2-4-16,0 0 10 0,-2 5 7 0,-1-5 15 15,0 0 7-15,-1 7 40 0,0 0 11 0,-3-1 6 16,1 1 12-16,-1-1 19 0,1 4-6 0,-1-1 15 16,0 3 14-16,0 3-4 0,-1 0-9 0,1 1-8 15,-1 1-3-15,1 8-10 0,0-13-7 0,0 13-7 0,1-8-9 16,-1 8-10-16,0 0 1 0,0 0-4 16,0 0-7-16,0 0 4 0,0 26-7 0,0-7 2 15,3 7-3-15,-3 6 1 0,0 1-1 0,2 3-4 16,0 14 2-16,1-1-3 0,0-2 2 0,1-11-6 0,0 14 2 15,3 1-2-15,1 2 0 0,-2-3-2 0,2-2 3 16,1-3-7-16,-5-12-5 0,2-1 8 16,-1-2-4-16,1-1 2 0,-1-1-2 0,1-2-1 0,-2-7 1 15,0 1-6-15,-3-9 6 0,2 2-5 0,-1-5 6 16,-1-1-1-16,1-2 4 0,-2-5-1 0,1 9-2 16,-1-9 0-16,0 0 5 0,0 0-6 0,0 0-2 15,-6-34-5-15,4 15 0 0,0-10-3 0,-2-2-4 16,1-1-1-16,-2-14-1 0,3 0-5 0,-1 0-1 15,-2 1-3-15,2-2-4 0,3 1-2 0,0 13 0 16,0-2-6-16,4 1-6 0,-2 2 0 0,1 1-5 16,0 4-1-16,4 2-3 0,-3 8 5 0,0-1 0 15,0 2-4-15,0 6 3 0,1 3-1 0,-1-2-1 16,2 5 1-16,-2-1 1 0,2 2 7 0,-6 3 4 16,16 2-2-16,-10 2 4 0,4-1 5 0,-2 5-3 15,2 1 8-15,-1 6 0 0,-1-1 9 0,0 5 1 16,2-3 2-16,-4 3-5 0,-2 0 10 0,1 6-3 15,-5-6-3-15,2-1 0 0,-1-2 4 0,-4 0 2 16,2-4-3-16,-2-1-7 0,1-2 11 0,-1-2 1 16,-1 2 3-16,-1-3-7 0,-2 0 5 0,-1 1-7 15,0-6-19-15,-3 1-37 0,-1-1-19 0,2-2 1 16,1-2-29-16,-5-2-84 0,4-4-208 0,-3-3 93 16</inkml:trace>
  <inkml:trace contextRef="#ctx0" brushRef="#br0" timeOffset="-186965.03">10732 11746 126 0,'6'-7'203'16,"-6"7"-14"-16,0 0-12 0,6-3-11 0,-6 3-25 15,0 0-15-15,0 0-13 0,0 0-19 0,0 0-7 16,0 0-7-16,0 0-10 0,6 10-8 0,-6 2-2 0,0-1-8 15,3 7-3-15,-2 7-5 0,0 2-2 16,-1-1-6-16,3 3-5 0,-3 2-1 0,0-1-4 16,2 1 0-16,0 1-3 0,-1-1-2 0,1 1-5 15,-2 1-3-15,2-1-1 0,0 0 7 0,2-1-5 0,-4 0-1 16,4-2-1-16,-3 0 0 0,0-4-1 0,-2 2-1 16,4-9-2-16,-2 0 0 0,-1-3 2 0,0-3-6 15,0 1 1-15,0-7 2 0,0 2-1 16,0-8 3-16,-1 11 6 0,1-11 16 0,0 8 11 0,0-8-6 15,0 0-3-15,0 0-5 0,-9-19-1 0,5 5-8 16,-2-4 0-16,1-5-4 0,1-8-1 0,0 1-1 16,0-2-6-16,1-15-11 0,2 11-15 0,-2-10 0 15,6 12 1-15,0-2-8 0,1 0 0 0,2 2 0 16,-1 3 3-16,3 4 6 0,-2 3-6 0,-1 8-1 16,0-1-6-16,0 6 3 0,2 3-8 0,-1 1 1 15,-1 3-3-15,4-1 2 0,-2 4 10 0,-7 1 0 16,15 1 8-16,-5 3-4 0,-2 0 4 0,1 4-2 15,1 4 0-15,-3 1 4 0,-2 3 4 0,1 3 9 16,-2-2-12-16,0 9 6 0,-4-1-2 0,-2 1 2 16,-2-1-1-16,1 0 1 0,-5-6-2 0,2-2 2 15,-3 0 0-15,2 2 0 0,-3-2-3 0,2-9-2 16,-3 3 1-16,2-1-3 0,-1-3 0 0,-1-2 7 16,4 0 2-16,-6-3-4 0,4-2 1 0,-2 0-2 15,0-7 2-15,4 2-1 0,-1-4 2 0,-1 0-1 16,1-2 3-16,2-6 1 0,2 7 2 0,0-6 1 0,2 5-1 15,-1-1-3-15,3 1 3 0,0 2 2 16,3-1-4-16,-1 0-6 0,2 4 9 0,3 0 3 16,-2 1-11-16,5-2 8 0,0 2 7 0,2 1-7 0,2-1-1 15,-3 1 2-15,2 2 5 0,1 0-6 0,4-2 3 16,1 1-4-16,1 1 0 0,1-2-2 0,-1 1 0 16,2-2 3-16,-1 0-3 0,-2-1 3 15,1 0-13-15,-2-1-6 0,8-3 10 0,-9 0-10 0,-1-1-8 16,4-9-8-16,2 1-1 0,-5-2 4 0,-2-5-11 15,-2 0 6-15,1-2 2 0,0-3 1 0,-2 3 4 16,-4-1-2-16,1 1 6 0,-2-2 9 0,-1 0 21 16,-1 0 1-16,0 5 1 0,-2 0 4 0,-1 8 21 15,0 0 4-15,-2 7-3 0,0-1 5 0,0 2 1 16,0 3-4-16,0 6-8 0,1-8-3 0,-1 8 0 16,0 0-2-16,0 0 7 0,0 0-3 0,0 0 16 15,-6 35 4-15,6-11-1 0,0 3 3 0,-2 3-7 16,1 2 0-16,2 0-4 0,-1 1-3 0,-1 3-1 15,1 0-4-15,-1-1 4 0,2-2-6 0,0-2-6 16,1-1-2-16,0-4 2 0,-1-6-4 0,5-2-1 16,-4-1-2-16,1-5 3 0,-1 1-3 0,1-4-3 15,2-1 6-15,-1-2-3 0,-1-3 0 0,1 1-2 16,-4-4 3-16,7 4-15 0,-7-4-15 0,0 0-13 16,18-18-4-16,-11 8 6 0,1-6 10 0,1-3-4 15,-1 4 1-15,-1 1 22 0,0 0-1 0,-2 2 18 16,0 2 22-16,-1 2 3 0,-2 3-7 0,-2 5-7 15,4-10-4-15,0 6-2 0,-4 4-5 0,3-4 2 16,-3 4-9-16,0 0-3 0,0 0 1 0,0 0 3 16,0 0 7-16,11 9 2 0,-8 1-1 0,0 0 0 15,2 2-2-15,-3 1-2 0,3 4-2 0,-1-1 0 16,1 0-1-16,-1 2 2 0,1 0-3 0,-1-2-6 16,-2 1-16-16,-1 0-23 0,1-1-16 0,-1 0-17 15,-2-6-22-15,1-1-27 0,0 0-16 0,0-3-16 16,0-6-24-16,-5 9-91 0,5-9-284 0,0 0 126 15</inkml:trace>
  <inkml:trace contextRef="#ctx0" brushRef="#br0" timeOffset="-186784.45">11493 11565 19 0,'2'-10'276'0,"0"3"-22"16,-1 0-24-16,-1 7-24 0,1-10-19 0,2 5-19 0,-3 5-20 15,0 0-12-15,3-8-18 0,-3 8-19 0,0 0-43 16,2-11-50-16,-2 11-39 0,0 0-14 16,0 0-29-16,0 0-27 0,0 0-42 0,2 29-106 0,-2-29-269 15,-9 23 119-15</inkml:trace>
  <inkml:trace contextRef="#ctx0" brushRef="#br0" timeOffset="-185985.21">11456 11953 33 0,'0'0'126'0,"2"6"-15"0,-2-6-12 0,3 5 4 15,-3-5 4-15,3 8-6 0,-3-8-21 0,4 3-4 16,1 0-5-16,-5-3 0 0,9 7-9 0,-4-5 0 15,2 2-4-15,-1-1-2 0,4-2-9 0,1 1-1 16,0-1-12-16,2-1 3 0,-1-1-14 0,1-1 7 16,0 1-11-16,-2-3-14 0,3 0-3 0,1-2 0 15,3-2 10-15,-5-3-10 0,2 1-20 0,-7 0 28 16,2-3-24-16,-1 4-1 0,-3-1-7 0,3-1 16 16,-5 0-2-16,2 2-1 0,-2-2 1 0,-3 4-2 15,-1 7 7-15,-1-15 7 0,1 7-4 0,0 8 16 16,-6-8-15-16,6 8 5 0,-6-6 0 0,6 6 8 15,-8-4-9-15,8 4 1 0,0 0 1 0,0 0 6 16,-14 11-7-16,7-2 13 0,1 0-5 0,1 1 2 16,3 1-7-16,-4 5 0 0,3 0 1 0,1 1-1 0,2-2-8 15,0 2 9-15,1-4 1 0,2 2-1 16,-1-2-5-16,5-3 3 0,1 3-5 0,0-3-10 16,1-1-8-16,0-1-11 0,7 1-6 0,-5-5-9 0,2 0-4 15,5-2-23-15,1-3 2 0,-2 0-11 0,2 0-5 16,0-6-5-16,-1 2 4 0,1-5 8 0,-2 1 5 15,2-3 13-15,-4 3 12 0,1-2 11 16,-3-2 15-16,-1 1 24 0,-4 2 3 0,-1 1 14 0,-1-1 5 16,2 2-2-16,-5-2 1 0,-2 3 19 0,0 0-1 15,2 0 16-15,-3 7-4 0,0-9 4 0,0 9-7 16,0 0-8-16,-8-8-5 0,8 8 1 0,-8-2-5 16,8 2-8-16,0 0-4 0,-16 8 4 0,11-1-1 15,-3 1-5-15,1 2-4 0,2 0 10 0,2 0-6 16,-2 0-7-16,2 1-1 0,1-2 3 0,3 4 0 15,-1-3-2-15,3-3-3 0,-2-1 1 0,4 4-4 16,-2-4 1-16,0-1 7 0,4 0-4 0,-2-2-12 16,6-3 16-16,0 0-3 0,1-4 0 0,1-3-5 15,0-1-6-15,1-5 0 0,-1-3-1 0,2-5-2 16,-3-1 3-16,0-6-12 0,-5-1-2 0,0 0 5 16,1-3-6-16,-3 0 7 0,2 2-2 0,-3 1 10 15,-2 0 27-15,2 4 18 0,-4 7 21 0,1-8 6 16,1 9 15-16,-2 3 28 0,0 0 4 0,0 4-7 15,-2-2-7-15,2 2 1 0,0 3-12 0,0 7-10 16,-1-11-11-16,1 11-9 0,0-8-8 0,0 8-9 0,0 0-8 16,0 0 0-16,0 0-7 0,0 0-2 15,3 35-2-15,-1-17 6 0,-2 7-10 0,0 3-7 16,0 1-22-16,0 2-20 0,-2 4-22 0,-1 11-23 0,2-11-36 16,-2 0-38-16,-1 0-37 0,2-1-44 15,-6 12-183-15,0-13-439 0,1-5 194 0</inkml:trace>
  <inkml:trace contextRef="#ctx0" brushRef="#br0" timeOffset="-185233.64">12547 11455 189 0,'-3'-9'177'0,"3"9"-16"0,2-9-13 16,-2 9-8-16,0 0-5 0,1-7-13 0,-1 7-12 15,0 0-8-15,0 0-12 0,0 0-12 0,0 0-18 16,0 0 3-16,0 0-8 0,0 0-4 0,0 0-4 16,0 0 3-16,-3 27-1 0,1-12-3 0,2 10-3 15,-4 0-6-15,0 2-6 0,1 1 2 0,-3 0-3 16,1 3-6-16,0-2-2 0,-1 3 2 0,3-1-3 0,-1-2-1 16,0-1-5-16,-1-3 0 0,1 0-2 15,-1-7 2-15,4-3-1 0,0-2-5 0,-2-3 2 16,3 0-3-16,-4 0 0 0,4-6 4 0,0-4 0 15,0 8 0-15,0-8 23 0,0 0 0 0,-2 7 0 0,2-7-7 16,0 0-2-16,0 0-7 0,-7-21-5 0,7 9-5 16,0-8-5-16,0-1-7 0,2 2-4 0,3-7-7 15,-3 5 0-15,2 3-3 0,0-2-5 0,2 1 2 16,-2 3-2-16,1 0-6 0,1 7 5 0,-1-7 0 16,-3 8-1-16,4 2 6 0,0 2-2 0,0 0 1 15,-3-1 0-15,3 2 4 0,-6 3 1 0,16 0 3 16,-5 1-1-16,0 3-5 0,-1 3 7 0,0 0 2 15,-1 3 1-15,3 3-2 0,-5 3 1 0,1-2 2 16,-4 4 1-16,4 1 0 0,-6 1-2 0,0 0 6 16,-4-1 1-16,4-1 1 0,-9 0-3 0,2-1 0 15,-3-2-2-15,1-1-16 0,-1-2-2 0,2-3-11 16,-4-1-8-16,1-1-7 0,-1 0-23 0,3-5-7 16,-3 0-14-16,5 0 7 0,5-2-32 0,-18-4-4 15,9-2-103-15,0-2-243 0,0-1 107 0</inkml:trace>
  <inkml:trace contextRef="#ctx0" brushRef="#br0" timeOffset="-184747.7">12513 11785 92 0,'4'-7'113'0,"-1"2"-3"0,-3 5 3 16,9-8-10-16,-4 5 0 0,-5 3-16 0,13 0 3 15,-4 0-2-15,-9 0-2 0,15 7-4 0,-3-1-6 16,-1 0-2-16,-2 1-11 0,3 1-5 0,1 4-7 16,0 1-3-16,-2-2-5 0,0 3-5 0,1-1 1 15,-1 0-6-15,-4-3-4 0,3-1 2 0,0 0-6 16,-3-1-5-16,-1-3 0 0,1 2 7 0,0-2-7 0,-2-2-6 15,1-1 2-15,-6-2 2 0,13 0-3 16,-1-3-5-16,-3-3-2 0,0 0 2 0,2-4-8 0,0-3 2 16,1 0-5-16,-1-3 0 0,0 2 2 0,1-2 0 15,-1 1 0-15,-1 1 11 0,-2 5 16 0,-3 1 6 16,-1 0-3-16,0 4-2 0,0 0-5 0,-4 4-9 16,7-7-7-16,-7 7 0 0,7 0 1 0,-7 0 2 15,0 0-4-15,13 14 3 0,-10-2-4 0,3 5 3 16,2 9 4-16,-2 3 3 0,-3 3 2 0,1 4 4 15,2 10 3-15,-3 5-6 0,1 0-5 0,-4 1 4 16,0 2-2-16,-2 2-1 0,-3 2-5 0,-1 22 3 16,-3-26-9-16,-1-4 0 0,-1-2 2 0,-1-2-7 15,-2-11 2-15,3-3-2 0,-1-6-4 0,-1 1-4 16,4-10 7-16,-5 0-2 0,5-4 5 0,-1-6 2 16,-2 1 20-16,1-6-5 0,0-2-19 0,-8-6 1 15,5-2 3-15,-3-6-1 0,1-7 7 0,3-5-2 16,0-7-6-16,-1-14 2 0,3 0 4 0,3 0 2 15,2 1 0-15,6-1-2 0,2-2 7 0,5 15 12 16,0 3-2-16,6-2-5 0,-3 2 0 0,7 4-3 16,-3 3-2-16,3 3-1 0,4 1-4 0,-1 2-13 15,4 3-18-15,1 3-14 0,2 0-17 0,0 3-9 16,1 2-24-16,-7 1-11 0,7 1-35 0,-6 3-10 16,-1 2-31-16,-2 0-118 0,2 0-314 0,-10 0 140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16:00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6749 13279 81 0,'0'0'87'15,"0"0"-12"-15,0 0-3 0,0 0-2 0,0 0-5 0,0 0-6 16,0 0-3-16,0 0-1 0,0 0 5 0,0 0-6 0,0 0-3 15,0 0-6-15,0 0 8 0,0 0 3 0,0 0-6 16,0 0 3-16,0 0 4 0,0 0-6 0,0 0 1 16,0 0-8-16,0 0-1 0,0 0-20 0,0 0-13 15,0 0-8-15,-18-16 5 0,13 11-4 0,0 1 8 16,1-1-11-16,4 5 0 0,-11-13 6 0,5 7-3 16,0-1 0-16,-2 1 3 0,-1 0-5 0,1-1 4 15,1 3-6-15,0-1 4 0,2 2 8 0,5 3-9 16,-10-7-4-16,4 4 4 0,6 3-4 0,-9-4-3 15,4 1 7-15,5 3 0 0,-11 0 1 0,11 0-2 16,0 0-3-16,-15 6 1 0,11-4 0 0,4-2-1 16,-6 14 8-16,1-7 0 0,0 3 5 0,3 3 0 15,1-1 4-15,-1 3-1 0,0 3-7 0,1 0 5 16,2 1-6-16,1 1 0 0,0 0 0 0,-1-2 2 16,3 1-1-16,0 0 2 0,0 1-6 0,1-5 3 15,-1 1 2-15,0-4-1 0,1-1 0 0,1 0-3 16,-2-3-4-16,-2-1 4 0,1-1-4 0,0 0-2 15,0-2 7-15,5-2 7 0,0 1-6 0,-8-3 5 16,11 1-6-16,-11-1 1 0,14-5 0 0,-4-1 1 16,1-1-12-16,-1-7 14 0,3 0-8 0,-4-3-5 15,-2 0 10-15,7-9-8 0,-5 3-2 0,-2-4 4 16,-2 0-3-16,2 4 3 0,-1-3-2 0,-3 0 7 16,1 0-8-16,-1 7-11 0,-3 0 12 0,1-7 0 0,-1 8 0 15,2 0-2-15,-4 0-5 0,0 1 9 16,0 0-14-16,1 5 12 0,-3-5 1 0,2 1-1 15,-1 3-1-15,0 3 0 0,0 0-1 0,-4 1 6 16,4-1-1-16,-1 1 6 0,-1 1-9 0,1 2 3 0,1 1 9 16,3 5-9-16,-9-11 8 0,9 11-1 0,-4-5-6 15,4 5 1-15,0 0-3 0,-6-4 0 16,6 4 3-16,0 0-1 0,0 0 0 0,-13 17 9 0,11-8 1 16,0 4 3-16,4 5-5 0,-2 1-1 0,0 8 4 15,1 1-3-15,3-1 5 0,-2 3-16 0,6 0 12 16,-2 0-7-16,4-2 2 0,-3 2 6 0,2-3 1 15,0 1-4-15,2-3-2 0,0 1-1 0,-4-8-2 16,3-2 2-16,-2 1-2 0,4-1 2 0,-3-2 0 16,1 1-4-16,-2-7 1 0,2 2 1 0,-1-2 2 15,-2-3 2-15,2 0-1 0,-1-4 0 0,1 0-4 16,-9-1-4-16,15-3-6 0,-6-4-9 0,1 0-25 16,1-6 2-16,-1-2-3 0,-2-4 4 0,1-6-16 15,-3 1 5-15,-1-2-2 0,-3 0 4 0,0 3 5 16,-2 4 1-16,1 0 5 0,-2 3 6 0,-1 3 3 15,1 3 7-15,-1 0 4 0,0 4 8 0,0-2-4 16,2 8 5-16,-4-9-2 0,4 9-4 0,-2-9 1 16,2 9 5-16,0 0 4 0,0 0 22 0,0 0 6 15,0 0-2-15,-12 18 5 0,9-7-6 0,2 1-3 16,0 3-6-16,1 2 2 0,1 1-2 0,2 1-14 16,1 0 16-16,1-1-23 0,-1-1 14 0,2 0 5 15,1-2-3-15,0-5 3 0,1 0 0 0,-1 0-8 16,3-3 9-16,-1-2-4 0,-1-1-3 0,5-1-3 15,-2-3-7-15,1 0-14 0,1-4 11 0,-2-2-11 0,3-3 1 16,-1-4-11-16,-3-3-9 0,4-4 2 16,-3-3 4-16,-5 5-3 0,3-8 3 0,-5-1-5 15,-1-1 11-15,0 2-3 0,0 1 8 0,-3-1 4 16,-2 0 11-16,0 7 15 0,-1-1 11 0,-1 1-1 0,0 2 11 16,1 1 2-16,-2 4 2 0,0 1 15 15,1 0 0-15,0 2-10 0,0-1-4 0,-1 2 5 16,2 2 7-16,3 6-5 0,-7-8-3 0,4 3-14 0,3 5 0 15,0 0-5-15,0 0 3 0,0 0 3 0,0 0-4 16,-9 23-7-16,10-5 8 0,2 0-3 0,1 11 1 16,2 1-7-16,2 3 5 0,2 11 5 15,3 0-7-15,0 3 2 0,-2-1 0 0,3-1-7 0,2-1-1 16,-2-1-2-16,-4-10 5 0,1 2-3 0,1-3 2 16,-1 1-6-16,0-1-2 0,0-1-5 0,1 0 7 15,-2-3-2-15,-3 1 3 0,0-4-6 0,-3 0 2 16,1-7-1-16,-3-2-1 0,1-3 2 0,-2-3 0 15,2 0 0-15,-3-2 1 0,0-8 7 0,1 8 8 16,-1-8 6-16,0 0-1 0,0 0-9 0,0 0-5 16,-14-2 0-16,14 2-6 0,-15-20-1 0,4 6-1 15,2-4-3-15,-3-7-1 0,0-2-4 0,-1 0 3 16,1-2-3-16,0-3-7 0,1 0 3 0,-1-1-3 16,3 0 2-16,-1 2 1 0,4 0-12 0,-1 4 5 15,3 0 1-15,2 9-1 0,2-2 3 0,0 5 4 16,1 2-5-16,0 2 5 0,1-2-2 0,0 3 0 15,2 0-10-15,2 3 8 0,1-1-6 0,0 3 9 16,-1 1-3-16,4 3-3 0,-10 1 3 0,15 0-2 16,-6 3 7-16,2 4-5 0,0 1 0 0,0-1 7 15,1 7 0-15,-3 2 3 0,0 1-3 0,1 2 1 0,-4 4-2 16,1-4 4-16,-1 6-3 0,-3-6 2 16,-2-2-2-16,-1-1 7 0,-4 3-6 0,0-3 3 15,0-1-4-15,-1-3-10 0,-1-2 16 0,1 2-10 16,-3-5 0-16,0 2-7 0,2-2 1 0,-4-2 0 0,1 1-5 15,1-4 4-15,-1 1-16 0,-2-1-15 0,2-2 2 16,0-3 0-16,9 3 6 0,-17-4-3 16,10-1-3-16,1 2-10 0,1-2 1 0,5 5 1 15,-8-8 3-15,4 2 6 0,4 6-6 0,-2-7 9 0,2 7-1 16,0 0 4-16,7-12 6 0,-1 9 4 0,-1-1-6 16,-5 4 8-16,12-3 7 0,-5 0-2 0,2 2 3 15,0 0 8-15,2-1 7 0,-1 2-1 0,0 0 2 16,-1 0 11-16,2 2 0 0,0-2-4 0,-1 1-1 15,3-1 8-15,-3 1 0 0,0-1 12 0,1 2-13 16,0-2 2-16,2-2 0 0,-1 2 1 0,-1-2 5 16,1 0 0-16,-1 1-7 0,1-4 3 0,1 1 0 15,-3-1-3-15,4 0 4 0,0-4-6 16,-1-1 2-16,-1 2-4 0,1-3 2 0,-6 1 6 0,2 0-3 16,1-2-10-16,-1-1-8 0,-1-2 4 0,-3 1 11 15,0 2-2-15,-2-2-1 0,-1 2-5 16,-2 0-2-16,2-4 7 0,-2 4 3 0,0 1-5 0,-3 2-6 15,1-3 5-15,-1 4 3 0,-2 0 9 0,3 2-15 16,-4-3 11-16,1 4-6 0,1 1 4 0,4 4 24 16,-7-8-20-16,7 8 5 0,-9-6 1 0,9 6 0 15,-8-4-6-15,8 4-10 0,-9-3 5 0,9 3 13 16,0 0 1-16,-10 5 1 0,10-5-2 0,-7 10 0 16,4-1-7-16,-1 1 2 0,3 2 4 0,2 3-7 15,0 1-4-15,4 3 7 0,-2-2-1 0,0 2 5 16,1 0-8-16,4-2-1 0,0 2 8 0,-2-3-13 15,0 1 4-15,5-2-3 0,-5-2 2 0,2-3-9 16,-2 2 10-16,1-3-7 0,-1 0 5 0,0-1-4 16,1-4 1-16,-2 1 0 0,1-3 1 0,1 2-6 15,-4 0 6-15,-3-4 3 0,11 1-4 0,-11-1-3 16,10-5-7-16,-2-3-19 0,-3-1 1 0,1-2-3 16,0-7 1-16,1 3 7 0,-2-2 2 0,0-1 0 15,-1 3 5-15,2-1 4 0,-3 3 1 0,1 6 4 16,-1-3 2-16,0 4 9 0,-2 0-15 0,-1 6-3 15,4-7 6-15,-4 7-5 0,4-5 15 0,-4 5-3 0,0 0 19 16,0 0 0-16,18 7-2 0,-14-2-6 16,1 1 5-16,-1 1-4 0,3 2-1 0,-3-2 7 15,1 5-7-15,0-3 7 0,2 1-7 0,-2-2 3 16,1 1-13-16,-1-2 2 0,-1 0 4 0,-1-1-5 0,1-2 3 16,-4-4 0-16,5 7 0 0,-5-7-8 0,2 6 9 15,-2-6-1-15,0 0-4 0,0 0-6 0,0 0-11 16,14-10-10-16,-10 0 5 0,1-1-10 15,-1-5 6-15,1 2 4 0,3-2-1 0,-3-2-4 0,-1 6 12 16,2-2-10-16,-3 4 10 0,-1 1 9 0,2 4-11 16,-1-1-3-16,-3 6 10 0,5-8-3 0,-5 8 2 15,5-5-6-15,-5 5 0 0,0 0 5 0,10 2-4 16,-10-2 12-16,9 8 4 0,-4-1-9 0,-1 0 0 16,2 2 3-16,0 1 5 0,-1 2-11 0,1-2 9 15,-1 3-4-15,-1-2 5 0,0 1-3 0,1 1-20 16,-1-3-17-16,0 2 4 0,2-2-8 0,-2 0-12 15,1-2-2-15,-1-2-7 0,1-1-6 0,0-1 0 16,1-1-5-16,-6-3-55 0,12 3-138 0,-12-3 61 16</inkml:trace>
  <inkml:trace contextRef="#ctx0" brushRef="#br0" timeOffset="1100.02">8043 13509 118 0,'4'-11'0'0,"0"2"14"16,1-5-9-16,-1-3 20 0,-2 6 4 0,0-3 7 16,0-1-7-16,-2 1 11 0,-1 2-5 0,1 2 0 15,-3-1-7-15,2 0 11 0,-2 1 4 0,2 3-2 16,-1 1 4-16,2 6 5 0,-8-11-5 0,6 7-6 15,2 4-3-15,-11-5-3 0,11 5 0 0,-10 1 0 16,0 4 3-16,5-1 3 0,-3 5 5 0,0 2 4 16,0 0-9-16,0 7-5 0,1-2-2 0,1 0 0 15,1 1-4-15,1 2-9 0,2-1 0 0,2 0-4 16,0-3 9-16,1-2-4 0,1 0-7 0,2-1 4 16,2-1-7-16,-2-3 1 0,0 3-5 0,1-6 6 15,2 2-4-15,0-3 3 0,1 0-6 0,0-1 2 16,1-3-2-16,3-1 1 0,0-2 3 0,-2-3-4 15,7-4-2-15,-6-2 3 0,3-1-7 0,2-7-1 0,-1-2-7 16,-2-2 2-16,2 0-16 0,-3-1 17 16,-2-2-6-16,3 1 1 0,-7 1 4 0,2-1 3 15,-4 0-12-15,-1 6 1 0,0 1 8 0,-1-1 0 16,0 0-3-16,-2-3 8 0,-3-3-1 0,1 9-11 0,-1 0 5 16,-1 0 13-16,1 1-10 0,-3-1 9 15,3 5 0-15,-4 2 0 0,2-1 5 0,-1 1 1 0,-1 0 4 16,5 4 13-16,-3 0-4 0,1 1 1 15,0-1-7-15,-1 2 1 0,5 4-2 0,-7-6-4 0,7 6 1 16,0 0-1-16,0 0-9 0,-9-3-4 0,9 3 4 16,0 0 4-16,-2 14 4 0,3-1 0 0,2 2-5 15,-1 6 8-15,2 3 2 0,1 3 5 0,2-2 8 16,-2 3-1-16,2 0-6 0,-1 1 8 0,1-1-2 16,3 0-7-16,-4 0-3 0,1-1 9 0,0 1-5 15,0-1 0-15,-2-1-4 0,3-4 2 0,-2-2-1 16,3 3-2-16,-5-5-3 0,1-1 1 0,2 0 0 15,-3-5-5-15,2 2 3 0,-1-2-1 0,0-2 0 16,0-1-5-16,-2-4 2 0,-1 1-2 0,2-2-3 16,-4-4 3-16,7 7 3 0,-7-7-6 0,10-2-2 15,-10 2-5-15,9-7-7 0,-4-1 2 0,3-3-6 16,0-2 2-16,-1-6 10 0,2-6-9 0,0 1-7 16,0-3 5-16,-4-3 9 0,4 4-1 0,0-3 0 15,-6 3 0-15,1 0 5 0,-2 7-3 0,-1 2-5 16,0 0 7-16,0 5 2 0,-1 0 8 0,0 0 1 15,2 4 9-15,-4 1 4 0,2 7 0 0,0-11-2 16,0 11-7-16,2-8-5 0,-2 8 5 0,0 0-3 16,0 0 5-16,0 0 6 0,0 0-5 0,0 0-1 15,-2 28 1-15,2-13 5 0,3 2-2 0,0 0 1 0,-1 3-3 16,0 5-1-16,5 1-2 0,-3-8-1 0,-2-3-2 16,5 4 0-16,-1-5-3 0,1 0 3 15,0-3-1-15,0-3 0 0,-1 0 1 0,3-2-5 16,0-2 0-16,0-1-3 0,-1-3-9 0,3 1-10 0,-1-5-16 15,1 1 2-15,0-4 1 0,1 0-7 0,-3 1 4 16,1 0 6-16,-1-1 2 0,-3 3 7 16,-1 0 0-16,0 0-4 0,-5 4 3 0,9-3 3 15,-9 3-1-15,7-4-1 0,-7 4 9 0,0 0-4 0,0 0 12 16,11 6-9-16,-11-6 15 0,4 10 11 0,-1-3-9 16,0 2 1-16,0 1-2 0,1-1 1 0,0 1 0 15,-2 0-3-15,2-2-7 0,-1-1 2 16,0-2 2-16,1 0 7 0,2 1-3 0,-2-2-3 0,-4-4 5 15,11 3-5-15,-4-3 3 0,-7 0-3 0,19-7 1 16,-8 2 2-16,1-2-4 0,1-6 4 0,1-2-4 16,2-5 2-16,-1-4-4 0,-2 0-16 0,-2-5 10 15,1 1 0-15,-2-4-5 0,-2 0 0 0,1-2 5 16,-3 1-1-16,0-13-4 0,-3 14 3 0,2 0 8 16,-2 0-3-16,-3 2 6 0,0 1 12 0,0 11 2 15,-2-8 10-15,0 10-1 0,1 2 5 0,-2 2 0 16,0-1-2-16,1 3-3 0,-1 2 6 0,2 2 2 15,1 6-4-15,-4-12-7 0,3 7-6 0,1 5-3 16,0 0-5-16,0 0-1 0,0 0-2 0,0 0 7 16,0 0 7-16,0 0-4 0,4 44 0 0,0-20 1 0,2 4-2 15,-1 2 0-15,5 1 1 0,-2 1-2 16,1 0-1-16,-1 0-2 0,3 0 0 0,-2-3-8 16,0 2-18-16,1-3-9 0,-2 1-9 0,-3-10-16 15,-1 0-21-15,0 1-8 0,2-4-14 0,-4 1-28 0,0-6-11 16,0-2-5-16,-2-1-6 0,0-1-119 15,0-7-281-15,0 0 126 0</inkml:trace>
  <inkml:trace contextRef="#ctx0" brushRef="#br0" timeOffset="1239.73">8880 13166 78 0,'-3'-9'251'16,"1"3"-20"-16,0-1-28 0,2 7-22 0,1-12-18 15,3 7-18-15,1-1-12 0,1 2-18 0,5-2-17 16,1 0-19-16,5 2-28 0,2 1-37 0,0 3-39 0,2-2-40 15,-2 1-36-15,3 1-36 0,-2 1-99 0,-1 1-256 16,3-2 114-16</inkml:trace>
  <inkml:trace contextRef="#ctx0" brushRef="#br0" timeOffset="2496.98">9673 13226 87 0,'0'0'106'0,"0"0"-4"16,0 0-4-16,0 0 3 0,0 0-17 0,0 0-1 15,0 0 2-15,0 0-6 0,0 0-11 16,0 0 3-16,0 0-14 0,0 0-6 0,0 0 2 0,0 0-4 15,1-10-9-15,-1 10-4 0,0 0-4 0,0 0 12 16,-3-9 1-16,3 9-9 0,0 0-2 0,-5-7-8 16,5 7 2-16,-4-6 0 0,4 6-3 0,-5-4 3 15,5 4-2-15,-6-5-14 0,6 5 8 0,-12-2-4 16,12 2-4-16,-11 0-5 0,11 0 0 0,-18 6-8 16,8-4 8-16,-2 4-6 0,2 2 2 0,1-1-7 15,-2 2 7-15,2 3-5 0,1 4 2 0,0-3-3 16,2 4 5-16,1 0-4 0,2 2 2 0,1 0-1 15,3 0 4-15,2 0-1 0,-1 0-3 0,2-2 4 16,2 1-5-16,2 0-1 0,1-5 1 0,1 1 2 16,3-2-1-16,0-2 3 0,-1-3-1 0,4 1-2 15,2-2-4-15,-5-4-2 0,6-1 3 0,-6 0-2 16,7-1-7-16,-3-4-7 0,3 1-4 0,-2-1-2 16,-1-4-9-16,-1-1 8 0,1-2-4 0,-2-2-10 15,-3 0 9-15,0-3 5 0,-1-3-4 0,-2 2 0 16,-3 2 3-16,2-2 5 0,-2 2 7 0,-2 0 4 15,-2-1 2-15,1 4 0 0,-2 1 12 0,-1-1 12 16,-1 1 1-16,-2 0 9 0,2 2 8 0,-1-1 0 16,-1-1-7-16,2 5 10 0,-2-1 5 0,-1-2-2 15,-1 4-6-15,5 5 2 0,-3-11-7 0,3 11 0 0,-4-7-1 16,4 7-3-16,0 0-6 0,-4-8-6 16,4 8 0-16,0 0-3 0,0 0-4 0,0 0 12 15,0 0-2-15,0 0 2 0,6 22-4 0,-3-13-7 16,1 4 3-16,4 3 1 0,0 1 3 0,2 5-3 0,-2-4-2 15,0 0 0-15,2 7 0 0,-1-9 2 0,-2 2-3 16,4 6 2-16,-2-7-6 0,-2-1 3 0,0 0-1 16,-2 0 3-16,3-1-4 0,-3-4-1 15,1-2 0-15,-3 2-3 0,2-2-1 0,-1-2-4 0,-1-2-1 16,0-1-5-16,-3-4-3 0,1 10 6 0,-1-10 1 16,4 5-15-16,-4-5-17 0,0 0-13 0,0 0 2 15,5-22-2-15,-2 9-6 0,-1-4-2 0,1-2 14 16,-3-5-5-16,1 4 10 0,0 1 10 0,2-7 6 15,-2 7 4-15,2 1 17 0,-2 2 1 0,0 0 7 16,3 6 6-16,-2 1 19 0,0-2 9 0,-1 5 3 16,-1 6 1-16,2-10-8 0,-2 10-6 0,0 0-3 15,2-8-2-15,-2 8-7 0,0 0 4 0,0 0 13 16,12 3-4-16,-12-3-1 0,10 11 0 0,-1-4 0 16,-3 1-9-16,2 1 1 0,-2 2-2 0,6 2-3 15,-6 2 0-15,3-1-3 0,1-1 4 0,-2-4-15 16,1 5-12-16,0 1-7 0,-3-6-18 0,2 5-15 15,0-5-19-15,-2 1-7 0,-1-2-28 0,3 0-18 16,-2-1-91-16,-2-1-232 0,1-3 103 0</inkml:trace>
  <inkml:trace contextRef="#ctx0" brushRef="#br0" timeOffset="3724.09">10278 13311 47 0,'0'-11'140'16,"0"11"-22"-16,2-10-4 0,-2 10-12 0,1-5-7 16,-1 5-10-16,0 0-8 0,0 0-10 0,8-4-9 15,-8 4-4-15,0 0 0 0,16 8-5 0,-9-2-12 0,0 4-4 16,2 3-3-16,0-2 1 0,1 3-8 16,-2 1 3-16,2 0 0 0,-2 3-14 0,0 0 11 15,-1 0-7-15,1 0-1 0,-4-1-5 0,2 1 2 16,-1-1 2-16,-1-6-2 0,-1-1 4 0,-1 2-9 15,0-3-22-15,-2-3 10 0,0-6-4 0,1 10 7 0,-1-10 4 16,4 7 10-16,-4-7 0 0,0 0 4 16,0 0-11-16,0 0-1 0,-14 0-3 0,14 0 0 15,-9-15-4-15,4 4 5 0,1-1-2 0,0 0 3 0,-1-5 0 16,1 1 5-16,3-2-5 0,-1 0 3 0,2 1-3 16,0-1 1-16,-1-1-5 0,4 3 1 0,-1 1 4 15,1-2-2-15,-1 1-3 0,2 2-1 16,0 1 6-16,2 0 0 0,0 1-11 0,0 1 6 0,-1-1 3 15,0 5 4-15,1-3 2 0,0 3-1 0,-2 2-8 16,-1 0 5-16,3 0-3 0,-3 1 5 0,4-2-6 16,-7 6-2-16,6-6 4 0,-2 3-8 0,-4 3 9 15,0 0-5-15,9-5-5 0,-9 5 0 0,0 0 12 16,9-1-8-16,-9 1 3 0,0 0-8 0,0 0 2 16,11 4 9-16,-11-4-7 0,4 4-1 0,-4-4 3 15,5 3 6-15,-5-3-10 0,0 0 3 0,5 4 6 16,-5-4-5-16,7 4 2 0,-7-4-1 0,0 0-3 15,6 6 1-15,-6-6-8 0,5 5 25 0,-1-2-14 16,-4-3 4-16,5 5-16 0,-5-5 15 0,5 9-1 16,-2-6-10-16,-3-3 8 0,6 9 2 0,-1-1 5 15,-1 2-8-15,0 0-1 0,1 3-1 0,-1-1 6 16,1 3 2-16,0 2-6 0,0-1 5 0,-2 0-3 16,-1 1 3-16,2-2-6 0,-2 4 3 0,0-2-1 15,-1 0 1-15,1-2-5 0,-2-2 8 0,0 3-4 0,-2-5 1 16,0-1-4-16,2 0 4 0,-3 1 2 15,1-4-3-15,-1 0-3 0,3-7 5 0,-4 10 0 16,4-10 13-16,-2 7 7 0,2-7-9 0,-5 4-7 16,5-4 0-16,0 0 1 0,0 0-7 0,-18-11-8 0,13 3 3 15,1-4 2-15,-1 3-10 0,-2-5 6 0,5-1 5 16,-2-2-5-16,3 1 3 0,1 0-3 0,0-2 3 16,2 6-1-16,1-4 2 0,-1-1-2 15,5 3-4-15,-2-1 8 0,0 0-3 0,1 4-6 0,3-3 3 16,3 1 0-16,-1 2 4 0,-2 2 0 0,3 0-6 15,1-1 2-15,-2 4 0 0,-1 0-3 16,4-1-3-16,-2 1 14 0,-1 4-12 0,1-2 8 16,-3 2-2-16,1 2 2 0,-10 0 4 0,19 7-8 0,-12-4 8 15,0 6-2-15,3-2 8 0,-6 3 0 0,5 4-1 16,-5-2-3-16,0 4 5 0,-2-2 6 0,2 4-2 16,-1-6-2-16,-2 2 2 0,-1 3-1 0,0-5 1 15,1 1 0-15,-1-2-1 0,0-1 0 0,2-3-6 16,-2-7-2-16,1 12 3 0,0-7-4 0,-1-5 3 15,5 6-3-15,-5-6-17 0,9 0-9 0,-9 0-14 16,13-9-12-16,-4-1-7 0,5-3-13 0,0 1 18 16,-2-1 2-16,0 0 6 0,2 2 8 0,-3 2 12 15,0 0-7-15,-1 4 3 0,0-3 5 0,-1 6 1 16,-2-2 0-16,-1 4 16 0,-6 0 3 0,16 3 3 16,-7 0 2-16,-2 4 0 0,1-2 8 0,0 4-3 15,-2-1 0-15,2 2 2 0,-3-1-3 0,5 4 16 16,-2-2-5-16,-2 4 7 0,1-5-8 0,-2-1 1 15,1-2 6-15,0 1-10 0,-2-4-5 0,0 1 9 16,0-2-6-16,-4-3 9 0,13 6 15 0,-8-6 1 0,-5 0-2 16,13-7-1-16,-6 0-5 0,2-4-3 15,4-6-4-15,-5-2 1 0,2-8-3 0,0-2-1 16,0 0-7-16,-2-5-3 0,-2 0 5 0,-2-15-6 16,0 2-7-16,1 12 4 0,-1-11 7 0,1 11-5 0,-2 2 4 15,-2 1 6-15,0 3 26 0,-1 3 10 16,-1 7 0-16,0 3 3 0,-1 3 0 0,0 1-4 15,-1 2-6-15,2 1 1 0,-2 3-2 0,3 6 0 16,-1-9-6-16,1 9-9 0,0 0-10 0,0-8 1 0,0 8-3 16,0 0-9-16,0 0 12 0,0 0-2 0,-2 32 1 15,4-15-4-15,1 10-2 0,-1 1 1 16,2 4-1-16,-1 0-3 0,2 5 4 0,1 7-4 0,-2-9-4 16,0-1-7-16,1 1-13 0,0 1-16 0,-1-3-12 15,1-3-15-15,-3-1-10 0,1-2-20 0,2-1-23 16,-2-9-17-16,-1 2-19 0,-2-3-117 0,0-4-282 15,-2-2 124-15</inkml:trace>
  <inkml:trace contextRef="#ctx0" brushRef="#br0" timeOffset="3889.55">11043 13214 2239 0,'-3'-11'0'0,"2"2"18"0,1-3-3 0,1 3-10 16,3 2 2-16,-2 0-15 0,4 3-17 0,0 0-7 15,4 0-8-15,3 0-5 0,4-2-16 0,-3 3-3 16,4-3-17-16,1 3-12 0,4 1-15 0,5-3-11 16,1 2-42-16,1 2-81 0,2-4-261 0,-2 0 116 15</inkml:trace>
  <inkml:trace contextRef="#ctx0" brushRef="#br0" timeOffset="4474.6">11905 12872 142 0,'0'0'169'0,"0"-8"-22"0,0 8-12 0,0 0-15 16,0 0-3-16,0 0-13 0,-7-8-6 16,7 8-4-16,-16 2-4 0,4 1 2 0,0 2-6 0,-7 4-4 15,-3 3-7-15,4-2-7 0,-5 4 0 0,3 5-1 16,2-2-8-16,0 5-7 0,1 0-6 15,5 1-1-15,0 2-4 0,2 1-6 0,3 0-4 0,5 0 3 16,-3-2-5-16,2 1-3 0,5-4-4 0,5 3 1 16,1 0-3-16,0-6-4 0,-1 1-2 0,3-1 4 15,1-1-8-15,4 6 2 0,-3-7-1 0,3-2-4 16,-1-2 1-16,-4 1-7 0,0-4-2 0,-1-2-1 16,0 3-14-16,-1-3-6 0,0-3-5 0,-3 1-3 15,-1 0-7-15,0 0-9 0,-4-5-7 0,6 6 3 16,-6-6 3-16,0 7 4 0,0-7 6 0,-8 7 12 15,0-3-14-15,-3-1 10 0,-1 1-3 0,-7-1 8 16,4 1 6-16,-5-2-4 0,0 1 20 0,-1-1 4 16,0 1 4-16,4-1 6 0,-3 1 8 0,7-1-5 15,-5 0-3-15,6 1 4 0,-1-1-6 0,3-1-2 16,4 1-2-16,-4 0-10 0,4 1-12 0,6-3-12 16,-9 5-1-16,9-5 9 0,-4 7-11 0,4-7 3 15,0 0-16-15,7 12-1 0,1-6-20 0,1-2-4 16,5-1-11-16,4 0-15 0,4-1-21 0,-3-2-76 15,9 1-207-15,-7-4 91 0</inkml:trace>
  <inkml:trace contextRef="#ctx0" brushRef="#br0" timeOffset="5668.19">12154 13262 33 0,'0'0'141'0,"0"-12"-13"16,0 12-1-16,-5-7 6 0,5 7-15 0,-7-8-10 0,7 8-13 15,-12-2-11-15,12 2-2 0,-19 4 5 16,10 2-12-16,-1 1 6 0,-5 5-9 0,3-1-10 0,2 1-2 16,1 1-9-16,3 6-5 0,-5 4-2 0,5-5-2 15,2 6-5-15,0-5-4 0,3 0-1 0,2 0-4 16,3-2-2-16,-2 0-3 0,2-3-3 16,0 3-1-16,4-3-4 0,-3-4-2 0,1-2 0 0,1-1 1 15,3 0-4-15,0-3 3 0,-4 0-5 0,2-3-1 16,5-1 1-16,-4 0-10 0,5-5-5 0,-5 1 1 15,1-3 6-15,3-6-3 0,-1-1-5 0,3-7-8 16,-1-1-6-16,0-4 3 0,-2-1 6 0,-2 1-4 16,0-3 1-16,-5 3-2 0,-1-2 2 0,2 4 7 15,-4 8 5-15,0-2 5 0,1 1 3 0,-3 0 0 16,-3 7-1-16,3-1 10 0,-1 0 16 0,0 3 9 16,1 8 0-16,-2-13-3 0,2 13 4 0,0-9-6 15,0 9-7-15,0 0-9 0,-2-8-1 0,2 8-1 16,0 0-7-16,0 0 3 0,0 0 2 0,0 0-4 15,-13 27 2-15,8-14-1 0,-1 6 4 0,3 0-3 16,-2 7-3-16,4 0 1 0,-2 0 3 0,2 2 0 16,2-3-2-16,2 1-3 0,-2-9-1 0,4 4-3 15,-3-4 5-15,1 1-1 0,6 0-2 0,-5-3 0 16,1-5-1-16,-1 1-5 0,0 0-1 0,1-5-4 16,-1 0-3-16,2-3 1 0,0 1-3 0,1-1-8 15,-7-3-7-15,11-3-13 0,-2-1-14 0,0-2-3 16,0-3-5-16,0-1 6 0,2-7-9 0,-2 1 13 15,2-12-7-15,-4 4 11 0,2-2 4 0,-2 1 9 0,0-1 8 16,-2 7 5-16,-1 1 17 0,0 0 8 16,0 6 10-16,-3-2 8 0,1 3 4 0,-1 2 4 15,0-1 10-15,1 4 2 0,-2 6 6 0,0-11-9 16,0 11 1-16,0-10-3 0,0 10-7 0,0 0-2 0,0-9-6 16,0 9-2-16,0 0 1 0,0 0-2 15,0 0-4-15,0 0 3 0,7 27-5 0,-7-16 2 0,3 5-5 16,-1-1 1-16,-2 2-2 0,2-1-2 15,0 3 1-15,3-2 0 0,-1-1-2 0,0-6 1 0,0 5-7 16,2-2 9-16,-4-3-5 0,2 2 0 0,0-3-4 16,-1-1-14-16,3 1 2 0,-3-3-7 0,1-1-6 15,3-2-6-15,-2 1-9 0,-5-4-5 16,8 0-7-16,-8 0-5 0,14-6-10 0,-9-2-2 0,2-2-3 16,1-4 16-16,-2 0-10 0,2-3 6 0,-2 1 15 15,-1-2 4-15,1 1 14 0,-1 2 17 0,-1 3 4 16,0 1 6-16,-3-1 7 0,2 4 0 0,1 0 19 15,-2 2 7-15,-2 6 6 0,2-11-3 0,-1 5 2 16,-1 6-3-16,4-5-8 0,-4 5-6 0,0 0-5 16,6-4 1-16,-6 4-3 0,0 0 5 0,0 0-4 15,10 12-4-15,-6-4 6 0,-1 0-1 0,1 0-4 16,2 3-1-16,-4 2 1 0,6-2-4 0,-4 0 3 16,0 1 2-16,1 2-8 0,-3-2 1 0,2 0-5 15,1-2 8-15,-1-1-14 0,-1-4-4 0,0 3-1 16,-1-2-7-16,-2-6 1 0,2 9 3 0,-2-9-5 15,7 5 0-15,-7-5-15 0,0 0-13 0,13-9-6 16,-6 0 1-16,-2-2-2 0,7-2 19 0,-2-3-5 16,-1 1 11-16,0-2 2 0,1 3 8 0,2-2 3 15,-1 3-1-15,-1 5-5 0,1-1 6 0,-1 1 3 16,0 2-3-16,-1 1 12 0,2 2-14 0,0-2 11 16,-2 5 4-16,2 0 4 0,-2 2-8 0,3 1 12 15,-1 5-3-15,1-2 6 0,-2 2 1 0,1 3-9 16,1 1 18-16,-1 2-12 0,-2 1 2 0,0-1-2 15,0 1 0-15,-2-1 4 0,-1-2-1 0,-2-2-9 16,-1-1 12-16,0-1-7 0,-1-1-2 0,0 0 1 16,-2-7 9-16,4 9 9 0,-4-6 9 0,0-3 10 15,2 7 13-15,-2-7 1 0,0 0-6 0,0 0-7 16,0 0-1-16,0 0-6 0,0 0-7 0,-6-37-2 0,6 20-4 16,-2-8 0-16,2 0-3 0,0 0 10 0,2 6-8 15,0-8 2-15,1 8-7 0,1 0 3 0,0-5-2 16,0 9-6-16,2-2 5 0,-2 5-8 0,-2 3 1 15,1 0 1-15,1-2-3 0,-2 7-7 0,0-1-10 16,2 0-13-16,-4 5-5 0,7-6-4 0,-7 6-14 16,12-3-6-16,-6 3-5 0,-6 0-22 0,11 3-2 15,-3 0-14-15,0 0-4 0,1 3-12 0,1 0-12 16,-1-1-98-16,-1 2-236 0,1 0 105 0</inkml:trace>
  <inkml:trace contextRef="#ctx0" brushRef="#br0" timeOffset="6098.21">13362 13082 43 0,'3'-10'189'15,"-3"10"-14"-15,0 0-15 0,2-7-17 0,-2 7-14 16,0 0-16-16,0 0-17 0,0 0-15 0,0 0-1 16,0 0-8-16,0 0-2 0,0 0-5 0,0 0-6 15,-15 27 3-15,15-14-11 0,-4 3-6 0,4 2-1 16,-2-2-3-16,0 4-13 0,2-1 2 0,2-2 0 15,0 2-7-15,2-2-2 0,0-2 5 0,-2-2-6 16,2-2-4-16,1 1 1 0,3-3-3 0,-3 1 2 16,4-3-4-16,0-1-3 0,4-2-2 0,-1 1 3 15,5-5-9-15,2-2 2 0,-3-2-8 0,3 0-5 16,0-4-2-16,-2-2 5 0,2-7-4 0,4-4 2 16,-4 1-1-16,-1-3 1 0,0 1-2 0,-2-4 3 15,2 0-1-15,-4 0 6 0,-4 10-2 0,0 0 17 16,-1 0 8-16,-7 3 8 0,4 2-9 0,-3 1-7 0,-1 3 1 15,-2-1 3-15,0 8-6 0,2-9-4 16,-2 9 3-16,0-10-5 0,0 10-2 0,0 0-4 16,0 0-4-16,0 0 2 0,0 0 3 0,0 0 7 0,0 0-2 15,-13 29 0-15,11-15 6 0,0 4-6 0,2-2 1 16,2 4-3-16,6 3 5 0,-1-4 0 0,11 1 0 16,3-3 4-16,8-2-2 0,3-1-2 0,6-2 0 15,8 4-18-15,4-5-29 0,2-5-33 16,4-2-20-16,-1-3-38 0,4-1-32 0,0-1-106 0,1-7-290 15,-2 0 129-15</inkml:trace>
  <inkml:trace contextRef="#ctx0" brushRef="#br0" timeOffset="7251.68">4728 14373 92 0,'0'0'96'0,"0"0"-9"15,0 0-7-15,0 0-13 0,0 0-2 0,0 0 2 16,0 0 15-16,0 0-4 0,0 0-10 0,0 0 3 16,6 32-4-16,-2-12-4 0,0-2 6 0,0 8-4 15,1 3-1-15,3 1-9 0,1-1-3 0,-4-1-7 16,1 4-7-16,-1-2-1 0,-1-1-6 0,4 0 1 15,-2-1-3-15,-2-2-3 0,1 0-5 0,-2-6 1 0,-1-3-8 16,0-3 2-16,1-3-6 0,-3-1 2 16,2-4-10-16,0-1-1 0,-2-5 13 0,1 11 20 15,-1-11 5-15,2 4-5 0,-2-4 0 0,0 0-4 16,0 0-5-16,0 0-1 0,0-29-2 0,-3 12-6 16,1 0-7-16,3-4-2 0,-2-5-5 0,-1 7-2 0,0-1-2 15,2 3 7-15,-1-2-7 0,1 3 7 16,-2 6-9-16,2-1 2 0,2 4-1 0,-2 7-8 15,0-15 0-15,0 15-7 0,1-6 2 0,-1 6-1 16,6-7 1-16,-6 7 2 0,7-1 2 0,-7 1 0 16,10 8 0-16,-4-4 2 0,2 6-2 0,2 4 4 0,-5-2-3 15,4 5 6-15,0 2-6 0,-2-1 4 16,3 5 8-16,0 0-5 0,-5-5 4 0,1-2-3 16,1 1 3-16,-3-1-3 0,0 1-3 0,-2-6 0 15,1 1-2-15,-2-1 7 0,1-4-2 0,-3 0 11 16,1-7-8-16,-2 13 0 0,2-13 3 0,-5 11 3 15,0-8-15-15,-2 0-2 0,7-3-9 0,-13 2-50 0,13-2-26 16,-20-2-18-16,9-2-115 0,-5-2-248 16,1-3 110-16</inkml:trace>
  <inkml:trace contextRef="#ctx0" brushRef="#br0" timeOffset="7502.61">5124 14497 76 0,'7'2'122'16,"-4"3"-9"-16,-3-5-17 0,8 11-11 16,-3-2-11-16,1 6 15 0,-1 0-15 0,-3 4-9 15,-1 7-1-15,-2-1-12 0,1 5 2 0,-5 1-11 16,3-2 10-16,-4 4-14 0,0-1-15 0,-3 1-14 15,-4-2-17-15,2-2-18 0,-1 1-12 0,-2-2-9 16,1-3-24-16,-5-1-14 0,-2-5-60 0,6-4-156 16,-3-3 69-16</inkml:trace>
  <inkml:trace contextRef="#ctx0" brushRef="#br0" timeOffset="7771.57">4441 14490 121 0,'-9'17'135'0,"1"6"-3"0,-2 1-15 15,1 4-3-15,2 3-7 0,3 1 1 0,3 3-10 16,1-1-11-16,8 11-8 0,1-10-5 0,10 10-5 15,0-1-10-15,6-4 3 0,5 0-10 0,2-2-5 16,9-2-6-16,-3 0-23 0,5-2-16 0,-1-4-18 16,0-6-29-16,8-2-28 0,-3-2-40 0,5-2-100 15,0-12-230-15,-13-3 101 0</inkml:trace>
  <inkml:trace contextRef="#ctx0" brushRef="#br0" timeOffset="13566.06">6464 14811 52 0,'0'0'53'16,"0"0"10"-16,0 0 2 0,0 0 2 0,0 0-5 15,0 0 2-15,1 29-9 0,3-12-2 0,-2 1-9 16,4 5-5-16,-3 2-3 0,2 2 9 0,0 0-17 16,1-1 0-16,-3-2-5 0,3-4-4 0,-1 3 4 15,1-5-3-15,-1 2-1 0,2-2-7 0,-2-3-1 16,0 1-1-16,0-4-8 0,1-2 8 0,-3-1-2 15,-1 1-3-15,1-4 4 0,-1 1-4 0,0-3 7 16,-2-4-1-16,2 7 4 0,-2-7 2 0,0 0 20 0,3 8-2 16,-3-8 5-16,0 0-8 0,0 0-4 15,0 0-3-15,0 0 0 0,-10-25-10 0,6 10 7 16,-1-3-2-16,-7-7-9 0,6 0-4 0,-2-3 13 16,-1 0 1-16,-1-1 1 0,1 0 1 0,-2 0-6 15,-1-2-4-15,-1 1 5 0,1 2-1 0,0 2-5 0,-2 1-1 16,0 1 5-16,2-1-2 0,1 1-5 15,2-1-1-15,-1 2 4 0,-2 0-10 0,5 5 1 16,0-1-1-16,2 8 4 0,0-6-17 0,1 5 11 16,0 1 2-16,2-1-7 0,-1 2 11 0,2 2-8 15,1 8 4-15,1-10-5 0,-1 10-3 0,5-8-5 16,0 3 8-16,3 3-5 0,2 2 5 0,-1-2-9 16,4 4-1-16,-13-2 19 0,24 0-11 0,-6 5-7 15,-4 1 6-15,3 3-2 0,-1 1-2 0,0 2 3 16,-3 1 6-16,2 2 0 0,-1 0-2 0,-1 0-1 15,0 6 1-15,-5-5 2 0,1 0-9 0,-2 0-1 16,-3-4 10-16,-2 4 4 0,1-1-2 0,-2-2-7 16,-1 3 0-16,-1-4 4 0,1 0 11 0,-4-2-10 15,0 2 1-15,-1-1 0 0,-3 0 0 0,-2 1-3 16,0 1-18-16,0-1-11 0,-4 1-19 0,1 1-13 16,-1-1-11-16,1 0-17 0,-2 0-82 0,1 0-189 15,1 0 83-15</inkml:trace>
  <inkml:trace contextRef="#ctx0" brushRef="#br0" timeOffset="14101.88">6744 14909 98 0,'0'0'136'0,"-6"-4"-4"16,6 4-14-16,0 0-9 0,0 0-13 0,0 0-11 15,0 0-7-15,0 0-7 0,0 0-8 0,0 0-5 16,-15 22-4-16,11-12 1 0,4 3-17 0,-2-2 1 16,0 5-2-16,2-1-6 0,-1 4-6 0,4-4-1 15,-2 4-5-15,0-1 6 0,3 2-2 0,0-2-8 16,1-2 1-16,0-1 9 0,0 0-13 0,-1-2-4 15,0-3 11-15,1 2-8 0,-1-4-7 0,3 1 6 16,-3-5-3-16,1-2 5 0,-1 4-1 0,2-2-3 16,-6-4-4-16,10 2 0 0,-10-2 1 0,0 0 3 15,11-6-3-15,-7 0-6 0,1-1-7 0,0-3 4 16,2-7 1-16,-5 0-7 0,1 0 5 0,-2-2-3 16,2 2 1-16,-3-4 3 0,0-3-7 0,-3 4 6 15,2 1 0-15,-3 0 3 0,3 3 2 0,-6-2-18 16,5 7 16-16,-3-5-2 0,2 5-3 0,-1 1 3 15,-1-1-2-15,1 4 2 0,0 2-1 0,-1 1 4 16,5 4-4-16,-5-9-2 0,5 9 0 0,-6-3-1 16,6 3 0-16,0 0 0 0,-12 2 4 0,12-2-7 15,-11 9 0-15,6-2-4 0,0-1-6 0,-2 1 0 16,3 2 14-16,-1 0-18 0,1 2-2 0,3-1-9 16,0 1-1-16,1 0-1 0,1-1-9 0,2 0-6 15,-1-1 3-15,4 1-10 0,-2-2 2 0,3 1-6 16,-1-2-3-16,2-3-6 0,-1 0 6 0,1-1-40 15,0-3-115-15,2 0 51 0</inkml:trace>
  <inkml:trace contextRef="#ctx0" brushRef="#br0" timeOffset="15114.37">6869 14901 51 0,'-3'-13'94'0,"2"5"-10"15,1 8-1-15,-1-8 11 0,1 8 0 0,-3-6 0 16,3 6-3-16,0 0-10 0,0 0-11 0,-3-8-8 15,3 8-9-15,0 0 0 0,0 0-10 0,0 0-4 16,0 0 5-16,0 0-3 0,0 0 0 0,13 28-9 16,-7-13 4-16,1 2 2 0,1 0 1 0,-1-1-8 15,2 2-6-15,3-1 3 0,-3 1-5 0,0-1 5 16,2-2-6-16,1-1-5 0,-2-1 0 0,3-1 3 16,-4-4-4-16,1-1-1 0,0 1 0 0,-1-3 3 15,1 0-4-15,2-2-10 0,-2-3 6 0,0 0 3 16,0-2 0-16,1 0-2 0,-3-4-13 0,2-4-4 15,-4 2-3-15,2-8 1 0,-2 3 6 0,-1-4-18 16,2 1-4-16,-6-1 8 0,0 1-1 0,0 0 5 16,-1 3-3-16,0 2 3 0,0 1-4 0,0 3 11 15,0 7-14-15,-1-11 8 0,1 11 3 0,-1-8-1 16,1 8-9-16,0 0 6 0,-4-7 4 0,4 7 3 16,0 0 5-16,0 0-5 0,0 0-4 0,-4 22 12 15,4-22-8-15,5 17 4 0,-2-6 5 0,1 0-5 16,0 0-5-16,1 0 14 0,-1-1-9 0,-1 0 7 15,2-1 0-15,0 0-11 0,1-1 8 0,-3-4 4 16,3 2-10-16,-1 0 9 0,-5-6-5 0,10 6 3 16,-5-5-7-16,-5-1 4 0,10 1-1 0,-10-1 3 15,13-4-26-15,-7 0 14 0,0-1-21 0,0-4-12 16,-2-1-7-16,1-1 9 0,0-1-11 0,-3-1 6 16,1-2 7-16,-2 2 2 0,1-1 10 0,-2 3-3 15,1 0 10-15,-1 3-1 0,0 8 7 0,1-11 1 16,-1 11 3-16,0-9 1 0,0 9 4 0,0 0-9 15,2-10 13-15,-2 10-6 0,0 0 12 0,0 0-18 16,0 0 8-16,0 0 0 0,0 0-1 0,0 0 5 16,0 0-5-16,17 10 3 0,-10-5 6 0,-1 1 5 15,3 0-10-15,0-3-2 0,0 1 8 0,0 0 3 16,4 0-3-16,-3-2 9 0,2 1-24 0,0-2 11 16,-12-1 3-16,22 0 7 0,-9-1-6 0,0 0-8 15,-1-3 1-15,0 0 1 0,-1 1 4 0,1-2-3 16,-3 0-3-16,1 0 9 0,-2-2-8 0,-2 0 2 15,0-1-1-15,1 1-8 0,-7 7-2 0,4-13 7 16,-2 6-2-16,-2 7 1 0,3-14 3 0,-3 14-6 16,0 0 1-16,-4-14 11 0,4 14-3 0,0 0 1 15,-6-11 6-15,6 11 5 0,0 0-5 0,-6-8 6 16,6 8-4-16,0 0-1 0,0 0 4 0,-6-7 0 16,6 7-14-16,0 0 12 0,0 0-8 0,0 0 6 15,0 0-4-15,-18 16 2 0,18-16 5 0,-4 10-3 16,4-10 0-16,-4 14 0 0,4-14-1 0,0 17-3 15,0-9 2-15,0-8 2 0,0 16-5 0,3-6 2 16,-3-10-5-16,3 12 3 0,-3-12 2 0,4 10 4 16,-4-10-6-16,5 9-2 0,-5-9 12 0,5 8-7 15,-5-8-1-15,9 3-1 0,-9-3-5 16,11 2 1-16,-11-2-16 0,21 0 10 0,-10 0-23 0,4 0 7 16,-2 0 6-16,5-2-5 0,-1 2 5 0,-3 2 2 15,0-1 3-15,1-1-4 0,-2 3-4 0,0 2 14 16,-2 1-13-16,1-2 8 0,-1 3 3 0,-1 0 2 15,1 2 1-15,-3-1-3 0,0-3 10 0,-1 3-10 16,-3 0-1-16,-1-3-1 0,2-2 2 16,-2 3 6-16,-3-6 14 0,6 6 22 0,-6-6 13 0,0 0-10 15,0 0-13-15,0 0 12 0,0 0 6 0,0 0 1 16,0 0-5-16,0 0-2 0,-9-20-4 0,6 10-6 16,1 0-2-16,1-2 5 0,1-5-3 0,0 0-2 15,1 1 9-15,1 0-12 0,-1 2-6 0,4 1 5 16,-1 0-13-16,0 2-11 0,1 0-18 0,-1 1-24 15,2 2-28-15,3-1-35 0,-3 1-115 0,-2 3-240 16,3-2 107-16</inkml:trace>
  <inkml:trace contextRef="#ctx0" brushRef="#br0" timeOffset="17008.5">8842 14665 56 0,'5'-6'78'0,"-5"6"-10"15,0 0-1-15,0 0-7 0,3-5-3 0,-3 5-4 16,0 0 6-16,0 0-8 0,0 0-1 0,0 0-10 0,0 0-4 16,0 0 3-16,0 0-2 0,0 0-6 0,0 0 1 15,-11-9-10-15,11 9-3 0,0 0 0 16,0 0-2-16,-15 2-2 0,15-2-4 0,-14 0-1 16,8 3 5-16,-6 0-3 0,2-2 0 0,0 2-5 15,-2 2 3-15,2 0-1 0,1 1 1 0,-2 0-2 0,0 1-5 16,4 1 1-16,-2-2 2 0,-1 2 2 0,2 1-5 15,1-1-2-15,2 0-3 0,-1 0 6 0,5 1-1 16,-2 0-4-16,3 2 8 0,1-4-9 16,3 2 4-16,1 0 7 0,2 0-2 0,2-1-6 15,1 1 2-15,4 0-3 0,0 0 4 0,3-1 0 0,-3-2 0 16,5 3-3-16,-5-3 0 0,4 3-3 0,-2 0 1 16,0-2-1-16,-5-1 1 0,2 2 2 0,-3 0 10 15,2-2-11-15,-5 3 3 0,2-2-5 0,0 1 0 16,-1 1-3-16,-2-2 7 0,-1-2-12 15,-1 2 1-15,-1 2-1 0,0-3 8 0,-3-6 0 0,-2 10-3 16,2-10 4-16,-4 10 8 0,0-6-4 0,1 0 8 16,-4-1-1-16,-3 1 4 0,1 0-2 0,0-1 0 15,-2-2-1-15,-1 0 14 0,2-1-8 0,-3-1-4 16,0 0-2-16,-1-3-3 0,3 0 1 16,-1 0 4-16,0 1-12 0,1-1 8 0,1-2-1 0,0 0-2 15,2 0-8-15,2 2 0 0,1 0 16 0,-2-1-10 16,7 5-15-16,-5-7-12 0,5 7-12 0,-1-7-5 15,1 7-1-15,0 0-10 0,6-9 3 0,1 6-8 16,-7 3-12-16,12-5-3 0,-1 4-8 16,0-2-44-16,-1 3-133 0,-1-1 60 0</inkml:trace>
  <inkml:trace contextRef="#ctx0" brushRef="#br0" timeOffset="17942.09">9029 14808 24 0,'0'0'95'0,"0"0"-18"0,0 0-5 15,0 0-7-15,0 0-10 0,0 0 5 0,0 0 13 0,0 0-6 16,9 26-2-16,-6-15-10 0,0-1-12 0,1 5 7 15,0-3-9-15,1 0-4 0,1-1-4 0,-1 2 1 16,3-2-11-16,-3 0 4 0,1-2-7 16,1 1 3-16,-1-3-3 0,2 0 9 0,-2 0-19 15,1-2 4-15,-1 0-7 0,2-3-4 0,-3 1-6 0,1-1-4 16,-6-2-15-16,17-3-2 0,-11 1-5 0,-6 2-3 16,12-9 3-16,-6 3 1 0,-1-5 6 0,0 4-6 15,-2-3 8-15,-2 1 0 0,2-4 3 16,-3 13-4-16,0-19 12 0,0 9 0 0,0 10 14 15,-2-16 1-15,2 16 4 0,2-10-4 0,-2 10 3 16,0 0-7-16,0-11-1 0,0 11-3 0,0 0-4 0,0 0 6 16,1-6 0-16,-1 6-3 0,0 0-1 0,0 0 5 15,0 0-3-15,9 17 1 0,-5-9 3 0,0 0-3 16,-1-2 2-16,4 2-5 0,-3 1-5 0,1-2 1 16,3 1 4-16,0 0-1 0,1-4 0 15,-2-1-4-15,3 0-12 0,0 1 0 0,0-2-2 0,1-2-9 16,0-2 0-16,-2-2-10 0,1 0 2 0,0-4 0 15,-2-1-5-15,1-3 3 0,-1-3 4 16,-2-1-30-16,-2-1 65 0,-1-7-24 0,-1 5 9 16,-1 0 1-16,-2-7 15 0,0 6 14 0,1-5 2 0,-4 0 16 15,0 6 17-15,2 1 10 0,-2 0 15 0,-1 2 5 16,0 5 16-16,1 0 2 0,0-2 12 0,0 0-2 16,1 4-2-16,1 1-13 0,1 2-9 0,1 6-12 15,-3-9-13-15,3 9-9 0,0 0-6 0,0 0-5 16,0 0 1-16,0 0-9 0,0 0 2 0,0 0-4 15,0 0 2-15,8 44-8 0,-3-17-1 0,1 1-1 16,3 5-2-16,3-1 1 0,2 14-4 0,1-2-2 16,-5-8-5-16,6 8 5 0,-7-11-5 0,6 10 4 15,-2 2-5-15,-2-10 0 0,6 7-5 0,-8-9 4 16,1-2 4-16,-1-1-7 0,0-2 3 0,-1-2 0 16,-1 3-2-16,1-5 0 0,-3-6-3 0,-2-2 1 15,-1-6 2-15,1 0-10 0,-2-3 10 0,2-2 2 16,-3-5 1-16,1 8 1 0,-1-8-2 0,0 0 3 15,0 0 2-15,0 0-2 0,-12-22-11 16,6 5 6-16,-2 0-14 0,-1-9 11 0,0 0 4 0,-2-6-2 16,1-1-5-16,-2-2 0 0,-1-10-4 0,2-1 9 15,3 14-13-15,-1-1 4 0,3 0-7 0,-1 4-1 16,1 1-2-16,2 3-3 0,0 7 0 0,3 1 8 16,-3 0-6-16,3 5-13 0,1 2 0 0,0 10 4 15,0-13-4-15,0 13-18 0,5-10 19 0,-5 10 6 16,0 0-9-16,10-4 9 0,-10 4-2 0,12 5 6 15,-3 2 7-15,-2 2-7 0,1 0 6 0,1 2 3 16,2 3 1-16,-1 1-1 0,-3 0-5 0,0-1 0 16,1 4 0-16,-1-4-10 0,-3-4-10 0,0 3 3 15,-2-3 1-15,1-1-1 0,-3-2-2 0,1 1 1 16,-1-2-1-16,0-6 2 0,-2 9-3 0,2-9-13 16,-8 7-8-16,3-6-10 0,5-1-51 15,-14-1-128-15,14 1 57 0</inkml:trace>
  <inkml:trace contextRef="#ctx0" brushRef="#br0" timeOffset="19012.81">9696 14650 64 0,'0'0'122'0,"0"0"-15"15,0 0-13-15,0 0-12 0,0 0-5 0,0 0-6 16,0 0-12-16,0 0-6 0,-2 29-7 0,2-18-6 16,0 4 7-16,2 5-2 0,2 5-6 0,-3 2-3 15,3 1-8-15,-2 2 2 0,3-1-2 0,3 1-5 0,-3-1 1 16,1 5-4-16,2-6-7 0,2 3 2 16,-3-3-2-16,0 1 1 0,1-1-5 0,0-3 3 15,-3-6 4-15,1 5-9 0,-2-7-4 0,1 0 4 16,0-2 0-16,-2-5 0 0,2 3-7 0,-4-7 6 15,3 1 5-15,-3 1 6 0,-1-8 7 0,4 10 22 0,-4-10 16 16,0 5 1-16,0-5-13 0,0 0-8 16,0 0-5-16,0 0-6 0,-16-30-10 0,9 11-5 15,1-6-1-15,-3-1-3 0,-1-3-3 0,3-3-14 16,0 0 1-16,-1-4-13 0,2 3-8 0,2-3-16 16,-1 1 18-16,2 4-17 0,2 4 4 0,1 0-11 15,0 8 14-15,2 2-2 0,0 1 1 0,2 5-3 0,-1 1 6 16,2 5-1-16,-5 5 3 0,9-8 0 15,-9 8 4-15,14-1-3 0,-14 1 7 0,20 9 3 16,-10-1 2-16,5 5 2 0,-2 2 0 0,-2 2-3 16,3 7 7-16,-1 0 1 0,0 1-3 0,-4 2-1 15,0-2 11-15,1-1-2 0,-5 0-5 0,0 3 1 16,-2-10 1-16,-2-1-4 0,-1 2-2 0,-1-2 2 0,-3-5-2 16,3-1-8-16,-2-1 5 0,3-9 1 15,-8 16-2-15,1-13 22 0,7-3-18 0,-13 3 1 16,4-6-8-16,-2 1 1 0,0-3-9 0,-3-4 1 15,0-2-6-15,3-1 5 0,-2-4-3 0,3 1 8 16,1-3 10-16,0 1-1 0,3-1 10 0,0 3 9 16,4-2 2-16,-1 7 2 0,2-2-4 0,1 2 2 15,-1 4-4-15,3-3 4 0,0 1-4 0,-2 8-3 16,6-10 2-16,-3 5 6 0,2 0-5 0,2 3-8 16,0-1 13-16,-1-1-2 0,4 1 1 0,2 2 1 15,-2-1-4-15,-10 2 13 0,24 0-13 0,-11 0-9 16,1-2 10-16,-2 2 2 0,3-2 0 0,-2 2-5 15,0-3 6-15,4 1-6 0,-4 0 3 0,-1-3-2 16,1 1 0-16,2-5 2 0,-4 1 9 0,5-2-31 16,-5-3 6-16,0-2 8 0,-3 0-8 0,1-4 2 15,-2-5-5-15,0 0 3 0,0-2-1 0,-6 2 5 16,-1-4 1-16,3 2 0 0,-5 8 9 0,2-1 0 16,-5-2 5-16,3 2-2 0,-2 5 4 0,0 2 3 15,0 1 14-15,4 11 5 0,-6-18 10 0,6 18 6 16,-5-12-5-16,5 12-13 0,0 0 1 0,0 0-11 15,-5-11-6-15,5 11-2 0,0 0 15 0,0 0 7 16,0 0 8-16,-4 42-8 0,4-25-9 0,2 11 5 16,5 4 2-16,-1 0 1 0,0 0-6 0,0 0-5 15,0 1 0-15,2-1 3 0,-1 0-7 0,2-6-1 16,-1-2 2-16,1-6-1 0,-3-1-4 0,-1-5-1 16,2-2 1-16,-2-1-9 0,1 0 10 0,-1-3-2 15,0 0 2-15,1-3 0 0,-1 0-5 0,-5-3-12 16,12-4-4-16,-4-2-9 0,0-5-12 0,1-3-4 15,-4-1 9-15,1-3 8 0,-1-1-2 0,1-1-2 16,-3 1 12-16,2 3 10 0,-2 0 14 0,1 2 11 16,-3 4 10-16,2 1 9 0,-1 4 4 0,-2 5-6 15,3-8-3-15,-3 8-10 0,4-5-7 0,-4 5 3 16,0 0-2-16,0 0 1 0,0 0 3 0,15 10-3 16,-9-3-2-16,-2 2 2 0,4 2-3 0,-3 0-5 15,4 2 0-15,-1 2-6 0,-1 1 2 0,1 1-1 16,1-2-2-16,-3 3 2 0,3-2-4 0,-4 2-1 15,3-2-14-15,-3 0-28 0,0-1-17 0,-1-4-22 16,-1-1-25-16,-1 0-24 0,-1-4-22 0,1 0-14 16,-2-6-82-16,0 0-256 0,0 0 113 0</inkml:trace>
  <inkml:trace contextRef="#ctx0" brushRef="#br0" timeOffset="19169.18">10335 14485 155 0,'-2'-10'213'0,"2"10"-25"0,-2-9-18 0,2 9-19 16,-3-9-14-16,3 9-25 0,0 0-23 0,0 0-41 15,0 0-29-15,0 0-40 0,0 0-35 0,0 0-33 16,0 0-97-16,0 0-202 0,0 0 89 0</inkml:trace>
  <inkml:trace contextRef="#ctx0" brushRef="#br0" timeOffset="19560.21">10462 14833 6 0,'9'4'159'0,"-9"-4"-15"0,9 3-17 0,-9-3-11 15,9 3-10-15,-9-3-12 0,5 2-4 16,-5-2-11-16,0 0-4 0,8 0-14 0,-8 0-4 0,0 0 6 15,12-2-16-15,-6-2-12 0,0 0 6 0,2-2-10 16,1 0-9-16,1-2-5 0,-1-2-13 0,-1 1-9 16,3-2-4-16,-4-1-6 0,0-2-12 0,0 4 7 15,-3-2 0-15,2 1 6 0,-2 2 2 16,-3-1-7-16,-1 10 27 0,4-12-3 0,-4 12-4 16,1-12 9-16,-1 12-4 0,0 0 14 0,0 0-6 0,-2-13 6 15,2 13 9-15,0 0-1 0,0 0 3 0,-7-4 11 16,7 4-3-16,0 0-8 0,0 0 4 0,-18 14-12 15,13-5 6-15,0 0-9 0,1-2-1 16,-1 5 0-16,3-2-1 0,1 2 0 0,-1-1-4 0,4 7-3 16,-1-3-7-16,1-4-3 0,3 0-3 0,0 1-10 15,2-3-9-15,1 2-16 0,2-3-9 0,0 1-10 16,2-2-35-16,4-2-9 0,-3-4-10 0,6 0-15 16,-1 1-63-16,1-5-204 0,0-1 90 0</inkml:trace>
  <inkml:trace contextRef="#ctx0" brushRef="#br0" timeOffset="19931.43">10901 14737 119 0,'0'-12'148'0,"0"12"3"16,0 0-1-16,-7-14-19 0,7 14-11 0,-8-9-14 15,8 9 5-15,-9-4-5 0,9 4-17 0,-12-3-2 16,12 3-8-16,0 0-9 0,-22 5-9 16,16 0-3-16,-2 1-14 0,-1 1 3 0,4 2-9 15,1-1-2-15,2 4-5 0,2-2 1 0,0 1-2 0,1 0-3 16,2 2-2-16,1-3-4 0,2 2-1 0,0-3-7 15,3 1 1-15,0-2 1 0,1-2-5 16,2-3-2-16,1 0-3 0,2-2-2 0,2-2-5 0,2-5-3 16,-3-1-5-16,0-3-6 0,2 0-5 15,-6-5-13-15,0 0 4 0,-1-9-9 0,0-2 0 0,-3 0 6 16,-2-2 2-16,-4 0 5 0,1 0 8 0,-3 0 15 16,-2 1 19-16,0 0 7 0,-2 2 16 0,2 7 8 15,-1-1 25-15,-2 2 20 0,1 6 36 0,2 1 15 16,-1-1 0-16,3 11-2 0,-4-12-6 15,4 12-13-15,-2-9-13 0,2 9-16 0,-3-9-8 16,3 9-9-16,0 0-14 0,0 0-9 0,0 0-6 0,0 0-7 16,0 0-3-16,0 0-3 0,0 0-2 0,14 30-28 15,-9-13-19-15,3 8-24 0,-2 1-35 0,1 3-36 16,-3 0-35-16,2 6-52 0,-3 0-37 16,-1 9-210-16,2-10-479 0,-4-1 213 0</inkml:trace>
  <inkml:trace contextRef="#ctx0" brushRef="#br0" timeOffset="20575.5">11493 14422 49 0,'4'-9'236'0,"-3"1"-26"15,1-2-24-15,3 4-17 0,-3-1-20 0,-2 7-8 16,3-12 0-16,-3 12-4 0,3-7-9 0,2 4-10 15,-5 3-16-15,0 0-9 0,0 0-15 0,1-7-8 16,-1 7-8-16,0 0-6 0,0 0 0 0,0 0-10 16,8 22 2-16,-6-11-8 0,0 6-5 0,2 1-3 15,0 8-1-15,-2-1-2 0,0 5-1 0,0 0-2 16,2 1-2-16,-2 2-3 0,3-3 0 0,-2 1-2 16,0-3-4-16,0-1-3 0,0-8-2 0,-1 0 0 0,1-2-3 15,0-7 2-15,-1 3 4 0,-1-5-4 0,1-1-4 16,0-1 6-16,0-1 0 0,-2-5 5 15,1 8 9-15,-1-8 4 0,0 0-3 0,0 0 0 16,0 0-6-16,0 0-8 0,-1-31-5 0,1 14 0 16,0-1-5-16,0-9-8 0,1 1-12 0,0 1-11 0,1-3 0 15,-1 9 7-15,1 1-3 0,3 2-7 16,-3 2 4-16,1 4-2 0,3-2 6 0,-3 3-1 0,3 2 2 16,-4 1 4-16,-2 6-3 0,14-10 1 15,-10 6 5-15,-4 4 4 0,11-3-5 0,-11 3 2 16,0 0 0-16,21 8 1 0,-12-1 3 0,-3-2 2 0,3 7-1 15,0 0 3-15,0 4 1 0,-4 2 1 16,0-2 0-16,-1 3-4 0,-1 0 6 0,-2 0-5 0,-2-2 5 16,-1 2-2-16,2-3 2 0,-1-2-4 15,-1-1 0-15,-2-3-5 0,-1 1 0 0,0-3-3 16,-1 1-14-16,1-2-15 0,1-2-9 0,-3-2-19 0,7-3-27 16,-13 4-16-16,13-4-4 0,-16-7-24 0,7 1-16 15,0 0-84-15,2-3-261 0,-2-2 116 0</inkml:trace>
  <inkml:trace contextRef="#ctx0" brushRef="#br0" timeOffset="21032.1">11614 14690 94 0,'3'-13'18'0,"2"4"18"16,1-2 12-16,-1 1 0 0,-2 4 11 0,-3 6 6 0,12-8 1 16,-9 2 6-16,-3 6 7 0,13-4-3 0,-13 4 12 15,0 0 2-15,18 4 5 0,-8 2 1 0,-1 0-6 16,-1 2-1-16,2 1-10 0,-1 1-7 16,1 3-2-16,-4-2-13 0,3 1-1 0,1 3-8 15,-6-1 4-15,3-4-12 0,-3-1 0 0,1-1-9 0,0 1 2 16,-1-4-7-16,-2-1 2 0,-2-4 0 0,9 7 1 15,-6-5-7-15,-3-2 0 0,11-2-5 0,-11 2 1 16,16-11-8-16,-5 1-1 0,-2-3-4 16,0-3 0-16,4 0-1 0,-6-3 3 0,4 2-3 0,-2 2-2 15,2-1 5-15,-3 1 6 0,-2 6 5 0,2 1 2 16,-6 1-3-16,4 0-2 0,-2 5-3 0,-4 2-6 16,6-8 5-16,-6 8 0 0,7-1 4 0,-7 1-2 15,12 7 2-15,-6 1-3 0,-1 5 0 16,3 0 1-16,1 11-1 0,-3 1 1 0,2 4 4 0,1 2-2 15,-3 3 0-15,3 0-2 0,-1 2-12 0,1 12-2 16,1 0-2-16,-2 1 3 0,-3-1-1 0,-2-12 4 16,-2-1 0-16,1 1-6 0,-7-3-1 0,4-1 3 15,-2-3-3-15,-1-8-2 0,-1-3 4 0,1-2 1 16,-2-4 3-16,2-2 25 0,2-4 11 0,-6-3-2 16,3-2-7-16,-9-3-4 0,3-4-4 0,-4-7 2 15,-6-5-11-15,3-4-3 0,3-5-11 0,-3-1-2 16,3-3 2-16,3-3-14 0,0-10 1 0,6 8 1 15,-1 3-8-15,2-15 0 0,5 19-7 0,0-1 2 16,5 4-13-16,0 7-9 0,2 1-9 0,3 2-14 16,0 1-8-16,5-1-20 0,1 3-31 0,1 2-8 15,0-1-22-15,2 3-96 0,0 3-277 0,1-1 122 16</inkml:trace>
  <inkml:trace contextRef="#ctx0" brushRef="#br0" timeOffset="22192.1">12915 14890 84 0,'0'0'111'0,"0"0"-9"0,0 0-11 0,0 0-1 16,0 0 6-16,0 0 0 0,0 0 0 0,0 0 5 15,0 0-10-15,0 0-6 0,0 0-9 0,10-10-3 16,-10 10-10-16,4-10-1 0,-4 4-10 0,4-4-3 15,1 0-8-15,-1-7-1 0,0 2-5 0,2-3-6 16,0-1 0-16,-3 1-5 0,1 0 2 0,2-1-2 16,-4-2-5-16,1 3-5 0,4-6-2 0,-3 6 0 15,-1 2 3-15,1 0-5 0,0 2 3 0,-2 3-3 16,1 0-4-16,-3 0 2 0,4 1 3 0,-4 1-3 16,4 2-2-16,-1 1 1 0,-3 6-4 0,3-10 3 15,-3 10-5-15,2-6 5 0,-2 6 1 0,0 0-11 16,6-4 3-16,-6 4-3 0,0 0-4 0,0 0 14 15,14 15-8-15,-5-4-1 0,0 5 3 0,-3 1 3 16,3 6-2-16,1 2 1 0,-2-6 1 0,-3 6-6 16,7 1 5-16,-4-2-1 0,1 0 0 0,-2 0 1 15,2-6-3-15,0-1-1 0,-5-1 2 0,3 0-4 16,-3 1 3-16,4-3 1 0,-2-2 0 0,-2-3-3 16,-3 1 3-16,3-5 9 0,-2 0-11 0,0 0 3 15,-2-5 2-15,5 7 5 0,-5-7 3 0,3 8 9 0,-3-8 8 16,0 0 5-16,0 0-10 0,0 0-5 15,0 0-8-15,6-23-1 0,-6 12-2 0,2-3 0 16,1-4 0-16,-1 1 2 0,2 0-3 0,-2-4-3 16,3 3 3-16,0-1-4 0,-3 2 1 0,2 1-1 15,1 0 4-15,1 3-2 0,-1 2 3 0,-1 1-3 16,1 0 5-16,0-1 5 0,-3 7-4 0,4-6 0 16,-3 5-7-16,1 1-1 0,-4 4-1 0,9-5 1 15,-9 5 2-15,11-1-5 0,-11 1 1 0,13 5 3 16,-8-1-3-16,5 1 11 0,-2 3-13 0,3-1 6 15,-5 0 0-15,0 2 0 0,1 1-1 0,-1 1-2 0,3-3-1 16,-2 2 2-16,0-2 1 0,1-2-1 16,-3 2-2-16,-3-2 4 0,3 0-4 0,-2-1 5 15,1-3-2-15,-4-2 0 0,6 5 3 0,-6-5-3 16,11-1-16-16,-11 1-1 0,12-11 3 0,-5 2-2 0,1-2-3 16,-1-3 1-16,3-1 4 0,-2 0-3 0,-1 4 0 15,-1 1 8-15,4 2 3 0,-8-2-1 16,5 3 5-16,-3 1-8 0,-2 2 4 0,-2 4 2 15,8-6-2-15,-8 6 0 0,10-5 2 0,-10 5 1 16,9 1-1-16,-9-1 4 0,14 5-4 0,-5 3 3 0,-2 0-2 16,1-2 5-16,0 6-1 0,2 1-1 0,-3 1 3 15,0-2-3-15,0 1-5 0,2 3 4 0,-3-1-15 16,-3 0-31-16,1 3-17 0,-2-5-18 0,-2-1-22 16,0 3-16-16,0-3-26 0,-2-2-107 15,-2 1-271-15,1-3 121 0</inkml:trace>
  <inkml:trace contextRef="#ctx0" brushRef="#br0" timeOffset="22373.91">13138 14232 233 0,'-2'-7'187'0,"2"1"-55"0,0 6-51 0,0-10-42 15,0 10-20-15,6-7-17 0,1 6-15 0,-7 1-20 16,15 0-25-16,-7 4-41 0,2-1-106 0,-1 5 48 0</inkml:trace>
  <inkml:trace contextRef="#ctx0" brushRef="#br0" timeOffset="23208.12">13875 14702 57 0,'0'0'145'0,"-8"-8"19"0,4 3 4 16,0-2-5-16,4 7-17 0,-9-7-15 0,4 2 0 16,-2 2-1-16,7 3-18 0,-7-6-12 0,7 6-11 15,-10 0-12-15,10 0-10 0,-14 4-7 0,5 0-5 16,4 4-1-16,-3 0-8 0,0 3-6 0,2 0-3 16,-1 3-3-16,3-2 3 0,0 4-11 0,4-4-1 15,0-1-2-15,-2 3-3 0,2-2-3 0,2-3-2 16,0 2-2-16,2-3 1 0,-4 0-5 0,5-1 1 15,-1-1-1-15,0-2 2 0,1 0-5 0,-5-4 1 16,11 6-1-16,-11-6-2 0,13-4 1 0,-3-3-2 16,-1 2 2-16,2-10-4 0,-1 0-5 0,0-8-9 15,-1-1-5-15,0-3-4 0,0-2-2 0,-2 0-3 16,1-2 1-16,-1-3 2 0,0 2 4 0,0 3-2 16,-3-2 6-16,-2 2 5 0,3-1 4 0,-3 4-4 15,3 0 6-15,-2 6 1 0,-3 2 12 0,2 1 8 16,-2 1-3-16,2 0 7 0,-2 5 9 0,0 1 4 15,0 1-2-15,2-1 5 0,-2 10 0 0,0-11-1 16,0 11-4-16,-2-10-9 0,2 10-2 0,0 0-6 16,0 0-2-16,0 0-2 0,0 0-1 0,0 0-1 15,0 0-1-15,4 32 0 0,-4-13-1 0,0 0 1 16,1 6-4-16,1 2 1 0,0 1 2 0,2 3-2 16,-2 0 3-16,3 1-2 0,2-3 4 0,-2 2-3 15,-1 0-3-15,0-5 2 0,1 2-2 0,-1-4-1 16,3-5 1-16,-2 0-2 0,1-4-2 0,1 0 0 15,-1-5-2-15,2 0-1 0,-2-2-2 0,1-1-1 16,1 0-2-16,-3-4-1 0,4 0-8 0,0-4-8 16,0 0-8-16,1-3-8 0,0-5 1 0,-3 0 6 15,5-5-10-15,-3-3 2 0,-1 1 7 0,-1-4 2 16,0 2 2-16,0-1 6 0,-3 1 1 0,0-8 1 16,-2 10 16-16,-1-1 2 0,-1 6 1 0,0-3 11 0,0 2 10 15,-1 1 5-15,-1 2-2 0,0-1 6 16,2 10 7-16,-2-11 2 0,2 11-6 0,-2-6-2 15,2 6-8-15,0 0-2 0,0 0-1 0,-6-5-1 16,6 5-2-16,0 0-2 0,-10 19 0 0,7-9 4 16,2 3-3-16,-4 2 1 0,5 3-1 0,2 0-5 0,-2-1 8 15,4-2-6-15,-1 2-2 0,1 0-4 16,3-2 5-16,-4-4-15 0,3 0 1 0,-2-2-5 0,5 1-3 16,-3-4-24-16,5 1-14 0,-5-3-23 15,3-1-23-15,3-1-24 0,1-2-25 0,0-4-150 0,1-1-321 16,0-7 143-16</inkml:trace>
  <inkml:trace contextRef="#ctx0" brushRef="#br0" timeOffset="25765.41">14395 14264 47 0,'0'0'135'16,"0"0"-19"-16,0 0-5 0,2-9-16 16,-2 9-11-16,0 0-7 0,0 0-9 0,0 0-1 15,0 0 0-15,0 0-11 0,8 27 1 0,-6-11 0 16,0 3-8-16,0 0-6 0,1 7 2 0,-3 3-1 0,0-1 0 15,2 3-5-15,-2 4 0 0,2-1-8 16,2 1 7-16,-4 11-9 0,2-12-3 0,-2 1-1 16,1-2-1-16,-1 2-6 0,2 0 2 0,1-2-6 0,-3-2-1 15,0-1 2-15,-2-2-5 0,2-2 0 0,-1-6-2 16,2-3 1-16,-2-5 4 0,1-1-8 0,-2-1 3 16,4-2-1-16,-2-8 0 0,-2 10 14 15,1-5 20-15,1-5 14 0,0 0-4 0,0 0-9 0,0 0-2 16,0 0-5-16,-13-16-3 0,9-1-6 0,-2-8 2 15,2-4-11-15,2 1-2 0,-2-4-5 0,3-3 0 16,-3-10-14-16,2 9-7 0,4-10-6 0,-2 12 1 16,2 1-3-16,1 5-3 0,1 1-1 0,1 2 5 15,-1 5-1-15,-1 4 3 0,1 0 6 0,0 5-8 16,3 1-1-16,-2 1 3 0,0 3 0 0,2-1 6 16,1 2-8-16,-1 2 4 0,0-1 0 0,2 4 0 15,-9 0-1-15,19 7 6 0,-7-2-4 0,-1 6 5 16,1 2-6-16,-2 0 5 0,-2 3 1 15,-2 1 4-15,-1 1-6 0,0 7 5 0,-3 0-3 0,-2 0 4 16,-1 2-8-16,-1-9-4 0,-5 2-15 0,1-3-3 16,-1-1-3-16,-1-2 4 0,-2-1-4 0,3-2 6 15,0-3 3-15,-1-1 11 0,-2-2 3 0,-3-1 0 16,4 0 6-16,-2-3-4 0,-1 0 0 0,0-3 5 16,0-2-1-16,3 2-2 0,0-5 10 0,-1 1-2 15,0 0 8-15,4 0 8 0,-2-2 10 0,4 5 2 16,-1-4-4-16,1 1-4 0,4 6 1 0,-2-11-4 15,2 11-1-15,6-8-5 0,-6 8-1 0,12-11 1 16,-3 6-5-16,1 2 5 0,3-1-10 0,-1 1 8 16,5-3-4-16,-2 3-2 0,3 0 3 0,2 2 2 15,3 0-5-15,-3-5-4 0,1 3-1 0,7 0-2 16,-5 1 4-16,4-3-15 0,-6 2-9 0,6-3 2 16,-6 0-3-16,6-1-2 0,-7 1 2 0,-2 1 4 15,2-3 1-15,-4 1 3 0,4-2-1 0,-3-1 5 16,-2 1-3-16,-1-3 5 0,-4 4-1 0,-1-2 3 15,-2 1 3-15,0 2-6 0,-3-3 9 0,-1 3 2 16,-1 1 13-16,-2 6 5 0,2-16-9 0,-4 9 11 16,0-2 2-16,2 9 6 0,-4-10-3 0,3 4 8 15,1 6 11-15,-9-9-10 0,4 5-5 0,5 4-1 16,-11-3-2-16,11 3-4 0,-14 0 9 0,14 0-5 16,-11 3 5-16,3 3 0 0,0 0-2 0,2 3-1 15,0 1 0-15,2-1-2 0,-1 3 5 0,2 5 0 16,1 0-5-16,0 1-5 0,4-1 4 0,-1-2 5 15,3 1-4-15,-4 0-5 0,4-4 5 0,-1-1 7 16,3 1-12-16,-4-3 0 0,7-1-1 0,-6-1-5 16,4 1 2-16,-3-3 2 0,4 0-2 0,-2-2-3 15,-1 1 1-15,3-2 3 0,-8-2-9 0,18-2-15 16,-9-2-6-16,1-4 0 0,1 0-15 0,0-6 0 16,0 2 9-16,2-1-2 0,-6 3 7 0,4-2 4 15,-2 2 7-15,-2 1 9 0,-1 1 5 0,-1 4 6 16,-1-2 4-16,1 1-1 0,0 1 1 0,-5 4 1 15,5-8-7-15,-5 8 0 0,5-2-2 0,-5 2-1 16,0 0 2-16,0 0 5 0,0 0 2 0,14 11 3 16,-12-6 4-16,4-1-2 0,-4 2 4 0,2 2-8 15,-4-2-1-15,4 4-4 0,0-4 3 0,-3 0-1 16,3 2-4-16,0 0-3 0,-3-4 2 0,4 3 1 16,-2 0-4-16,-2-1-3 0,-1-6-1 0,6 8 0 0,-3-6 2 15,-3-2 2-15,6 3-4 0,-6-3 0 16,0 0-8-16,16-8-1 0,-7 3-2 0,-3 0 2 15,-1-3 4-15,5 1-6 0,-4 3 6 0,1 0 0 16,-3-1 2-16,1 1 1 0,-5 4-2 0,13-6 1 16,-11 4-1-16,-2 2-1 0,7-5-3 0,-7 5 2 0,6-2-1 15,-6 2 0-15,0 0-1 0,0 0 3 16,14 2-3-16,-14-2 1 0,7 8 1 0,-2-5 0 16,-1 3-1-16,1-3-1 0,0 1-3 0,-2 2-19 15,3-1-9-15,-1-1-6 0,0 1-4 0,0 0-15 0,4-1-6 16,-1 2-7-16,-3-3-8 0,3-2-10 0,0 0-6 15,3 0-6-15,0-3 1 0,-1-1 5 0,-1-2 12 16,2 0 3-16,-2-3 10 0,4-1 6 16,-5-6 10-16,2 2 3 0,-3-2 8 0,-1 3 12 15,-2-3 1-15,2-2 12 0,-2 4 10 0,-1-1 5 0,-2 2 8 16,0 0 2-16,-2 0 8 0,-4 2 8 0,4 2 19 16,-4-2 20-16,2 3-6 0,-2-2-7 0,0 3-9 15,-3 1-1-15,1 0-10 0,0 1-1 0,-2 2-4 16,9 2-2-16,-15 0 1 0,15 0-5 15,-14 1-11-15,9 3 9 0,-7 2-3 0,6 3 3 0,-1 2-7 16,2-1 1-16,1 1 6 0,2 7-5 0,-3-3-9 16,4 0 7-16,1 3-2 0,6-4-2 0,-2-1 3 15,-1-3-4-15,4 0-2 0,-2-1 0 0,0 1 1 16,7-2 2-16,-5 0-1 0,1-3 5 0,3 1-2 16,0-1-1-16,-4-3 1 0,2-2 2 0,1-2-6 15,-1-1 2-15,2-3 0 0,-2 0-2 0,0-3 1 16,-2-2 0-16,-2 0 2 0,3-6 0 0,-4-1-5 15,0 1 7-15,-3-9-8 0,-1 2 4 0,0-2-6 16,0 0 1-16,0 1 4 0,0 0-3 0,0 7-4 16,0-10 9-16,0 10-12 0,0-2 7 0,3 2-4 15,-1-1 3-15,-1-1 4 0,2 2-4 0,0 1 10 16,-2 1 17-16,1 4 14 0,2-1-5 0,0 2 2 16,0 2 15-16,-4 0 5 0,2 4-1 0,-2 5-8 15,3-10-5-15,-3 10-9 0,2-8-2 0,-2 8-5 16,0 0-8-16,0 0 4 0,0 0-2 0,0 0-2 15,0 0 1-15,8 27 6 0,-5-12 6 0,-2 4 7 16,3-2-11-16,-3 3-3 0,2-1-1 0,-1 6-4 16,1 0 0-16,-2 0-2 0,2 2 1 0,-1-1-4 15,1 1 0-15,-1 0 1 0,2-1-5 0,-1-3 2 16,2 5 1-16,-3-9-4 0,2-2 3 0,-2 0-4 16,1-4 1-16,1-4 1 0,0 2 1 0,-2-2-2 15,1 0-1-15,-2-3-1 0,4-1 3 0,-5-5 0 16,7 8 3-16,-3-7 1 0,-4-1-8 0,10 0 0 15,-10 0-2-15,18-10-2 0,-9 1-6 0,-2-1-4 16,6-6-5-16,3-4 0 0,-4 4 2 0,0 0 2 16,-3-1 4-16,3 2-3 0,-3 1 1 0,0 1 5 15,-1 3 2-15,0 1 8 0,-4 3 14 0,-1 0 9 16,0-1 1-16,-3 7 2 0,6-7-9 0,-6 7 1 16,7-7-4-16,-7 7-8 0,0 0 2 0,5-2-5 15,-5 2-4-15,0 0 2 0,0 0 0 0,0 0 2 16,1 23-2-16,2-13 0 0,-3 1-3 0,0-1 0 0,2 5 0 15,-2 3 0-15,2-3 0 0,-1-4-3 16,3 0-3-16,-2 0-2 0,2-2-3 0,2 1-8 16,-1-3-4-16,3 0-8 0,-1-3-5 0,4-1-21 15,-1-3-5-15,-1-1 1 0,4-1 1 0,-4-2 0 16,1 0 9-16,0 1 5 0,-1-3 4 0,0 2 11 0,-2 0 9 16,-1 2 12-16,0-2 12 0,-6 4 4 15,8-5 2-15,-8 5 0 0,8-4-3 0,-8 4 5 16,0 0-5-16,10-1 0 0,-10 1-6 0,0 0-3 15,0 0 1-15,0 0 0 0,0 0 0 0,9 6 0 16,-9-6 1-16,5 7-3 0,-1-3 2 0,2 0 1 0,1 2-5 16,-4-3 6-16,5 4 3 0,-1-5-1 15,4 3 1-15,-2-2 0 0,4 0 4 0,0-1-3 16,-1-4-1-16,6 0-2 0,-2-3 4 0,1-3-1 16,-1-2-3-16,2-2-3 0,3-6 2 0,0-3 2 0,-2-3-5 15,0-2 5-15,-1 0-6 0,-1-5 2 0,-4 4 2 16,-2-5-5-16,2 2 3 0,-3-1 3 15,-3 2 7-15,-1 3-1 0,-4 6-2 0,0 1 19 16,0 2 6-16,-1 1-11 0,-2 3 0 0,1 4 13 0,0 2 7 16,0 7 1-16,-1-13-5 0,1 13-6 0,0-8-11 15,0 8-7-15,0 0-3 0,0 0 3 0,0 0-3 16,0 0 1-16,-13 21 0 0,8-2-1 16,0 5 1-16,0 6-2 0,-3-1-1 0,1 3 1 15,5-1-5-15,-3 1 1 0,1-2 0 0,2 2-1 0,0-2-5 16,4-3 0-16,-2 0-3 0,2 0 1 0,0-6-13 15,0-3-12-15,1-3-17 0,1 0-19 0,-4-2-15 16,2-4-30-16,-1-2-25 0,3-3-28 0,-4-4-8 16,5 7-36-16,-5-7-156 0,0 0-386 0,0 0 170 15</inkml:trace>
  <inkml:trace contextRef="#ctx0" brushRef="#br0" timeOffset="25891.53">16373 14326 110 0,'6'-5'223'0,"3"0"-20"0,9-2-24 15,0 2-17-15,10 0-13 0,3 4-20 0,0-5-12 16,1 4-21-16,0 1-43 0,1-2-47 0,0 3-56 16,3-2-59-16,-7 0-103 0,2 2-228 0,-6-3 101 15</inkml:trace>
  <inkml:trace contextRef="#ctx0" brushRef="#br0" timeOffset="26978.47">7142 15699 104 0,'3'-13'135'0,"-3"13"-6"0,1-9 8 0,-1 9-13 0,3-7-14 16,-3 7 3-16,0 0-15 0,1-7-9 0,-1 7-10 15,0 0-12-15,0 0-12 0,0 0 3 0,0 0-8 16,0 0-2-16,14 10-9 0,-9 0-1 15,1-1-6-15,2 5 3 0,2 5-9 0,1 3-1 0,0 2-3 16,1 0-5-16,-1 3 5 0,1 1-2 0,-1-2-8 16,1 0 1-16,3-1 1 0,-4 2-5 0,0-4-3 15,1 0 2-15,-3-5-1 0,2-6 6 0,1 2-10 16,-4-4 4-16,4 2-1 0,-5-3 1 0,1-1 1 16,0-5 0-16,-3 1-5 0,-5-4 6 0,12 3 2 15,-12-3-3-15,0 0 3 0,15-7-3 0,-10 1-3 16,1-4-1-16,-4 2 1 0,1-10 1 0,0 0-1 15,-2-2 2-15,-2-5-5 0,3 0 4 0,0-3-1 16,-2-1 10-16,0 1-6 0,0-2 5 0,1 2 4 16,-1 1 9-16,1 0 15 0,2 0-4 0,-5 7 11 15,5-4 8-15,0 6-3 0,0 2-1 0,4 1-8 16,-6 2-6-16,1 2-2 0,2 1-9 0,-1 1 0 16,-1-1-5-16,4 3-11 0,0 3-15 0,-3-1-18 15,-3 5-16-15,11-7-21 0,-11 7-19 0,12-2-30 16,-12 2-9-16,0 0-34 0,17 9-18 0,-10-2-123 15,-7-7-313-15,6 15 139 0</inkml:trace>
  <inkml:trace contextRef="#ctx0" brushRef="#br0" timeOffset="28047.17">8381 15579 98 0,'-2'-10'90'0,"2"10"0"16,0 0-9-16,-2-8-11 0,2 8-10 0,0 0-8 16,-11-1 1-16,11 1-10 0,0 0-2 0,-24 10-3 15,14-4 0-15,-3 1-7 0,0 2-9 0,-2 2 15 16,1 4 5-16,0-3-14 0,1 3 5 0,-1 2-4 16,5-3 0-16,3 3-1 0,-3-1-6 0,3 3 3 15,1-2-13-15,3-1 4 0,2 2-1 0,2-5 5 16,1 3-12-16,4-3 3 0,-1-3-2 0,4 2-3 15,3 1 2-15,0-2 3 0,2-2-3 0,1-1 4 16,-1 1-4-16,1-3 2 0,-5 0-2 0,7 0 3 16,-7-2-4-16,3-1-2 0,-2 0 1 0,-3 1-1 15,-1-2-7-15,0-1-4 0,-3 2 2 0,-5-3-7 16,8 4 8-16,-8-4-8 0,5 6 8 0,-5-6 5 16,0 0-4-16,-11 13 7 0,2-8 11 0,-5 1 4 15,-3-1 7-15,-2 2-2 0,1-1 6 0,0 0 6 16,-1-1-4-16,0 0 4 0,1 1-4 0,0-2 4 15,-1 2-7-15,6-3-4 0,-5 1 0 0,5 0-7 16,-1-2-10-16,1 1-1 0,1-1-2 0,4 2-15 16,0-2-8-16,3 2-16 0,5-4-12 0,0 0-3 15,0 0-23-15,0 0 9 0,0 0-7 0,0 0-19 16,0 0-22-16,0 0-76 0,0 0-200 0,0 0 90 16</inkml:trace>
  <inkml:trace contextRef="#ctx0" brushRef="#br0" timeOffset="29385.4">8776 15784 57 0,'-3'-11'154'0,"3"11"-11"0,-5-6-8 16,5 6-16-16,0 0-2 0,-5-7-11 0,5 7-11 15,-9-3-12-15,9 3-12 0,-8-1-11 0,8 1 2 16,-13 2-13-16,5 0 2 0,8-2-11 15,-16 7-5-15,6-2-1 0,2 2-8 0,1 0 1 0,-3 1 1 16,0 5-8-16,3-2-2 0,-1 2 8 0,2 1-11 16,-4 2-5-16,4 0 5 0,2 2-1 0,2-1-6 15,-1 0 0-15,3-1 1 0,0 1-6 16,3-4 7-16,-1 4 1 0,1-5 0 0,2-1-6 16,-1 1 0-16,4-8 3 0,-1 3-8 0,1-1 1 0,2 2 2 15,0-4 1-15,1-2 2 0,1-1-11 0,1 1 8 16,1-2-9-16,5-3 2 0,-6-1-7 0,4 2 1 15,-3-6-16-15,4-1-3 0,-3 0-13 16,-5 1 10-16,4-6-8 0,-3 0 13 0,-2 0 0 16,0-1-15-16,-4-3-1 0,2 0 6 0,-4-2 6 15,-1 3-6-15,-2-1 13 0,0-1 0 0,-2 0 7 16,-1 4 7-16,-2 0 1 0,1 3 7 0,-2 2 1 0,1 0 7 16,-2 0 4-16,1 2 9 0,0 3 6 0,1 1 1 15,-1-2 3-15,6 6-1 0,-7-7 0 0,7 7 0 16,-8-4-11-16,8 4 5 0,0 0 0 15,0 0 6-15,0 0-4 0,-14 11 2 0,11-3 3 16,2 0-1-16,-1 3-5 0,2 2-1 0,1 3 5 0,1 0-5 16,2 0 0-16,2 2-5 0,-1-1 0 0,2-1 6 15,0-1-6-15,0 3 4 0,1-3-3 0,2-1-4 16,-2-1 2-16,-2-2-4 0,6 2-9 16,-5-3 11-16,0-2-5 0,2-1 5 0,-4-1-9 15,1 0 7-15,1-3-5 0,-2 0 0 0,1 0 4 16,-6-3-6-16,13 0-13 0,-13 0-8 0,13-12-13 0,-6 8 2 15,1-6-8-15,0 1-7 0,-3-9 0 0,1 1 1 16,1 0-11-16,-2-2 23 0,-3 0-8 16,1 0 7-16,-2 1 5 0,4 0 7 0,-2-2-7 15,-1 3 23-15,1 2 21 0,-2 3-4 0,1 1 10 16,-4 1 0-16,2 2 8 0,0 8-2 0,2-11-1 16,-2 11-7-16,-2-9 0 0,2 9-5 0,0 0 1 0,0 0-4 15,0 0-3-15,0 0 7 0,0 0-4 16,0 0 3-16,9 22 2 0,-6-11-3 0,2 1 0 15,-3 5-5-15,3 0 0 0,1 1-1 0,-1-2-1 16,2 2-1-16,-2-6 0 0,2 3-3 0,-1-1 4 16,1-1-3-16,1 0-4 0,-2-4 5 0,-1 1-1 15,3-2-4-15,-5-3 6 0,6 3-2 0,-1-3 0 0,-3-1-8 16,-5-4 0-16,13 2-7 0,-13-2-5 16,0 0-16-16,20-9-15 0,-12 2-2 0,-1 0 5 15,0-4-13-15,-2 0 8 0,3-6 9 0,-3 2 5 16,0 1-1-16,-1-1 6 0,0 3-1 0,-3-4 6 15,1 5 13-15,0 1 4 0,0-1 15 0,0 2 5 16,-1 1 2-16,-1 8 19 0,3-11 4 0,-3 11 5 16,1-7-6-16,-1 7-6 0,1-7-6 0,-1 7-1 15,0 0-6-15,0 0-2 0,0 0-1 0,0 0-6 16,0 0 1-16,0 0 4 0,13 12-2 0,-9-7-5 16,1 6-1-16,0-1 8 0,1 5-7 0,2-5-6 15,-2 6 6-15,-2-4-3 0,3-1-1 0,-2-2-3 16,1 2-1-16,-1-2 5 0,-1 0-3 0,1 0 3 15,0-2-1-15,-1-1 3 0,-1-2-8 0,-3-4 2 16,8 6 1-16,-8-6 2 0,6 4-3 0,-6-4-20 16,0 0-2-16,10-10-17 0,-8 3-3 0,5-1-5 15,-3-3 10-15,2-4-1 0,-2 0 3 0,1-1 1 16,-1 5 10-16,0 0-4 0,3-5-5 0,-3 7 7 0,0-2 4 16,0 5 6-16,1-1 6 0,0 1-5 15,1 1-2-15,-1 3 8 0,-5 2-4 0,13 0-1 16,-4 0 7-16,-1 2-1 0,0 1 6 0,-1 3 9 15,2 2-11-15,4-3 6 0,-4 4-4 0,2 1 0 16,0 2-2-16,-2-2 3 0,0 4 9 0,-2-6-1 16,1-1-8-16,-2 0-1 0,-1-1 4 0,2 1-3 15,-4-5 1-15,-3-2 6 0,7 7 5 0,-7-7 3 16,5 4 14-16,-5-4 7 0,0 0-4 0,0 0 0 16,0 0-7-16,0 0-2 0,3-21-3 0,-3 13-6 15,-2-3 4-15,4-7 0 0,-1 1-2 0,-1-1-2 16,0-1-7-16,0 0-15 0,1-6-16 0,2 6-11 15,-2 0-17-15,3 0-11 0,1 3 0 0,-1 1-9 16,0 4-3-16,1 1-26 0,0 3-4 0,0 2-13 16,1 1-79-16,-6 4-211 0,11-5 93 0</inkml:trace>
  <inkml:trace contextRef="#ctx0" brushRef="#br0" timeOffset="29899.99">9931 15663 120 0,'-6'-12'123'15,"2"10"0"-15,4 2-11 0,0 0 12 0,-16 5-4 16,16-5-4-16,-14 10-4 0,8-2-9 0,-3 1-4 15,0 4-10-15,-1 2-5 0,2 1-10 0,0 0-2 16,0 1-9-16,1 2-3 0,3 1-5 0,2-1-7 16,0-3-5-16,2 4 4 0,3-5-14 0,0 2 6 15,0-1-6-15,4-1 1 0,0-1-3 0,1-5-6 16,0 2 3-16,5-2 1 0,1 0-6 0,-2-5-3 16,6 1-2-16,1 0-1 0,-1-3-3 0,12-2-7 15,-10-3-5-15,8-1-8 0,-5-5-3 0,3 0-8 16,-1-1-3-16,0-4 3 0,-9 5-2 0,6-8-9 15,-3-1-4-15,-7 1-13 0,3-3 2 0,-3-2 0 16,-5 4 0-16,-2 0 1 0,-2 0 4 16,1 2 9-16,-3 3 1 0,-1 2 19 0,-3 0 14 0,3 0 7 15,-3 4 10-15,0-2 8 0,1 2 0 0,2 7-4 16,-7-9 4-16,3 5 1 0,4 4-6 0,-8-3 8 16,8 3-3-16,0 0 1 0,0 0 1 0,-13 10-9 15,10-3 0-15,2 1 2 0,1-1 1 16,-2 6-4-16,2-2 0 0,4 2 1 0,0-2-6 15,6 4 3-15,-2 0-4 0,4 1-1 0,0 0-1 0,1-2-3 16,7 5-8-16,-4-7-16 0,4 5-17 0,-3-6-45 16,9 3-19-16,-2-4-60 0,1 1-23 0,-7-3-111 15,1-5-312-15,2 0 138 0</inkml:trace>
  <inkml:trace contextRef="#ctx0" brushRef="#br0" timeOffset="34074.32">16093 2626 61 0,'1'-10'66'0,"-1"10"4"0,0 0-3 0,-1-9-5 15,1 9-1-15,0 0 1 0,1-9 3 0,-1 9-9 16,0 0-10-16,0 0-1 0,-3-11-2 0,3 11-7 16,0 0 0-16,0 0-2 0,-2-9 1 0,2 9 0 15,0 0 9-15,0 0-8 0,0 0 3 0,0 0-11 16,0 0 8-16,0 0-6 0,0 0 1 0,0 0-7 16,0 0 1-16,0-9-11 0,0 9 4 0,0 0-4 15,0 0 0-15,0 0-6 0,0 0-2 0,0 0 6 16,0 0 12-16,0 0-20 0,0 0-2 0,0 0 8 15,0 0-6-15,0 0-2 0,-7 19-4 0,7-19 5 16,-2 10-1-16,1-3 1 0,1-7-2 0,-4 14-1 16,2-5 6-16,0 0-8 0,0-1 6 0,-1 2-7 15,1 0-1-15,-2 0 8 0,1 0-5 0,0 3 2 16,0-3-2-16,0 1 0 0,1 0 3 0,-1 0 9 16,2-3-10-16,-2 5-1 0,2-2 0 0,0 0-1 15,1 1 10-15,-1-1-12 0,1 2 12 0,-3-1-7 16,-2-3-2-16,4 2 3 0,-3 5-1 0,3-1 2 15,-2 2-4-15,4 0-1 0,-1 0 5 0,-2 2-2 16,0-7 1-16,2 4 2 0,0 1 3 0,0 2-9 16,0 1 6-16,2-5 0 0,-1 5 0 0,-1-4 5 15,1 2-6-15,1-1-5 0,-1 0 10 0,1 2-1 16,1-2 6-16,-2 2 1 0,6-3-5 0,-4 2-2 16,0 0 15-16,1 1-12 0,-3 0-3 0,4 6-2 15,-3-7-1-15,-1 1 3 0,3 6 3 0,-3-1-6 16,-1-5 2-16,-1 1-2 0,2 0-1 0,-2 6-1 15,1-7 3-15,-3 6 2 0,1-1 5 0,-1-3-5 16,3-2 6-16,-3 6-5 0,3 2 1 0,-2-7-1 16,1 4 1-16,1-4 1 0,-4 7-7 0,2 0 4 15,2-1-1-15,-2 1 4 0,-2 2-1 0,4-3 3 16,0 0-4-16,-5 0 1 0,4 2 0 0,-2-1-1 16,2 0 1-16,-2 0-5 0,1-2 7 0,2 4-8 15,-3-2 10-15,1-2-11 0,-2 1 5 0,0 1-9 16,-1-3 9-16,-1 3-6 0,2 0 3 0,1 0-2 15,-1-6 3-15,2 3-5 0,-4 2 5 0,4-1-4 16,-1 1 3-16,-2-2 3 0,7 3 5 0,-4-3-9 16,1 2 0-16,-1 0 1 0,2-1-6 0,-2 2 4 15,2-7 3-15,-1 6-3 0,0 1 1 0,-1-1-6 16,4 1 1-16,-5 1 5 0,2-2-1 0,-2 1 2 16,2 1 3-16,0 0-4 0,1-1 2 0,-2 3-4 15,1-3 4-15,-1 1-1 0,0-1-5 0,0-1 4 16,-2 3-1-16,3-4 5 0,-1 2-2 0,1-2-4 15,0 1 7-15,1 1-8 0,1-1 2 0,-2 1 2 16,1 3 0-16,0-2 1 0,-1-1-2 0,1 2-2 16,2 0 1-16,-1-2 2 0,-1 4-2 0,2-4 1 15,-2 3-2-15,1 0 2 0,-1 0 2 0,0 0 3 16,0 0-4-16,5 1 1 0,-6-1 0 0,3 0 5 16,-3 2-3-16,1-3 1 0,0 1-3 0,1 1 3 15,-1 1-2-15,0-5-1 0,0 8-1 0,-1-3 0 16,1 1 6-16,-1 1 1 0,5 12 1 0,-7-14-5 15,3 2 4-15,0 1 2 0,0 0-3 0,-1 0 1 16,1 1 0-16,1 0-7 0,2 12 6 0,-2-2-3 16,-1-11 0-16,0 0-1 0,1 10 2 0,-1-9 0 15,7 9-1-15,-6-14-5 0,1 5 14 0,-2-3-10 16,3 12-2-16,1-10 3 0,2 11-4 0,-2 2 1 16,-2-16 3-16,1 4-1 0,1 12 1 0,0-2 0 15,-3 1 1-15,0 1-3 0,2-12-1 0,-3 11 2 16,0-11-1-16,3-1 1 0,-1 12-4 0,-2-1 1 15,4 2 0-15,-4-3-1 0,-3-9 1 0,7 12-2 16,-4 1 2-16,1-2 0 0,-2-1 2 0,1 1 0 16,1 0 0-16,-1-2-4 0,-1 2 2 0,1 2-2 15,1 0 3-15,2-4-3 0,-4 4 2 0,-1-3-5 16,2 0 3-16,-2 1-4 0,-2 4 4 0,5-2-2 16,-2-1 4-16,-1 1-1 0,2 1 0 0,0 0 0 15,2-1-2-15,-4 3 2 0,4 1-4 0,-2-3 2 16,5 0 0-16,-1 1 1 0,-5 0 1 0,2 0-3 15,3-1 3-15,-6 0-6 0,4-3 3 0,-4 5 6 16,4-4-1-16,-2 2-4 0,0 0 1 0,0-1-5 16,4 2 3-16,-6-2-3 0,1 1 4 0,2-1 0 15,-6-2 2-15,3 0-5 0,-1-1 2 0,2 2-1 16,-3 1 2-16,0-3-4 0,4 6 4 0,-2-2 0 16,0 2 1-16,0-4 3 0,-1 4-3 0,4-1-6 15,-4-1 8-15,-3 0-4 0,3 0 3 0,-2-1-1 16,2 1-1-16,1-2-5 0,-1-2 5 0,2 2-1 15,-2 4-1-15,1-16 2 0,0 14-2 0,-2-1 8 16,1-2-6-16,3-11-2 0,-4 13 0 0,1 1 0 16,-1 0 0-16,1-1 1 0,0 2-1 0,0-3 0 15,1-3 0-15,1 2 2 0,-1-11-1 0,0 12-2 16,-2-12 0-16,4 15 0 0,1-6 2 0,-3 2 0 16,3 1 0-16,-1-13-3 0,-1 11 3 0,2-1-3 15,-1-9 0-15,-1-1 0 0,3 11 0 0,-1-11 4 16,2 0-2-16,0 11 5 0,-2-14-6 0,0 1 0 15,3-1 0-15,-1 0 3 0,-3 0-2 0,2 1 1 16,2-1-4-16,-4-3 5 0,1 4-1 0,2-2 2 16,-3 0-3-16,1 0 3 0,-1-3-2 0,3 2 0 15,-1 0-1-15,-2-2 0 0,1-3 3 0,-1 0-2 16,3-6-1-16,1 8 1 0,-2-8-3 16,0 6-1-16,0-7 6 0,2 2-3 0,-1 5 11 0,0-7-11 15,0 0-1-15,-2 0 0 0,0-3 0 0,1-2 0 16,3 2 2-16,-3 1 0 0,-2-16 2 0,3 24-2 15,0-12 1-15,1 1-4 0,-4-13 3 0,7 19 3 16,-7-19-3-16,5 15 2 0,-5-15-2 0,7 16-1 16,-7-16 1-16,7 14-1 0,-7-14 3 15,7 12-1-15,-7-12 1 0,6 10 0 0,-6-10-2 0,0 0 1 16,9 14 1-16,-9-14 0 0,0 0-1 0,10 11 1 16,-10-11 0-16,0 0 5 0,12 10-5 0,-12-10-3 15,0 0 1-15,13 9 0 0,-13-9 0 0,6 9 0 16,-6-9 3-16,15 10-6 0,-15-10 3 15,13 13-1-15,-5-7 1 0,-8-6-1 0,18 14 4 0,-12-6-1 16,2 1 0-16,-8-9-5 0,20 19 3 0,-12-9-2 16,1-1 2-16,1 5 0 0,-1-4 2 0,1 2-1 15,-1 4-5-15,1-2 4 0,-1-1-6 0,3 3 5 16,-2-1 0-16,0 3 2 0,3 5-4 16,-5-8 4-16,3 8-3 0,1-1 6 0,-6-6-2 15,-1 2-2-15,3 0 3 0,-3 0-4 0,1 1-3 0,1-2 4 16,-1 8-6-16,-2-7 5 0,2 0 5 0,-2 0-3 15,-1 1-4-15,1-1 5 0,-1 1-1 16,0-2-2-16,1-1 11 0,-2 1-14 0,0 1 1 0,1-3 0 16,0 0 1-16,-1 1 1 0,1 1-2 0,0-2 0 15,-3 2 2-15,2-4-3 0,2 3 4 16,-1 0-5-16,-1 1 5 0,1-1 0 0,-1-3-3 0,2-1 0 16,-4-12 1-16,5 24 4 0,-4-13-1 0,3 5 3 15,-1-3-4-15,1-2-3 0,0 0 3 16,-2 1 0-16,1 0 3 0,2-1-5 0,0 0 2 0,-3 0-1 15,4 2 1-15,-3-2-2 0,5 2 6 16,1 3-3-16,-4-2-2 0,1-3-3 0,0 0 5 16,-1 0 0-16,1 0-3 0,-1-1 3 0,2 1-1 15,-2 1-1-15,1-3-2 0,-2 0 4 0,2 0 0 0,-6-9 2 16,9 17-3-16,-4-9-2 0,1 1 2 0,-6-9-1 16,8 16 2-16,-5-10-1 0,-3-6-1 15,5 14 2-15,-5-14 1 0,6 13-2 0,-6-13-3 16,6 13 4-16,-6-13-4 0,5 10 8 0,-5-10-6 15,2 9 0-15,-2-9-3 0,0 0 3 0,4 13-2 16,-4-13-1-16,0 0 5 0,0 0-3 0,-4 18 0 0,4-18 3 16,0 0-2-16,0 0 0 0,-2 15 1 15,2-15-3-15,0 0 2 0,-5 11-1 0,5-11 1 16,-4 8 1-16,4-8-1 0,-4 8-5 0,4-8 11 16,-4 11-5-16,4-11 2 0,-6 11-3 0,3-3 2 15,3-8 2-15,-6 19 0 0,3-10 1 0,-1 6-1 16,2 2 1-16,-2 0 0 0,3-1 0 0,-5 4-5 15,3-1 3-15,-1 5 0 0,0 4 1 0,0-1-1 16,0 4-1-16,1-3-1 0,-3 7 3 0,1 2-4 16,0 8 8-16,-1 2-2 0,1 0-2 0,2-2 0 15,-3 3-2-15,-1 3 4 0,2 2 3 0,5-2 5 16,-2 2 1-16,-5 2-1 0,4 2 3 0,0-1-2 16,-1 27 0-16,0-26 5 0,2 2 1 0,-2 27 0 15,3-28-4-15,2 26-1 0,1-2-1 0,-2-22 0 16,3 24 0-16,-2 0-2 0,2-25 2 0,-1 27-3 15,4 2-1-15,-3 3 1 0,5 0 3 0,-3 0-4 16,3-1 3-16,-3 2-1 0,0 4-1 0,-2 2-2 16,-2 2 2-16,-1 5-8 0,-3 0 5 0,-3 1-29 15,-3-3 3-15,-4 5 1 0,0 0-2 0,-2 5 5 16,-2 0-5-16,-2 0 33 0,3-3-17 0,-9-3-15 16,0 5-32-16,-6-5-33 0,-5 3-46 0,3-2-68 15,-13 4-189-15,9-8-417 0,-10-8 185 0</inkml:trace>
  <inkml:trace contextRef="#ctx0" brushRef="#br0" timeOffset="152169.04">6432 4798 11 0,'11'0'50'16,"3"0"-13"-16,4 0 2 0,-4 0-5 0,3 0-4 16,1 0 0-16,0 0-7 0,2-3 1 0,-1 4-10 15,-1-2-11-15,1 1 1 0,-1-3-13 0,3 3-4 16,-2 0-7-16,-1 0-24 0,2 1-45 0,-1 1 20 0</inkml:trace>
  <inkml:trace contextRef="#ctx0" brushRef="#br0" timeOffset="152354.12">7100 4832 31 0,'10'0'81'0,"-10"0"-15"16,14 2-17-16,-5-2-17 0,2-2-26 0,-11 2-18 15,17 0-31-15,-10 2-45 0,-7-2 20 0</inkml:trace>
  <inkml:trace contextRef="#ctx0" brushRef="#br0" timeOffset="152594.03">7200 4819 41 0,'19'-4'63'0,"3"0"-8"16,-1 3-11-16,0-1 3 0,7-1-5 0,-5 1-14 15,5 1-6-15,0-1-11 0,3-3-7 0,-2 2-12 16,-1 0-10-16,3 2-38 0,-9-1-60 0,5 4 27 15</inkml:trace>
  <inkml:trace contextRef="#ctx0" brushRef="#br0" timeOffset="152766.25">7976 4798 43 0,'11'-2'60'0,"2"4"-7"0,6-2-8 16,1 0-2-16,1 0-12 0,1 0-12 0,5-2-20 16,1 4-14-16,2 0-32 0,0 0-50 0,-2-2 22 15</inkml:trace>
  <inkml:trace contextRef="#ctx0" brushRef="#br0" timeOffset="152958.25">9093 4801 22 0,'30'-1'72'0,"2"-1"-14"0,-2 2 1 16,2-2-21-16,1-1-20 0,0 3-11 0,3-2-8 15,-1 2-6-15,3 0-7 0,-3-2-28 0,1 1-46 16,0 2 20-16</inkml:trace>
  <inkml:trace contextRef="#ctx0" brushRef="#br0" timeOffset="153387.32">10199 4873 49 0,'14'2'47'0,"3"1"3"0,3-1-11 16,0 0-2-16,9 1-6 0,-1 0-6 0,2-2-2 16,0 1-6-16,3 2 5 0,-1-2-8 0,4 0-10 15,0 0 4-15,-2-1-1 0,3 1 0 0,-1 0-6 16,1 0 3-16,0 0-11 0,2 1 8 0,-4-1-6 16,1-1-1-16,0 3-2 0,-1-1 2 0,0 1-6 15,-3 0-1-15,0 0-4 0,0 2-1 0,-1-2 3 16,-3 0 2-16,0-2 4 0,-5 2-3 0,4-2 4 15,-5 0 1-15,4 2 3 0,-6-1-3 0,7 1 3 16,-7-1-3-16,0 1 4 0,0-2 6 0,0 1-5 16,1-2 4-16,-5 1-5 0,4 0 10 15,0-1 0-15,0 0 0 0,-1 1 9 0,2 0-6 0,-2-2-1 16,3 2 2-16,-3-2 4 0,4 3 0 0,-2-2-9 16,9 2 12-16,-2 0-9 0,4-2 7 0,-3 0-4 15,2 1-1-15,1 0-2 0,0 1 6 0,-1-2-11 16,1 2 7-16,1 0-6 0,1-1 2 0,1 0-9 15,-1 0 4-15,2 0-2 0,-3 0 1 0,4 1-5 16,-3 1-7-16,-1-1-5 0,1 2-8 0,-4-1-10 16,-1-1-23-16,-1 0-60 0,0 2 26 0</inkml:trace>
  <inkml:trace contextRef="#ctx0" brushRef="#br0" timeOffset="153763.59">12466 5138 36 0,'0'0'64'0,"4"11"-11"16,-4-11-7-16,0 0-1 0,7 8-7 0,-7-8-2 0,6 9-6 16,0-5 2-16,-6-4-4 0,9 13-7 0,-5-4-8 15,0-2-6-15,1 3-1 0,4 2 4 0,-2 2-8 16,0 1 4-16,1-1-7 0,-4-2 1 15,2 0-6-15,0 6-4 0,3 1-1 0,-5-2-2 16,1 1 4-16,3 1-4 0,-2 0-6 0,1-2 0 0,-3 2 3 16,0 0 6-16,1-2 0 0,0-1 0 0,1 0 4 15,-3 0-5-15,-1-5 5 0,4 2-3 0,-2-2 7 16,-2 3-2-16,4-3 6 0,-6 2-3 16,0-2-3-16,4-1 1 0,-4 2 16 0,1 0 5 15,-1-1 1-15,1 1-7 0,1-1 2 0,-2 2 3 16,1-1-8-16,-4 0 4 0,3 0-2 0,0 0-6 0,0 3-1 15,0 2 6-15,2-1-1 0,-1 1-9 0,-1 0-9 16,-1 1 4-16,1 1-13 0,1 0-6 16,3 7-11-16,-6-9-23 0,4 2-63 0,0 7 29 15</inkml:trace>
  <inkml:trace contextRef="#ctx0" brushRef="#br0" timeOffset="153915.12">12741 6459 7 0,'0'16'38'0,"4"-3"-5"15,-4 1-5-15,0-3-13 0,0 7-16 0,0-2-19 16,-3 1-22-16,1-1 9 0</inkml:trace>
  <inkml:trace contextRef="#ctx0" brushRef="#br0" timeOffset="154072.92">12758 6983 55 0,'6'19'43'0,"-3"-9"-17"0,0-1-11 0,-3-9-22 15,8 19-15-15,-5-8-25 0,-1 2 11 0</inkml:trace>
  <inkml:trace contextRef="#ctx0" brushRef="#br0" timeOffset="154353.78">12469 7239 3 0,'-28'0'19'16,"-3"0"4"-16,-1 2 1 0,3-1-1 0,-4 2-5 16,2-1-2-16,-1-2-2 0,0 3-1 0,1-2 1 15,-1 0 0-15,3 1-5 0,-2-2 2 0,-1 2-4 16,3 0-7-16,0 1 4 0,-1 0-8 0,1-2-16 0,9 1-12 15,-7-2-33-15,7 1 14 0</inkml:trace>
  <inkml:trace contextRef="#ctx0" brushRef="#br0" timeOffset="154514.32">11480 7199 8 0,'-18'-6'74'0,"18"6"-11"16,-23 0-25-16,10 0-10 0,0 0-19 0,1 0-15 16,-3 0-10-16,-4 2-17 0,3-2-36 0,-5 1 16 15</inkml:trace>
  <inkml:trace contextRef="#ctx0" brushRef="#br0" timeOffset="154720.91">10833 7128 33 0,'-13'-5'79'0,"13"5"-9"0,-24-6-8 15,10 1-8-15,2 2-1 0,-5 0-8 0,4 2-8 16,-2-2-3-16,-2 1 0 0,-1 1-6 0,1 1-11 16,-2-2-8-16,-1 2-10 0,3-1-9 0,-3-2-4 15,-2 3-10-15,3 0 5 0,-3 0-8 0,2-1 3 16,0 1-14-16,-3 0-1 0,3-2-22 0,-1 1-64 15,0 1 29-15</inkml:trace>
  <inkml:trace contextRef="#ctx0" brushRef="#br0" timeOffset="155620.72">10036 7084 26 0,'-21'0'34'0,"1"-1"-2"0,-2 0-2 16,3 1 1-16,-2 0-1 0,1-3-2 0,-2 3-10 15,1 3 9-15,0-3 2 0,-1-3-8 0,-1 3-1 16,3 3 1-16,-7-1-8 0,-1 0 1 0,6-1-3 15,-6-1 0-15,-1 2-4 0,8 1-7 0,-7 2 2 16,0-2-13-16,1 3 5 0,0-3 1 0,4-2-3 16,2 1 3-16,-1 0-11 0,-5 2 10 0,0 3-7 15,8-7 0-15,-3 3 5 0,-5 0-3 0,6 0-2 16,-6 1 5-16,0-1-4 0,-1 1 5 0,0 0-9 16,1 0 8-16,7 0-1 0,-8-2-4 0,7 2 9 15,-7 0 2-15,-2-1-7 0,2 1-2 0,0 0 8 16,-1 0-7-16,-1 3 8 0,-1-1-3 0,0 1-2 15,0-3 5-15,0 3-3 0,1-2 6 0,0 1-10 16,0-2 8-16,-1 2 1 0,0-2-1 0,1 1 3 16,-1 4-3-16,-1-4 4 0,0 2-6 0,-2-1 2 15,2 0-1-15,-3-2 5 0,1 2-1 0,-1-1-3 16,1 0 1-16,-1 1 5 0,1 0-2 0,-1 1-5 16,2-2 1-16,-4 2 1 0,-1-5 2 0,-1 4-2 15,2 0 0-15,0-1 3 0,0-2-3 0,-3 2 1 16,3-4 1-16,2 4-2 0,-3-2 4 0,3 1 0 15,-4-1-3-15,5 0-4 0,1 0 10 0,-2-1 5 16,2 0-5-16,-2-1 0 0,3 1-2 0,0-3 3 16,2 4 0-16,-1-2 0 0,2 0-2 0,-1-2 1 15,7 1-4-15,-5 1 11 0,1 1-11 0,6-1-2 16,-6-2 0-16,4-1 9 0,-4 1-1 0,0 2-6 16,7 2-6-16,-8-7-2 0,6 4 3 0,-1-3 3 15,-4 1-1-15,6 2 2 0,0-1 2 0,-1 1 0 16,2-2-5-16,-2 2 1 0,0-2-4 0,3 0 7 15,-3 1-2-15,1 1-3 0,-1-2 1 0,1 1-2 16,2 1 3-16,0-2 0 0,-3 1-6 0,2 1 13 16,-2 0 1-16,3-2-8 0,-3 2 0 0,-4 0-2 15,5-2-1-15,-1 2 3 0,1-2-1 0,-2 4 5 16,3-2 1-16,-8 0-6 0,8 0 3 0,-1 2-4 16,-7-2 0-16,5 0 1 0,-4 2-2 0,-1-2 2 15,2 0 3-15,-3 1 2 0,1-1-5 0,8 0 3 16,-8 0 1-16,0 2-3 0,-1-2-3 0,1 0 1 15,2 0 2-15,-3 0 2 0,10 1 0 0,-4 1 2 16,2-1-4-16,-9-1 6 0,2 2-10 0,2 0 2 16,-2 0 1-16,8 0 2 0,-8-1 0 0,5-1 1 15,-5 2-5-15,-2-2-3 0,11 0 6 0,-1 0 0 16,0 0-2-16,-8 0-1 0,7 0-2 0,-2 0 4 16,-4-2 1-16,6 1 0 0,1 1-7 0,-1 0 7 15,0 1-1-15,-2-2-1 0,1 1-5 0,0 0 2 16,2 0-3-16,-1-1-1 0,0 0 5 0,0-1 0 15,1 2-3-15,-1 0 6 0,1-1-6 0,-1 1 3 16,1-1-6-16,1-1 7 0,0 2 0 0,2-3-2 16,-1 2 2-16,4 1 2 0,0-3 1 0,2 1 3 15,-2-2-4-15,4 3 2 0,-1-2-3 0,-2 0-2 16,3-1 6-16,10 4 0 0,-21-3-3 0,11-2 5 16,0 0-4-16,0 1-3 0,10 4 2 0,-13-5 5 15,13 5-3-15,-14-7 4 0,7 4-2 0,7 3 0 16,-10-9-6-16,10 9-1 0,-9-9 4 0,3 6-5 15,6 3-4-15,-7-11 10 0,7 11-10 0,-5-8-1 16,5 8-19-16,-5-11-29 0,5 11 14 0</inkml:trace>
  <inkml:trace contextRef="#ctx0" brushRef="#br0" timeOffset="156839.19">5007 7210 44 0,'1'-11'0'0,"-1"11"-2"16,1-13-1-16,-1 13-4 0,3-16 13 0,-1 9-3 16,-2 7 8-16,2-13-2 0,-2 13 1 0,5-16-6 15,-4 9 2-15,2-3 1 0,-3 10 3 0,5-17-7 16,-4 6 2-16,4 1 4 0,-2 0-4 0,-2-2 4 15,1 4 2-15,0-3-5 0,3-2 0 0,-4 2 4 16,2 2-2-16,-3 9 10 0,1-24 0 0,2 7 8 16,-3 6-8-16,2-4 4 0,-2-1 10 0,0 16-1 15,3-27 2-15,-2 9-14 0,0 2 6 0,-1 1-5 16,-1 0 6-16,0-1-9 0,2 0 0 0,-2-2 3 16,-1 2-9-16,-3 1 6 0,5-2-9 0,-1 2 1 15,-2-4 8-15,1 2-6 0,-1-1-1 0,2 1 0 16,0-1-4-16,-2 0 11 0,-1-7-2 0,1-1-13 15,0 1 3-15,1 0-2 0,2-2 5 0,0 3-1 16,0 0-3-16,-2 4-1 0,1-4-3 0,0-1 4 16,2 0 6-16,-2 4-4 0,1-3-9 0,-2-2 4 15,2 6 4-15,-1 1-7 0,1-8 5 0,-1 1 1 16,1 7 0-16,-2-5 1 0,2 0-3 0,-1-1 0 16,1 7 0-16,-1 0 3 0,0-1-10 0,-1 1 7 15,1 0-3-15,1 1-3 0,1-1-1 0,-1 0 0 16,-1 0 11-16,1 0-5 0,1 1-4 0,-2 1 6 15,2-1-5-15,-1 1-3 0,-2 0 5 0,2 1 2 16,1 3 4-16,-1-2-4 0,0-2-4 0,1 0 1 16,1-1-5-16,-1 2 3 0,1-2 6 0,1 1-7 15,-2 0-3-15,2-3 7 0,-2 4 3 0,-1-2-6 16,3 2-1-16,-2-1 1 0,2 4 4 0,-1-5-7 16,-1 5 10-16,2 2-4 0,-2-3 0 0,0 3-8 15,2-2 7-15,-2 2-1 0,1 0 6 0,0 0-9 16,1-1 5-16,-3 11 3 0,2-19-3 0,0 9 7 15,0 1-5-15,1-1-10 0,-3 10 7 0,9-17 7 16,-6 7-10-16,0 2 5 0,-3 8-4 0,8-17-1 16,-3 7 5-16,1 0-2 0,0 0-1 0,1 0 0 15,-1 0 7-15,1 1-4 0,0-2-3 0,4-3-5 16,-1 3 5-16,1-2 1 0,0 1-7 0,-1-1 8 16,1 3 0-16,-2 0 5 0,0 1-7 0,3-4-2 15,-3 4 1-15,1-4-3 0,1 5 4 0,-2-2 15 16,0 3-17-16,5-4-1 0,-6 3 7 0,2-1-2 15,-1 0 0-15,3 0-4 0,1 0 4 0,-1 2 1 16,-2-1-3-16,1 0 1 0,-1 0-2 0,0 1-2 16,0-1 2-16,2 1 0 0,-3 0 5 0,0 0-1 15,2 1 2-15,-2 0-7 0,0 0 3 0,1 0 6 16,-2 0-7-16,-2 2-7 0,3-2 6 0,-2 2-5 16,-1 1 5-16,-2-1-1 0,-4 4 3 0,10-5 2 15,-10 5-6-15,10-4 2 0,-3 3-8 0,-1-2 9 16,1 1-1-16,-1 0 3 0,3-1-7 0,0 2-1 15,-1-2 5-15,-1 2 4 0,3-1-6 0,3 0 3 16,-3-1 6-16,1 2-11 0,0 0-3 0,3 0 1 16,2-3 3-16,-2 1 4 0,4 0-3 0,2 0 3 15,0 0 0-15,0-1-2 0,1 1-4 0,1-1 4 16,-3-1-7-16,9 1 5 0,-6 2-7 0,7-2 3 16,-9 2 2-16,1-2-1 0,1 3-1 0,5-3 2 15,1 1 3-15,-1 1-3 0,1-3 3 0,-6 3 5 16,7-1-5-16,-1-1 2 0,0 0 1 0,-6 2-1 15,0 0-6-15,7-2 5 0,-7 3 1 0,1-1-1 16,4 0-3-16,-5-1 6 0,-2 1-3 0,8-1 3 16,-5 3-4-16,4 0 2 0,-5-3-1 0,6 2-10 15,-5-2 4-15,-2 3-2 0,5-2 2 0,-4 0-4 16,5 0 4-16,-6 0 5 0,0-2-6 0,-1 2 5 16,2-1-2-16,-2 1 2 0,7 1 1 0,-6-1 3 15,-1-1-2-15,-1 2 4 0,2 0-6 0,-2-1 4 16,0 0-1-16,1-2 0 0,-2 3 0 0,2-1 0 15,2 1-1-15,-3-2 1 0,0 2 4 0,0-1-7 16,0 1 1-16,0-2 0 0,-2 0 5 0,2 1 1 16,0-1 1-16,-1 2 0 0,1-2-3 0,-1 2-3 15,0 0 3-15,-1-2 5 0,0 2-3 0,3-2 0 16,-9 1-3-16,2 0 3 0,4-1 3 0,-5 3-1 16,2-3-1-16,-2 2-7 0,1 1 5 0,-3-3-5 15,0 1 5-15,-1-1 4 0,1 2-8 0,1-2 1 16,-3 3 3-16,-8 0-1 0,13-3 4 0,-8 3-2 15,-5 0-3-15,11-3-1 0,-11 3 6 0,7-1 0 16,-7 1-7-16,8-2 2 0,-8 2 1 0,0 0 1 16,0 0 0-16,0 0-3 0,8-1 4 0,-8 1-1 15,0 0 2-15,0 0 2 0,0 0 1 0,0 0-8 16,0 0 3-16,0 0 0 0,0 0 0 0,0 0 5 16,0 0-2-16,0 0-2 0,0 0-6 0,0 0 6 15,0 0-4-15,0 0-8 0,0 0-6 0,0 0 0 16,0 0-9-16,0 0-28 0,0 0 12 15</inkml:trace>
  <inkml:trace contextRef="#ctx0" brushRef="#br0" timeOffset="164035.93">9176 8649 22 0,'14'0'23'0,"-6"0"0"16,2-2 2-16,1 4-6 0,0-1-3 0,0 0 1 15,2 2-6-15,1-3 3 0,0 0-8 0,-2 0 1 16,6 0 7-16,1 0-9 0,1-2-1 0,-2 2 2 16,2-1-5-16,2 1 2 0,-4-1 5 0,8-2-4 15,-4 2-1-15,6 2 2 0,-6-3-1 0,0-1 0 0,6 0 1 16,0 3-7-16,-1-6 2 0,1 4 6 0,-1-2-3 15,-7 2-3-15,7-1 8 0,-5 1-5 16,6 1-5-16,0-4 4 0,-1 5-8 0,-5-3 5 16,6 1 2-16,0-1-5 0,-7 3 5 0,6-3-3 0,4 3 6 15,-3-3-6-15,2 2 0 0,-1-3-2 0,0-1 1 16,0 2 3-16,1 0-2 0,-2 1 3 16,2 1 1-16,-4 1-6 0,3-3 5 0,0 2 2 0,2 2-1 15,-3-4 0-15,1 1-3 0,-1 0 0 0,2 1-1 16,0-2 5-16,0 3-3 0,0-2 0 0,-1 1-1 15,1 0 2-15,1-1 5 0,0 2-6 0,-3-1-1 16,1-1 3-16,-2 0 3 0,4 2 0 0,-3-2 0 16,1 2-3-16,-2-3 3 0,0 1-2 0,2 0 2 15,-8 1-1-15,7 1 0 0,1-3-4 0,-1 3 4 16,0 0 1-16,2-1 1 0,-2 0-7 0,-7 2 1 16,8-1 0-16,-2 0 2 0,1 0-1 0,0 0 2 15,1 1-6-15,-1 1 0 0,1-1 3 0,0-1 5 16,-2 0-5-16,2 1 1 0,-7 0 1 0,8 0-2 15,-4 3-2-15,-3-4 2 0,6 1 1 0,-7-1 0 16,6 2 2-16,0-2 0 0,1 4-3 0,-3 0 3 16,1-3 0-16,-5 1-5 0,-1-1-2 0,8 1-1 15,-9 1 2-15,3-1 8 0,-1 2-6 0,5 0 7 16,-7-1-7-16,1 0-5 0,0-1 8 0,2 2-2 16,-2-2 1-16,0 1 0 0,0 0-3 0,-1 0 3 0,2-1 1 15,-1 1-2-15,-1 0-1 0,3-3 1 16,-5 6-3-16,2-4 3 0,-1 1-4 0,-2 0 7 15,1 1-1-15,0-1-2 0,-2 1 1 0,-5-2 1 16,3-1 0-16,-3 2-1 0,3-1-3 0,-6 1 0 0,3-1 1 16,1 1 1-16,-5 0 1 0,-1-1 2 0,3-1 0 15,0 2-1-15,-2 1-9 0,2-1 14 16,-5-1-6-16,1 2-3 0,-5-4 3 0,12 4-3 16,-6 0-1-16,-2 1 7 0,0-2 0 0,1 1-5 0,-5-4-1 15,6 10-7-15,-3-6 10 0,0 2 0 0,-1 0-1 16,2 0 3-16,-4 1-3 0,2 0 1 0,3 2-2 15,-3 0 2-15,0-2-2 0,0 4 4 0,4 0-8 16,-4 0 6-16,0 0-4 0,2 2 4 0,-2 1 1 16,1 1 2-16,-1-2-4 0,2 3 0 0,-4 0-3 15,4 0 4-15,-1 1 0 0,0-2-3 0,1 2 7 16,1 0-2-16,-3-1 1 0,0 2-1 0,2 0 2 16,1-6-8-16,-3 7 3 0,0-2 1 0,0-1 1 15,2-3-4-15,-2 0 4 0,0-3 1 0,0 2-2 16,0-2-2-16,1 0 3 0,-2-4 1 0,1 4-8 15,1-1 6-15,-3-9-5 0,2 10 5 0,0-6 2 16,-2-4 1-16,2 7-4 0,-2-7 2 0,0 0 5 16,0 8-4-16,0-8 14 0,0 0-6 0,0 0 0 15,0 0-1-15,0 0 6 0,-2 9-7 0,2-9-2 16,0 0 2-16,0 0-1 0,0 0-2 0,-15-2-4 16,15 2 2-16,0 0 4 0,-18-4-6 0,11 1-3 15,7 3 1-15,-18-1-3 0,9-2 2 0,-2 1 0 16,-1 0 6-16,-1 2-3 0,-5-2 1 0,-1 2-11 15,2-1 4-15,-1 1 9 0,-2-2-6 0,-1 2 3 0,-6-2 1 16,0 2-1-16,-1 0 2 0,1 2-4 16,-4-2 5-16,1 0-5 0,-1 0 1 0,-1 0-6 15,-1 0 3-15,1 3-1 0,-2-4 1 0,0 2 1 16,0 0 6-16,-1-1-5 0,-1 1 0 0,-1 1 1 0,3-1-1 16,-3 2 7-16,1-3-9 0,2-2 6 0,-2 2-6 15,3-1 1-15,-3 4 3 0,0-3-2 16,0 0-2-16,2 1 7 0,-3 1-10 0,2 0 8 15,2-1-1-15,-2 1-5 0,3-1 8 0,-1 0-4 0,1 1 2 16,3 0 2-16,-2-1-8 0,0 3 3 0,2-4 1 16,-2 3 0-16,3-3 3 0,-2 2-3 0,-1-1 6 15,1 1-12-15,0-1 2 0,1 1 3 16,-1 0-2-16,2 0 8 0,4-1-4 0,-4-2 0 0,0 4-7 16,-2-2 8-16,3 2-9 0,-1-1 10 0,-1 1-2 15,-2-1-8-15,3 2 6 0,-1-2 0 0,-1 2-1 16,2 1-5-16,-1-2 9 0,-1 1-2 0,4-1 2 15,-3 0-3-15,3 1 6 0,-1 0-6 0,0-1 0 16,5 2 2-16,-6-1 2 0,8-1-3 0,-1 2 4 16,1-2-6-16,-2 1-7 0,1-1 5 0,0 1 3 15,-1-3 1-15,-5 3 4 0,7-1-8 0,-1 1 6 16,-5 0-1-16,-1 0 0 0,6 0-2 0,1 0-1 16,-1 1-1-16,2-2-1 0,-4 0-4 0,3 2 10 15,-1-1-2-15,-2 0 5 0,2-1-4 0,0 0-13 16,-1 0 13-16,1 1-2 0,-1-1-4 0,3 1 7 15,0-4-2-15,-1 3-2 0,0 0 2 0,1-1-2 16,1 2 2-16,0-3 1 0,1 2-6 0,-1 0 5 16,4-3 0-16,0 0 3 0,0 2-2 0,2-1-5 15,-1-1 6-15,1 2 1 0,1-1-8 0,0 0 9 16,0 1-4-16,11-2 1 0,-14 0 1 0,9 1 2 16,5-1-6-16,-15 1 5 0,15-1 5 0,-13 0-6 15,13 0 0-15,-8 2 3 0,8-2 1 0,0 0-4 16,-11 0 9-16,11 0-1 0,0 0 3 0,0 0-5 0,0 0 11 15,0 0-13-15,-11 0 6 0,11 0 6 0,0 0 3 16,0 0 3-16,0 0-2 0,0 0-2 16,0 0-3-16,-5-6-1 0,5 6 0 0,0 0 0 15,0 0 2-15,-1-10-17 0,1 10 19 0,-1-11-9 0,1 11-4 16,0-9-3-16,0 9 5 0,-2-13-2 0,2 13 0 16,2-16-3-16,-2 5 14 0,1 0-17 15,0-1 3-15,0 1-7 0,2-4 4 0,0-2 0 16,-2 1-4-16,1 2 9 0,1-3 0 0,-2 2-2 0,1-3 4 15,0 1-18-15,1 1 5 0,-2 0 6 0,3-2 2 16,-2 7-3-16,1-5-1 0,-1 0 6 0,0 4-7 16,2-4 2-16,-2 5-2 0,1-2 1 15,-2 1 1-15,3 1-3 0,-2 0-1 0,1 1 5 0,1-1 5 16,-1 1-13-16,0-2 4 0,1 3 4 0,-2-2-3 16,2-1-5-16,-1 1 6 0,-2-1 1 0,3 3 1 15,-1-2 3-15,0 0-4 0,0 1-4 0,1-1 3 16,-3 0-3-16,2-1 2 0,0 1 0 0,1 0-4 15,-2 0-4-15,0 1 17 0,1 0-9 0,-1 1-5 16,1 0-6-16,-2 0 19 0,0 2-10 0,2 0 4 16,-2 0-2-16,0-1 5 0,-1 8-6 0,3-13 6 15,-2 8-5-15,-1 5 1 0,3-8-4 0,-3 8 1 16,1-9 1-16,-1 9 6 0,1-7-3 0,-1 7 1 16,0 0-7-16,3-10 8 0,-3 10-6 0,0 0 9 15,1-7-7-15,-1 7 0 0,0 0 5 0,0-9-5 16,0 9 2-16,0 0-4 0,3-8 6 0,-3 8 0 15,0 0-6-15,1-7 6 0,-1 7-1 0,0 0 0 16,0 0-3-16,0 0 3 0,0 0-1 0,1-7 3 16,-1 7-1-16,0 0 4 0,0 0-8 0,0 0 11 0,0 0-7 15,0 0-2-15,0 0-15 0,3-7 18 16,-3 7-2-16,0 0-1 0,0 0 7 0,0 0-3 16,0 0-10-16,0 0 6 0,0 0 2 0,0 0-5 15,0 0 2-15,0 0 5 0,4-7-12 0,-4 7 7 0,0 0-4 16,0 0 8-16,0 0 0 0,0 0 0 0,0 0-1 15,0 0-3-15,1-8 2 0,-1 8 1 0,0 0-3 16,0 0 1-16,0 0 3 0,0 0 1 0,0 0-3 16,0 0-2-16,0 0 7 0,0 0 1 0,0 0-11 15,0 0 1-15,0 0 1 0,0 0 6 0,0 0-2 16,0 0 2-16,0 0-10 0,2-5 7 0,-2 5-3 16,0 0 2-16,0 0-5 0,3-11 6 0,-3 11-5 15,0 0 1-15,0-8 2 0,0 8 3 0,0 0 12 16,0 0-19-16,1-8 6 0,-1 8 11 0,0 0-14 15,0 0-3-15,3-8 8 0,-3 8-1 0,0 0-11 16,0 0 17-16,0 0-12 0,0 0 7 0,0 0-8 16,0 0 6-16,0 0-8 0,0 0-5 0,0 0-34 15,0 0-17-15,0 0-11 0,0 0-76 0,0 0-159 16,0 0 71-16</inkml:trace>
  <inkml:trace contextRef="#ctx0" brushRef="#br0" timeOffset="191427.49">12429 8315 16 0,'0'0'19'0,"0"0"-4"15,0 0 8-15,0 0 0 0,0 0 4 0,0 0-1 16,0 0-3-16,0 0 7 0,0 0 3 0,-11 0-1 15,11 0-7-15,0 0 6 0,0 0-4 0,0 0 1 16,0 0 2-16,0 0 4 0,0 0-6 0,0 0-3 0,0 0 5 16,0 0-9-16,0 0 7 0,0 0-8 0,0 0 6 15,0 0-5-15,0 0 8 0,0 0-15 16,0 0 5-16,0 0-7 0,0 0 4 0,0 0 0 0,0 0-6 16,0 0 2-16,0 0 0 0,0 0-6 0,0 0-2 15,0 0 1-15,0 0-1 0,0 0 3 0,0 0 4 16,0 0 2-16,0 0-8 0,0 0-2 0,28 0-1 15,-22-1 7-15,6 0-3 0,-3-2 2 0,2-1-5 16,3 2-3-16,-1-1 1 0,1-1 1 0,3 0 3 16,-1-1-1-16,-3 3 3 0,6-1-6 0,-2 1 4 15,-3-1-5-15,-1 2 3 0,-1-2-1 0,-1 1 1 16,0 1-1-16,3-2-3 0,-5 2 1 0,-1-1-6 16,2 1 1-16,-1 1 0 0,-9 0 5 0,15-1-13 15,-10-1-4-15,-5 2 0 0,0 0-3 0,11-2-7 16,-11 2-2-16,0 0 3 0,9-1-3 0,-9 1-3 15,0 0 4-15,0 0 3 0,0 0-7 0,4-2 3 16,-4 2-2-16,0 0 4 0,0 0 5 0,0 0-3 16,0 0-3-16,0 0-3 0,0 0 1 0,0 0 1 15,-22 7 3-15,22-7 0 0,-11 0 1 0,11 0 8 16,-9 0 17-16,9 0 1 0,0 0 6 0,-11 0 8 16,11 0 8-16,-7 2-4 0,7-2 10 0,0 0 5 15,-7 2-5-15,7-2 2 0,0 0 1 0,0 0 2 0,0 0 8 16,-9 1 0-16,9-1 5 0,0 0-8 0,0 0 8 15,0 0-14-15,0 0 3 0,0 0-2 16,0 0 2-16,0 0-4 0,0 0-12 0,0 0-3 16,0 0 1-16,0 0-5 0,0 0 0 0,0 0 0 0,0 0-5 15,0 0 4-15,3 13-7 0,-3-13 6 0,6 9-1 16,-4-2 1-16,3 2-5 0,2 0-2 0,-3-1 5 16,1 2-2-16,-1 1-12 0,1-2 16 15,-1 1-8-15,1 7-5 0,-1-7 10 0,-4 3-22 0,2-1 5 16,3-2-16-16,-3 3 3 0,0-2-4 0,-2-1-19 15,0 2 6-15,0-1 11 0,-2-3-4 0,0-1-12 16,0 0 0-16,2 1 8 0,-5-1-8 0,1-1 8 16,-3-2 0-16,4 2 6 0,3-6 11 0,-10 4 0 15,5-1-1-15,-5 0-6 0,10-3 4 0,-15 2 23 16,9-2 2-16,6 0 12 0,-12 1 5 0,12-1 4 16,-9 0 19-16,9 0-6 0,-10 0 12 0,10 0 5 15,0 0-8-15,0 0-1 0,-10-2 0 0,10 2 3 16,0 0-8-16,0 0 0 0,0 0-4 0,-9-1-11 15,9 1-7-15,0 0 3 0,0 0-10 0,0 0 15 16,0 0-18-16,0 0 15 0,29-13-10 0,-16 9 5 16,3-2-8-16,1-1 0 0,2 2-4 0,2-2-9 15,-2 1-17-15,2 2-7 0,-1-1-4 0,-2 0-16 16,0 1-14-16,-3 0-12 0,-1 2-7 0,-1-2-63 16,-1 3-154-16,-5 0 68 0</inkml:trace>
  <inkml:trace contextRef="#ctx0" brushRef="#br0" timeOffset="191675.03">12870 8418 61 0,'0'0'97'0,"0"0"-17"15,0 0-14-15,0 0 1 0,0 0-14 0,0 0 4 16,0 0 15-16,0 0 6 0,0 0-14 0,9 22-12 15,-5-11-3-15,-1-1 3 0,4 2-4 0,-2 2 0 16,1 2-11-16,-1 0-2 0,-1 0-7 0,0 3 6 16,2 0-12-16,0-1-2 0,-4 0-2 0,0 0 4 15,0 0-11-15,1 0-24 0,1 1-13 0,0-2-16 16,-2-1-28-16,2-5-27 0,0 2-58 0,-4-3-165 16,0-5 73-16</inkml:trace>
  <inkml:trace contextRef="#ctx0" brushRef="#br0" timeOffset="192858.67">13044 8183 39 0,'-6'-5'85'0,"6"5"-3"16,-6-7-8-16,6 7-5 0,-7-8-8 0,3 5-10 15,4 3-6-15,-7-5-6 0,7 5 6 0,-11-6-5 16,6 3-3-16,5 3-16 0,-8-7 4 0,1 4-11 15,7 3 10-15,-12-5 5 0,8 2-12 0,-5-1-4 16,3 2 5-16,-4-2-12 0,3 2 14 0,7 2-10 16,-13-3-7-16,1 1 11 0,2 1-9 0,-2-2-7 15,3 3 11-15,0-1-2 0,9 1-6 0,-20-1-1 16,9 3 5-16,0-2 0 0,1 0 3 0,-3 2-13 16,-1-2 6-16,3 1-16 0,1 0 26 0,-2 2-13 0,1-2 4 15,0 2-3-15,-3-2 0 0,3 0-4 16,-1 2 7-16,1 0 1 0,1 0-3 0,-2 0 1 15,-1 0-6-15,1-2 4 0,1 2 5 0,4 0-6 16,-3 0-1-16,0 1 14 0,1-1-8 0,1 2-3 0,-2-3 6 16,-1 0 1-16,2 5-5 0,-1-2-2 0,2-1-6 15,-1 0 3-15,0 2 0 0,0-2 2 16,0 2-8-16,0 0 8 0,0 1 7 0,0 0-9 16,2 0 0-16,-1 0 7 0,0 0-6 0,-1 3-8 0,3-3 15 15,-2 3-2-15,-2 3 0 0,3-4-6 0,-4 5 4 16,1 2-3-16,2 2 0 0,1-4-3 0,1 1 12 15,-2-4-9-15,0 6 4 0,3-3-7 16,-1-3 9-16,2 4-6 0,1-1 5 0,-2 1-7 0,0-2 6 16,3 1 0-16,0-3 3 0,-2 2-6 0,4-1-1 15,-2 0 1-15,4 5 0 0,-2-2-1 0,0 1 11 16,2 3-9-16,0-8 2 0,1 6 0 16,3-2-4-16,-1 0 13 0,-2 3-6 0,3 0-1 0,0-1-3 15,1-2-10-15,-1 2 12 0,2 0-5 0,1-1 5 16,1 1-11-16,0-3 17 0,-1 4-6 0,4-4-5 15,-4-1 1-15,2 1 8 0,1 0-10 0,1-1 2 16,0-3 5-16,4 2-2 0,-6-5 2 0,3 3-3 16,1-1 2-16,1-1 1 0,-3 0-2 0,5-3 6 15,0 1-3-15,0 0-4 0,-1-2-4 0,2 0 6 16,-8-2-4-16,7 1 5 0,-1-3-7 0,2 2 2 16,-1-1-12-16,-3-1 16 0,4-1 2 0,-1-1-6 15,0 0 14-15,0-1-9 0,2-2-6 0,-2 2-2 16,0-3 8-16,2 2 1 0,-1-2-9 0,-2 0 6 15,1-2-10-15,-2 2-1 0,0-2-10 0,1 1 15 16,-1 0-10-16,-1-3 7 0,-3 2-3 0,1-2 0 16,1 0 13-16,-1-2-14 0,-2 1 0 0,1 0-7 15,-1-1 5-15,1-1 0 0,-3-2 2 0,1-1-3 16,-1 2-1-16,1-4-6 0,-2 2 4 0,-3-2 2 16,4 2 5-16,-4-3-2 0,4 2 6 0,-5-1-2 0,2 0-2 15,-1-6 7-15,-2 6-12 0,-1 1 16 16,0-1 2-16,0 3 0 0,-4-4 11 0,2 3-3 15,0-2-8-15,-4 1 10 0,4 1 4 0,-5 2 5 16,2-3-8-16,1 2 5 0,-2-1 5 0,0 5 6 0,1-1 6 16,-3-1 16-16,1 2-1 0,0-1-12 15,-4-3 6-15,3 7 10 0,2-4 2 0,-4 2-3 0,2 0 3 16,-3-1-10-16,2 2 0 0,-4-1-5 16,4 1-2-16,0 0-3 0,-3 2-6 0,0 1 0 0,1-1-6 15,-2 2-4-15,-1 1-16 0,-1 1-19 0,-1 0-14 16,-3 2-29-16,-1 1-1 0,-2 0-27 0,-2 4-17 15,-4 0-26-15,-3 3-65 0,7-2-209 0,-3 4 94 16</inkml:trace>
  <inkml:trace contextRef="#ctx0" brushRef="#br0" timeOffset="195749.79">11035 5780 74 0,'0'0'79'15,"0"0"-10"-15,0 0-10 0,0 0 5 0,0 0-10 16,0 0-4-16,0 0-10 0,0 0 2 0,0 0-5 15,0 0-9-15,0 0 1 0,0 0-6 0,0 0 2 16,0 0 4-16,0 0-11 0,30-2 2 0,-19-1-4 16,-1 1-4-16,2-1 4 0,2 1-4 0,2-3 6 15,4 1-1-15,0 0-4 0,2-2-3 0,5 0-1 16,1-1 5-16,0-1 1 0,-1 2-7 0,1-1 7 16,-2 0-8-16,3 0-3 0,-9 1 2 0,7 0-6 15,-6 1 11-15,-4 0-6 0,4 0-2 0,-1 1-11 16,-3-1-2-16,1 3-6 0,-5-2 1 0,0 0-9 15,-4 2-4-15,-1 0-12 0,-1 1-10 0,-7 1-12 16,12-2-7-16,-12 2-37 0,5-1-113 0,-5 1 51 16</inkml:trace>
  <inkml:trace contextRef="#ctx0" brushRef="#br0" timeOffset="196164.01">11350 5698 2 0,'0'0'77'16,"0"0"-6"-16,0 0-8 0,0 0-1 0,0 0-14 15,0 0-8-15,0 0-2 0,-3 7-3 0,3-7-1 16,0 0-3-16,0 0-9 0,7 14 1 0,-4-8 8 16,1 0-7-16,0 2 2 0,0 3-4 0,2 0-9 15,0 0 3-15,-1 2-4 0,-1 1 1 0,0 2-3 16,1 0 7-16,-3-1-8 0,-1 2 3 0,-1-2-4 15,0 2 1-15,-1-1-3 0,-1 0-1 0,0-5-2 16,-3 5 3-16,1-5-5 0,0 0-4 0,-2-1 0 16,0-1 4-16,0 1-3 0,1-5 3 0,-2 3-2 15,-3-1 8-15,3-3-2 0,0 1-2 0,1 0 4 16,1-2-1-16,-3 0-2 0,2-1 13 0,6-2 2 16,-9 3 4-16,9-3 4 0,-10 4-3 0,10-4 2 15,-8 2-3-15,8-2-10 0,-5 3 6 0,5-3-8 16,0 0 8-16,0 0-5 0,0 0-2 0,0 0-9 15,0 0 6-15,0 0-2 0,0 0 3 0,0 0-2 16,20 2-6-16,-10-3 7 0,8-2 0 0,0 0-9 16,4-1-3-16,-2 1-16 0,2 0-9 0,-1-2-7 15,6 0-20-15,-7 2-14 0,-2-1-21 0,0 1-47 16,-7 1-148-16,2-1 66 0</inkml:trace>
  <inkml:trace contextRef="#ctx0" brushRef="#br0" timeOffset="196525.21">11415 6025 9 0,'5'-4'78'15,"1"0"-5"-15,5-2-12 0,-2 1-4 0,4 0-5 16,-1-1 1-16,1 0-6 0,-2 3-6 0,2 0-6 15,1-1 0-15,0 3-5 0,-1 1-2 0,-2 0 1 16,-1 0-5-16,1 4 5 0,-2 0-17 0,0-1 4 16,-2 5-3-16,-7-8-3 0,7 14 1 0,-6-4-3 15,-2 3 6-15,-1 3-2 0,-1 1-2 0,-3 1-3 16,-2-1 9-16,1-1-14 0,-3 0 10 0,1 1-12 16,-1-2 5-16,0-3-1 0,3-2 2 0,1-1-2 15,-2 0 8-15,4-3 8 0,-1-3 17 0,3 3-3 16,2-6 5-16,-7 6 1 0,7-6-1 0,-4 4 0 15,4-4-5-15,0 0-3 0,0 0-2 0,0 0-15 16,0 0-3-16,0 0-15 0,22-19-7 0,-6 9-17 16,3 1-14-16,4-7-12 0,0 3-18 0,2-1-16 15,-4-2-67-15,2 0-165 0,2 0 73 0</inkml:trace>
  <inkml:trace contextRef="#ctx0" brushRef="#br0" timeOffset="197736.64">11098 5473 31 0,'0'0'51'0,"6"-7"-10"0,-6 7-3 0,6-7-2 16,0 3-4-16,-1-1-2 0,1 0-7 15,3 1 5-15,-1 0-7 0,2 1 2 0,-1-2-10 16,2 0 2-16,1 1-6 0,1 1 5 0,-1-1 6 0,1 0-15 15,1 0 6-15,3 0-2 0,-1 1-4 0,5-2 1 16,-3 1-2-16,2 1 0 0,1 1 0 0,-3 2-2 16,1-3 5-16,-1 0-1 0,2 3-5 15,-3 1-1-15,1-2 3 0,1 1-1 0,-1 0-1 0,0 1 2 16,-2 1-4-16,6-1 2 0,-4 0-1 0,-5 2 3 16,6-1 0-16,-1-1-9 0,0 2 6 0,2 1 0 15,-3 0 4-15,0 1-2 0,0 1 0 0,-3-2-1 16,-1 1-1-16,5 0-1 0,-3 4 0 15,2-1 0-15,-6-1 5 0,0 0-4 0,5 1-5 0,-7 0 3 16,4 2 5-16,0 3-6 0,-1-3 1 0,-3 0 2 16,0-1 2-16,2 4-2 0,-1 0-3 0,0-2 5 15,1 3 4-15,-3 0-8 0,0-3 4 0,1 3 1 16,1-3 0-16,-4 2-3 0,3 2 2 0,-3-3-1 16,2 2-2-16,-3-4 1 0,1 7 0 0,0-4-1 15,-1 2 2-15,-1-3 1 0,4 3-3 0,-2 2 5 16,-2-2-2-16,1 3 1 0,-1-1-4 0,0 1 6 15,-2 0-2-15,2 0 2 0,-2 2-1 0,0 5-2 16,-1-6-5-16,0 0 6 0,-2 0 0 0,1 0 6 16,0-1-4-16,-3 2-2 0,3 6-5 0,-2-1 5 15,-2-6 1-15,2 1-6 0,-2 3 5 0,0-3-2 16,-1-1 1-16,1 6-1 0,-5-1 3 0,0 1-4 16,2-3 6-16,-4 3-4 0,1 1-1 0,0-3-1 15,-7 1 6-15,4-1-5 0,-1 1 3 0,-2-2-2 16,0-2-1-16,-4 3 3 0,1-3-5 0,-2-1 1 15,0 0 0-15,0-2 1 0,-3-2-3 0,6-2 1 16,-1-6 3-16,2 3 4 0,-3-2-5 0,1 0 7 16,4-2 0-16,-4 0 1 0,2-1 11 0,-3-1-7 15,2 0 2-15,-1-1 3 0,4-1-2 0,2 2 3 16,-5-3 6-16,5 3-4 0,4-4 17 0,-2 2-16 16,3-1-9-16,2 0 5 0,6-1-1 0,-12 0 1 15,12 0 6-15,-9 1-11 0,9-1-4 0,-10 0-1 16,10 0 2-16,0 0 1 0,0 0-9 0,-8 1 2 15,8-1-4-15,0 0-15 0,0 0-14 0,0 0-9 16,0 0-1-16,0 0 6 0,12-21-7 0,-4 12 1 16,-1 1-4-16,1-2-2 0,4-2-2 0,0-2-11 15,-3-1 4-15,2 1-31 0,3-3 73 0,-4 3-57 16,1-1 61-16,1 1-19 0,-3-1 6 0,-3 6 1 16,-1-1 12-16,2 3 9 0,-2 1 3 0,-1 2-1 15,-4 4 2-15,3-9 2 0,-1 4-1 0,-2 5 0 16,0 0-3-16,4-6 0 0,-4 6 2 0,0 0 9 15,0 0 0-15,0 0 0 0,0 0-4 0,0 0 0 0,-15 15-2 16,12-7-3-16,-4-1 1 0,4 4 1 16,-3-1 4-16,0 5-6 0,1 1-2 0,-2-2 2 15,2 3 2-15,1-2-2 0,-1 0-1 0,2 1 6 16,1-1-3-16,0-3 0 0,1 2-2 0,1-4-1 16,0 3 8-16,2-4-5 0,-1-2 4 0,2 0-2 15,2 0 2-15,1-1 13 0,4-1 1 0,-1-1 1 0,4-2-6 16,4-2-5-16,1-1 4 0,3-3-8 15,8-5-19-15,-1 3-22 0,1-5-73 0,2-2-111 16,3-3 50-16</inkml:trace>
  <inkml:trace contextRef="#ctx0" brushRef="#br0" timeOffset="200175.74">12801 8822 76 0,'0'0'78'15,"0"0"-4"-15,0 0-2 0,0 0-1 0,0-9-6 16,0 9-2-16,0 0-4 0,0 0-4 0,0 0-10 16,2-7-3-16,-2 7-10 0,0 0 4 0,0 0-8 15,0 0 12-15,0 0-23 0,0 0 5 0,0 0-8 16,0 0 2-16,0 0 0 0,0 0 6 0,0 0-8 15,0 0 5-15,0 0-4 0,0 0 2 0,0 0-3 16,0 0-3-16,0 0-3 0,0 0 1 0,0 0-8 16,0 0 6-16,0 0-5 0,0 0 7 0,0 0-3 15,0 0 0-15,0 0-8 0,0 0 6 0,0 0-10 16,0 0 8-16,-12 23 0 0,6-19 3 0,1 5-5 0,-1-1 7 16,0 0-11-16,-2 1 5 0,1-1-5 0,-1 1 9 15,1-1-9-15,-4 1 9 0,2-1 1 16,0-1 4-16,-1 2-16 0,1-2 7 0,1 0 3 15,-2 3-5-15,4-3-1 0,-3 0 5 0,0-2-1 0,-3 1-1 16,8-2-6-16,-2 0 8 0,6-4-5 0,-5 6-3 16,-1-4 6-16,6-2-1 0,-6 7 0 0,6-7-1 15,-2 7-8-15,2-7 7 0,0 9 2 0,0-9 6 16,2 8-2-16,4-5-10 0,0 1 7 0,3 1 6 16,0 1-7-16,4-3 4 0,-3 2-6 0,4-1 7 15,3 2-5-15,-1 0 4 0,1-1-3 0,2-1 5 16,-2 0-6-16,2-1 3 0,-1 1-3 0,1 3 2 15,-7-4-4-15,1-1 7 0,0 2-10 0,1 0 4 16,-1-1-1-16,0-2 3 0,-3 2-9 0,1-1 1 16,-3 0 3-16,0 1-1 0,-8-3-7 0,9 2-2 15,-3-1-7-15,-6-1 8 0,0 0-12 0,10 3-9 16,-10-3-13-16,0 0-28 0,0 0-68 0,0 0-155 16,0 0 69-16</inkml:trace>
  <inkml:trace contextRef="#ctx0" brushRef="#br0" timeOffset="203499.33">5995 5876 95 0,'0'0'94'0,"0"0"-5"15,0 0 4-15,0 0-4 0,0 0-2 0,0 0-7 16,0 0-12-16,0 0 0 0,0 0-11 0,0 0 0 16,0 0-14-16,0 0-1 0,0 0-3 15,0 0 0-15,0 0-8 0,0 0 1 0,0 0-5 0,0 0-4 16,0 0-4-16,0 0 0 0,0 0-3 0,0 0-4 15,0 0-2-15,0 0 6 0,0 0 4 0,0 0-4 16,0 0-6-16,24-9-2 0,-14 5-4 0,2-2 5 16,5 1-4-16,0-4-2 0,2 1 1 0,-1 1 4 15,1 0 5-15,2 0-6 0,-3-1-7 0,1 1 2 16,1-1 2-16,0 2-6 0,-3-2-2 0,1-1 5 16,1 2-8-16,-1-1 22 0,0 2-24 0,-3 1-8 15,1 0-12-15,3-1-7 0,-7 2-12 0,-2 1-1 16,-1 0-4-16,-3 2-2 0,1-1-5 0,-7 2-2 15,10-4 3-15,-10 4 4 0,7-1 16 0,-7 1-8 16,0 0 4-16,0 0-1 0,0 0-1 0,0 0-1 16,0 0 0-16,0 0 0 0,0 0 5 0,0 0 2 15,-24 7 6-15,16-6 7 0,8-1 0 0,-19 4 14 16,10-4 7-16,2 2 6 0,-5-1 2 0,3 0 7 16,3 2 3-16,-3-1 3 0,9-2 8 0,-10 3-1 15,10-3 3-15,-11 2 11 0,11-2-1 0,-6 2-9 16,6-2-4-16,0 0 4 0,-9 1-8 0,9-1-3 15,0 0 4-15,0 0-6 0,0 0-5 0,0 0 2 16,-6 3-5-16,6-3 3 0,0 0-5 0,0 0 7 16,2 12-9-16,-2-12 6 0,5 11-2 0,-1-5 3 15,1 3-9-15,0 0 1 0,1 1 2 0,0 1 1 16,-1-1-1-16,0 2 5 0,1 3-2 0,0 2-3 16,-1-3 1-16,-1 2-3 0,-3 2 2 0,2 1-9 15,-2 1-7-15,-1-1-7 0,-3 0-6 0,1 7-1 16,-3-2 1-16,-1-7-13 0,0-2 3 0,-3 0 4 15,4-4 3-15,-1 0 0 0,-1-1 5 0,1-3 7 16,-1-1 11-16,1 1 7 0,1-2 16 0,1-2 6 16,4-3 7-16,-6 5 4 0,6-5-5 0,-10 3 0 15,10-3 3-15,-7 3 10 0,7-3 10 0,0 0-2 16,0 0-1-16,-12-3-4 0,12 3-8 0,0 0-4 16,-1-8-1-16,1 8-8 0,0 0-1 0,12-12-4 15,-6 4-8-15,6 0 7 0,0 0-5 0,4-1 4 16,-2 0-6-16,5 0 0 0,-1 0-11 0,1-1-9 15,-1 2-12-15,2-1-14 0,-1 2-12 0,0 1-18 16,-2 0-16-16,0 0-58 0,-4 3-150 0,-3-1 66 16</inkml:trace>
  <inkml:trace contextRef="#ctx0" brushRef="#br0" timeOffset="203986.93">6469 6037 78 0,'0'0'101'0,"0"0"-5"0,0 0-14 0,5-15-1 16,-2 11-10-16,2 0-3 0,3-2-9 0,-1 0 0 15,-1 3-17-15,3-1 5 0,1-2-7 0,-1 3-4 16,-2 0-8-16,2 2-1 0,-9 1-5 0,0 0-2 16,19 1-4-16,-19-1 2 0,14 3-9 0,-9 2 5 15,-5-5-2-15,4 10-2 0,-4-10 0 0,1 14-6 16,-1-14 0-16,-4 19-4 0,3-9 3 0,-3 0 7 16,2-1-8-16,-5 2 7 0,2 0-6 0,0-4 1 15,1 1-13-15,4-8-3 0,-5 13 5 0,5-13 1 16,-3 11-10-16,3-11 0 0,-2 13 8 0,2-13 4 15,5 10-7-15,-5-10 7 0,12 9 0 0,-6-5 12 16,4 2-16-16,6 0 6 0,1-2-4 0,-4 1 3 16,6 0-3-16,-2 0 8 0,2-3-11 0,0 6 3 15,-1-4 1-15,-1 1 2 0,-2 0-3 0,-2 1 2 16,-2 0 4-16,0 1-6 0,0-1 5 0,-3 2-4 16,0-1-3-16,-3 2 8 0,-4 1-5 0,0 2-1 15,-2-2-11-15,-4 0 0 0,-2 2-3 0,-4 1-9 16,-4 0-1-16,-2-1-3 0,-2-2-1 0,0-2-3 15,-4 3-4-15,-4-3-7 0,0-2-53 0,-1-3-109 16,1 0 49-16</inkml:trace>
  <inkml:trace contextRef="#ctx0" brushRef="#br0" timeOffset="205033.33">6032 5351 14 0,'2'-4'50'0,"2"-1"-7"16,1-1-1-16,2-1-4 0,0-1-1 0,3 1-9 0,1 0 4 15,7-4-12-15,-2 3-5 0,10-6 1 0,1 1 0 16,-1 3-1-16,4-1 2 0,-2 2-7 0,3-1 1 15,-5 2-1-15,4-3 2 0,2 5-2 0,-3-1-4 16,0 0 1-16,3 3 0 0,-1-1-5 0,-1 2 4 16,-2-1-2-16,1 4 3 0,2-2 0 0,-2 4-5 15,1-2 1-15,-2 6-1 0,-1-4-1 0,-6 1 2 16,1 2-4-16,-3 2 3 0,8 3-1 0,-8-3-4 16,7 5 3-16,-3 1 6 0,0 1-8 0,0 2 4 15,-3 2-1-15,1 5 4 0,-2-4-4 0,-3 5-3 16,1 1 4-16,-3-3-3 0,3 3 0 0,-4 0 4 15,0-1-2-15,0 2-2 0,0 0 3 0,0-1-4 16,-3 2 8-16,2-1-7 0,-1-1 7 0,-2 0 3 16,2-1 3-16,0-1-10 0,-2 3-4 0,2-2 1 15,-3-1 1-15,1 0-3 0,-4-3 5 0,3 5 0 16,-2 0 1-16,0 2 1 0,-3-3 7 0,1 4-10 16,-2 1-2-16,-2 0 0 0,2 0 11 0,-4 3-2 15,0 0-3-15,-2 0 5 0,-1 1-7 0,0 0-4 16,-2-1 3-16,-4 0-3 0,1 1 1 0,-1 1 2 15,-3-3 1-15,0 2 1 0,-2-5 1 0,0 0-2 16,-2 0-3-16,-1-4 3 0,3 0-2 0,-3-2-3 16,-2-3 7-16,-1 0 0 0,1-4-2 0,-1 1 1 15,-1-4 7-15,-3 0-5 0,3 2-3 0,-1-2 3 16,0-3 2-16,-3 1-4 0,6-3-5 0,-4 1 4 16,-1-1 0-16,6-3 8 0,-2 2-3 0,0-1 4 15,3-2-4-15,-1-1 9 0,-1 1-6 0,6-1 1 16,-3-1-3-16,5-1 7 0,-1 1-2 0,14-1 8 15,-22-1 1-15,11-1-4 0,11 2 0 0,-20-2 2 16,11-1-1-16,1 1-11 0,8 2 3 0,-12-5 2 16,7 2-2-16,5 3 2 0,-6-8-21 0,4 3-6 15,2 5-4-15,-3-13 1 0,3 6 0 0,0-2 0 16,4 0-14-16,-2-3 8 0,5 2-9 0,-5-2 5 16,3 0-9-16,4-3 6 0,-2 1-1 0,0 0 2 15,-2 2 1-15,4-3 0 0,-2 5 4 0,0-1 3 16,-2 2 2-16,-2 3 5 0,1-1 8 0,-2 1 4 0,1 0 4 15,-3 6 3-15,5-8 9 0,-5 8-3 16,4-7 0-16,-4 7 2 0,3-4-4 0,-3 4-7 16,0 0 0-16,0 0 5 0,0 0-9 0,0 0 4 15,0 0 2-15,0 0 0 0,0 0 0 0,0 0-1 16,0 0-1-16,-4 23 0 0,3-14 2 0,-1 5-1 0,2 1 1 16,0 2 13-16,2 1 1 0,-1 2-6 15,-1-1-6-15,0 5 3 0,4-5-5 0,1 0 16 16,-2 0-19-16,1 0 7 0,3 4-6 0,-1-6 6 15,3 0-1-15,-1-2 3 0,3 1-10 0,2-2 7 16,0-4 1-16,1 1-1 0,4-5-4 0,2 1 3 0,-1-4-3 16,10 1 4-16,-3-8-1 0,6 1-12 15,2-4-20-15,0-1-29 0,3-6-73 0,-4-1-136 16,17-11 60-16</inkml:trace>
  <inkml:trace contextRef="#ctx0" brushRef="#br0" timeOffset="-205602.8">17932 3206 12 0,'0'0'42'16,"0"0"-4"-16,0 0 5 0,0 0-5 0,0 0 7 0,0 0-3 16,0 0-6-16,0 0 5 0,0 0-6 15,0 0 0-15,0 0-9 0,0 0-1 0,0 0-2 16,0 0 6-16,0 0-11 0,0 0-5 0,0 0 1 15,0 0 2-15,0 0-2 0,0 0-12 0,0 0 7 16,0 0-2-16,0 0 1 0,0 0-18 0,18-2 15 16,-18 2 0-16,15 1 6 0,-2-1-1 0,1-1-5 15,4 1 1-15,-1 0 2 0,3-3-2 0,1 0 3 16,-2 2-5-16,3-1 4 0,-2-1-5 0,-1 0-4 16,2 1 5-16,-1-4 4 0,1 3-11 0,-1-1 6 15,-1 1-3-15,-1 0 0 0,0 0 0 0,-1 0 5 16,-4 1-1-16,6-2-2 0,-8 3-2 0,-1-1 3 15,-3 2-5-15,3-2-1 0,-4 0-4 0,2 2-3 16,-8 0-8-16,13-2 6 0,-13 2-6 0,10 0-10 16,-10 0-8-16,0 0-7 0,9 0-46 0,-9 0-95 15,0 0 43-15</inkml:trace>
  <inkml:trace contextRef="#ctx0" brushRef="#br0" timeOffset="-205143.95">18181 3212 12 0,'0'0'78'0,"0"0"0"0,0 0-20 16,0 0-9-16,0 0-1 0,0 0-8 0,3 16-4 15,-3-16-2-15,5 13 2 0,-2-2-13 0,-1 1 9 16,2 3-7-16,-1 4 5 0,-1-2-10 0,1 2-3 16,-3 0-1-16,1 2 2 0,2 3-7 0,-6 1 1 15,3-6 2-15,-4 5-3 0,-1-7 1 0,4 1 2 16,-4 0-5-16,1-1 2 0,-1-3-9 0,-2 2 0 16,2-5 1-16,1 0 3 0,-2-3-12 0,1 2 8 15,-4-2-7-15,1-1 4 0,0-1-5 0,-2-1 4 16,10-5-2-16,-15 6 3 0,8-5 6 0,7-1 1 15,-15 2-4-15,15-2 2 0,0 0 2 0,-16-3-6 16,16 3 11-16,-12-5-2 0,7 2 1 0,5 3-12 16,-6-7 22-16,3 1-3 0,3 6-1 15,-3-7-1-15,3 7 21 0,-3-5-10 0,3 5-8 0,0 0 4 16,6-10-12-16,-6 10 2 0,10-7-6 0,-1 2 3 16,5 1-8-16,2-2 9 0,-2 3-8 0,6-1-2 15,-1 2 6-15,3 0-17 0,-4-3-17 0,4 1-12 16,-2 4-16-16,-1-1 2 0,2-1-13 0,-1 2-60 15,-7-1-135-15,2 1 60 0</inkml:trace>
  <inkml:trace contextRef="#ctx0" brushRef="#br0" timeOffset="-204905.36">18410 3529 24 0,'0'0'111'0,"0"0"-27"16,0 0-2-16,0 0-9 0,0 0-10 0,0 0-8 16,-23 14-9-16,22-8 4 0,1-6-6 15,0 17 2-15,-1-6-11 0,-2 0-1 0,2 1 0 16,-2 5-5-16,2 2 1 0,-2 6-3 0,2-7-8 16,-3 5 11-16,2 3-9 0,2-2-10 0,-3-5-1 15,1 6-16-15,0-7-15 0,2 1-17 0,-2-2-8 0,-1 0-16 16,1 1-70-16,-2-1-141 0,-1-6 64 15</inkml:trace>
  <inkml:trace contextRef="#ctx0" brushRef="#br0" timeOffset="-204501.65">18782 3462 83 0,'0'0'72'15,"0"0"-7"-15,0 0-10 0,0 0 2 0,0 0-13 16,0 0 5-16,0 0-10 0,0 0 4 0,0 0-5 16,0 0-6-16,44 0-10 0,-23-3 6 0,6-1 2 15,1 1-7-15,3 0 6 0,-2-1-18 0,1-1 6 16,-2 2-4-16,-8-2-1 0,2 1-11 0,-2-1-10 15,0 1-7-15,-1 1-18 0,-6 2-13 0,0-1-15 16,-1-1-38-16,-2 2-107 0,-2-1 48 0</inkml:trace>
  <inkml:trace contextRef="#ctx0" brushRef="#br0" timeOffset="-204190.21">19191 3207 36 0,'-4'-5'81'0,"4"5"-20"0,0 0 0 0,0 0-5 15,0 0-4-15,0 0-5 0,0 0-5 0,28 4-14 16,-15-3 12-16,1-1-13 0,0 3-5 0,5-2 5 16,3-1-2-16,-4 1-14 0,4 1 5 0,-2-4-12 15,1 2-6-15,-1-1 1 0,2 0-9 0,-3-2-17 16,0 2-1-16,-5-1-5 0,0 2-15 0,0-2-34 16,-1 1-87-16,-3-2 39 0</inkml:trace>
  <inkml:trace contextRef="#ctx0" brushRef="#br0" timeOffset="-203845.36">19559 3168 27 0,'0'0'3'0,"-9"-4"14"0,9 4 7 16,-6-2-1-16,6 2 13 0,-9-3-1 0,9 3 1 0,0 0-1 15,-9 0-4-15,9 0 0 0,0 0-3 0,0 0-3 16,0 0 1-16,0 0-12 0,0 0 1 0,-12 3-7 16,12-3 5-16,-2 7-1 0,2-7 2 0,-3 16 0 15,1-3-3-15,0 1 1 0,1 3 2 16,-1 1-8-16,-1 1 1 0,2 6 0 0,-1-6-1 15,1 7-4-15,0 1 4 0,-3-2 1 0,-1 2-2 0,1-2 4 16,-3-1-5-16,-3 0-13 0,3 0-7 0,3-6 1 16,-2-1-3-16,-1 0-10 0,3-6 3 0,-3 1-6 15,3-3 6-15,-1 1 2 0,-2-5 2 16,7-5 8-16,-5 10 15 0,5-10 21 0,-4 7-7 16,4-7-6-16,0 0-5 0,-6 6 13 0,6-6 4 15,0 0 0-15,0 0-4 0,0 0 11 0,0 0-1 0,0 0 0 16,0 0 6-16,0 0-6 0,0 0-3 0,0 0-9 15,0 0 8-15,0 0-15 0,0 0 1 16,10-29-2-16,2 24-1 0,-2 0-5 0,3-1-8 16,1 1-9-16,4 0-12 0,1 1-18 0,0 0-7 15,0 0-45-15,2 1-104 0,-5-1 47 0</inkml:trace>
  <inkml:trace contextRef="#ctx0" brushRef="#br0" timeOffset="-203359.26">19670 3501 25 0,'7'0'53'0,"-7"0"-6"0,13 2-7 16,-6 0 1-16,1 0-3 0,1 3 8 0,0 0-18 16,-2 2-9-16,1 0 2 0,-2 1 3 0,1 1-12 15,-3 0 5-15,-2 4-3 0,-1-2 0 0,-1-11-2 16,-3 20 1-16,-1-11 3 0,-3 1-7 0,1 0 0 16,-2-1 2-16,-2-1 13 0,2 0 9 0,1-2-12 15,-1-1-8-15,1 1 5 0,7-6-2 0,-11 7 3 16,11-7-2-16,-10 6-5 0,10-6-4 0,-10 4 2 15,10-4 2-15,0 0-6 0,-7 6 22 0,7-6-27 16,0 0-14-16,0 0 5 0,0 0-1 0,0 0 1 16,4 14 11-16,-4-14-7 0,14 7-1 0,-4-2 4 15,1-2-6-15,1 1-1 0,4 3 6 0,0 1-1 16,0 1 5-16,0 1-8 0,-4-6-2 0,3 6 0 16,-6-3-4-16,1 2 4 0,-2-3-1 0,-2 3-3 15,1 1 3-15,-3 0 3 0,-2-1-7 0,-2-9 14 16,-2 14-8-16,2-14-6 0,-11 16 4 0,4-8-4 15,-5-3 7-15,2 1-5 0,-3-3 2 0,2 0-4 16,-6-2-9-16,2-1-2 0,2 0-10 0,-2 0-5 16,3-3-27-16,-2-2-71 0,3-2 31 0</inkml:trace>
  <inkml:trace contextRef="#ctx0" brushRef="#br0" timeOffset="-203072.86">20546 3217 48 0,'0'0'171'0,"0"0"-33"0,0 0-23 0,0 0-6 0,0 0-15 16,15 0-18-16,-9-2 1 0,5 2-14 16,0-1-6-16,3 1-1 0,4 0-19 0,-1 0-9 15,4 0-18-15,1-2-22 0,5 2-20 0,1 2-18 16,-7-2-19-16,-1 0-14 0,1 1-57 0,-4 1-149 0,-5 1 66 16</inkml:trace>
  <inkml:trace contextRef="#ctx0" brushRef="#br0" timeOffset="-202878.1">20404 3503 94 0,'0'0'113'0,"0"0"-14"15,0 0-6-15,0 0 0 0,24-3-11 0,-9 1-13 16,5-1 3-16,7-5-14 0,3 2-8 0,2 1-12 15,3-2-20-15,3 0-30 0,2 1-36 0,-2-3-26 0,12-1-51 16,-14-2-134-16,1 1 60 0</inkml:trace>
  <inkml:trace contextRef="#ctx0" brushRef="#br0" timeOffset="-202415.07">21576 2989 114 0,'0'0'121'0,"0"0"-6"0,0 0 0 16,0 0-20-16,0 0-11 0,0 0-5 0,0 0 4 15,0 0-25-15,0 0-10 0,0 0 5 0,0 0-16 16,0 0-1-16,0 0-5 0,-13 19 0 0,5-6-2 16,-3 5-7-16,-3 4-1 0,0 2 2 0,0 5-6 15,-3-2 4-15,2 3-4 0,1 0 3 0,0 2-7 16,2-1-2-16,2-4-1 0,1-1 3 0,4 1-5 16,0-8 3-16,3 0-2 0,5-4 3 0,0 2-4 15,0-8-2-15,3 2 1 0,1-3-1 0,1-1 0 16,2 0-8-16,3-1 5 0,0-4-4 0,6 0-3 15,-3-4-10-15,5-2 6 0,-3 3-2 0,1-3-4 16,-3-4 11-16,0 1 2 0,-6-1 0 0,1 0 7 16,1-3 0-16,-4 1 9 0,-2 1 4 0,-2-1-1 15,0 1 4-15,-4-1-5 0,-2 1-1 0,0-1 2 16,-6 1-8-16,-3 0-4 0,-5 4-2 0,-4-3-8 16,-9 3-7-16,-3 2-14 0,0 2-18 0,-3 2-23 15,-2 3-24-15,-1 4-34 0,-12 6-65 0,10-3-203 16,-11 0 90-16</inkml:trace>
  <inkml:trace contextRef="#ctx0" brushRef="#br0" timeOffset="-199113.55">21504 3327 14 0,'0'0'48'0,"-5"-4"-11"0,5 4-2 0,0 0-2 15,0 0-4-15,0 0-10 0,0 0-4 16,9-13-13-16,-1 10 2 0,1-2-8 0,0 1-5 15,6-5 5-15,-2 4-1 0,3-2-4 0,0 0 1 16,0-1-2-16,-2-1 0 0,0 4 4 0,-3-1-2 16,0-2-8-16,1 4 10 0,-6 1-1 0,-1-1 8 15,0 0-1-15,-5 4 3 0,5-5-6 0,-5 5-5 16,0 0 5-16,0 0-3 0,-16-5 7 0,3 3-5 16,-2 4 1-16,-6-1 2 0,-6 3 6 0,-3-4-1 15,3 3 0-15,0 0 1 0,0-2 0 0,7 1-4 16,-1-1 2-16,8 0 2 0,3 1 0 0,-2-2 10 15,4 0 0-15,8 0-5 0,0 0-3 0,-12-3 0 16,12 3-1-16,0 0-20 0,0 0-4 0,0 0-12 16,17-19-32-16,1 12 15 0</inkml:trace>
  <inkml:trace contextRef="#ctx0" brushRef="#br0" timeOffset="-198653.84">21456 3066 7 0,'-12'0'21'0,"12"0"4"0,-15 0-2 16,15 0-3-16,0 0-2 0,0 0-7 0,-7-3 2 15,7 3-4-15,0 0-5 0,30-4 2 0,-11 1 3 16,3 2-6-16,8-5 8 0,0 4-8 0,0 1-1 15,2 1-2-15,-2-3 3 0,2 3-3 0,-4 1 6 16,0 2-4-16,-9 1-4 0,2 1 5 16,-4 2 0-16,-1 0-3 0,-3 3 2 0,-3-1-1 15,-4 3-1-15,-2-2 2 0,-1 7-2 0,-6 0-3 0,-2 7 1 16,-8 0 2-16,-5-2 3 0,-2 0 5 0,-2 0-7 16,-2-3 3-16,-3-1 3 0,1-1-2 15,1-3 9-15,-2-3 6 0,8-3-3 0,1-2 12 0,1 1-1 16,2-3 5-16,3-1-2 0,0 0-3 15,1 0 5-15,2-1 6 0,9-2 26 0,-15 1-11 16,10-1 5-16,5 0 4 0,0 0-11 0,-10-2-5 16,10 2 0-16,0 0-10 0,0 0-7 0,0 0-4 0,0 0 1 15,0 0-5-15,18-20-11 0,-7 16 2 16,1 1-8-16,2-2 5 0,1 0 8 0,3-1-15 16,-1 3-3-16,2 1-5 0,-1 1-18 0,1 0 2 15,-4-1-16-15,3 1-9 0,-6 1-6 0,0 0-18 16,-3 1-13-16,-1 1-43 0,-8-2-136 0,0 0 61 15</inkml:trace>
  <inkml:trace contextRef="#ctx0" brushRef="#br0" timeOffset="-197737.88">22314 3055 77 0,'0'0'100'0,"0"0"-10"0,0 0-6 0,0 0-2 15,0 0-9-15,0 0-3 0,0 0-7 0,0 0-3 16,0 0-4-16,0 0-8 0,0 0 0 0,0 0-1 16,0 0-11-16,0 0-4 0,0 0 1 0,0 0-4 15,0 0-7-15,0 0 12 0,0 0-15 0,0 0 1 16,0 0-4-16,0 0 7 0,0 0-6 0,0 0-11 15,11-2 3-15,-11 2-4 0,13-4 3 16,-1 4-4-16,1-3-2 0,5 1 4 0,-1 0-12 0,-1-2 7 16,2 3-10-16,0-2 9 0,1 2-4 0,-5 2 5 15,4 1-9-15,-1-1 5 0,-3 1-5 0,-2 2 9 16,0-3-6-16,-1 1 4 0,0 1-1 0,-2 1-5 16,0 3 1-16,-3-5 0 0,0 4-2 15,-2 0 2-15,-1 0-3 0,1-1-2 0,-3 6 8 16,-1-4 1-16,0-7 1 0,-5 17 0 0,1-7 2 0,-2-1-3 15,-2 1-4-15,-1-2 13 0,-3 0-6 0,2 0 2 16,-1-2-3-16,-2 2 0 0,1-2-2 0,-3 1 9 16,3-2-2-16,1-1 7 0,0-1-2 0,3-1 6 15,-1 1-8-15,1-3 4 0,8 0 1 16,-10 4 2-16,6-1-8 0,4-3 2 0,0 0 7 16,-10 1-8-16,10-1-8 0,0 0-1 0,0 0-7 0,0 0 2 15,0 0 0-15,0 0 6 0,27 8-3 0,-9-7 1 16,1 4-5-16,0-5 1 0,0 4 9 0,1 0-5 15,-1 1-4-15,0-1-1 0,-1 2 7 16,-1-2-6-16,-1 3 0 0,2 2-5 0,-8-2 7 16,5 2-7-16,-7 0-2 0,1 1 5 0,-1-2-1 15,-2 3 13-15,-1 0-12 0,-1-1 1 0,-3 3 7 0,-1-3 3 16,-1 1 2-16,-2-1-12 0,-1 0 7 0,1 0-9 16,-5-1 8-16,0-1 9 0,-1 0 4 0,-2 1-1 15,2-2 9-15,-3 0 2 0,-4 0 7 16,4-1 12-16,0-3-11 0,0 0-7 0,2 0 1 15,-4 1 1-15,2-4 0 0,2 3-4 0,-3-1 1 16,2-1-14-16,1 2-20 0,2-2-25 0,-1-1-55 0,-1 1-125 16,-3-2-233-16,13 1 103 0</inkml:trace>
  <inkml:trace contextRef="#ctx0" brushRef="#br0" timeOffset="-130928.09">23485 3284 87 0,'4'-7'81'0,"-4"7"4"16,2-7 0-16,-2 7 8 0,0 0 1 0,4-6-2 15,-4 6-10-15,0 0-11 0,0 0-11 0,3-7-6 16,-3 7-6-16,0 0 0 0,0 0-6 0,0 0-11 15,0 0 0-15,0 0-4 0,0 0-8 0,0 0-9 16,0 0 4-16,0 0-6 0,0 0-8 0,0 0-3 16,0 0 3-16,0 0-2 0,0 0 7 0,5 16-7 15,-4-8-2-15,3 2 8 0,-3-1-4 0,2 2 0 16,-2 1 2-16,2-2-4 0,1 3-1 0,-2-4 8 16,2 2-3-16,1-3-6 0,-1 0 13 0,4 1-7 15,0-2 1-15,9-2 5 0,4-3-8 0,12-1 6 16,5-5 2-16,21-7 5 0,29-6-14 0,-24 3-13 15,36-9 27-15,3-4-15 0,-1 0 1 0,-2 1 1 16,7 2-1-16,1-5-5 0,-6-1 4 0,0-3 5 16,1 7 1-16,-4 3 4 0,-5 3-2 0,0-3-3 15,-34 4-6-15,7 6 1 0,-6-2 7 0,-8 7-2 16,-14 3-5-16,-1 1 5 0,-7 2-10 0,-3 0-35 16,-7 3-21-16,-2 1-8 0,-8 1-13 0,1 2-76 15,-6 3-172-15,-2 0 76 0</inkml:trace>
  <inkml:trace contextRef="#ctx0" brushRef="#br0" timeOffset="-129480.06">12818 9164 1 0,'0'0'66'0,"0"0"-7"16,0 0-8-16,0 0 1 0,0 0-1 0,0 0-5 15,0 0-9-15,0 0 2 0,0 0-8 0,0 0 6 16,0 0-2-16,0 0-1 0,0 0-2 0,0 0 1 15,0 0-5-15,0 0 4 0,0 0-4 0,0 0 5 16,0 0-11-16,0 0-3 0,0 0 5 0,0 0-4 0,0 0 3 16,0 0-7-16,0 0-1 0,0 0-5 0,0 0 3 15,0 0-4-15,0 0-7 0,0 0 3 16,0 0 3-16,0 0-9 0,0 0 6 0,0 0 0 16,0 0-6-16,0 0 5 0,0 0 1 0,5 15-6 0,-5-15 3 15,0 12-4-15,5-7-2 0,-5-5 4 0,2 13 2 16,-1-5-1-16,3 0-1 0,-2-1 7 0,2 0-8 15,1 1 6-15,-1 1-5 0,0-4 0 0,1 1 3 16,0-2 0-16,1-1 6 0,3 1-18 0,0 0 0 16,5 0 5-16,4-7 1 0,0 3-5 0,11-3 6 15,-2-4 4-15,4-3-4 0,1 1 7 0,2-3-1 16,1-4-1-16,-1-1 1 0,2 1 2 0,-2-2 7 16,0 4-3-16,-5 0 7 0,-3-2-2 0,1 4 0 15,-8 3 10-15,-4 0-10 0,-5 3 1 0,2 2-3 16,0 0 4-16,-3 0-10 0,-2 2 3 0,-1-1-10 15,-6 3-16-15,8-1 21 0,-8 1-17 0,0 0-11 16,0 0 4-16,0 0-17 0,-19 18-4 0,3-10-16 16,1 3-4-16,-4-1-16 0,0-2-55 0,-2 2-139 0,-1 6 61 15</inkml:trace>
  <inkml:trace contextRef="#ctx0" brushRef="#br0" timeOffset="-117759.33">17577 5384 53 0,'0'0'79'0,"0"0"-5"0,0 0 1 16,0 0-18-16,0 0 5 0,0 0-4 0,0 0-2 16,0 0-16-16,0 0 2 0,0 0-6 0,0 0-4 15,0 0 0-15,0 0-3 0,0 0-3 0,0 0-3 16,0 0-2-16,0 0 9 0,0 0-15 0,0 0-7 16,0 0 16-16,0 0-9 0,0 0 4 0,0 0-23 15,0 0 10-15,0 0-1 0,0 0 1 0,0 0 1 16,0 0-14-16,0 0 9 0,18 5 1 0,-8-3 4 15,1-2-4-15,2 0 0 0,8-2-6 0,0 1 5 16,0-1-5-16,7-1 10 0,-1 3-7 0,1-1 6 16,0 0-6-16,-1-2 7 0,-7 2-7 0,0-3 5 15,0 1 1-15,0 0-2 0,-2 3 0 0,0-1 5 16,-5-1-11-16,0 2 3 0,-2-4-3 0,0 5 1 16,-3-2 1-16,-8 1 2 0,13-3-3 0,-8 2 5 15,-5 1-6-15,8-1 1 0,-8 1 7 0,8-2-11 16,-8 2-10-16,0 0-4 0,0 0-11 0,0 0-8 15,7-3-15-15,-7 3-20 0,0 0-53 0,0 0-136 16,0 0 61-16</inkml:trace>
  <inkml:trace contextRef="#ctx0" brushRef="#br0" timeOffset="-116395.89">18258 5149 70 0,'0'0'84'15,"0"0"4"-15,0 0-9 0,0 0-2 16,0 0-9-16,0 0-5 0,0 0-5 0,0 0-4 0,0 0-6 16,0 0 0-16,0 0-17 0,0 0 8 0,0 0-13 15,0 0 7-15,0 0-9 0,0 0 3 0,0 0 1 16,0 0 0-16,0 0 3 0,0 0-9 0,0 0-2 15,0 0 0-15,0 0 0 0,0 0 6 16,0 0 2-16,0 0-9 0,0 0-1 0,0 0-2 0,0 0-2 16,0 0 8-16,0 0-10 0,0 0 3 0,0 0-7 15,0 0 8-15,0 0-6 0,0 0 1 0,0 0-7 16,0 0 1-16,0 0 8 0,0 0-14 0,0 0 2 16,0 0 4-16,0 0-7 0,0 0 0 0,0 0-2 15,0 0 0-15,0 0 2 0,0 0-3 0,0 0 0 16,0 0 4-16,0 0-7 0,-15 14 3 0,12-7-2 15,-1 1 4-15,0 0-5 0,2 2 9 0,-2 0-4 16,0 2 1-16,0-2-4 0,1 5 9 0,0-2-10 16,1 1 8-16,-1 2-3 0,0-3 2 0,2-1-1 15,0 0 2-15,0-1-8 0,-2 0 9 0,3-1 1 16,0 0-5-16,-1-1 4 0,-1-2-2 0,2-7 1 16,-1 12 1-16,1-12-3 0,0 8 1 0,0-8-2 15,0 8 5-15,0-8-5 0,0 0-1 0,1 9 5 16,-1-9 3-16,0 0-1 0,0 0-4 0,0 0 0 15,0 0 1-15,-1 7 10 0,1-7-8 0,0 0 5 16,0 0-9-16,0 0 0 0,0 0 4 0,0 0-1 16,3 7 4-16,-3-7-8 0,0 0 1 0,0 0 4 15,0 0-7-15,0 0 3 0,0 0-2 0,0 0 1 16,0 0 3-16,0 0-1 0,0 0-1 0,0 0-3 16,0 0 5-16,0 0 0 0,0 0-1 0,0 0-6 15,0 0-1-15,0 0 1 0,0 0-5 0,0 0-3 16,0 0-4-16,0 0 3 0,0 0-4 0,0 0-2 15,0 0 4-15,0 0-4 0,0 0 4 0,0 0-4 16,7 2 0-16,-7-2 6 0,0 0 1 0,16-3-2 16,-16 3 1-16,15-3 10 0,-2 2-9 0,-3-1-3 15,2 0 6-15,0-2-4 0,1 0 1 0,5-1 3 16,-1 1 2-16,-5 0-2 0,6-3 3 0,0 1-6 16,-2 0 4-16,0-1-2 0,-4 1-2 0,2 1-2 15,1-3 6-15,-2 4-2 0,-2-2-4 0,0 1 4 16,-4-3 2-16,1 5-3 0,0-3 3 0,-3 0 3 15,1 1-4-15,-2 1 6 0,1-1 0 0,-5 5 1 16,8-7 4-16,-6 4 3 0,-2 3 0 0,4-9 7 16,-4 9 8-16,3-7 2 0,-3 7-5 0,2-5 5 15,-2 5 1-15,0 0-3 0,4-8 7 0,-4 8-14 16,0 0 10-16,0 0-4 0,0 0-1 0,0 0-2 16,0 0-4-16,0 0-10 0,0 0 5 0,0 0-1 15,0 0 1-15,0 0-10 0,0 0 5 0,0 0 4 16,0 0-1-16,0 0-4 0,0 0 4 0,0 0-8 15,0 0 5-15,0 0-1 0,-15 25 1 0,15-25-9 16,-6 14 8-16,4-5 3 0,-1 1 1 0,-2 2-2 16,2 0 5-16,0-1-8 0,-1 0 7 0,3 0-7 15,-2 0 7-15,1 0-4 0,0 1-2 0,1 0-4 16,-1 0 4-16,-1-2 6 0,2 2-2 0,-3-1-1 16,3-1 4-16,-1 1-2 0,1-2 8 0,-1 3-15 15,0-3 7-15,1 1-4 0,0-3-8 0,-1 0-6 16,2 3-15-16,-1-3-25 0,0 3-23 0,1-10-61 15,-4 13-148-15,1-8 67 0</inkml:trace>
  <inkml:trace contextRef="#ctx0" brushRef="#br0" timeOffset="-86906.2">17877 5356 14 0,'-11'-1'47'0,"-6"-4"-12"0,-1 5-6 0,0-3 0 16,-1 2-2-16,1 1-6 0,5-1 0 0,2-1 0 16,1 2 2-16,10 0-2 0,-13 0 8 0,13 0-3 15,-9 2-9-15,9-2-5 0,0 0-5 0,0 0-4 16,0 0 10-16,0 0-3 0,0 0 0 0,41 10-3 0,-7-6 3 16,23-2-2-16,5 2-14 0,33-9 10 15,-1 0-5-15,7 1 8 0,-2-1-12 0,2-4 4 16,0 0 3-16,-2-2-1 0,1-2 3 0,5 5-7 15,0-3 5-15,-7 1 3 0,-3-4 8 0,-6 6-1 0,-30 4-7 16,1-2 5-16,-4 1-1 0,-3 4-7 16,-16 1-1-16,-2 1 0 0,-5-1-10 0,-7 2-9 15,-6 1-7-15,-5 0-14 0,-3 2 8 0,-6-2 5 16,-3-3 1-16,-12 14 10 0,-6-5-8 0,-12 5 6 0,-19 1 6 16,-7 0-3-16,-4 0 12 0,-30 4 2 0,0-7 9 15,0 3 0-15,-2-5 7 0,26-3 5 0,-33 3 10 16,5 1-4-16,2-4 10 0,28 2-2 15,-27-1 3-15,28-3-6 0,-3 2-7 0,2 0 3 0,8-2 0 16,2-1 5-16,17-1-8 0,1 0 0 0,7-2-3 16,10 2-4-16,5-3 4 0,1 0-2 0,5 0-2 15,8 0 0-15,-10-2 0 0,10 2-12 0,0 0 0 16,40-19-7-16,-5 9-1 0,20-7-8 16,8 1 5-16,28-7-5 0,-7-3-3 0,4-2 5 0,0 6-3 15,-24 7 3-15,30-4-17 0,-6-3-13 0,-24 9-12 16,0 0-56-16,-2 1-115 0,-4 2 52 0</inkml:trace>
  <inkml:trace contextRef="#ctx0" brushRef="#br0" timeOffset="-84329.88">18240 6540 23 0,'0'0'95'0,"3"-6"-13"0,-3 6-6 16,0 0-9-16,0 0-6 0,0 0-9 0,0 0-12 15,0 0-3-15,0 0 1 0,0 0-10 16,0 0-2-16,0 0-4 0,0 0-1 0,0 0-2 0,0 0 10 16,-20 18-15-16,9-10 2 0,-2 2-5 0,-2 4-5 15,-3 4 8-15,0 3 3 0,1 1-11 0,0 0 4 16,0 0 4-16,4 2-5 0,0 1-6 0,2 0 10 16,3 3-8-16,4 1 0 0,1-3 7 0,0 2-3 15,3-1-2-15,3 1-1 0,0-2 0 0,3 1-5 16,0-3 3-16,4 1 1 0,-2-9 1 0,3 7-3 15,-1-5-4-15,1-1-7 0,0-4 6 0,2 1 2 16,0-1-5-16,1-2 3 0,-4-4-4 0,3-1-4 16,0-1 4-16,-2-1 6 0,3-3 0 0,-2 0 0 15,-1-1-3-15,2 0-3 0,-4-2 7 0,1-2-8 16,0-1 3-16,-2-1 0 0,-3 0 4 0,-1 0 0 16,-1 0-2-16,0-4-7 0,-3 0 19 0,-2 0-1 15,-1 3-1-15,0-2 15 0,-4-2-2 0,-2 1 3 16,-2 0-10-16,-2-1 5 0,0 1 8 0,-4 3 1 15,1 1-11-15,-1 0 3 0,-2 2-5 0,2-1 1 16,-3 4 0-16,2 1-11 0,0-2 8 0,0 2 3 16,4 2-27-16,0-2-5 0,3 3-2 0,-1 0-14 15,2 0-7-15,1 2-11 0,3-2-5 0,0 0-19 16,1 1-68-16,0 1-153 0,5-5 67 0</inkml:trace>
  <inkml:trace contextRef="#ctx0" brushRef="#br0" timeOffset="-83985.67">18813 6863 9 0,'0'0'86'16,"0"0"-13"-16,26-4-1 0,-14 2-9 0,6-1-12 15,1-1 1-15,2 0-10 0,7-2-6 0,-2 1 7 16,3-1-10-16,-3 1-8 0,-5 3 7 0,-1-3-11 15,1 2-1-15,-3 0-3 0,0 2-19 0,-6-2-1 16,1 1-18-16,0 2-5 0,-3-1-17 0,-1-1-14 16,-9 2-31-16,13-1-94 0,-13 1 42 0</inkml:trace>
  <inkml:trace contextRef="#ctx0" brushRef="#br0" timeOffset="-83509.73">19352 6710 60 0,'0'0'97'15,"-6"-5"-10"-15,6 5-8 0,-4-6-14 0,4 6-3 16,-3-7-8-16,3 7-1 0,0 0-12 0,0 0-3 0,7-15 1 16,-1 12-10-16,2-2 4 0,1-1-10 0,2 2-4 15,8-1-1-15,-1 1 7 0,1 3-7 16,0-2-12-16,1 2 13 0,-1-1-11 0,-1 2-3 0,-2 2 4 16,-2 0-18-16,-2 1 9 0,0 2 12 0,0 1-10 15,-2 2 0-15,-1-1 4 0,0 2-8 0,-2 5 5 16,-2 1-3-16,-1 0 1 0,-6 3-5 0,2-1 7 15,-2 1-6-15,-5 7 6 0,1 0-3 16,-4 0 14-16,0 0-16 0,-6-2 3 0,4-1-2 0,0-5 1 16,2-1 4-16,0 1-2 0,-1-1-6 0,-1-3 4 15,0 0 2-15,4-1-2 0,-2-5 6 0,2 0-3 16,2 1-2-16,2-4-2 0,0 2-10 0,4-6 27 16,-6 5 3-16,6-5-8 0,0 0 6 0,0 0-1 15,0 0-2-15,18 2-6 0,-3-7-4 0,7 4 9 16,6-8-13-16,3 0 0 0,-1-2-17 0,6 0-14 15,0-2-15-15,2 1-18 0,-2 1-83 0,-1-3-157 16,-2-3 70-16</inkml:trace>
  <inkml:trace contextRef="#ctx0" brushRef="#br0" timeOffset="-83042.2">20257 6251 13 0,'-9'6'62'0,"0"2"4"0,-3 4-5 0,-2 2-3 15,-4 6-11-15,1 6 6 0,-1 1-5 16,0 5-3-16,-3 10-3 0,3 1 3 0,2 3-8 16,3-3-1-16,5 4-4 0,-2-1 1 0,8-12-4 0,-1 13 1 15,6 1-4-15,1 0 3 0,3-14-4 0,2 1-4 16,5 11 13-16,3-13-13 0,-1-3 3 0,6 2-4 16,9 4-6-16,-6-12-14 0,5 0-28 0,-1-1-5 15,3-2-21-15,0-4-86 0,1-2-150 0,2-3 66 16</inkml:trace>
  <inkml:trace contextRef="#ctx0" brushRef="#br0" timeOffset="-82438.3">20556 6311 35 0,'0'0'80'0,"0"0"-4"0,0 0-4 0,0 0-15 15,0 0 0-15,0 0-4 0,0 0-5 0,0 0-9 16,0 0 1-16,0 0-9 0,0 0 0 0,29 3 6 15,-11-3-14-15,4 0 1 0,6-1-3 0,3 2-2 16,-1-2-4-16,2 1-1 0,0 0 5 0,0 0-4 16,1-2-5-16,1 2 2 0,-4-5-3 0,0 2-2 15,-2 1-6-15,-1 0-11 0,-7 2-7 0,1-2-4 16,-2 2-8-16,-6 0-13 0,1-1-8 0,-2 1-13 16,0 1-40-16,-6-1-110 0,3 2 49 0</inkml:trace>
  <inkml:trace contextRef="#ctx0" brushRef="#br0" timeOffset="-82089.79">20925 6269 34 0,'0'0'74'0,"-7"-2"-18"16,7 2-11-16,0 0 5 0,-8 5-7 0,8-5-5 16,-3 10-1-16,2-4-2 0,1-6-1 0,3 18-3 15,-1-4-5-15,2 3-6 0,0 1-2 0,0 6-2 0,3-1 9 16,-3 2-9-16,3-1-4 0,-4 1 5 15,0-5-10-15,0 5 2 0,-2 0-1 0,-2-6-5 16,1 2 10-16,-6 2-4 0,1-4-5 0,0 0 4 16,-4-2-4-16,2 0-4 0,-2-2 2 0,1-6 2 15,-2 1 3-15,0-3-14 0,0 0-1 0,0-1 16 0,1 1-10 16,2-1 12-16,2-3 8 0,-3 2 18 16,4-4-1-16,4-1 12 0,-8 6 3 0,8-6-7 15,-5 1-5-15,5-1 11 0,0 0-13 0,-6 4-1 16,6-4 1-16,0 0-9 0,0 0-3 0,0 0-20 0,0 0 0 15,0 0 16-15,0 0-18 0,32-7-4 16,-14 3-10-16,1 1-3 0,3-1-9 0,3-1 1 16,5 1-13-16,0-2-6 0,1 0-12 0,1 0-8 15,-3 2-5-15,2-2-11 0,-3-2-55 0,-1 2-144 0,-9 0 65 16</inkml:trace>
  <inkml:trace contextRef="#ctx0" brushRef="#br0" timeOffset="-81909.34">21295 6632 70 0,'-24'3'84'0,"24"-3"-5"0,-10 7-7 16,5-2-10-16,-2 2-3 0,0-1-1 0,1 3-6 15,0-2-8-15,0 3-5 0,0 0 5 0,-1 5-9 16,2-3 4-16,-1 0-4 0,2 0-6 0,2 5 1 16,-1-5-7-16,-2 5-7 0,4-4-9 0,-1 3-17 15,2 2-4-15,0-2-19 0,0-4-22 0,0 5-73 16,-1-6-138-16,2 0 61 0</inkml:trace>
  <inkml:trace contextRef="#ctx0" brushRef="#br0" timeOffset="-81645.49">21636 6608 112 0,'0'0'147'0,"11"-2"-12"0,0 4-15 16,0-2-12-16,3-2-17 0,5 1-2 0,1-2-14 16,0 3-11-16,2 0 1 0,8-2-12 0,-2 1-11 15,2-2-9-15,-3 2-30 0,3-1-19 0,-1 1-14 16,-1-2-16-16,0 3-16 0,1-3-20 0,-7 1-69 15,-6 0-162-15,2-1 72 0</inkml:trace>
  <inkml:trace contextRef="#ctx0" brushRef="#br0" timeOffset="-81320.22">22192 6291 57 0,'0'0'97'0,"0"0"-6"0,0 0-9 0,0 0 15 15,0 0-21-15,0 0-14 0,30 2-1 0,-17-3 0 16,5 1-4-16,0-1-2 0,4 1-15 16,6-2-12-16,0 1-8 0,-1-1-8 0,-5 0-8 0,6 1-9 15,-2-3-15-15,-5 2-4 0,-1-1-9 0,1 1-3 16,-2-1-7-16,-4 1-19 0,-1-1-52 0,-2-1-122 16,-2 1 55-16</inkml:trace>
  <inkml:trace contextRef="#ctx0" brushRef="#br0" timeOffset="-80993.09">22491 6215 47 0,'0'0'52'0,"-10"4"-3"0,6 0-7 0,4-4 3 0,-8 8-10 16,4-3-6-16,-1 4-4 0,4 0-4 0,-2 1 4 16,2 2-1-16,1 4-5 0,0 0-2 0,1 1 4 15,1 2-2-15,0 0-9 0,0 1 4 0,-1 5 4 16,0 1-6-16,0-3-1 0,-1 2-3 0,-2-5 0 15,-1-1 1-15,-1 5 2 0,0-5-5 0,1-1-1 16,-3-1-8-16,-2-1 0 0,-1-2-2 0,0 2 4 16,1-4 3-16,-1-4-4 0,1 1 2 0,2-5 4 15,-2 0 10-15,2 0 1 0,0-1 8 0,6-3 4 16,-12 2 18-16,12-2-2 0,-13 1 5 0,13-1 7 16,-9-1-4-16,9 1-3 0,0 0-6 0,-7-4 0 15,7 4-14-15,0 0 1 0,0 0-7 0,0 0 5 0,0 0-1 16,15-11-9-16,-5 7-33 0,3 2 10 15,4-3-20-15,1 3-5 0,1 0-8 0,1 0-11 16,1 0-10-16,2 1-17 0,3 0-69 0,2 1-157 16,-8-1 70-16</inkml:trace>
  <inkml:trace contextRef="#ctx0" brushRef="#br0" timeOffset="-80663.74">22619 6610 72 0,'0'0'78'0,"0"0"-6"0,0 0-10 0,0 0 1 0,0 0-6 16,0 0-13-16,25 8 2 0,-13-3-3 0,-2 0-9 16,0 1-8-16,3-1-1 0,-3 3 0 0,0 0-4 15,0 0-5-15,-2 1 2 0,-1 1-10 16,-1 1 2-16,-3 2-4 0,0 0-9 0,-1 0 16 15,-5-1-6-15,-1 0 2 0,-1 2 2 0,-1 4 0 0,-2-4-6 16,0 3 1-16,-2-4-3 0,3-2 3 0,0-1 3 16,1-2-2-16,-1 1-4 0,2-2 15 15,3-1 5-15,-2-2 10 0,4-4 3 0,-4 4 2 16,4-4-3-16,-4 6 2 0,4-6-14 0,0 0-1 0,0 0-14 16,0 0-8-16,27-10-20 0,-9 1-16 0,8-2-12 15,2-5-14-15,4 0-20 0,1-4-58 0,8-7-152 16,5 0 68-16</inkml:trace>
  <inkml:trace contextRef="#ctx0" brushRef="#br0" timeOffset="-80369.47">23555 6056 62 0,'2'-9'110'0,"-2"9"-7"15,0 0-16-15,9-1-7 0,-9 1-10 0,7 10-4 16,1 0-3-16,0 6-21 0,2 8 1 0,1 4-2 16,0 1-4-16,-4 3-2 0,0 4-4 0,3 12 10 15,-5 0-10-15,-2 0 1 0,-1-2-9 0,-1 2 5 16,-2-15-6-16,-3 1-5 0,0 3-3 0,-1-5-3 0,-4 1 2 16,-1-2-4-16,-1-1 7 0,-2-2-11 15,0-4 3-15,-3 2-2 0,1-4 8 0,-4 1-5 16,4-10-1-16,0-2-2 0,-3 0-1 0,-3-3-1 15,-4 3-12-15,5-4-12 0,0-2-12 0,1-4-9 0,1-1-19 16,0 0-24-16,1-1-75 0,0-4-170 16,6-4 75-16</inkml:trace>
  <inkml:trace contextRef="#ctx0" brushRef="#br0" timeOffset="-80031.8">24519 6438 129 0,'0'0'158'0,"0"0"-12"15,0 0-11-15,31 4-10 0,-11-1-17 0,-1-2-9 16,3-1-8-16,9 1-13 0,-2 1-6 0,4 1-7 0,1-1-9 16,-1 0-4-16,0-1-20 0,3 2-24 0,-3 3-28 15,-1-3-21-15,0 2-14 0,-3 0-28 16,-2-2-14-16,-8 1-80 0,-1-2-191 0,0-1 85 0</inkml:trace>
  <inkml:trace contextRef="#ctx0" brushRef="#br0" timeOffset="-79848.23">24631 6661 47 0,'0'0'110'0,"20"9"-11"15,-5-9-13-15,7 4-9 0,3-4-20 0,7 0-12 16,3-2-11-16,2 0-21 0,1 1-4 0,2-3-7 16,-1 0-11-16,12-2-20 0,1 0-15 0,-12 0-40 15,-4-2-89-15,14-7 41 0</inkml:trace>
  <inkml:trace contextRef="#ctx0" brushRef="#br0" timeOffset="-79595.97">25414 6509 4 0,'0'0'107'15,"-15"-5"-10"-15,15 5-10 0,-19 7 5 0,9-1-9 16,-4 4-2-16,1-1-12 0,-2 3-7 0,3-1-15 16,0 4 3-16,1 0-7 0,4-1-1 0,-2 1-2 15,5 1-2-15,2-5-1 0,2 0-8 0,2 2-13 16,3-3 11-16,3 0-3 0,7 1-1 0,2-2-6 16,3-2 11-16,2-2-9 0,7-1-2 0,-2-1-2 15,5-3 3-15,1-5-4 0,-1-2-5 0,-1-1 6 16,0-1-1-16,-1-4-7 0,-3 1-3 0,-6-5 9 15,-3 7 2-15,-5-2 0 0,-6 1 3 0,-1 0 0 0,-1 0-12 16,-5-2-4-16,-7 4-5 0,0-1-11 16,-13-1-7-16,-7-3-21 0,-9 4-16 0,-24 2-32 15,-2 2-99-15,-36-1-205 0,-1 4 90 0</inkml:trace>
  <inkml:trace contextRef="#ctx0" brushRef="#br0" timeOffset="-77889.18">19182 8054 75 0,'0'0'73'0,"0"0"-8"16,0 0-3-16,0 0-6 0,0 0-7 0,0 0-1 16,0 0-10-16,0 0-3 0,0 0-13 0,0 0 11 15,0 0-4-15,0 0 4 0,32 0-13 0,-19 0 7 16,6-2-11-16,1 4 2 0,1-4 2 0,7 2-6 0,-6 0 5 16,7-2 2-16,0 0-6 0,-2 1-4 15,1 0-4-15,-7 0-1 0,7-2-12 0,-6 2-3 16,-1 1-7-16,-1-2-2 0,1 4-21 0,-3-5-2 15,1 3-15-15,-5 0-49 0,-2 0-113 0,-2 1 50 0</inkml:trace>
  <inkml:trace contextRef="#ctx0" brushRef="#br0" timeOffset="-77501.31">19449 8045 76 0,'0'0'58'0,"0"0"2"16,0 0-2-16,0 0-12 0,0 0 5 0,0 0-7 0,0 0-3 16,0 0-8-16,0 0 1 0,0 0-1 0,25 16-13 15,-15-10 1-15,-3 0-1 0,1 1 1 0,-2 0-3 16,2 2-2-16,-3 0-4 0,-1 2 3 16,-1-1-4-16,-1 2 2 0,-1-1 0 0,-2 0-10 0,-1 5 6 15,-4-1 8-15,0 0-14 0,-5-1 2 0,0 1 1 16,0-1-3-16,-6 0-2 0,3-2 2 0,-2 1-3 15,-2 0 1-15,2-1 2 0,1-3-4 0,3-3-1 16,1 1 5-16,0-1 6 0,2-3-5 0,-1 2-5 16,3-3 1-16,1 0-1 0,0 3-7 0,6-5 7 15,-7 3-2-15,3 1 3 0,4-4-2 0,0 0 2 16,-5 6-2-16,5-6-2 0,0 0 6 0,9 9 2 16,0-6-8-16,1 1 10 0,4-1-2 0,3 4-2 15,3-5 4-15,0-1-3 0,10 0-4 0,-2-1-6 16,1-1-4-16,1 1-1 0,-2-1-6 0,1 2-6 15,1-4-2-15,-2 2-13 0,-8-2-14 0,2 0-5 16,-4-1-32-16,1 1-96 0,-6 1 44 0</inkml:trace>
  <inkml:trace contextRef="#ctx0" brushRef="#br0" timeOffset="-77303.6">19782 8319 78 0,'0'0'105'16,"0"0"-4"-16,0 0-23 0,-7-4 3 0,7 4-11 15,0 0-20-15,0 0 2 0,0 0-3 0,0 0 1 16,0 0-10-16,0 0-7 0,0 0 2 0,0 0-7 0,0 0-6 16,0 20-9-16,-1-13 12 0,2 4-2 15,-1 1-7-15,-1 5 6 0,1-2 4 0,-2-2-27 16,2 5 4-16,0 0-14 0,-1 0-11 0,0 0-7 16,-2 1-7-16,-1-1-13 0,2 2-18 0,1-1-65 0,-2-2-141 15,-2-1 64-15</inkml:trace>
  <inkml:trace contextRef="#ctx0" brushRef="#br0" timeOffset="-76019.68">20210 8356 22 0,'0'0'79'0,"0"0"-10"0,0 0-3 0,0 0-9 16,0 0-10-16,0 0 1 0,-6-11-9 0,6 11-1 15,0 0-8-15,0 0 1 0,0 0-5 0,0 0-3 16,0 0-2-16,0 0 2 0,0 0-10 0,0 0-2 15,0 0 2-15,0 0-3 0,0 0-9 0,0 0 8 16,0 0 2-16,0 0-3 0,0 0-1 0,0 0 0 16,0 0 0-16,0 0-2 0,0 0 2 0,0 0-3 15,0 0 3-15,0 0-4 0,0 0-3 0,0 0 4 16,0 0-4-16,0 0 8 0,0 0-8 0,0 0 3 16,0 0-3-16,0 0-1 0,0 0-3 0,0 0 4 15,0 0 1-15,0 0-1 0,0 0 5 0,0 0-1 0,0 0 0 16,0 0 1-16,0 0-8 0,0 0 2 15,0 0 3-15,0 0-3 0,0 0 3 0,0 0 2 16,0 0-3-16,0 0 4 0,0 0-4 0,0 0-3 16,0 0 1-16,0 0 0 0,0 0 1 0,0 0 1 0,0 0-4 15,0 0 5-15,0 0-7 0,0 0 2 0,0 0-1 16,0 0 7-16,0 0-1 0,0 0-2 0,0 0 1 16,0 0-2-16,0 0-1 0,0 0 2 15,0 0-14-15,0 0 17 0,0 0-1 0,0 0 2 0,0 0 1 16,0 0-5-16,0 0-4 0,0 0 6 0,0 0-1 15,0 0-4-15,0 0 13 0,0 0-11 0,0 0 3 16,0 0 2-16,0 0-1 0,0 0 6 0,0 0-17 16,0 0 7-16,0 0 6 0,0 0-5 0,0 0 1 15,0 0-3-15,0 0 7 0,0 0-2 0,0 0-5 16,0 0 4-16,0 0-3 0,0 0-1 0,0 0-2 16,0 0 5-16,0 0 4 0,0 0-3 0,0 0 1 15,0 0-5-15,0 0-1 0,0 0 6 0,0 0-2 16,0 0 1-16,0 0-15 0,0 0 10 0,0 0 0 15,0 0 6-15,0 0-6 0,0 0 5 0,0 0-5 16,0 0 7-16,0 0-2 0,0 0 3 0,0 0-4 16,0 0 8-16,0 0-7 0,0 0 12 0,0 0-4 15,0 0 1-15,0 0 2 0,0 0 1 0,0 0-4 16,0 0 5-16,0 0-4 0,0 0-4 0,0 0 2 16,0 0 1-16,0 0-5 0,0 0 1 0,0 0-3 15,0 0 0-15,0 0 7 0,0 0-2 0,0 0 7 16,0 0-10-16,0 0-12 0,0 0 10 0,0 0-3 15,0 0 4-15,0 0 1 0,0 0-3 0,0 0-16 16,0 0 22-16,0 0-10 0,0 0 0 0,0 0 11 16,0 0-11-16,0 0 0 0,0 0 4 0,0 0-3 15,0 0 1-15,0 0 2 0,0 0-1 0,0 0 7 16,0 0-13-16,0 0 3 0,0 0 0 0,0 0 1 16,17 1 0-16,-17-1-2 0,8-2 4 0,-1 0-4 15,-7 2 1-15,16-1-1 0,-6-2 3 0,3 0-12 0,-2 3 4 16,1-2 2-16,2 0-5 0,-1 0 1 15,1 2 6-15,-2-1 1 0,1 0-4 0,1 1-3 16,-2-2 6-16,-2 0 1 0,0 2-4 0,0-1 3 16,-10 1-2-16,12 0 2 0,-4-2 4 0,-8 2-7 0,0 0 8 15,11 0 0-15,-11 0-8 0,0 0 7 0,8-1 0 16,-8 1-2-16,0 0-2 0,0 0-9 0,0 0 27 16,0 0-10-16,0 0 3 0,10-2-3 15,-10 2 0-15,0 0 5 0,0 0-9 0,0 0 3 0,0 0-1 16,0 0-2-16,0 0-2 0,0 0 5 0,0 0-5 15,0 0 2-15,0 0-9 0,0 0 7 16,0 0 0-16,0 0-11 0,0 0-12 0,8-2 17 16,-8 2-5-16,0 0-11 0,0 0 6 0,0 0 1 0,0 0-4 15,0 0-8-15,0 0 4 0,0 0 2 0,0 0 1 16,0 0-2-16,0 0-3 0,0 0 5 0,0 0-5 16,0 0 4-16,0 0-1 0,0 0 7 0,0 0-4 15,0 0 1-15,0 0-2 0,0 0-2 0,0 0-1 16,0 0 1-16,0 0-9 0,0 0 4 0,0 0-18 15,0 0-50-15,0 0 23 0</inkml:trace>
  <inkml:trace contextRef="#ctx0" brushRef="#br0" timeOffset="-73739.31">19718 3578 8 0,'0'0'25'0,"0"0"0"0,0 0-9 0,0 0 2 16,0 0-9-16,0 0 6 0,0 0 2 0,0 0-11 16,0 0-1-16,0 0 3 0,0 0-8 0,0 0 7 15,0 0 2-15,0 0-4 0,0 0-1 0,-15 15-1 16,12-10-2-16,-4-2-2 0,1 1 6 0,-1-2 3 15,1 1 0-15,6-3-4 0,-14 7-1 0,8-3 3 16,-1-1 4-16,7-3-6 0,-11 3 2 0,6 0 10 16,5-3 1-16,-8 2 8 0,8-2 7 0,0 0 0 15,-9 0 3-15,9 0-7 0,0 0-3 0,0 0-11 16,-13-5 1-16,13 5-4 0,0 0 6 0,-2-10-4 16,2 10-7-16,0 0 0 0,1-10-3 0,-1 10-2 15,8-11 3-15,-3 6 1 0,0 2-14 0,1-4-4 16,4 1 5-16,-1 2 3 0,0-1-3 0,0 2 6 15,4-1-10-15,-1 1 10 0,0 0-2 0,0 0-5 16,-1 3 6-16,3-2-5 0,-1 2 5 0,0 0-3 16,-2-1 3-16,0 2-2 0,0 0-1 0,-1 2 2 15,-1 0-1-15,2 1 7 0,-4 1-10 0,1 1 9 16,0-1-7-16,-1 4 6 0,-2 0-3 0,-1 3 2 16,-1 0 0-16,-1 1 1 0,0 7 2 0,-4-1-4 15,-1 8 7-15,-4-2-7 0,1 0 2 0,-6 2 3 16,2 2-4-16,-5-2 1 0,1-1 0 0,-2 1 6 15,1-3-2-15,2 0 3 0,-1-3-4 0,4-4 1 16,0-2-5-16,1-1 2 0,2-5 1 0,2 0 5 16,1-3-6-16,-2 1 6 0,4-2-3 0,2-5-3 15,-4 8 2-15,4-8-4 0,-3 6 3 0,3-6 3 16,0 0 3-16,14 5 3 0,-2-4-7 0,9 1 3 16,10-2 1-16,2-3 1 0,3 2-4 0,2-3-2 15,13-3-4-15,-2 0 8 0,-9 2-4 0,-2 0 5 16,0 0-5-16,-1 1 3 0,0-3 0 0,-1 2-7 15,-3 2 1-15,-5 0 2 0,-7 0 0 0,-2 3-8 16,-5 0-14-16,-1 0-12 0,-1 2-16 0,-2 1-28 16,-5 0-81-16,-5-3 35 0</inkml:trace>
  <inkml:trace contextRef="#ctx0" brushRef="#br0" timeOffset="-71173.42">20653 8174 69 0,'0'0'74'0,"0"0"-6"0,0 0-6 0,0 0 8 0,0 0-21 15,0 0-5-15,0 0 1 0,-5-13 2 0,5 13-13 16,0 0 1-16,0 0-5 0,0 0 1 0,0 0-7 15,0 0 2-15,0 0-5 0,0 0 2 0,0 0 16 16,0 0-25-16,0 0-3 0,0 0 12 0,0 0-9 16,0 0-6-16,22-2-8 0,-15 2 14 0,5-1-8 15,-1 1-3-15,3-1 2 0,3 1 8 0,1-2-7 16,-1 2-10-16,2-1 8 0,-1 1 3 0,-1-2-4 16,3 1 2-16,-2-1-7 0,-1 2 4 0,3-2-9 15,-1 2 7-15,0-1-10 0,-1 0-7 0,-6-1 3 16,1 1-8-16,0 1 5 0,-1 0-6 0,-2-1-10 15,-1 1 6-15,-9 0-4 0,10-2 4 0,-10 2 1 16,9-1 7-16,-9 1-7 0,0 0 3 0,0 0-1 16,0 0 6-16,0 0-3 0,0 0 5 0,0 0 2 15,0 0 4-15,0 0 4 0,-31-3 5 0,31 3 5 16,-11 0 0-16,11 0 4 0,-12-2 5 0,12 2-4 16,-9 0 4-16,9 0-9 0,0 0 0 0,-10-1-2 15,10 1-1-15,0 0 1 0,0 0 8 0,0 0-5 16,-10 6-2-16,10-6-5 0,-4 5 2 0,4-5 5 15,-2 11-6-15,2-5 4 0,-2 4-8 0,2-1 14 16,-1 3-7-16,0 0-1 0,1 4-4 0,0 0 3 16,1 2 3-16,-1 0 0 0,-1 1-2 0,-2-2 0 15,2 3 0-15,-3 4-1 0,3-4 2 0,-4 6 2 16,-3 1 2-16,3-1-4 0,-3-8 1 0,0 6 0 0,0-6 3 16,-1-2-9-16,1-1 5 0,0-1 2 0,1-4-2 15,0-2 1-15,3 0 6 0,1-3-4 0,0 0 21 16,3-5 14-16,-5 9 3 0,2-6 6 0,3-3 4 15,0 0 7-15,-6 5 8 0,6-5 1 0,0 0-13 16,0 0-6-16,0 0 4 0,0 0-12 0,0 0-8 16,0 0-3-16,0 0-6 0,0 0-11 15,0 0-10-15,0 0-12 0,0 0 4 0,27-11-3 0,-15 7-6 16,5 1-2-16,2-1-24 0,-1 0-11 0,3 3 2 16,0-2-15-16,7 0-3 0,-8 3-7 0,1-1-17 15,1 1-58-15,6-1-158 0,-1 1 70 0</inkml:trace>
  <inkml:trace contextRef="#ctx0" brushRef="#br0" timeOffset="-70811.18">21117 8548 32 0,'0'0'68'0,"0"0"-5"15,0 0-3-15,14-3-8 0,-14 3-8 0,18-4 3 16,-8 4-11-16,2 1-4 0,0-1 2 0,0 1-6 16,2 2-17-16,-3-1 5 0,1 3 2 0,-1 0 1 15,0 0-7-15,-2 2 10 0,-1 0-11 0,-1 2 2 0,-1-2-8 16,-2 4 1-16,-4-1 8 0,0 3-3 16,-1 2-6-16,-3 1 6 0,-2-1-10 0,-1-1 7 15,-3 3-5-15,0-3 3 0,-2 1 1 0,-2-2 3 0,3-1-1 16,1-2 5-16,1-4 4 0,2 2 7 0,-1-2 2 15,1-1 5-15,2-3 12 0,5-2 1 0,-8 8-14 16,8-8 18-16,-4 4-9 0,4-4 0 16,0 0-4-16,0 0-3 0,0 0-7 0,0 0-4 0,0 0-9 15,19 3-3-15,-6-7-5 0,9 1-9 0,6-3-19 16,4 0-12-16,0-1-12 0,0 0-9 0,5-2-15 16,-2 2-94-16,-1 0-179 0,3-4 79 0</inkml:trace>
  <inkml:trace contextRef="#ctx0" brushRef="#br0" timeOffset="-70383.1">22473 8239 45 0,'0'0'101'16,"0"0"-9"-16,0 0-11 0,0 0-8 0,0 0 6 16,0 0-13-16,0 0-3 0,0 0-10 0,0 0-2 15,0 0-7-15,0 0-1 0,0 0-12 0,0 0 9 16,20 0-7-16,-7 2-11 0,0-4-4 0,5 5 8 16,1-4-10-16,3 2-7 0,-2-1 7 0,1 0 3 15,7 0-13-15,-7 0 10 0,-1 2-15 0,0 0 3 16,1-2-9-16,-2 1-11 0,0 0-15 0,0 0-4 15,-6 0-19-15,-1 0-20 0,0 2-66 0,-3 0-149 16,-1-1 66-16</inkml:trace>
  <inkml:trace contextRef="#ctx0" brushRef="#br0" timeOffset="-70180.73">22372 8542 19 0,'11'3'127'0,"6"-2"-15"0,4 1-9 0,1-2-13 15,7-2-12-15,1-3-2 0,2 3-9 0,0 1-9 16,3-2-24-16,0 0-13 0,4-2-12 0,-5 2-21 16,5 0-23-16,-1 1-37 0,-2 2-41 0,0-6-122 15,-1-1 54-15</inkml:trace>
  <inkml:trace contextRef="#ctx0" brushRef="#br0" timeOffset="-69248.42">23361 8109 5 0,'0'0'107'0,"0"0"-13"0,0 0-5 16,0 0-1-16,0 0-16 0,0 0-2 15,0 0-21-15,0 0 5 0,0 0-10 0,0 0 4 0,0 0-5 16,0 0-16-16,0 0-3 0,0 0-10 0,15-5-6 16,-8 5 9-16,4-1-15 0,1-1 4 0,6 1 0 15,-2 2 5-15,2-1-6 0,-1 0 1 16,2 2-1-16,-1 0-1 0,0-1-4 0,-7 3 8 0,7-1-3 15,-5 1-4-15,1-1-5 0,-4 2 3 0,-1 1-3 16,1-1 3-16,-4 1-2 0,-4 0 1 0,2 3-1 16,-4 1 7-16,-1 0-4 0,-4 1-4 0,-1 0 11 15,-1 3-2-15,-7 2 1 0,-3 2-5 0,2-6-5 16,-6 6-1-16,5-4 7 0,0-2-4 0,1-1 1 16,2-3 0-16,3-2 8 0,0 1-3 0,0 0-8 15,2-2-3-15,3-1 4 0,1 0 3 0,0 0 3 16,4-4-5-16,-3 8 0 0,3-8 5 0,0 0-9 15,7 15 5-15,1-9 5 0,1 1 4 0,6 1-10 16,0 3 4-16,4-4 1 0,1 3-1 0,-2-1-6 16,6 2 0-16,-4-2 4 0,-3 0 2 0,8 3 3 15,-6-3-5-15,-2 0 2 0,0 2 0 0,-3-2-7 16,-4-1 5-16,0 0-8 0,-3 0 8 0,-1 0 2 16,-2 1-2-16,1-1-2 0,-4-2 9 0,-1 3-9 15,-1 0 11-15,-5 2-3 0,-2-4 4 0,-7 3-4 0,-3-1 8 16,-3 1-11-16,-8 0 12 0,1-1-17 15,-7-3-5-15,1 1-5 0,-3 0-21 0,-12-3-15 16,8 1-23-16,-14-2-62 0,16 0-144 0,-17-1 64 16</inkml:trace>
  <inkml:trace contextRef="#ctx0" brushRef="#br0" timeOffset="-67955.51">24344 8409 83 0,'0'0'94'0,"0"0"-4"0,0 0-6 16,0 0 2-16,0 0-11 0,0 0-7 0,0 0 5 0,0 0-14 15,0 0-11-15,0 0-3 0,0 0 1 16,20-8-8-16,-4 8-7 0,-4-1-3 0,9-2-3 16,-1 3-5-16,10 0-2 0,1-1 0 0,3 0 2 15,3 2 3-15,0-4-9 0,1 2 3 0,15-1-8 0,-3 2 1 16,2-2-2-16,2-3-1 0,-2 4 2 0,1 0 1 16,1-1-7-16,-2 1 10 0,-1-3-9 15,1 1 2-15,-12 0 0 0,-1 0-1 0,-2 1 6 0,0-1-12 16,-1 2 4-16,-1-2-1 0,-3 0 0 0,1 1 1 15,-5 1-3-15,-4 1-2 0,-5-3 3 0,0 2-6 16,-5 0 4-16,-3 1-2 0,-3-1 2 0,2 1-6 16,-10 0 4-16,11-2-13 0,-11 2-6 0,9 0-8 15,-9 0-10-15,9 0-12 0,-9 0-19 0,0 0-12 16,0 0-64-16,0 0-159 0,0 0 72 0</inkml:trace>
  <inkml:trace contextRef="#ctx0" brushRef="#br0" timeOffset="-67638.22">25307 8183 59 0,'0'0'71'0,"0"0"-10"15,0 0 0-15,0 0-7 0,0 0 8 0,13 22-19 0,-4-15 0 16,9 3-5-16,5 3 0 0,1-1-7 0,3 2-6 16,2 0 5-16,0-1-11 0,2 2 4 0,-1-2-2 15,-1 0-3-15,-2 3 4 0,0-3-11 0,0 3-1 16,-9-7 7-16,-2 0-5 0,-3 0 1 0,-1-1-10 16,-1 0 3-16,-5-1 1 0,2 2-11 0,-4 1 7 15,-4-1 5-15,-2 2-2 0,-7 0 3 0,-5 2-1 16,-11 3-9-16,-6 0-9 0,-5 1-14 0,-14 1-29 15,-3-1-19-15,-7-1-40 0,5-4-120 0,3-5 53 16</inkml:trace>
  <inkml:trace contextRef="#ctx0" brushRef="#br0" timeOffset="-66777.01">26508 8219 14 0,'0'0'154'0,"0"0"-9"0,0 0-16 0,0 0-22 15,3-6-10-15,-3 6-14 0,0 0-10 0,0 0-6 16,0 0-13-16,0 0 4 0,0 0-12 0,8 16-12 16,-8-10 7-16,2 7-2 0,-1-2-4 0,-1 7-6 15,2 2-3-15,-2-1-5 0,0 7 1 0,-2 3 3 16,2 0-12-16,-1 2 2 0,-1-3-8 0,-2 0-20 16,0 0-2-16,4-1-19 0,-5-1-8 0,5-1-6 15,-2-7 0-15,-3 2-24 0,3-4 5 0,0 0 4 16,2-4-15-16,-1-1-65 0,2-4-154 0,-1-7 68 15</inkml:trace>
  <inkml:trace contextRef="#ctx0" brushRef="#br0" timeOffset="-66383.56">26477 8154 52 0,'-12'16'83'0,"-5"5"-24"15,3 6-3-15,1-1-5 0,-1 3-1 0,1 4-13 16,2 11 2-16,-1 1-3 0,3-11-3 0,5 2-3 16,0 9-1-16,-1 1-2 0,5-10-1 0,0 0-4 0,3-3-4 15,3 1 1-15,0-5-2 0,3-1-7 0,5-4 6 16,1-1 1-16,-1-8-9 0,6 2 3 0,-2-6-3 15,7-2 4-15,2 0 4 0,1-6-4 16,3-5-4-16,2-1-7 0,1-6 7 0,2-5 6 0,10-7-3 16,0-3-10-16,-4-8-2 0,-1-1-4 0,-3-2 10 15,-4-5-5-15,2 0 2 0,-5-2-1 0,-6 0 4 16,-8 11 24-16,0-1 13 0,-4 0 1 0,-1-2 3 16,-6 6 16-16,-6 1-7 0,0-1-7 0,-5 1-7 15,-9 3-2-15,-1-4-4 0,-7 5-13 0,-8-1-11 16,-14-3-19-16,-6 4-9 0,-1 2-22 0,-5 7-22 15,-3-2-6-15,-1 9-22 0,-3 1-84 0,-25-1-188 16,29 4 84-16</inkml:trace>
  <inkml:trace contextRef="#ctx0" brushRef="#br0" timeOffset="20786.16">17985 11349 33 0,'33'1'57'0,"-1"0"-3"0,-4 2-11 16,-7-3-2-16,-2 0-10 0,0 1-12 0,-3-2-14 15,-2 0-22-15,-2 1-28 0,-1-2-48 16,-2-3 22-16</inkml:trace>
  <inkml:trace contextRef="#ctx0" brushRef="#br0" timeOffset="22354.06">19435 9854 31 0,'0'0'44'0,"-2"-8"-7"0,2 8-9 0,-4-7 3 15,4 7-5-15,-2-11-3 0,1 5 7 16,1 6-3-16,0-11 0 0,0 11-9 0,0-8 7 0,0 8-9 15,0-13 1-15,0 13-6 0,0-11 3 0,0 11-1 16,0-10-1-16,0 10-1 0,0-11-2 16,0 11 1-16,0-9-6 0,0 9 7 0,0-10 20 0,0 10 3 15,0-10 1-15,0 10-11 0,-1-7 8 0,1 7-16 16,-1-12 1-16,1 12-4 0,-3-14-1 0,3 8 4 16,0 6 0-16,-5-16 1 0,4 11 2 0,-1-3 14 15,1-1-2-15,1 9 6 0,-2-13 3 0,2 6-4 16,0 7 3-16,0-13 14 0,0 13 2 0,-2-10-10 15,2 10 2-15,-1-9-13 0,1 9 6 0,0 0-9 16,0 0 0-16,0 0-6 0,-1-10-2 0,1 10-8 16,0 0-1-16,0 0-6 0,0 0 5 0,0 0-3 15,0 0-4-15,0 0-1 0,0 0 6 0,0 0-9 16,0 0-1-16,0 0-5 0,0 0 6 0,0 0 2 16,11 24 0-16,-7-14-2 0,-3 2 1 0,2 5-1 15,-2 1-2-15,2-2 1 0,-1 9 0 0,2-1-1 16,-1-5 4-16,3 8-4 0,0-3 7 0,-1 2-7 0,1 0 4 15,-1 2-5-15,-1-3 5 0,2 1 0 0,3 2 5 16,-1-2-8-16,-2 0 2 0,-1 2-1 16,4-5 2-16,-4-4-3 0,-1 1-3 0,0-5-1 15,1 3 8-15,-1-6-2 0,0-3 1 0,1 3-8 0,-3-5 4 16,1-1-2-16,-2-1 2 0,-1-5-4 0,4 8 3 16,-3-3 11-16,-1-5 5 0,0 0-7 0,0 0 3 15,0 0-1-15,0 0 1 0,0 0-6 0,0 0 4 16,9-26-7-16,-7 9-4 0,1-11 6 0,4 2 0 15,0-7-1-15,1 0 1 0,1-1-5 0,1-2 6 16,0-9-2-16,1 13 6 0,-3-1 10 0,0 1-3 16,0 3 4-16,2 2-2 0,-2 3 4 0,-3 7 3 15,0 2-5-15,-1-1-8 0,-3 5 5 0,3 2-4 16,-3 2 2-16,2 0-6 0,-3 7-16 0,4-10-19 16,-4 10-16-16,2-7-19 0,-2 7-12 0,3-7-14 15,-3 7 13-15,0 0-5 0,0 0-1 0,0 0 4 16,0 0-2-16,13 16 1 0,-11-8-17 0,-1 1-66 15,-1 2-173-15,-1 1 77 0</inkml:trace>
  <inkml:trace contextRef="#ctx0" brushRef="#br0" timeOffset="22926.12">19696 10058 34 0,'0'0'82'0,"6"-13"-17"0,-3 7 6 15,1 0 11-15,-1 2-17 0,1-2-5 0,0 0 5 16,-4 6-9-16,5-10-12 0,-5 10 4 16,7-4-11-16,-7 4-7 0,2-6-11 0,-2 6 4 0,0 0-2 15,0 0 1-15,18 7-8 0,-12-2 2 0,-1 0 2 16,1 4-4-16,0 3-2 0,1 1 5 0,-1 3-12 15,-1 1 4-15,-3 1 1 0,2 5-3 0,-1-3 4 16,-1 5 7-16,-2-6-16 0,0 0 1 0,-1-1-1 16,0 1 0-16,-2-2 1 0,1 0-18 0,-1-5 18 15,1-1 2-15,-1-1-6 0,2-1 7 0,-3-3-4 16,4-6 4-16,-1 11 3 0,1-11 9 0,-4 7 14 16,4-7 12-16,-1 7 11 0,1-7 10 0,0 0-13 15,0 0-8-15,0 0-11 0,0 0-13 0,1-27-16 16,4 12-3-16,3-11-14 0,1-1 4 0,1 1 1 15,4-2 3-15,0 1-8 0,2-1 9 0,1 1-5 16,0 1 14-16,-1 3-4 0,-3 7 4 0,-3 2-6 16,1 1 7-16,-3 5 0 0,-1 0-6 0,-3 2-4 15,0 1 3-15,0 1-5 0,-4 4 1 0,8-5-3 16,-8 5 5-16,7 0-2 0,-7 0 6 0,0 0-13 16,0 0 6-16,7 11 0 0,-4-2 6 0,-3 0-1 15,0 1-2-15,0 3 3 0,0 3 0 0,-1-1 0 16,-1 1-4-16,2 2 2 0,0 0-1 0,-1-1 0 15,0 2 1-15,0 0 1 0,1-3 4 0,-2 3-9 0,4-3 5 16,0 0 1-16,-1-1 13 0,2-1-6 0,0-2-13 16,-2-1 0-16,4 0-1 0,1-2-9 15,1-2-9-15,0 0-13 0,0-1-3 0,4 1-24 0,0-2-11 16,3-2-11-16,0-3-64 0,0-1-165 0,4-4 73 16</inkml:trace>
  <inkml:trace contextRef="#ctx0" brushRef="#br0" timeOffset="23228.4">20630 9916 73 0,'0'0'101'0,"4"-5"-8"15,-4 5-7-15,0 0-13 0,0 0-10 0,0 0 8 16,0 0-20-16,0 0-2 0,0 0-10 0,0 0 0 16,6 15-10-16,-6-15 3 0,0 0-12 0,3 7 4 15,-3-7 0-15,6 6 2 0,1-3-4 0,-1 2-5 16,2-1 5-16,1-1 1 0,3 1-14 0,1-1-7 16,1 0 11-16,-1 0-5 0,6 1 4 0,-3-1-2 15,1 1-12-15,-4-1-17 0,1-2-12 0,-2 2-8 16,-1-2-10-16,1 1-15 0,-2-2-8 0,-4 2-55 0,2-1-135 15,-3 3 60-15</inkml:trace>
  <inkml:trace contextRef="#ctx0" brushRef="#br0" timeOffset="23489.03">20521 10217 22 0,'0'0'117'0,"0"0"-26"0,0 0-2 16,12 7-9-16,-12-7-8 0,17 4-6 0,-5-4-3 15,6-2-4-15,1 2-6 0,2-2-4 0,1 0 0 0,7-2-2 16,-1 0-2-16,0 1-6 0,-7 1-5 0,-1 2-7 16,-2-2 4-16,-1 0-6 0,-3 1-11 0,-2 0 3 15,1 1 3-15,-5-2-30 0,-8 2-20 0,14 2-2 16,-8 0-3-16,-6-2 3 0,5 8-14 0,-6-2-18 15,1-6-17-15,-16 21-50 0,3-8-139 0,-5-1 61 16</inkml:trace>
  <inkml:trace contextRef="#ctx0" brushRef="#br0" timeOffset="39331.95">18979 10082 19 0,'13'-4'55'16,"-1"0"-9"-16,7-1-6 0,3 3 0 0,8-4-7 0,0 3-3 15,4-1-1-15,3 3 2 0,2-1-8 0,12 5-6 16,4-6-3-16,2 2 2 0,1 4 0 16,2-2 1-16,4 1-6 0,0 0 4 0,2 0-6 15,-1-1 5-15,1 3-1 0,-3-2-14 0,-2 0 9 0,-5 0-5 16,-2 2-1-16,1 0-2 0,-3-2 1 0,-16-1 4 15,2-1 3-15,-3 2-4 0,0-1-6 0,-4 1 1 16,-4 0-4-16,-5-1 2 0,-2 0-1 16,-3 2-4-16,-3-1-4 0,-4-2-10 0,-2-2 4 0,-8 2 1 15,9 3 2-15,-9-3-1 0,0 0 6 0,0 0 1 16,0 0 6-16,-33 6-4 0,6-6 2 0,-6-2 7 16,-2 4 6-16,-3-2-2 0,-16-2-3 0,0 2 2 15,-2-5 4-15,0 3 2 0,-3 2 4 0,-2-2-8 16,-2 0 2-16,-1-2 3 0,4 0 2 0,-4 1-1 15,6-1 2-15,-3 2-1 0,5 0-3 0,4-2 3 16,14 2 3-16,0-1 5 0,5-1-2 0,0 2-3 16,2 0-3-16,3 1-1 0,10-2-8 0,6 3 5 15,1 0 0-15,1-1-6 0,10 1 0 0,-11 0 1 16,11 0 4-16,-7-3-12 0,7 3-1 0,0 0 1 16,0 0 3-16,36-4-3 0,-8 1-6 0,7 0 8 15,3-1 1-15,16 0-6 0,2-4-3 0,1 3-1 16,2 2 2-16,-1-4 1 0,1 2 8 0,-1 1-5 15,1-2-1-15,-1-5-9 0,-5 3 6 0,-2 2-1 0,3-1 0 16,-22 2-4-16,1-1 7 0,-2 0 0 0,-9 1-3 16,-3 2 0-16,-6-2-1 0,-2 1-1 15,-1 1-3-15,-3-1-1 0,-2 1-4 0,-5 3-1 16,0-7-7-16,0 7 5 0,-16-10 3 0,-3 5 5 0,-9-1 0 16,-5 0-2-16,-6 1 2 0,-15-1 2 0,-4-2-1 15,-1 3 9-15,-2 1-3 0,-3 1 11 16,-1-1 2-16,2 1 1 0,2 1 3 0,1 1 10 0,5-2-3 15,4 2-4-15,11-1-1 0,3 1-4 0,3 1 4 16,0 3 1-16,5-3-12 0,9 1 7 0,3-1-5 16,4 0-6-16,3 0-12 0,3 1-3 0,7-1 2 15,0 0 1-15,0 0 6 0,0 0-3 0,21 7 7 16,2-5-4-16,10 2 4 0,7 0-1 0,16 0 1 16,4-1-3-16,4 0 3 0,4 1-8 0,24-1 0 15,-30-1-6-15,1 5-20 0,-3-1-42 0,-6 0 19 16</inkml:trace>
  <inkml:trace contextRef="#ctx0" brushRef="#br0" timeOffset="49564.48">18101 11354 19 0,'0'0'20'0,"0"0"-5"0,0 0 3 0,0 0-2 16,0 0-2-16,0 0 0 0,0 0-1 0,0 0-6 15,0 0-6-15,0 0 4 0,0 0 5 0,0 0-3 16,0 0 2-16,0 0-3 0,0 0 4 0,0 0-8 16,0 0 1-16,0 0 0 0,0 0 2 0,0 0 3 15,-18-4-3-15,18 4-3 0,0 0-1 0,0 0 3 16,-12-1-3-16,12 1-3 0,0 0-1 0,-12-2 6 0,12 2 0 16,0 0-4-16,-12 3 1 0,12-3 3 15,0 0-5-15,-9 0 5 0,9 0-3 0,0 0-5 16,0 0 4-16,0 0 1 0,0 0 1 0,-11 0-2 15,11 0 4-15,0 0-4 0,0 0 0 0,0 0 0 0,0 0-2 16,0 0 3-16,0 0 3 0,0 0-6 0,0 0 3 16,0 0-4-16,0 0 6 0,0 0-6 15,0 0-1-15,0 0 4 0,0 0-1 0,0 0-1 0,0 0 0 16,19 8 3-16,-19-8 4 0,12 4-8 0,-6-3 5 16,0 0-1-16,2 0-2 0,-8-1 6 0,13 4 0 15,-5-4-6-15,-8 0 1 0,12 2 1 0,-5-1-1 16,0 2 2-16,-7-3-3 0,10 0 1 0,-10 0 2 15,9 3-7-15,-9-3 4 0,8 0 2 0,-8 0-2 16,0 0 5-16,0 0-3 0,9 2-5 0,-9-2 3 16,0 0 2-16,0 0-1 0,6 1 4 0,-6-1-4 15,0 0 4-15,0 0-1 0,0 0 0 0,0 0 0 16,0 0-2-16,0 0 3 0,0 0-2 0,0 0 1 16,0 0-5-16,-28-3 5 0,28 3-2 0,-14 0 2 15,5 0-3-15,9 0 5 0,-17 0-6 0,10 0 2 16,7 0 4-16,-9 0-3 0,9 0 6 0,-10 0 0 15,10 0 2-15,-9-2-9 0,9 2 7 0,0 0 9 16,-12 0-7-16,12 0-1 0,0 0 14 0,0 0-5 16,0 0-17-16,-10 0 10 0,10 0 3 0,0 0-2 0,0 0-4 15,0 0 0-15,0 0-6 0,0 0 2 16,0 0 5-16,0 0-2 0,0 0-1 0,0 0 2 16,0 0-3-16,0 0 4 0,33 2-2 0,-25-2-4 0,-8 0-4 15,15 0 0-15,-7 0 1 0,-8 0-2 0,13 0 1 16,-13 0 6-16,12 0-7 0,-12 0 0 0,11 0 2 15,-11 0-1-15,0 0-1 0,9 0 4 16,-9 0 1-16,0 0-3 0,0 0 5 0,0 0-5 0,0 0-4 16,0 0-1-16,0 0-2 0,0 0 5 0,0 0 0 15,0 0 0-15,0 0-3 0,0 0 1 0,0 0-1 16,-26-5 6-16,13 4-6 0,3 1 2 0,10 0 4 16,-16-1 0-16,9-1 1 0,7 2 1 0,-13-1-1 15,13 1 5-15,-11-1-4 0,11 1 4 0,-8-2-6 16,8 2 8-16,0 0 1 0,0 0 2 0,-9-1-5 15,9 1 14-15,0 0-17 0,0 0 5 0,0 0-2 16,0 0-3-16,0 0-1 0,0 0-2 0,0 0 0 16,0 0 2-16,0 0 2 0,31 0-7 0,-21-1 6 15,2 1-11-15,0 1 10 0,-1-1-7 0,1 0 5 16,0 1-2-16,-2-2 1 0,-2 2-2 0,-8-1 3 16,15 0-7-16,-10 0 5 0,-5 0 8 0,12 0-12 15,-12 0 2-15,0 0 1 0,11-1-1 0,-11 1 2 16,0 0 1-16,0 0 2 0,0 0-7 0,0 0 3 0,0 0 0 15,0 0 0-15,0 0 3 0,0 0-1 16,0 0 1-16,0 0 4 0,-36-2 7 0,36 2 0 16,-11-1-2-16,5-1 5 0,6 2-5 0,-11 0 7 15,11 0-12-15,0 0 12 0,-12 0-6 0,12 0 6 0,0 0 2 16,-8-1-14-16,8 1 3 0,0 0-9 0,0 0-22 16,0 0-60-16,0 0-91 0,0 0 40 15</inkml:trace>
  <inkml:trace contextRef="#ctx0" brushRef="#br0" timeOffset="73701.98">18544 11064 13 0,'0'0'103'0,"0"0"-6"0,0 0-7 0,0-8-14 15,0 8 1-15,0 0-13 0,0 0-4 0,0 0-2 16,0 0-10-16,0 0-11 0,0 0 8 0,0 0-14 15,0 0-10-15,0 0-1 0,0 0 4 0,0 0-10 16,0 0 6-16,0 0 4 0,-2 26-9 16,-1-13 5-16,1 3-9 0,-4 2-10 0,1 2 6 0,-1 3 2 15,0 1-1-15,1 3 2 0,-1-2-5 0,0-2 0 16,1 2 0-16,1-6-3 0,0 6 3 0,3-7 3 16,-2-3-5-16,3-3 2 0,-1-2-2 0,1 2 3 15,1-2 2-15,-1-3-11 0,0 1 2 0,0-8 6 16,0 9 3-16,0-9-2 0,3 6 5 0,-3-6 1 15,4 4-2-15,-4-4 1 0,0 0-5 0,20-15 2 16,-11 7 4-16,5-3-3 0,-2-2 1 0,-2 0 2 16,1-3-4-16,0 0-4 0,-2 2 1 0,0-1 7 15,-3 6 23-15,-2-1 23 0,-2 4 7 0,1 1-1 16,0-1-8-16,-3 6-5 0,3-9-5 0,-3 9-8 0,5-7-7 16,-5 7 0-16,3-5-6 0,-3 5-8 0,0 0-3 15,0 0-1-15,0 0-1 0,4-5 2 16,-4 5-5-16,0 0-4 0,0 0-4 0,0 0 8 0,-3 28-3 15,2-17 1-15,0 1-4 0,-3 1 2 0,0 5 0 16,3-1-2-16,-2 2-2 0,2-1 2 16,2 8 0-16,-2-7-1 0,-2 5 5 0,3 0-5 0,0 3 1 15,-2-8 2-15,-1 6-1 0,3-6-13 0,0-1-9 16,-2 0-7-16,-1-2-14 0,3 3-11 0,-2-4-15 16,2 0-9-16,0-3-17 0,-2 1-15 0,0-4-13 15,-1-1-91-15,3-2-228 0,0-6 101 0</inkml:trace>
  <inkml:trace contextRef="#ctx0" brushRef="#br0" timeOffset="74004.41">19023 11226 48 0,'3'-7'119'0,"-3"7"-9"15,0 0-7-15,0 0-13 0,0 0-12 0,0 0 5 16,12 0-8-16,-12 0-13 0,15 3-9 0,-5-1-2 16,2 0-1-16,2-2-3 0,2 3 0 0,5-3-12 0,-2 0-2 15,0 1 3-15,3-1-5 0,-2 0-7 16,1 0-2-16,-1-1 5 0,-1 1-12 0,-1 1-2 15,-4-2-21-15,-1-1-11 0,-1 1-21 0,2 1-22 0,-3-2-9 16,1 1-12-16,-5 0-79 0,-7 1-175 0,11-3 78 16</inkml:trace>
  <inkml:trace contextRef="#ctx0" brushRef="#br0" timeOffset="74391.82">19226 11186 42 0,'0'0'106'0,"-7"3"-9"0,7-3-9 0,0 0-3 16,-2 6-14-16,2-6 0 0,0 0 0 0,0 15-1 15,1-8-1-15,-1-7-5 0,2 15-12 0,-2-4-1 16,0-1-3-16,3 1 0 0,-3 0-13 0,3 3 3 16,-2 1-4-16,1 1-3 0,0 0-7 0,-2 2-2 15,0-1-7-15,0 0 6 0,-3 2-3 0,-1 0 0 16,-1 0-17-16,0-2-5 0,0 0-6 0,-5 0-5 15,3-3-12-15,2-2 0 0,-3-4 2 0,1 2 7 16,-1-2 4-16,2-1-6 0,-1 0 10 0,3-4 3 16,4-3 0-16,-8 6-1 0,3-5 2 0,5-1 11 15,-9 3 7-15,9-3 11 0,0 0 10 0,-9 0 2 16,9 0-7-16,0 0 4 0,-11-7 0 0,11 7-3 0,0 0-9 16,-3-6 14-16,3 6-5 0,0 0-11 0,0 0 1 15,0 0 1-15,2-13-1 0,-2 13 2 0,9-4-11 16,-9 4-2-16,12-4-1 0,-2 3 4 0,1 0-5 15,1-1-3-15,-1 4-22 0,3-4-14 0,3 1-11 16,-3 0-24-16,0 3-3 0,0 0-23 0,3 0 0 16,-3 2-94-16,-3 0-203 0,-2-2 91 15</inkml:trace>
  <inkml:trace contextRef="#ctx0" brushRef="#br0" timeOffset="74816.03">19390 11460 50 0,'8'-7'97'0,"-8"7"-16"16,9-6 9-16,-9 6-11 0,13-4-10 0,-7 4-14 16,1-2-2-16,-7 2 0 0,10 0-4 0,-10 0-11 15,10 2-12-15,-5 1 8 0,-5-3-9 0,8 8 9 16,-4-2 1-16,-4-6-13 0,2 17 0 0,-3-8-16 15,1 1 24-15,-1 1-4 0,-2 1 4 0,-5 2-1 16,2-2-6-16,-2-2-1 0,2 0 6 0,-2 0-10 16,1 1 3-16,0-3-4 0,1-1 3 0,2 1-7 15,1-2 4-15,1 0-13 0,2-6 3 0,-3 12 2 16,3-12-3-16,4 13-3 0,1-8 1 0,2 2 1 16,2 0-2-16,5 3-1 0,-2-3 5 0,2 3 3 15,4-1-2-15,2 1-7 0,-4-3-2 0,2 3-1 16,0 1 4-16,-3-3-3 0,2 0 3 0,-7-1-4 15,0 0 0-15,-1 0 6 0,-1 0-4 0,-2 1 1 16,-1-2 0-16,-2 1 1 0,-1 0 5 0,-2 1 9 16,-1 3 1-16,-5 0-13 0,0-1 15 0,-3 1-5 0,-7 0 12 15,1 1-18-15,-3 0 0 0,0-2-2 0,-7 1-3 16,-2-1-9-16,-1 1-22 0,8-7-16 16,1 2-18-16,1-2-26 0,2-1-110 0,-3-2-214 0,6-1 95 15</inkml:trace>
  <inkml:trace contextRef="#ctx0" brushRef="#br0" timeOffset="79969.11">20184 11430 98 0,'0'0'160'15,"0"0"-5"-15,0 0-4 0,0 0 2 0,0 0-14 16,0 0-10-16,0 0-12 0,0 0-14 0,0 0-9 15,0 0-15-15,0 0-2 0,0 0-6 0,0 0-11 16,0 0-9-16,0 0-2 0,27 0-2 0,-14-3-8 16,3 2-1-16,3-3-7 0,-1 1-9 0,3 0 4 0,-2 3-2 15,0-3-1-15,0 1-5 0,-6 1-4 16,6-2-2-16,-6 3 4 0,5-2-13 0,-8 1-11 16,2 2-13-16,-3-1-16 0,1 0-17 0,-3 2-4 15,-7-2-26-15,13 0-11 0,-6 0-10 0,-7 0-14 16,9 2-9-16,-9-2-87 0,7 2-234 0,-7-2 104 0</inkml:trace>
  <inkml:trace contextRef="#ctx0" brushRef="#br0" timeOffset="80533.82">20764 11342 55 0,'-7'-5'139'0,"7"5"-13"0,-7-7-7 16,7 7 4-16,-6-4-7 0,6 4-6 0,-7-4-18 16,7 4-10-16,0 0-13 0,0 0-1 0,-5-4-19 15,5 4-15-15,0 0-4 0,0 0-1 0,22-4-11 16,-10 4 5-16,0 0-5 0,5 0 4 0,1 1-8 15,-5 1-3-15,6-1 0 0,-1 1-1 0,-4 1-7 16,0 0 7-16,-2 1-2 0,1 2-1 0,0-2-5 16,-4 2 0-16,0 2 0 0,-3-1-4 0,2 1 3 15,-6 1-2-15,0-2 3 0,-4 2-1 0,0 4-2 0,-4-3 1 16,-3 5 1-16,-4 0 0 0,-1-3-2 16,1 2 8-16,-3-1-7 0,1-2 3 0,0 0-2 0,1 0-2 15,4-4-2-15,-2-1 0 0,3-1-4 16,4 1-3-16,0-3-4 0,0 1-2 0,5-4 0 0,-5 8 0 15,5-8 0-15,-1 7 1 0,1-7 6 16,7 10-3-16,1-4 0 0,2-1 9 0,7 1-1 0,-1 0-3 16,2 1 1-16,0 1 2 0,1-1 1 0,2 0 2 15,-3-1-4-15,2 0 1 0,-4 0-4 0,0-1 6 16,-4-1-4-16,0 0 4 0,-3-1 2 0,-1-1 4 16,-2 0-9-16,1 1 4 0,-1 0-2 15,-6-3-2-15,5 5 9 0,-5-5 12 0,0 0-5 0,0 0 7 16,-16 15-8-16,0-9 3 0,-4 2-7 0,-8 1 8 15,-2-1-3-15,1-2 1 0,2-1-5 0,0 1 0 16,-2-2-7-16,7 0 6 0,2-4-6 0,0 4-5 16,0-2-16-16,6-1-13 0,1-1-21 0,4 0-5 15,2 0-12-15,7 0-110 0,-12-2-196 0,12 2 87 16</inkml:trace>
  <inkml:trace contextRef="#ctx0" brushRef="#br0" timeOffset="80807.69">21457 11347 7 0,'0'0'162'0,"0"0"-13"0,0 0-6 0,0 0-25 16,0 0-11-16,0 0-8 0,-4-8-7 0,4 8-9 15,0 0-15-15,13-2-1 0,0 4-8 0,6-2-8 16,9-2-4-16,1 4-2 0,1-2-5 0,-1-2-9 16,3 2 3-16,0 0-18 0,-1 2-6 0,1-2-15 15,-4 0-11-15,1 4-9 0,0-4-15 0,-8 0-12 16,-1 1-11-16,-2-2-21 0,-6 2-6 0,1-1-86 16,-6 1-190-16,0 0 84 0</inkml:trace>
  <inkml:trace contextRef="#ctx0" brushRef="#br0" timeOffset="81168.33">21702 11335 96 0,'0'0'110'16,"0"0"2"-16,0 0-16 0,0 0-1 0,0 0-13 16,-11 0-5-16,11 0-31 0,0 0 12 0,0 0-2 15,0 0 1-15,18 11-9 0,-11-6-1 0,2 2-11 16,0-2-5-16,-2 4 0 0,0 0 0 0,0 0-11 0,0-2 4 15,-3 3-3-15,3 0-2 0,-4 1-2 16,-1 1 0-16,-1 0-5 0,-1-2 4 0,-3 6-15 16,0 0 12-16,-4-2-8 0,-3 4-1 0,1-4-13 15,0-3 15-15,0 0-17 0,-4 2 7 0,0-3 2 0,2-3-12 16,2 1 14-16,1-4 3 0,2 0 5 0,-2-1 23 16,3 0 3-16,5-3 7 0,-7 4 0 15,7-4 9-15,-9 2 4 0,9-2-2 0,0 0 6 0,-9 0-2 16,9 0-6-16,0 0 3 0,0 0-4 0,0 0-9 15,0 0-11-15,0 0 3 0,0 0-5 0,0 0-3 16,0 0-5-16,0 0 0 0,39-2-1 0,-25 1-9 16,5 1-25-16,0 2-16 0,1-2-19 0,-1 1-16 15,8-1-21-15,-8 1-26 0,4 1-12 0,-5 0-133 16,0 0-278-16,-4 1 123 0</inkml:trace>
  <inkml:trace contextRef="#ctx0" brushRef="#br0" timeOffset="81520.66">22073 11539 99 0,'0'0'105'0,"13"-3"-13"15,-3 3-8-15,1 0-10 0,0 0-5 0,0 3-9 16,2 1-5-16,2-1-10 0,2 1-7 0,-1 4 1 15,-5-1-4-15,-2 1 0 0,0 1-4 0,-2 0-3 16,1 1-19-16,-4 0 14 0,0 2-1 0,-3 4-2 16,-1-4 5-16,-4 4-5 0,1-5 1 0,-3 5 3 15,-2-1 1-15,-2 0 4 0,1 0-3 0,-1-2 0 16,1-3-1-16,1-3-7 0,1 3 10 0,0-2-12 16,2-1-5-16,0-3 7 0,3 2-8 0,2-6 6 15,-6 8-4-15,6-8 0 0,-3 5-5 0,3-5 6 0,0 0 3 16,0 0 0-16,16 7 11 0,3-5-4 0,0-2 0 15,10-2-3-15,0 0-3 0,2-1-1 16,-1 1-6-16,2 0-2 0,2 1-27 0,-1-1-30 0,-1-2-22 16,-2 1-40-16,-7 2-102 0,-3 0-229 0,-1-5 103 15</inkml:trace>
  <inkml:trace contextRef="#ctx0" brushRef="#br0" timeOffset="83637.1">4605 5446 1 0,'0'0'20'0,"0"0"-5"16,0 0 7-16,0 0-9 0,0 0 3 0,0 0-8 0,0 0 4 15,0 0-1-15,0 0-1 0,0 0-1 0,0 0-9 16,0 0 6-16,0 0-3 0,0 0 3 0,0 0-3 15,0 0-1-15,-6-4-7 0,6 4-1 0,0 0 4 16,0 0-5-16,0 0-4 0,0 0-1 0,0 0-7 16,0 0-22-16,0 0 10 0</inkml:trace>
  <inkml:trace contextRef="#ctx0" brushRef="#br0" timeOffset="87815.86">22943 11775 73 0,'0'0'98'0,"0"0"-2"0,0 0 1 0,0 0-4 16,0 0-2-16,0 0-6 0,0 0-7 0,0 0-1 15,0 0-3-15,0 0-10 0,0 0-11 0,0 0-2 0,0 0-6 16,0 0-7-16,0 0-5 0,0 0 0 16,0 0-4-16,0 0 0 0,19-6-8 0,-6 6 2 15,4-2-8-15,3-1 3 0,1 4 0 0,0-2 1 0,9 1-9 16,-5-2 8-16,4 2-7 0,-8-2-2 15,1 1-2-15,-2 0 4 0,1 0-4 0,0-1 1 0,-2 1-4 16,1 2-2-16,-7-1-4 0,1 0 7 0,-3 0-3 16,-3 2-4-16,-8-2-5 0,15 0 3 0,-15 0-6 15,9 0-5-15,-9 0-11 0,9-2-2 0,-9 2-14 16,0 0-5-16,0 0-11 0,0 0-12 0,0 0-16 16,0 0-5-16,-26 9-69 0,18-6-173 0,1-1 77 15</inkml:trace>
  <inkml:trace contextRef="#ctx0" brushRef="#br0" timeOffset="88337.87">23599 11517 158 0,'-3'-7'165'0,"3"7"-29"0,0 0-18 15,0 0-14-15,0 0-6 0,0 0-8 0,0 0-16 16,0 0-1-16,3 25-11 0,-2-10-9 0,2 4-8 16,-2 1 1-16,3 4-9 0,-2 2 4 0,1-3-4 15,1 1-8-15,0-5-2 0,-2-1-1 0,1 2-2 16,1-1-3-16,2-3 8 0,0-1-13 0,-2-3-2 15,1-2 0-15,-1 1-5 0,4-2 2 0,-1-1 3 0,-3-5 0 16,1 1-3-16,0 0-3 0,3-3 1 0,4-1-3 16,-2-4-3-16,1-1-4 0,1-1 2 15,1-8 0-15,-1 1 0 0,0-2 0 0,-2 2 0 16,0-3 0-16,1 1-4 0,-1 0 5 0,-4 0 1 0,3 2 1 16,-4 1 7-16,-1 0 12 0,3 3 23 0,-5 2 8 15,3 0-7-15,-4 1 0 0,2 1-4 0,-3 5-8 16,5-9-6-16,-5 9-5 0,1-5-2 0,-1 5-4 15,0 0-1-15,4-6-3 0,-4 6-2 0,0 0-7 16,0 0 3-16,0 0-2 0,7 14 5 0,-5-5-4 16,0 2-1-16,0 0 0 0,3 5 6 0,-4 1-9 15,3-1-3-15,-1 2-11 0,1-1-1 0,-3 2-11 16,1-2-4-16,0 0-12 0,0 3-12 0,0-2-12 16,1-4-17-16,-3 4-5 0,0-6 0 0,2 0-13 15,-1-1-8-15,-1 1-9 0,0-3-2 0,1-1-88 16,-1-8-222-16,4 9 99 0</inkml:trace>
  <inkml:trace contextRef="#ctx0" brushRef="#br0" timeOffset="88974.44">24331 11537 92 0,'0'0'158'0,"0"0"-11"0,0 0-12 0,0 0-14 15,0 0-13-15,3-6-3 0,-3 6-10 0,0 0-10 0,16 1-10 16,-7-2-7-16,6 0-6 0,5 1-6 16,1-1-8-16,8-2-3 0,0 3 0 0,3 0-6 0,-3-3-8 15,-1 4-10-15,1-1 7 0,-1-1-11 0,-7 2-10 16,2 1-20-16,-1-2-5 0,-3 1-22 0,0-1-5 15,-1-1-1-15,-4 1-12 0,-2 0 2 0,0-2-11 16,-6 1 7-16,-6 1-2 0,11-2-2 0,-11 2 3 16,7-3 0-16,-7 3 10 0,0 0 1 0,0 0 9 15,0 0 5-15,-20-11 9 0,10 5 8 0,2 1 10 16,1 2 6-16,-3-1 4 0,0 2 20 0,-1-2 2 16,1 2 10-16,1-1 1 0,9 3 4 0,-15-1-6 15,9 0 14-15,6 1-7 0,-11-3 1 0,11 3-4 16,0 0-5-16,-10-1-11 0,10 1-5 0,0 0 15 15,-8 4-16-15,8-4-3 0,-4 10 6 0,4-1 0 16,-2 3 0-16,1-1-8 0,1 3 6 0,1 2-4 16,-1 1-1-16,2 2-3 0,-2-2 6 0,2 2-3 15,-1 1-5-15,0-1-1 0,-2 0 4 0,0 2-4 16,-3 4-2-16,0-6 3 0,-1 0-2 0,-1-2-2 16,-2 1-3-16,-4 0-2 0,3-3-3 0,-1 0 3 15,-1-2 1-15,-2-2-6 0,5-1 11 0,-2-3-10 16,2-1 14-16,3-2 4 0,1 0 12 0,-2-3 4 15,6-1-13-15,-15 0 3 0,15 0 6 0,-11 0 10 16,11 0 6-16,-10-7 3 0,10 7 3 0,-6-7 0 16,6 7 4-16,-7-5-13 0,7 5-2 0,-2-9 3 0,2 9-9 15,0 0-4-15,1-10-2 0,-1 10-1 16,9-7-4-16,-1 4-7 0,2 0-2 0,3 2-15 16,1 0-9-16,3 1-12 0,-4 1-17 0,6 0 0 0,-2 0-19 15,4 2-16-15,-3 1-11 0,2-2-6 0,-1 1-7 16,3 2-7-16,-2 0-85 0,-4 0-212 0,3-1 94 15</inkml:trace>
  <inkml:trace contextRef="#ctx0" brushRef="#br0" timeOffset="89276.12">24862 11833 51 0,'-5'-9'146'0,"3"4"-9"0,2 5-15 0,-4-7-18 16,4 7-1-16,0 0-15 0,0 0-6 0,0 0-3 15,7-11-18-15,-7 11-9 0,14 0-8 0,-3 2-4 16,1 2-2-16,0-1-11 0,-1 2 5 0,5 3-5 16,0 0-16-16,-1 2 11 0,-3 2 1 0,-1 0-7 15,0 2 2-15,-2 1-4 0,-2 2-1 0,-4 0-1 16,-2-1-3-16,-2 1 10 0,-3-2-11 0,-2 1-4 16,-3 0-2-16,-1-1 6 0,0-1-1 0,3-4-4 15,-3 0 2-15,2 1 2 0,1-4 5 0,1-3 5 16,1 2 8-16,1-2 6 0,-1 2-3 0,5-6 0 15,-5 6 1-15,5-6-9 0,-6 4 8 0,6-4-8 16,0 0-9-16,0 0-11 0,0 0-26 0,26-9-18 16,-10 2-12-16,3 0-15 0,6-4-28 0,3 0-133 15,0 0-250-15,3-3 111 0</inkml:trace>
  <inkml:trace contextRef="#ctx0" brushRef="#br0" timeOffset="91200.32">25480 11787 2 0,'0'0'150'0,"0"0"-20"15,0 0-5-15,13-8-25 0,-4 8-8 0,2 2-10 0,3-2-3 16,-1 1-10-16,6 0-9 0,1-1-6 0,-1 2-6 16,2 0-5-16,-3-2 1 0,10 0-5 15,-5 1-5-15,-4 0-4 0,2 0 3 0,0 2-13 0,0-3 18 16,-2 0-23-16,1 1-19 0,-8-1-9 0,1 1-19 16,0-1-18-16,-2 1-13 0,-3 0-25 0,-2 0-86 15,-6-1-187-15,9 2 84 0</inkml:trace>
  <inkml:trace contextRef="#ctx0" brushRef="#br0" timeOffset="92311.7">26266 11681 92 0,'0'0'90'0,"0"0"-12"16,0 0 1-16,0 0-7 0,0 0 0 0,0 0-6 15,0 0-7-15,0 0-9 0,0 0 0 0,0 0-11 16,0 0-6-16,0 0-3 0,0 0 4 0,0 0-6 0,0 0-5 16,0 0-7-16,0 0-1 0,0 0 9 15,0 0-9-15,0 0-2 0,0 0 6 0,0 0-10 16,0 0 1-16,0 0 2 0,0 0-4 0,0 0-2 15,0 0 0-15,0 0 7 0,0 0 1 0,0 0-5 0,0 0-2 16,0 0-8-16,0 0 3 0,0 0-6 0,0 0 5 16,0 0 5-16,0 0-3 0,0 0-2 0,0 0-5 15,0 0 7-15,0 0-2 0,0 0 2 16,0 0-5-16,0 0 5 0,0 0 3 0,0 0-2 0,0 0-4 16,0 0 3-16,0 0-6 0,0 0 7 0,0 0-4 15,0 0 1-15,0 0-1 0,0 0-9 0,0 0 9 16,0 0 0-16,0 0 1 0,0 0 5 0,0 0-13 15,0 0 8-15,0 0-10 0,0 0 11 0,0 0 1 16,0 0-10-16,0 0 1 0,0 0 15 0,0 0-13 16,0 0 4-16,0 0-7 0,0 0 2 0,0 0 0 15,0 0 8-15,0 0-7 0,0 0 5 0,0 0 7 16,0 0-2-16,0 0-6 0,0 0 1 0,0 0-5 16,0 0 2-16,0 0 7 0,0 0-7 0,0 0-4 15,0 0 5-15,0 0 1 0,0 0 5 0,0 0-9 16,0 0 14-16,0 0-4 0,0 0-11 0,0 0 11 15,0 0-1-15,0 0-19 0,0 0 17 0,0 0-14 16,0 0 15-16,0 0-3 0,0 0-4 0,0 0 1 16,0 0 5-16,0 0 3 0,0 0 0 0,0 0 7 15,0 0-8-15,0 0-5 0,0 0 7 0,0 0-5 0,0 0-2 16,0 0-1-16,0 0 4 0,0 0 2 16,0 0-6-16,9-3-2 0,-9 3 5 0,0 0 4 15,11-3-15-15,-11 3 1 0,5-4 9 0,3 1-6 16,-3-1-4-16,-5 4 1 0,11-3-1 0,-2 0-2 15,-2 1 4-15,1 0-5 0,2 1 7 0,3-2-12 0,-4 2 12 16,3 1-9-16,-1 0 5 0,-2 1 4 16,2-1-2-16,0 0 0 0,0 3 6 0,-1 0-1 15,0-1-2-15,-1 1-6 0,1-1 8 0,-1 2-3 0,-1 0-5 16,2-2 9-16,-3 3 0 0,1 0-6 0,-1-1 2 16,-1 4-7-16,2 0 7 0,-4-2-2 15,0 2 10-15,-3-2-19 0,3 4 14 0,-4 0-6 0,0-1 5 16,0 3-2-16,-2-1 11 0,-1 1-4 0,1-1 3 15,-4 6-9-15,1-2 5 0,-4 1-4 0,4 0 6 16,-3-3-9-16,-1 2 12 0,-1-2-6 0,4-3 0 16,-1-1-6-16,1-1 6 0,0-1-3 15,2-1 2-15,2-2 2 0,2-4 0 0,-7 10-8 0,7-10 13 16,0 7-8-16,0-7 4 0,0 0 12 0,5 8-14 16,1-7 8-16,8 1 1 0,-1-2 5 0,8 0-2 15,0 0 10-15,7-2-6 0,1 2 0 0,0 0-7 16,1-2 11-16,-1-3-3 0,-2 3 9 0,-7 2 6 15,9-3-9-15,-7 1 6 0,-3 1-5 0,-1-1-2 16,-5 2 0-16,1-1-5 0,1 0 3 0,-4 1-2 16,1-1-4-16,-5-1 2 0,-7 2-7 0,11-1 6 15,-11 1-7-15,13 0-7 0,-13 0-23 0,7-1 0 16,-7 1-26-16,0 0 0 0,0 0-11 0,0 0-20 16,-2 9-100-16,2-9-191 0,0 0 84 0</inkml:trace>
  <inkml:trace contextRef="#ctx0" brushRef="#br0" timeOffset="97029.31">27238 11322 81 0,'-11'6'70'0,"-2"5"-5"16,-6 0 0-16,-3 6-6 0,-2 1 0 0,3 1-2 15,-3 7 0-15,1-1 1 0,1-1 1 0,-7 15 3 16,4 1-3-16,8-9 0 0,-4 10-10 0,-2 4 5 16,7-15-10-16,3 4-2 0,-5 10-4 0,11-10-2 15,3-1-6-15,-3-1 0 0,5 1-2 0,2-1 0 16,2-3-9-16,0 2 3 0,5-6-5 0,-1 1 0 15,2-8-1-15,1 0-1 0,1 0-6 0,2-4 2 16,1-1 2-16,2-2 6 0,0-2-16 0,2-3-7 16,3-2-25-16,1-2-24 0,-1-2-27 0,7-2-12 15,-7-4-90-15,-2-1-198 0,6-9 88 0</inkml:trace>
  <inkml:trace contextRef="#ctx0" brushRef="#br0" timeOffset="97655.82">27488 11468 70 0,'0'-8'181'0,"0"8"-18"0,0 0-18 0,0 0-15 0,0 0-14 16,0 0-13-16,2-7-12 0,-2 7-9 0,0 0-6 15,15-1-5-15,-4 3-1 0,3-1-14 0,5 4-6 16,0 0-2-16,2-1-6 0,6 2-6 0,2-3-4 16,-2 4-2-16,1-4-4 0,-1 3 0 0,-1-2-7 15,1 2-5-15,-7-5-11 0,0 2-12 0,0-1-10 16,1 1-12-16,-9-1-11 0,-1 0-5 0,0-1 2 16,-1 0-7-16,-10-1 0 0,11 0 9 0,-11 0-2 15,10 2 8-15,-10-2 0 0,0 0-15 0,0 0 3 16,0 0 8-16,0 0 5 0,0 0 6 0,-28-14 7 15,15 11 7-15,1 0 6 0,0 0 9 0,-2-1 0 16,1 1 18-16,1 1 3 0,1 0 0 0,2 1-1 16,-1 0-3-16,0-3 4 0,3 4-5 0,7 0 5 15,-14 0-6-15,14 0-7 0,-9 0 3 0,9 0-6 16,-9 7 2-16,6-1-5 0,0 1 5 0,3 2-1 16,-2 4 3-16,4 4-4 0,-2-2-4 0,3 2 3 15,1 1 1-15,0 5 0 0,1-4 4 0,-1 5-8 0,-2 1 3 16,0-6 3-16,2 0-1 0,-8 7-8 15,4-7 13-15,-2 0-3 0,0 2-7 0,-3-2 1 16,-3-1 5-16,-4 3-7 0,-1-4 4 0,4-4 1 0,-5 2 0 16,1-3-2-16,-1-1 8 0,5-2 2 0,1-3 13 15,-4-1 9-15,7-2 15 0,-3 0 9 0,4-1 9 16,4-2 11-16,-9 5 3 0,9-5 4 16,-8 2-2-16,8-2 6 0,-6 4-13 0,6-4-2 0,0 0-6 15,0 0-8-15,0 0-3 0,0 0-11 0,0 0-5 16,0 0-14-16,0 0-14 0,0 0-5 0,0 0-12 15,38-7-6-15,-22 3-9 0,5 2-10 0,-2 0-8 16,1-1-18-16,8 1-33 0,-9 2-2 0,4-3-8 16,4 1-18-16,-4-1-8 0,4 2-15 0,2 0 1 15,-3-1-101-15,-6-2-260 0,-1 1 116 0</inkml:trace>
  <inkml:trace contextRef="#ctx0" brushRef="#br0" timeOffset="97987.95">28036 11811 46 0,'0'0'139'16,"-5"-10"-7"-16,5 10-15 0,-4-7-15 0,4 7-2 15,-1-6-13-15,1 6-7 0,0 0 3 0,0 0-24 16,7-10-11-16,-7 10 0 0,12-2-4 0,-5 2-3 16,4 1-10-16,0 0-6 0,0 4-4 0,0-1-3 15,3 0-3-15,-1 6 5 0,-1-3-3 0,1 4 1 16,-4-3-9-16,3 6 5 0,-6 0-9 0,-2 2-3 0,-2-5 2 15,0 1 5-15,-2 3-3 0,-4-2-5 0,0 0 3 16,0-2 7-16,-1 1-5 0,-2 1-2 0,-4-2 5 16,3 1 5-16,0-3 3 0,1 1-6 15,2-5-7-15,0-1 12 0,0 2 11 0,5-6 5 0,-5 7 4 16,0-3 9-16,5-4-3 0,-4 4 1 0,4-4-1 16,0 0-7-16,-5 6-6 0,5-6 2 0,0 0-12 15,0 0-23-15,0 0-9 0,24-6-12 0,-12 3-18 16,7-1-13-16,2 0-6 0,5-2-22 0,5 2-19 15,-2-1-14-15,4-1-102 0,-3-4-236 0,4 3 104 16</inkml:trace>
  <inkml:trace contextRef="#ctx0" brushRef="#br0" timeOffset="98223.77">28674 11752 84 0,'0'0'171'0,"-4"-6"-20"0,4 6-11 0,0 0-9 15,0 0-7-15,0 0-11 0,0 0-12 0,0 0-12 16,20-5-8-16,-8 3-12 0,-1 3-2 0,8-2-9 16,0-1-1-16,0 4-9 0,2-1-18 0,1 0-20 15,-3 1-19-15,1-2-23 0,8 2-19 0,-8 0-17 0,0-3-16 16,1 1-25-16,-2 0-87 0,-7 0-211 15,5-1 94-15</inkml:trace>
  <inkml:trace contextRef="#ctx0" brushRef="#br0" timeOffset="98902.24">29123 11554 115 0,'0'-8'147'0,"0"8"-25"16,0 0-2-16,0 0-9 0,5-11-16 0,-1 8 1 16,-4 3-24-16,12-5 4 0,-3 4-11 15,2-3-6-15,1 4-6 0,6-3-5 0,1 3-7 0,-3 0-5 16,4 2 4-16,-2-1-14 0,3 0-9 0,0-1-5 16,-3 3-14-16,1-3-8 0,-1 1-5 0,0-1-9 15,-1 0 0-15,-5-1 3 0,-4 2 3 0,-2-1 8 16,-6 0-8-16,14 0 2 0,-14 0-2 0,8-1 4 15,-8 1 13-15,0 0-4 0,9 1 4 0,-9-1 3 16,0 0-10-16,0 0 3 0,0 0 0 0,0 0 4 16,0 0-9-16,0 0 13 0,0 0-4 0,-18 19 3 15,10-10-13-15,-1-2 10 0,-1 6-4 0,1-1 1 16,-2 4-1-16,-1 0 7 0,0 1-6 0,-3 5 7 16,2 0-11-16,1 1 13 0,-1 0 1 0,0 0-9 15,5-4 1-15,-1-2-7 0,-1 1 10 0,1 0-2 16,-1-2-2-16,4-2 0 0,-3-3 6 0,4 0 5 15,-1-2-13-15,3 0 4 0,-1-3 1 0,0 0-5 16,4-6 5-16,-4 11 9 0,0-7-7 0,4-4 1 0,-2 5-4 16,2-5 11-16,0 0 5 0,0 0-1 15,-3 7 2-15,3-7 6 0,0 0-6 0,0 0-2 16,12 3 3-16,-12-3-7 0,16 3 0 0,-3-3 6 16,0-1-8-16,5-1-10 0,0 1 2 0,3-1-7 0,1-1-14 15,4-1-12-15,2 0-25 0,0-2-3 0,0 0 2 16,-2-3-11-16,-6 3-7 0,1 1-5 15,-2 0 5-15,2-2-44 0,-4 0 102 0,-1 1-33 16,-4 0 23-16,-2 0 7 0,3 2 13 0,-5-1 8 0,1 0 16 16,-3 1 15-16,-2 1 0 0,1-2 7 0,-5 5 13 15,8-3 10-15,-8 3-4 0,4-4 7 0,-4 4-2 16,0 0-1-16,0 0-8 0,0 0-1 0,0 0-7 16,0 0-6-16,0 0-1 0,0 0 4 0,0 0-6 15,0 0-8-15,0 0 0 0,-17 24 6 0,13-15-13 16,1 3 2-16,0-2-5 0,-1 3 9 0,3-1-12 15,-1 0-3-15,1 4 6 0,-3-1-18 0,0 2-13 16,4-3-8-16,0-3-13 0,-1 1-16 0,0-1-29 16,-1 0-1-16,1-1-1 0,1-3-22 0,0-7-59 15,-1 12-176-15,1-12 79 0</inkml:trace>
  <inkml:trace contextRef="#ctx0" brushRef="#br0" timeOffset="99150.03">30183 11376 109 0,'6'-1'125'0,"3"1"-6"0,-9 0-13 0,14 3-12 16,-6 5-19-16,1 3 12 0,0 3-6 15,1 10-3-15,-2 3-5 0,-2 5-11 0,-1 15 4 16,-1-2-5-16,-8-11-9 0,0 18-14 0,-5 0 11 15,-2-1-6-15,-6 0-4 0,-3-2 0 0,-4-2-5 0,-7 2-13 16,-1-3-20-16,-8-1-16 0,-3-2-26 0,-5-5-16 16,-3 1-15-16,-23 6-24 0,21-15-100 0,-9-7-211 15,1-3 94-15</inkml:trace>
  <inkml:trace contextRef="#ctx0" brushRef="#br0" timeOffset="104144.05">19535 12501 81 0,'0'0'130'0,"0"0"0"16,0 0 7-16,0 0-11 0,0 0 3 0,0 0-12 16,0 0-14-16,0 0-6 0,0 0-10 0,0 0-10 15,0 0-7-15,0 0-10 0,-9 0-5 0,9 0-4 16,0 0-6-16,0 0-9 0,0 0-4 0,0 0 1 0,0 0-16 15,0 0 15-15,0 0-13 0,0 0 3 16,0 0-3-16,29 4-1 0,-10-1-7 0,3-3 3 16,8 0-4-16,0 0 1 0,5 0-3 0,2-5 5 0,0 3-3 15,-1 1 0-15,1-1 0 0,-1-2-4 0,-2 1-2 16,-2 2 4-16,-4-3-6 0,-6 3 4 0,-2 1 0 16,-1-3-2-16,1 3 1 0,-6-1 0 0,-2-1-1 15,-3 2-2-15,-1 0-1 0,-8 0-1 0,13 0-1 16,-13 0-2-16,9 0 0 0,-9 0-4 0,7-2-6 15,-7 2-11-15,0 0-8 0,0 0-16 0,0 0-19 16,0 0-1-16,0 0-9 0,0 0-12 0,0 0-11 16,-28 4-14-16,28-4-91 0,-7 1-222 0,7-1 99 15</inkml:trace>
  <inkml:trace contextRef="#ctx0" brushRef="#br0" timeOffset="104667.94">20739 12162 17 0,'0'0'136'0,"0"0"-11"15,-4-11-14-15,4 11-9 0,0 0-8 0,-14-1-7 16,2 2-19-16,-1 2 11 0,2 1-9 0,-7 3 1 16,-1 3 5-16,-4 2-9 0,4-1-9 0,-3 8-5 15,1 0 0-15,2 4-12 0,3 3 2 0,-1 0-3 16,1 2-6-16,2 2-7 0,3 1 2 0,1 1-4 0,4-2 6 15,1-1-9-15,3 0-6 0,0-2 5 0,4 1-4 16,3-4-10-16,-1-5 6 0,3-1 0 16,1-1 6-16,2-1-8 0,1-2 0 0,3-3 5 0,0-1-3 15,3-3-1-15,2-3 2 0,-1 0-11 0,2-2 13 16,-2-5-6-16,1 2-7 0,2-2 5 0,-6 0 0 16,-1-3 0-16,-2-1 0 0,-2 2 4 15,0-5 5-15,-4 2-19 0,1-5 7 0,-5 1-1 0,1 1 11 16,-3 2 14-16,0-4 2 0,-6 3-4 0,-1-5-9 15,-7 2-12-15,1 3 10 0,-4 0-4 0,-1 4-4 16,-3 0-7-16,-6 2-2 0,-2 0-6 16,2 2-12-16,5 4-12 0,-5-1-7 0,-1 5-26 0,7-1-9 15,3 1-23-15,0 2-15 0,1 2-18 0,4 1-111 16,1 0-259-16,3-3 115 0</inkml:trace>
  <inkml:trace contextRef="#ctx0" brushRef="#br0" timeOffset="106632.25">21004 12446 52 0,'0'0'104'0,"0"0"-17"0,0 0 0 0,0 0-6 16,0 0-8-16,22-6-12 0,-10 6-1 0,3-1-17 15,6 1-10-15,7-2 12 0,-5 2-11 0,5-2-3 16,1 3 5-16,2-1 2 0,1-1-10 0,-2 2-7 16,0 0 0-16,-2-1-16 0,-6 0-3 0,-2 0-11 15,0 2-8-15,-7-2-13 0,3 1-6 0,-5 0-7 16,-1 1-1-16,-1-2-4 0,-9 0-6 0,12 0 4 0,-8 3 9 16,-4-3 5-16,0 0 4 0,0 0 4 15,0 0 12-15,0 0 5 0,0 0 16 0,-32 2 1 16,21-2 16-16,-2 0 2 0,1-2 15 0,-2 2 0 15,2 0 6-15,0 0 3 0,-2 0-3 0,3-2-3 0,-3 4-2 16,4-2 11-16,1 0-14 0,9 0-12 0,-14 2-3 16,8-1 0-16,6-1-9 0,-12 2 1 15,7 1-13-15,5-3 16 0,-8 11-5 0,6-1 7 16,-1-1-7-16,2 3 0 0,1 1 1 0,-1 4-2 0,3 2-5 16,0 0 4-16,-1 7-1 0,1-2-3 0,0-5 3 15,-2 1-1-15,0-1-6 0,-2 2-7 0,1-3 1 16,-1 2-3-16,-2-3 0 0,-1 0-6 0,-1-1 2 15,1-1-3-15,-2-3 2 0,0-2 2 0,1-1-3 16,-1 0-1-16,-1-4 5 0,1 1 10 0,1 0 6 16,-3-3 9-16,0 0 2 0,3 0 7 0,-1-1 13 15,7-2 10-15,-9 4 13 0,9-4 16 0,-9 1-11 16,9-1-4-16,0 0-1 0,0 0-3 0,-11-1-8 16,11 1-8-16,0 0-3 0,0 0-4 0,0 0-12 15,0 0-11-15,0 0-5 0,27-14-8 0,-10 9-2 16,1 0-8-16,5 2-13 0,5-1-9 0,-1 3-12 15,4-3-10-15,-3 2-20 0,0-1-2 0,-6 3-15 16,6 1-4-16,-6-1-9 0,1-1-86 0,-4 4-206 16,-1-6 91-16</inkml:trace>
  <inkml:trace contextRef="#ctx0" brushRef="#br0" timeOffset="107076">21486 12798 106 0,'0'0'140'16,"-6"-6"-13"-16,6 6-7 0,-4-6-19 0,4 6-11 15,0 0-10-15,0 0-8 0,0 0-10 0,0 0-13 0,13-9 6 16,-5 9-7-16,-8 0-14 0,21 2 2 0,-9-2 0 16,-1 3-16-16,1 0-9 0,-2 1-7 15,1 1 4-15,-2 1-11 0,0-1 0 0,-1 3 0 16,0-1-4-16,-5-1 6 0,1 2-7 0,-1-1 8 0,-2 1-4 15,-1-1-7-15,0-7 15 0,-5 16-5 0,1-10-6 16,-1 2 3-16,-1-3-7 0,-1 3 11 0,1 1-3 16,2-3-9-16,0-1 13 0,-2 0-4 0,3 1-2 15,-2 1 4-15,3-1-7 0,2-6 12 0,-3 11-8 16,3-3 1-16,0-8-8 0,4 10 11 0,1 0-20 16,5-3 21-16,-1 0-3 0,2 2 6 0,2 1 7 15,2 2-7-15,0-2-2 0,-4-3-3 0,1-2 1 16,-1 5 0-16,-2-2 6 0,-1 0-8 0,1-2 2 15,-4-2-4-15,2 3 2 0,-4-1 2 0,-3 1 4 16,0-7 15-16,-3 15-2 0,-3-7-1 0,-6 1 1 16,-2 3-3-16,-11 0-3 0,6-5 5 0,-9 4 2 15,1-3-4-15,0 0-7 0,0-3 15 0,8-2-5 16,1 1-13-16,1-3-5 0,4 2-3 0,0-5-16 16,3 2-6-16,2-1-24 0,8 1-14 0,-14-7-37 15,10 4-70-15,2-4-185 0,2 7 83 0</inkml:trace>
  <inkml:trace contextRef="#ctx0" brushRef="#br0" timeOffset="107557.48">22633 12695 30 0,'0'0'124'0,"0"0"3"0,0 0-12 15,0 0-3-15,0 0-9 0,0 0-11 0,0 0-6 16,0 0-8-16,0 0-2 0,0 0-1 0,0 0-15 0,0 0 3 16,0 0-9-16,0 0-7 0,0 0-12 0,0 0 3 15,0 0-3-15,0 0-3 0,0 0-5 0,0 0 5 16,0 0-17-16,13 3 1 0,0-3 8 0,2 2-8 15,2-2 0-15,6 3-8 0,-2-3 1 0,1 0 3 16,7 1 1-16,2-1-12 0,-2 3 0 0,-1-3-6 16,2 0-3-16,-10 0-6 0,2 1-13 0,-2-1 1 15,-2 1-20-15,1 1-2 0,-6-1-11 0,0 0-16 16,-4 0-10-16,0 2-9 0,-2-2-12 0,-7-1-58 16,5 6-177-16,-5-6 79 0</inkml:trace>
  <inkml:trace contextRef="#ctx0" brushRef="#br0" timeOffset="107764.2">22610 12905 51 0,'0'0'108'15,"0"0"7"-15,0 0-23 0,33-4-5 0,-19 2-14 16,4 0-5-16,10-1-6 0,0 1-1 0,0 0-7 0,5-2-6 15,3 3-23-15,-1-1-9 0,3 0-21 16,-2 0-15-16,0-1-21 0,-1 5-9 0,3-7-12 16,0 3-52-16,-5-3-123 0,1 1 54 0</inkml:trace>
  <inkml:trace contextRef="#ctx0" brushRef="#br0" timeOffset="108054.16">23425 12784 77 0,'0'0'164'0,"5"-5"-17"0,-5 5-8 15,0 0-21-15,0 0-9 0,0 0-13 0,0 0-12 16,0 0-13-16,0 0-12 0,0 0-10 0,0 0-6 16,0 0 6-16,0 0-9 0,3 16-3 0,-3-16-12 15,-2 13 5-15,4-3-3 0,-1 2-7 0,2-2 4 16,0 3-7-16,1-5-2 0,1 2 3 0,3 0-9 16,0-1 11-16,1-1-5 0,1-1-1 0,-1-1-2 15,2 0 1-15,2-1-11 0,2-3 6 16,-2 1 0-16,-1-2-2 0,-1-1 4 0,2-1 3 0,-2-3-5 15,0 0 3-15,1-1 4 0,-1 2-3 0,-2-5 6 16,-1-1 12-16,2 0 16 0,-4 0 10 0,-1-3-5 16,0 2-5-16,-2-1-2 0,-2 1-4 0,-1-1-5 15,-4 2-16-15,-1 0-31 0,0-1-39 0,-8 0-27 16,-2 2-33-16,-4 0-52 0,-12 3-105 0,-4 4-289 16,-20-5 127-16</inkml:trace>
  <inkml:trace contextRef="#ctx0" brushRef="#br0" timeOffset="170443.88">9972 8741 9 0,'0'0'28'0,"0"0"1"0,0 0-3 15,0 0-6-15,0 0-3 0,0 0 2 16,1-6-6-16,-1 6 3 0,0 0 0 0,0 0-10 0,0 0 10 16,0 0-10-16,0 0-4 0,0 0 6 0,0 0 1 15,0 0-2-15,0 0 3 0,0 0-9 0,6-6 1 16,-6 6-9-16,0 0 5 0,0 0 1 0,8-1 3 15,-8 1-1-15,0 0-2 0,13-4-1 0,-7 3 1 16,-6 1-6-16,12-4 5 0,-1 3 0 0,-4-1-2 16,3 0 3-16,3 1-4 0,-4-1 10 0,2 0-10 15,2-2 0-15,-2 2 1 0,2-1-6 0,5 0 3 16,0 1-1-16,-5-1 2 0,5-2-3 0,0 3 0 16,1-2 0-16,-1 1 0 0,2-1 3 0,0 1-1 15,0 0-2-15,1 0 2 0,1 1-1 0,-1 0 2 16,7-3 2-16,1 0 3 0,-2 0-6 0,1 0 5 15,0 1-3-15,2-2-2 0,-4 0 1 0,6 3 3 16,-1-5-1-16,1 3 4 0,-1-1-3 0,2 2-9 16,-1-5 16-16,1 3-8 0,2 1 1 0,-1 0 4 15,3-1-2-15,0-1 2 0,-1 1 0 0,0-1-5 16,0 1 3-16,-1 0 1 0,5-1-2 0,-6 2-2 16,5-2 1-16,-3 0 2 0,1 4-6 0,0-5-7 15,-3 6 3-15</inkml:trace>
  <inkml:trace contextRef="#ctx0" brushRef="#br0" timeOffset="171057.2">11847 8419 14 0,'11'6'23'0,"4"5"2"16,-1-2-6-16,1 0-2 0,-4-2-4 0,5 3-2 15,-2 1 2-15,-1 0 1 0,1-1-8 0,-1 1 4 16,-2-4-3-16,5 5 1 0,-3 0-3 0,1-2 7 16,-5 0-5-16,-1-2 5 0,0 2-10 0,3-2 8 15,-5 1-8-15,4-1 4 0,-5-1 0 0,3 1 3 16,-4 1-10-16,1 1 11 0,-1-5-6 0,1 2 6 15,-2-3-3-15,-1 2 2 0,-2-6-1 0,4 10-6 16,-4-5 0-16,0-5 5 0,0 8-3 0,0-8 5 16,0 10-6-16,0-10 3 0,-4 7 1 0,4-7-6 15,0 0 6-15,-2 9-2 0,2-9 3 0,0 0-5 16,-7 6-11-16,7-6 1 0,-5 6-18 0,5-6-29 16,-8 7-58-16,3-4 26 0</inkml:trace>
  <inkml:trace contextRef="#ctx0" brushRef="#br0" timeOffset="171882.41">11668 8396 36 0,'0'0'41'0,"0"0"-2"0,0 0-9 0,0 0 1 15,0 0-8-15,0 0 5 0,0 0-6 16,0 0-7-16,0 0 1 0,13 14-1 0,-10-9-2 15,2-2-2-15,2 3-3 0,-1-1 4 0,1 1-5 0,-1 1 8 16,4 0-7-16,-3 1-1 0,3 0-2 0,0 1-2 16,-1 0 5-16,4 1-2 0,-1 1 0 15,1 2 0-15,3-3-3 0,-3 4 5 0,3-2-3 0,-3 2-1 16,1-2 1-16,1 0-1 0,-1 1-5 0,-2 1 2 16,2-1 1-16,0-1 3 0,-3 3-3 0,6-5-1 15,-7 2-1-15,3 1-3 0,-3-3 7 0,1 1 1 16,-2-3-6-16,1 1-1 0,-3-1 4 0,1-1-7 15,-3-1 8-15,0-1-3 0,1-1 0 0,-3 2-2 16,-3-6-2-16,6 7 2 0,-4-4 1 0,-2-3 1 16,4 5 0-16,-4-5-2 0,0 0 4 0,1 9 5 15,-1-9-3-15,0 0 4 0,-5 9-1 0,5-9-3 16,-9 6 2-16,5-3-12 0,-5 0 11 0,1 0-3 16,0 1 4-16,-4-1 5 0,2 3-10 0,-2-5-1 15,0 5 10-15,0-2-6 0,-2-1 3 0,2 1-7 16,1-1 7-16,-3 1-3 0,6-2 4 0,-5 1-3 15,3 0-2-15,0-1-7 0,5 0-10 0,-4 0-1 16,9-2-19-16,-13 2-14 0,13-2-24 0,-11 2-78 16,11-2 34-16</inkml:trace>
  <inkml:trace contextRef="#ctx0" brushRef="#br0" timeOffset="175430.58">11234 9742 23 0,'0'0'50'0,"0"0"-11"15,0 0-5-15,0 0 1 0,0 0-8 0,0 0-2 16,0 0 0-16,0 0-3 0,0 0 0 0,0 0-4 0,0 0-1 16,0 0-5-16,0 0 0 0,0 0-3 0,0 0-1 15,0 0-4-15,0 0-12 0,0 0-6 16,0 0-14-16,0 0 7 0,0 0-7 0,0 0-20 0,0 0-51 16,0 0 24-16</inkml:trace>
  <inkml:trace contextRef="#ctx0" brushRef="#br0" timeOffset="180065">11080 9731 6 0,'0'0'8'0,"0"0"-11"0,0 0-3 0,0 0 3 0</inkml:trace>
  <inkml:trace contextRef="#ctx0" brushRef="#br0" timeOffset="182343.27">18151 7778 64 0,'0'0'61'0,"-8"-3"-1"15,8 3-8-15,-8-2 2 0,8 2 3 0,0 0-6 0,-7-3 8 16,7 3-7-16,0 0 3 0,0 0-1 0,0 0-14 16,0 0-3-16,0 0-1 0,0 0 2 0,0 0-10 15,-7-5 5-15,7 5-14 0,0 0-3 0,0 0-2 16,30-8 3-16,-14 4-4 0,2 0-2 0,3 0-12 15,5-3 10-15,-4 4-9 0,5-4 3 0,-8 4-7 16,8-3-4-16,-7 2 0 0,1 1-7 0,-1-2 3 16,1 1-3-16,-3 2-1 0,1 1-1 0,-1-4 5 15,-5 5-6-15,1-3-5 0,-2 1 8 0,0 2-5 16,-1-3 0-16,-4 2-6 0,-7 1-5 0,10 0-6 16,-10 0-5-16,7-2 4 0,-7 2 3 0,0 0 8 15,0 0 5-15,0 0 6 0,0 0-1 0,0 0 4 16,-19 11-3-16,9-7 2 0,0 0 7 0,-1-2-1 15,-3 0 4-15,-3 2 6 0,2-2 8 0,-1 3 3 16,-3-1-6-16,2-2 14 0,0-1 0 0,4 2-1 16,-1-2 6-16,1-1 2 0,-1 3-3 0,1-2-2 15,-1 1-6-15,3 0-5 0,2-1 2 0,1-1 0 16,0 2-3-16,8-2 4 0,-9 0-1 0,9 0-4 16,-9 1 6-16,9-1 8 0,0 0-11 0,0 0 6 0,0 0-9 15,0 0 3-15,0 0 0 0,0 0-9 16,0 0 2-16,0 0-1 0,0 0-5 0,39-3 1 15,-26 3 1-15,2 0 2 0,-2-1 1 0,4-3-9 16,-5 3-2-16,2 0 2 0,-2-1-2 0,-1 1-8 0,-1 1-6 16,1-3 5-16,-5 3-8 0,-6 0-10 0,13 0 4 15,-13 0-2-15,6-1-7 0,-6 1 0 16,0 0 1-16,9 0 5 0,-9 0 5 0,0 0 7 16,0 0 2-16,0 0 7 0,0 0 0 0,0 0 2 0,-28 5 7 15,18-3 4-15,-1-1-3 0,-1 2 10 0,1 0-3 16,-1-1 3-16,1 0 4 0,2 1 5 0,-1-2 4 15,4 2 0-15,-2-1-2 0,0-2-11 16,8 0 10-16,-13 2 4 0,7-1-6 0,6-1 2 0,-9 0-1 16,9 0-7-16,0 0-5 0,-10 4 7 0,10-4 6 15,0 0-10-15,0 0 2 0,0 0-3 0,-6 2 2 16,6-2-10-16,0 0-4 0,0 0 11 0,0 0 4 16,0 0-8-16,0 0 0 0,0 0-4 0,0 0-6 15,0 0-14-15,0 0-7 0,0 0-9 0,28-2-16 16,-28 2-43-16,0 0-103 0,0 0 47 0</inkml:trace>
  <inkml:trace contextRef="#ctx0" brushRef="#br0" timeOffset="182827.23">18400 7565 41 0,'0'0'76'15,"0"0"0"-15,0 0 4 0,0 0-9 0,0 0-2 16,2-6-12-16,-2 6-1 0,0 0 0 0,0 0-13 0,0 0 4 16,0 0-13-16,0 0-9 0,0 0 4 15,0 0-5-15,0 0-15 0,0 0 5 0,0 0 11 0,0 0-16 16,0 0 5-16,0 0-2 0,0 0-4 16,0 0 2-16,4 29-3 0,-4-18 2 0,0-1-1 0,0 3 0 15,0 1-6-15,1 3 6 0,-1-2-3 0,0 4 0 16,2-1 7-16,-4-1-7 0,4-1 4 0,-1 0-5 15,-1 0 4-15,0 0-5 0,0-3-2 0,1-1-3 16,1 0 14-16,-1-3-11 0,0 2 8 0,-2-2-15 16,2-3 8-16,-1-6-6 0,0 13 6 0,0-7 7 15,0-6-11-15,2 7 0 0,-2-7 4 0,0 0-2 16,0 0-15-16,0 11 8 0,0-11-5 0,0 0-12 16,0 0-9-16,0 0-11 0,0 0-8 0,-4 7-21 15,4-7-51-15,-6 4-133 0,6-4 58 0</inkml:trace>
  <inkml:trace contextRef="#ctx0" brushRef="#br0" timeOffset="184753.91">9870 8553 7 0,'0'0'49'0,"0"0"-4"16,0 0-7-16,0 0-3 0,0 0-4 0,0 0-6 16,0 0-1-16,0 0-7 0,0 0 3 0,0 0-5 0,0 0 1 15,0 0-3-15,0 0-2 0,0 0 0 0,0 0 0 16,0 0 0-16,11 0-4 0,-11 0 4 0,10 1-5 16,-10-1-1-16,15 2-1 0,-4-2 2 0,2-5-4 15,1 5 6-15,2 0-6 0,5-3-2 0,2 2 6 16,6-1-6-16,0-2-2 0,1-1 4 0,0 1 4 15,1-1-1-15,2 3-5 0,-1-4-3 0,3 2 1 16,2 1 1-16,-1 1-4 0,2-1 0 0,-1-1 2 16,0-2-4-16,2 2-4 0,-1 1 1 0,1-1-2 15,-1 1 1-15,1-1-2 0,12-1 7 0,-15 2 0 16,1 0-3-16,3-2 4 0,-2 0 2 0,0 4-2 16,0-5 0-16,-1 1-1 0,1 2 1 0,-4 0 3 15,-2-4 1-15,0 3 0 0,-2 0 0 0,-10 1-4 16,3 2 2-16,-2-2 5 0,-1 1-14 0,-3 0 7 15,1-2 6-15,-5 3-9 0,-2-1-4 0,3-1-5 16,-6 2-1-16,-1-2-21 0,1 2-42 0,-8 1 19 16</inkml:trace>
  <inkml:trace contextRef="#ctx0" brushRef="#br0" timeOffset="186366.07">11150 8550 25 0,'1'-13'59'0,"-1"13"-1"0,0 0-8 16,3-8-9-16,-3 8-4 0,0 0 2 0,4-7-8 15,-4 7 3-15,4-4-9 0,-4 4-1 0,0 0-1 16,8-5-3-16,-8 5-8 0,11-1 4 0,-6-1-1 0,1-1-2 16,-6 3 0-16,19-1 1 0,-8-1 0 0,0 1-12 15,2-1 1-15,1 0 6 0,-1 0-4 16,5 2-1-16,0-2 6 0,1 0-10 0,0-1 3 15,1 0 2-15,2 2 1 0,6-3-3 0,-1 0 0 0,0 0 3 16,-7 1-6-16,10-1 3 0,-1-2-3 0,-2 3 0 16,-5-1 0-16,0 4 2 0,5-2-1 0,-1 0 3 15,2 3 0-15,-1 0-1 0,1-2-1 16,-7 2 3-16,7-1-4 0,-8 5 6 0,2-1-8 0,-2 2 0 16,-1-2-1-16,2 2 2 0,-2 1-3 0,1 1 1 15,1-3 1-15,-6 7-1 0,2-4 4 0,-2 1-1 16,1 2 0-16,-1-1 3 0,1 1-11 15,-3 2 2-15,1 2 7 0,-1-1-3 0,0-1 4 0,-3 1-2 16,1 1 1-16,-1 3-1 0,1-4-4 0,-3 4 7 16,-2-1-4-16,4-1 3 0,-3 1-9 0,-1 1 7 15,-1-1 1-15,1 1 4 0,-3 0-9 0,2 0 8 16,-3 0 1-16,0 0 3 0,-2 0-6 0,2 0 5 16,-4-1-2-16,2 2-11 0,0 0 7 0,-4 0 6 15,-2 5-4-15,4-6 1 0,-4 1-1 0,2 0 2 16,-3 0 2-16,0 4-1 0,0-5 3 0,-2 0-12 15,1 0 5-15,-2-3-1 0,1 2 1 0,-2 1 1 16,-1-3-2-16,0 2-2 0,0-3 3 0,-1 0 0 16,-1 0-3-16,0-4 4 0,-3 2 5 0,3 0-8 15,-3-2 7-15,2 0-6 0,4-3 0 0,-2-2 9 0,3 2-4 16,0-2 0-16,-2 0 4 0,3-1 6 16,0 0-1-16,4-1-5 0,-4-2 7 0,3 1-3 15,6-2-7-15,-11 2 14 0,11-2-6 0,0 0-1 16,-14-2 4-16,14 2-1 0,-6-3-2 0,6 3-13 0,0 0 9 15,-7-7-20-15,7 7-17 0,0-10 3 0,0 10 1 16,0-15-6-16,1 8 0 0,1-4-13 16,2 1-2-16,0-2 3 0,0-4-6 0,1 4 6 15,-2-4 2-15,3 0 3 0,-3 0 3 0,1-1 4 0,0 2 4 16,-4 1 8-16,3 2-1 0,-3 1 10 0,1-2-2 16,-1 1 7-16,-1 2-2 0,2 1 10 0,-1 2 6 15,0 7 6-15,-2-13 11 0,0 6-3 0,2 7 6 16,0-11-7-16,0 11 7 0,-4-7-6 0,4 7 4 15,0 0-7-15,-2-7-6 0,2 7-4 0,0 0 10 16,0 0-5-16,0 0-9 0,-3-7 2 0,3 7-1 16,0 0-5-16,0 0 1 0,0 0 0 0,0 0-13 15,0 0 6-15,0 0 0 0,0 0 3 0,0 0-6 16,0 0 0-16,-4 28 0 0,6-17 1 0,-2 0 2 16,1 6-1-16,1-2 0 0,0 3 8 0,2 2 1 15,1-2-11-15,-1-1 4 0,2 2-7 0,0-2 11 16,0 2-3-16,0 0 6 0,3-2-14 0,1 2 8 15,-1-2 2-15,-1-1 1 0,3-1-8 0,-1-2 3 16,1 1 7-16,3 0-8 0,-3-2 4 0,3 0 4 16,-4-5 1-16,3 3-1 0,4-3-7 0,-6-2 6 15,3 0-2-15,-1-3-2 0,1 0 1 0,4-1 4 16,0 0-6-16,2-3 1 0,-7 0-2 0,3-2-2 16,2 1 9-16,0-2-4 0,-2-1-8 0,-3 1 7 15,3-2 5-15,-7 1-4 0,3 1-4 0,-2-1-15 16,-1-2-3-16,0 1-6 0,0 1-15 0,-4-1-3 15,1 1-10-15,-3 0-17 0,-2 0-46 0,-1 6-126 16,3-15 55-16</inkml:trace>
  <inkml:trace contextRef="#ctx0" brushRef="#br0" timeOffset="196445.48">17413 13747 39 0,'0'0'39'0,"0"0"-5"15,0 0 0-15,0 0 3 0,0 0-8 0,0 0 2 16,0 0-2-16,0 0-2 0,-1-6-3 0,1 6-7 16,0 0-1-16,0 0 5 0,0 0-9 0,0 0 4 15,0 0-5-15,0 0 0 0,0 0-1 0,0 0 0 16,0 0-5-16,0 0-2 0,0 0 3 0,0 0-1 15,0 0 1-15,0 0-11 0,0 0 8 0,0 0 4 16,0 0-7-16,0 0 0 0,0 0 1 0,0 0 1 16,0 0 5-16,0 0-5 0,17 0-1 0,-17 0-6 15,0 0 10-15,0 0-2 0,13 2-2 0,-13-2 8 16,10 1-8-16,-10-1 0 0,10 0-5 0,-10 0 8 16,16-3-3-16,-5 3-6 0,-1 0 8 0,1 0-3 0,3 2 4 15,4-4 1-15,-1 0-4 0,2 4 3 0,2-4-4 16,-1 2-4-16,8-2 7 0,0-1 0 15,4 1-4-15,-2-2 4 0,2 3-2 0,1 0 11 16,1-2-12-16,2 2-1 0,2 0 7 0,1 0-2 0,0-1-2 16,12 2-1-16,-12-1 3 0,13-1-4 0,-1-2 1 15,0 2 4-15,-12-2 0 0,16 4-8 0,0-2 7 16,-3 2 0-16,1 0 2 0,4 0 1 16,1-2-6-16,-1 0-2 0,0 2 3 0,2-1-3 0,3 1 5 15,-1 1-1-15,4-1-1 0,-1 2-1 0,0-2 2 16,-1 0 8-16,-1 0-9 0,2 3 4 0,27-3 2 15,-34 0 2-15,5 1 1 0,-1-2-3 16,2 2 0-16,1-1 0 0,1 2-3 0,-1-1 5 0,2 0 4 16,-1 1-7-16,26-2 6 0,-31 0-10 0,3 3 7 15,-1-2 7-15,2 1-5 0,3-1 3 0,-1 1-1 16,26 0-2-16,-28-1-10 0,27 1 11 0,-30 0-2 16,3 2 0-16,1-3-2 0,0 1 8 0,27 1-7 15,-28-3 7-15,0 6-4 0,26-2-5 0,-28-4 6 16,2-2-8-16,27 4-7 0,-28 0 11 0,1-1-5 15,26-1-3-15,-30 1 5 0,4-2-3 0,3 2-1 16,-3-1 1-16,25 3 5 0,-28-1-7 0,3 0 6 16,27-1-5-16,-27 2-1 0,25-2-16 0,-25 7 18 15,4-11-4-15,27 6 8 0,-33-5-10 0,34 6 13 16,-31-2-9-16,27 0 11 0,-1-2-8 0,-2 5 0 16,-22-2 6-16,29 1 1 0,-2-3-7 0,-2 3-3 15,4 4 2-15,-4-2-1 0,2-5 4 0,-5 3 2 16,3-1 2-16,3 3-3 0,1 2 4 0,-2 2-9 15,3-1 0-15,0-4-1 0,-2 1 8 0,1 0-3 16,2 1-9-16,-2 1 6 0,1-3 3 0,5 3-8 16,-3 3 3-16,-3-2 0 0,0 0 0 0,3-2 4 15,1 2 5-15,-4-2-11 0,2 0 5 0,1 0 0 16,-1 6-6-16,-1-5 5 0,-5 1-2 0,2-1 4 0,4 1-4 16,-8-3 8-16,6 1-7 0,-4 0 7 15,0 2-13-15,-27-6 3 0,30 6-1 0,-3 0 5 0,-2-3-1 16,-27-1-3-16,4 0 7 0,25 2 1 0,-31-4 2 15,4 5-5-15,2-5 5 0,25 7-3 0,-31-6 2 16,-3-1-1-16,-1 2 0 0,-5-4-5 0,-13 2 12 16,0 0-10-16,-2 1-10 0,-3-3 16 15,-1 1-3-15,-5 1-4 0,-5-2 3 0,-5 1-5 0,2 1 1 16,-4-2-9-16,-6 2-21 0,3-2-7 0,-5 2-28 16,-1 0-15-16,-3 0-16 0,-4-3-80 0,0 0-186 15,0 0 82-15</inkml:trace>
  <inkml:trace contextRef="#ctx0" brushRef="#br0" timeOffset="205284">19274 14683 42 0,'0'0'93'0,"0"0"-3"15,0 0-9-15,0 0-1 0,0 0-3 0,0 0-14 16,0 0-2-16,0 0-5 0,0 0-7 0,0 0 7 16,0 0-22-16,0 0 6 0,0 0-5 0,0 0-1 15,0 0-8-15,0 0 4 0,0 0-3 0,0 0-2 16,0 0-8-16,0 0 0 0,8-3-6 0,-8 3-3 16,11-3 1-16,-3 3 1 0,-8 0 0 0,20-2 2 15,-2-1-7-15,-5 0 6 0,7 0-6 0,1-1 4 16,-1 0-3-16,2 0-9 0,7-3 3 0,-2 1 11 15,-5 2-5-15,7 1-9 0,-8 0-4 0,1-2-1 16,-1 2-4-16,-1 1-9 0,-1-1-7 0,-5 0-10 16,0 1-9-16,-3 1-11 0,1 0 1 0,-2 1-13 15,-10 0-6-15,14 1-44 0,-9-1-130 0,-5 0 58 16</inkml:trace>
  <inkml:trace contextRef="#ctx0" brushRef="#br0" timeOffset="205616.04">19491 14523 56 0,'0'0'59'0,"-5"-5"-8"0,5 5-6 15,0 0-9-15,0 0 2 0,0 0-3 0,0 0-9 0,0 0-2 16,0 0 5-16,0 0-11 0,0 0-1 16,0 0 3-16,0 0-1 0,0 0-8 0,0 0 4 0,0 0-2 15,0 0-7-15,0 0-4 0,0 0 5 0,0 0 0 16,0 0 2-16,0 0-2 0,0 0 3 0,0 0-7 16,0 0 2-16,0 0 2 0,0 0 0 0,0 0-6 15,0 0 7-15,0 0-1 0,0 0-2 0,0 0-5 16,0 0 6-16,0 0-16 0,0 0-13 0,0 0-7 15,0 0-8-15,0 0-47 0,0 0-92 0,0 0 41 16</inkml:trace>
  <inkml:trace contextRef="#ctx0" brushRef="#br0" timeOffset="206213.95">20253 14722 36 0,'0'0'100'0,"-3"-7"1"0,3 7-2 15,0 0-2-15,0 0-5 0,0 0-10 0,-5-6-11 16,5 6-10-16,0 0-4 0,0 0-7 0,0 0-2 16,0 0-9-16,12-5-3 0,-12 5-3 0,18 0 3 15,-6-2-2-15,1 2-6 0,5-3-5 0,-5 2-4 16,6 1-4-16,-2-3 2 0,2 2-2 0,-1-1-13 16,0 0-4-16,1 1-12 0,0-2-19 0,-1 0-11 15,-1 0-19-15,0 0-15 0,-1 2-18 0,-5-5-48 16,1 2-155-16,0-3 68 0</inkml:trace>
  <inkml:trace contextRef="#ctx0" brushRef="#br0" timeOffset="206443.12">20479 14544 12 0,'0'0'79'15,"-2"13"-2"-15,2-7-6 0,-2 6-4 0,2-1 0 16,-1 5 2-16,1 0-13 0,0 1-11 0,0 1 1 16,0-1-8-16,0 3 0 0,1-2-4 0,-1 2-4 15,2 0 0-15,-2-1-4 0,0 0-15 0,1 6 16 16,-2 0-5-16,2-7-16 0,-1 3-13 0,0-3-18 16,-1-2-19-16,-1 2-17 0,1-1-58 0,0-1-130 15,-2-4 58-15</inkml:trace>
  <inkml:trace contextRef="#ctx0" brushRef="#br0" timeOffset="207211.32">20620 14249 31 0,'-6'-10'45'0,"-2"-2"1"0,0 3-2 0,-3-4-8 16,0 1-2-16,0 0-3 0,-3 1-6 0,-3 0 0 16,1 2-2-16,-9-2-7 0,0 2-6 0,-5 1 1 15,1 4 1-15,-2-2-1 0,-3 3-6 0,-3 1 4 16,-2 2 0-16,0 0-5 0,-12 2-1 0,1 3 2 16,-4-2-2-16,0 7-2 0,1 2 4 0,-2-2-2 15,1 0-2-15,0 3 3 0,1 3-6 0,0 0 3 16,2-2-3-16,0 3 0 0,1 2 3 15,2-3 0-15,2 4 1 0,9-5-1 0,-8 8 1 16,-2 3 4-16,4-1-1 0,12-5-6 0,0 4 3 0,-5 9 1 16,9-5 4-16,4 0 1 0,-2 12-3 0,7-10-4 15,-1 13 5-15,8-7-5 0,5 10 3 0,3-10 0 16,3 11 0-16,4-14 1 0,8 14-2 0,6-2-6 16,1-3 5-16,0-11 2 0,12 7-5 0,1-5 4 15,2 1-2-15,6-4-1 0,1-1 3 0,5-5 2 16,3-1 6-16,5-5-9 0,2-1-5 0,6-4 9 15,27 5-2-15,-25-11 3 0,29 0-6 0,-27-7 9 16,28-4 1-16,-6-4 10 0,-21-2-8 0,21-7-4 16,-23 2-2-16,23-8 6 0,-26 5 5 0,23-7 3 15,-30 4-5-15,-2 0 2 0,-1-1 0 0,-5 0-2 16,-15 5 1-16,-2-2-5 0,-1 0-5 0,-3 0 4 16,-8 2-12-16,-5 1-22 0,2-5-8 0,-6 7-15 15,-3-1-9-15,-4 1 2 0,0 3-45 0,-5 0-107 16,-1 0 48-16</inkml:trace>
  <inkml:trace contextRef="#ctx0" brushRef="#br0" timeOffset="207651.63">21376 14857 38 0,'32'0'33'0,"2"1"5"16,1 0-10-16,6-1-2 0,9 0-2 0,2-1 0 15,-13 0-2-15,2-1 1 0,10 0 0 0,-10 0-13 16,-2 0 7-16,1 0-9 0,-2-1 1 0,-1 2 6 15,-3-2 1-15,-1 3-6 0,-5-3 2 0,-8 3-11 16,-2-1-6-16,-5 1-4 0,1-1 9 0,-5 1-12 16,-2-1-12-16,-7 1-2 0,12 1-2 0,-12-1-18 15,8-1-50-15,-8 1 23 0</inkml:trace>
  <inkml:trace contextRef="#ctx0" brushRef="#br0" timeOffset="207897.89">21788 14695 33 0,'-4'-4'55'0,"4"4"3"0,0 0-19 15,0 0 6-15,0 0-4 0,0 0-6 0,0 0-2 16,32 11-6-16,-15-4-5 0,2 2 1 0,-3 1 1 16,9 3-1-16,-9-1-3 0,2 2 0 0,3 2-9 15,-2 3 1-15,-5-5-1 0,-1 0 0 0,1 1 0 16,-4 1-4-16,-1-1-3 0,-3 0-6 0,2 2 10 15,-6-3 3-15,-2 2 1 0,0-3-8 0,-3 2 3 16,0-2 0-16,-6 1-4 0,-2 1-10 0,-5-2-13 16,-4 2-18-16,-6 2-12 0,-2-4-34 0,-2 1-90 15,-2-4 40-15</inkml:trace>
  <inkml:trace contextRef="#ctx0" brushRef="#br0" timeOffset="209236.89">23407 14626 46 0,'0'0'87'0,"0"-8"-15"0,0 8-8 0,0 0-3 0,1-7-6 16,-1 7 2-16,0 0-9 0,2-7 0 0,-2 7-6 16,0 0-3-16,0 0-10 0,0 0 1 15,0 0-5-15,2-8 3 0,-2 8-9 0,0 0-6 0,0 0 5 16,0 0 0-16,0 0 2 0,0 0-6 0,0 0-20 15,2 22 12-15,-1-10 2 0,-1 5-2 0,2 1 2 16,1 2-5-16,2 6 1 0,-1 0-3 16,0 4-3-16,0-1 15 0,1-1-7 0,-1 2 3 0,-1-1 3 15,2-1-6-15,-1-3-3 0,0 0 5 0,-1-4-8 16,2-4 1-16,-1 1-2 0,1-1-2 0,1-1 6 16,-2-6 16-16,0 2-22 0,1-2 8 0,-1-6-6 15,0 4 1-15,1-1-1 0,1-3 4 16,-2-1 5-16,2 0 1 0,1-1-4 0,-7-2-5 0,14-2 3 15,-5-1 0-15,0-4-4 0,5-4 0 0,-2 0 9 16,4-5-3-16,-5 0-5 0,5-9 0 0,0-2 1 16,-3 1 3-16,4-5 1 0,-3 1 9 0,0 1 3 15,-3 0 5-15,3 1 10 0,-6 1 0 0,4 1 7 16,-4 1-3-16,0 6 0 0,1-4-8 0,-1 7-9 16,-1 2 3-16,0 1-5 0,-2 4 2 0,-1-2-6 15,-2 5 3-15,1 0-5 0,-1 1-13 0,-2 5-20 16,3-7-19-16,-3 7-20 0,6-6-7 0,-6 6-1 15,0 0-12-15,0 0-89 0,0 0-184 0,8 12 81 16</inkml:trace>
  <inkml:trace contextRef="#ctx0" brushRef="#br0" timeOffset="210635.88">19628 15793 42 0,'0'0'69'16,"0"0"-4"-16,0 0-6 0,0 0-5 0,0 0-8 15,0 0-1-15,0 0-14 0,0 0 5 0,0 0-2 16,0 0 3-16,0 0-14 0,0 0-1 0,0 0-3 15,33 1 13-15,-21 0-15 0,5 1-2 0,4-1 1 16,1-1-11-16,6 0 9 0,3-1-6 0,1 1 1 16,1-2 1-16,0 0-5 0,3 1 0 0,-4-2 2 15,4 0-3-15,-2 3 1 0,3-2 6 0,-1 1-8 16,0 2 0-16,-2-4-6 0,3 3 1 0,-1-1 2 16,-1 0 4-16,-1-1 3 0,-1 0-7 0,-2 0 4 15,-2 2 0-15,-2 0 2 0,-5 0-8 0,0 0 4 16,-1 0-4-16,-3 0 5 0,0 0-10 0,0 0 5 15,-4 2-7-15,-2-4-11 0,-3 2-4 0,-1 0-5 16,-8 0-13-16,13 2-6 0,-13-2-6 0,8-2-36 16,-8 2-97-16,0 0 44 0</inkml:trace>
  <inkml:trace contextRef="#ctx0" brushRef="#br0" timeOffset="211016.76">20309 15549 3 0,'0'0'46'0,"0"0"0"0,0 0-1 15,-3 5-4-15,3-5-2 0,0 0-3 0,1 15-1 16,-1-9-5-16,2 2 2 0,3 2-3 0,2 2-5 16,3 1 4-16,-1 3-5 0,2-2-7 0,2 1 2 15,5 5 9-15,-4-6-18 0,-1 2-2 0,0-2 4 16,1 2 0-16,-1-2-2 0,-2 0 0 0,0 1 1 16,0-1 0-16,0-1-8 0,-3-4 4 0,0 1 8 15,-2-1-11-15,-2 3 0 0,1-3 2 0,-4 0-2 16,2-1 2-16,-3 2-1 0,0-10 10 0,-5 16 0 15,0-6-8-15,-1-1-2 0,-1-1 6 0,-3 1-7 16,1 0-6-16,-3-2-1 0,-2 3-34 0,-1-4-10 16,-2 4-52-16,3-3-108 0,-5 0 48 0</inkml:trace>
  <inkml:trace contextRef="#ctx0" brushRef="#br0" timeOffset="212227.49">19804 15797 16 0,'7'-3'21'0,"6"1"-8"15,-2-1 1-15,2 0 0 0,4-2 3 0,0 1-3 16,0-1-2-16,2 3-1 0,-1 1-5 0,1-2 2 16,2 1-8-16,-2 1 9 0,3-2-9 0,-2 3 7 0,1-1-1 15,1 2-6-15,7-2 4 0,-3 2 0 0,1-2-1 16,1 3 3-16,-7 0-4 0,7-2 2 16,-6 1-3-16,7 1 1 0,-2-2 4 0,1 3-7 15,-2-1 6-15,-5 2-5 0,1-2 4 0,7 2-1 16,-1-1-3-16,-1 3 0 0,-6-2 0 0,8 1-1 0,-2 1 4 15,-1 2-3-15,-5-3-6 0,0 1 6 16,1 1 4-16,-1 0-6 0,-1-1 7 0,4 4-8 16,-5-2 4-16,-2 0 3 0,0-1-8 0,0 4 2 15,0-3 6-15,-1 1-5 0,2 2 4 0,-5-1 0 16,2 1-8-16,-3 0 3 0,3-1 1 0,-2 2 3 16,0 1-2-16,-2 1 0 0,-2-5 0 0,4 7-8 0,-4-9 12 15,1 8-2-15,1 0 3 0,1-2-4 16,-3-1 1-16,2 3 2 0,0-2-5 0,-5-3 0 15,3 1 5-15,0 1-7 0,1 3 3 0,-3-4 2 16,1-2-4-16,0 1 4 0,0-1-4 0,0 1 5 16,-1-1-1-16,0 0 3 0,-4-2-7 0,3-3 3 0,-3 1 5 15,1-1-5-15,-4-4 8 0,8 6-2 16,-8-6 4-16,1 5 4 0,-1-5-1 0,0 0 4 16,4 6-6-16,-4-6 7 0,0 0 4 0,5 4-9 15,-5-4-2-15,0 0-5 0,0 0 5 0,0 0-9 16,0 0-6-16,0 0-14 0,0 0-8 0,0 0-37 15,0 0-67-15,0 0 30 0</inkml:trace>
  <inkml:trace contextRef="#ctx0" brushRef="#br0" timeOffset="212627.25">21099 15922 26 0,'3'12'30'16,"-1"-2"1"-16,1 2-1 0,3 3-7 0,-2 4 0 15,4-3-1-15,-3 2-7 0,0 2 1 0,1-1 1 16,4 4 0-16,-4 2 2 0,-1-6-8 0,0 1 1 16,0-3-3-16,0-1 2 0,-1 3-3 0,1-3-1 15,-2 1-5-15,-1-3 9 0,-1-2-2 0,2 0-2 16,0 1-8-16,-5-2 5 0,2-2 0 0,-1 1-4 16,0 0 2-16,1-3 0 0,0-7 2 0,0 14 7 15,-3-10 4-15,3-4-5 0,-1 7 6 0,1-7 4 16,-1 7-8-16,1-7-2 0,-7 4 5 0,7-4-3 15,-10 4-6-15,4-4-10 0,6 0 0 0,-13 0-17 16,5 0-14-16,-5 0-38 0,2 0-78 0,-3 0 35 16</inkml:trace>
  <inkml:trace contextRef="#ctx0" brushRef="#br0" timeOffset="-214721.79">23160 16029 16 0,'0'0'66'0,"0"0"-5"0,0 0-2 0,0 0 0 0,0 0-13 16,0 0 1-16,0 0 0 0,0 0-4 15,0 0 9-15,0 0-9 0,0 0-5 0,0 0-7 16,3-7 7-16,-3 7-13 0,0 0-6 0,0 0 1 16,10 2-4-16,-10-2 9 0,17-2-8 0,-6 2 1 0,2 0-2 15,1 0-2-15,5-1-2 0,-1 0-7 0,0-1-5 16,4-1 13-16,-3 3-3 0,-1 0-8 16,1-2 4-16,-2 2-6 0,-3 0 2 0,2-1 4 15,-5 1-6-15,0-1 6 0,-3-1 0 0,0 2-4 16,-8 0-1-16,13 0-4 0,-13 0 0 0,9 0 3 0,-9 0 0 15,0 0 2-15,11-1-7 0,-11 1-13 0,0 0-4 16,0 0-1-16,0 0-10 0,9 1-6 16,-9-1-7-16,0 0-10 0,0 0-8 0,0 0-33 15,0 0-103-15,0 0 46 0</inkml:trace>
  <inkml:trace contextRef="#ctx0" brushRef="#br0" timeOffset="-214049.16">23618 15873 113 0,'0'0'110'0,"0"0"-17"0,-1-10-3 16,1 10-6-16,0 0-17 0,0 0-9 0,0 0-10 0,0 0-6 16,0 0-2-16,0 0-2 0,0 0-8 15,0 0 1-15,7 22-5 0,-3-11-4 0,0-1-2 16,-1 4 0-16,2 0-7 0,-2 5-1 0,1-5-1 16,0 3 3-16,4-3 10 0,-4-3-10 0,0 1-1 15,-1-2 1-15,1 2-15 0,1-2 13 0,-2-1-3 16,-1-2 0-16,-2-7-3 0,6 14-19 0,-4-11 14 15,-2-3 1-15,8 8 12 0,-8-8-5 0,0 0 1 16,6 9 1-16,-6-9-3 0,0 0-1 0,0 0-28 16,0 0-18-16,0 0 9 0,0 0-1 0,0 0-11 15,13-19-9-15,-10 15 10 0,-1-6 1 0,-1 4 10 16,4 0 1-16,-5 6 9 0,5-11-8 0,-3 8 7 16,2-2 2-16,-4 5-3 0,7-6 8 0,0 3 0 15,-7 3 0-15,12-2 0 0,-4 2 1 0,5 0 5 16,-2 1-9-16,1 1 8 0,2 0-1 0,4 4 1 15,0-4 2-15,-1 1 2 0,3 4 0 0,-1-2 3 16,2 1 0-16,-1-2 1 0,2 0-1 0,6-1-1 16,-8 0 10-16,8-2-7 0,-7-1 3 0,-1 0-8 15,1-1 0-15,-2-2 3 0,-1 1-2 0,0-2 1 16,-2 0-10-16,1-2 4 0,-3-1-11 0,-1 0 4 16,-3 1-2-16,-1-2 2 0,0 0 5 0,-3-2 3 15,-2 3 0-15,-3 0 6 0,2-3 0 0,-2 4-2 16,-1 6 0-16,-2-11 6 0,2 11-2 0,-7-8 1 15,7 8 1-15,-8-6-3 0,1 4 1 0,7 2 0 16,-12 2 10-16,12-2-5 0,-12 3 7 0,4 3-3 16,3-1-5-16,0-2-3 0,-2 7 12 0,5-1-3 15,-1 2-3-15,2 1 7 0,1 0 3 0,1 4-12 16,3-6 0-16,4 6 3 0,-1-1-5 0,6-1 2 16,0 0-7-16,3-1-16 0,5 1-19 0,-1-5-39 15,6 1-82-15,2-6 36 0</inkml:trace>
  <inkml:trace contextRef="#ctx0" brushRef="#br0" timeOffset="-213283.15">22832 14891 15 0,'0'0'76'0,"0"0"-10"0,0 0-1 0,38-3-13 16,-21 0 1-16,1 1 0 0,0 1-16 0,3-2 2 0,1 1-7 16,-1 1-14-16,-1 0-12 0,2-2-7 15,-3 1-9-15,1 1-18 0,1 0-16 0,-8 1-28 16,1-2-77-16,-3 2 34 0</inkml:trace>
  <inkml:trace contextRef="#ctx0" brushRef="#br0" timeOffset="-213064.85">22893 14808 66 0,'0'0'83'0,"0"0"-7"0,0 0-6 0,0 0-8 16,13 16-3-16,-5-9-5 0,0 3-1 0,4 4-7 15,-4 1-5-15,2 4-12 0,-1-1 0 0,-1 9-22 0,-1 0-13 16,-3 2-20-16,-1 2-29 0,-2 2-43 16,-5-1-107-16,4 4 48 0</inkml:trace>
  <inkml:trace contextRef="#ctx0" brushRef="#br0" timeOffset="-211685.31">24575 14497 39 0,'0'0'90'0,"0"0"-11"15,0 0 0-15,-4-8-12 0,4 8-14 0,0 0-5 0,0 0-3 16,0 0-4-16,0 0-3 0,0 0-3 0,0 0-10 15,0 0 4-15,0 0-5 0,0 0-4 16,12 22-6-16,-9-10 7 0,8 4-20 0,-6 1 14 0,1 0 3 16,2 10 1-16,1-1-11 0,-1 2 3 0,1 1-11 15,0 2 6-15,2 3 2 0,-4-1-6 0,-1 2 4 16,0-1 1-16,3 2 5 0,-1-2-6 0,0 0-3 16,-1 0-2-16,-2-1 1 0,0 0 1 0,1-2 6 15,-4 1-1-15,1-1-5 0,-2 1-6 0,-4-3 0 16,3 3-1-16,-5-2 1 0,1 1 5 0,-3 1-5 15,-3 0 1-15,-1-4 7 0,1 3-7 0,-1-1 2 16,0 0-4-16,0-2 4 0,1-1-1 0,1 2-3 16,1-2 8-16,0 0-10 0,5-1 13 0,-1 0-8 15,0-7 0-15,1 7-6 0,5-2 7 0,1-1-10 16,3 2 1-16,1-6 5 0,1 4 1 0,2 2-7 16,2-1-4-16,2-2-3 0,1 1 17 0,0 2-10 15,-2-5 0-15,2 5 6 0,1-1-2 16,0-1 8-16,0 1-7 0,0 0 1 0,-2-1-3 0,0 2 1 15,-3 0-1-15,0-1 5 0,-1-2 1 0,-4-2-4 16,0 6 2-16,-2-8-6 0,1 8 6 0,-5-8-2 16,0 6 2-16,-2-5-2 0,-4-2 5 0,1 2-5 15,-5 4 17-15,0-5-5 0,-6 3-4 0,0 1-11 16,-6-4-12-16,-1 0-15 0,-4-3-6 0,0 0-20 16,-2 2-33-16,-4-4-102 0,3-3 46 0</inkml:trace>
  <inkml:trace contextRef="#ctx0" brushRef="#br0" timeOffset="-209340.12">19371 14739 7 0,'0'0'15'0,"0"0"-9"15,0 0-11-15,0 0-6 0,0 0 4 0</inkml:trace>
  <inkml:trace contextRef="#ctx0" brushRef="#br0" timeOffset="-207129.31">25913 14831 30 0,'0'0'74'15,"0"0"2"-15,0 0-9 0,0 0-4 0,0 0-5 16,0 0-5-16,0 0 3 0,0 0-13 0,0 0-12 15,0 0-2-15,0 0 1 0,0 0-10 0,0 0 7 16,0 0-6-16,20 2-1 0,-9-1-4 0,5-1-4 16,5 1 4-16,-4 1-5 0,4 1-1 0,8-2-5 15,0 1 9-15,-4-2-6 0,-3 1 1 0,5-1-1 16,2 1-1-16,-8-1-3 0,-2 2 3 0,0-1-2 16,3 0-5-16,-6 0-2 0,-2-1-1 0,-1 3 5 15,1-2-9-15,-6 0-14 0,-1 1-1 0,0-2-7 16,-7 0 1-16,12 4-6 0,-8-2 1 0,-4-2-7 15,8 3-2-15,-8-3-4 0,5 3-42 0,-5-3-95 16,0 0 42-16</inkml:trace>
  <inkml:trace contextRef="#ctx0" brushRef="#br0" timeOffset="-206469.96">26481 14618 36 0,'0'0'76'0,"3"-11"-9"16,-3 11-7-16,0 0-13 0,0 0 0 0,0 0-4 15,0 0-5-15,0 0-6 0,0 0 2 0,0 0-6 16,18 19-4-16,-14-11-2 0,5 8-4 0,-3-1 1 16,1 1-3-16,1 2-4 0,-2 1-2 0,-2 7-2 15,1 2 3-15,-1-2-7 0,0 1 2 16,2-1 3-16,-2 2-3 0,-2-9-4 0,3 4 12 0,-3-4-11 15,2-2 6-15,1-1-6 0,-3-1-1 0,0-4 1 16,3-1-1-16,-2-1 2 0,1-2-1 0,-2-1 3 16,0-2-1-16,-2-4 4 0,5 8-7 0,-5-8 2 15,13 1 3-15,-13-1-3 0,14-7 5 0,-4 4-8 16,2-5 5-16,-1-3-3 0,2-2 4 0,1-1-6 16,-3-2 22-16,5-6 0 0,-5 6 0 0,3-7-5 15,-1-2-1-15,4 3 4 0,-7 6 1 0,-1-1 9 16,5 1-6-16,-5 0-6 0,4 0 7 0,-3 3-9 15,-4 2-3-15,1 2-3 0,-3 0 4 0,2 2-13 16,2 3-10-16,-8 4-14 0,9-9-11 0,-9 9-5 16,10-3-10-16,-10 3-13 0,8 2-21 0,-8-2-52 15,0 0-143-15,0 0 64 0</inkml:trace>
  <inkml:trace contextRef="#ctx0" brushRef="#br0" timeOffset="-203375.11">26147 15976 132 0,'0'0'137'0,"0"0"-29"0,0 0-10 0,0 0-8 16,0 0-7-16,8-4-9 0,-8 4-3 0,12-1-8 16,-5 1-14-16,6-1 1 0,-1 1-6 0,1-2-3 15,7 2-10-15,0 0-8 0,0-1-17 0,-1 2 0 16,2-2-10-16,2 0-20 0,0 2-13 0,4-5 1 15,-9 0-14-15,4 3-12 0,-1-1-13 0,-4 0-62 16,-1 2-147-16,-3-3 65 0</inkml:trace>
  <inkml:trace contextRef="#ctx0" brushRef="#br0" timeOffset="-203130.89">26226 15838 89 0,'0'0'88'0,"0"0"-13"0,0 0-5 0,0 0-1 16,0 0-14-16,0 0-1 0,13 16-12 0,-5-9 2 16,-1 4-9-16,0-3-1 0,0 3-10 0,0 0 3 15,4 5-10-15,-4 0-4 0,-1 0-11 16,1 1-7-16,-1-1-19 0,0 4-6 0,-2-5-4 15,0 2-15-15,-1-1-10 0,1-1-31 0,0 5-97 0,-2-4 44 16</inkml:trace>
  <inkml:trace contextRef="#ctx0" brushRef="#br0" timeOffset="-202583.21">26744 15834 58 0,'16'6'84'0,"-14"-2"-10"0,-2-4-6 16,6 10-8-16,-3-2-3 0,-1 1-11 0,2 1 4 16,2 2-11-16,-2 0 0 0,0 1-9 0,1 3-3 0,-1-3-2 15,2 2 2-15,-2 0-6 0,0-2-2 16,2-3 1-16,-1 1-10 0,-1-1 10 0,0-1-12 15,-1 0 8-15,2-4-9 0,-3 2-4 0,1-2-1 16,-3-5 5-16,2 6 7 0,-2-6-9 0,0 0-2 16,6 4-15-16,-6-4 2 0,0 0-11 0,0 0-6 15,9-15 11-15,-7 7-6 0,0-2 11 0,-2 3 0 16,2-1-3-16,-2-1 4 0,4 2 0 0,-4 7-3 16,2-12 1-16,-2 12-2 0,2-9 2 0,-2 9 4 15,0 0 0-15,0-9 1 0,0 9-8 0,0 0 8 16,9-2-4-16,-9 2 6 0,0 0 3 0,16 5-8 15,-7-1 7-15,3 1-2 0,-2 1-3 0,1 1 2 16,4-1 6-16,-3 0 1 0,6 3 0 0,0-3-3 16,-3 0-3-16,1 4 1 0,-1-3-3 0,4-1-10 15,-1 0-4-15,-5-4 0 0,4 0-3 0,-2 1 5 16,-1-3 1-16,-1 3-3 0,-4-5 4 0,3 2 8 16,-2 0 0-16,-3 0 1 0,-7 0-3 0,10 0 5 15,-10 0 3-15,0 0 1 0,12-1 1 0,-12 1 1 16,5-2-3-16,-5 2 1 0,0 0-4 0,0 0-1 0,0 0 3 15,0 0 1-15,0 0-5 0,0 0-11 16,9 2-4-16,-9-2 3 0,0 0 4 0,0 0-1 16,0 0 4-16,7 5 2 0,-3-1 3 0,-4-4-2 15,9 4-13-15,-2-4 22 0,-7 0-18 0,14 0-20 16,-3-2 8-16</inkml:trace>
  <inkml:trace contextRef="#ctx0" brushRef="#br0" timeOffset="-202435.2">27346 16061 22 0,'9'-2'18'0,"-3"-3"15"15,2 2 9-15,-4 0-8 0,-4 3 8 0,7-4-7 16,-7 4-5-16,6-3 4 0,-6 3-6 0,0 0 0 15,0 0-13-15,5-6 8 0,-5 6-5 0,0 0-1 16,0 0 2-16,0 0-10 0,0 0 8 0,0 0-6 16,-12 26 2-16,9-20 0 0,2 2-1 0,-1 1-4 15,2 2 4-15,2 1-1 0,1 2-1 0,1 0 3 16,4 1-10-16,4-3-8 0,2 2-14 0,10-2-26 16,3-1-39-16,3-3-90 0,1-3 39 0</inkml:trace>
  <inkml:trace contextRef="#ctx0" brushRef="#br0" timeOffset="-201545.75">27767 14447 17 0,'8'10'36'0,"5"2"-5"16,1 3 0-16,0-1-1 0,4 7-2 0,2 1-5 15,0 0 1-15,0 2-5 0,-2 1 6 0,0 0-9 16,-2 0 0-16,0 0-5 0,-3 3 2 0,0-2-2 16,-2 2-5-16,-2-1 1 0,1 2-1 0,-4 0-6 15,-1 0 7-15,-3-1-2 0,-4-1-1 0,0 1 2 16,-3-1 9-16,1-1-4 0,-6 2 7 0,1-2 1 16,0 2-4-16,-4-1-1 0,0-1-4 0,4 3 5 15,-3 3-4-15,3-4 2 0,-2 2-5 0,0-1-4 16,2 2 0-16,4-1 10 0,-3 1-14 0,3 0 1 15,4 2-2-15,0 0-2 0,-2 1 3 0,7 1 4 16,-3-3-7-16,2 2 5 0,3-4 1 0,-1 0 0 16,1 1 1-16,1-1-5 0,3-2 4 0,-2-1 5 15,1 0-5-15,-5-2 3 0,6-2 0 0,-4-4-2 16,-1 0 1-16,-1 0 6 0,1 0-2 0,-1-2-7 16,-5 0-21-16,-3-1-8 0,-4 1-9 0,-1-3-10 15,-3 2-35-15,-9 0-86 0,-2 1 38 0</inkml:trace>
  <inkml:trace contextRef="#ctx0" brushRef="#br0" timeOffset="-200661.94">25605 14695 19 0,'-13'32'34'0,"4"3"-3"16,-2-1 1-16,6 0-7 0,-3 0-3 0,3-2-2 15,5 3-1-15,-2-2-2 0,4 2 0 0,0 0-6 16,1 0 1-16,3 0 2 0,-2-1 0 0,3 12-6 16,0-12 3-16,-1 1-2 0,1 10 3 0,-1-10-1 15,-1 11-6-15,-5-12 3 0,0 12 4 0,-2-10-9 16,0 9 14-16,-5-9-1 0,3 8 1 0,-5-13-3 16,-1 3-2-16,0-1 1 0,1 0 3 0,-1-1-8 0,-1 1 8 15,3-2-10-15,-2 1 2 0,1-2-1 16,0 0 6-16,1 1 1 0,2-1-11 0,2-1 12 15,4 1-2-15,-2 0-5 0,4 0-1 0,-1 1 9 16,2-1-7-16,7 1-6 0,-1-1-2 0,0 2 20 16,5 0-20-16,-1-2 0 0,3 2 5 0,2 0-6 15,2-4 18-15,0 0-5 0,2 0-3 0,-2-4 0 16,-1-1 3-16,3 1-4 0,-2-5-2 0,-1 1 7 16,-6-5-6-16,5-3-6 0,-5-1-9 0,1 1-21 15,-3-4-7-15,-2 0-22 0,0-2-47 0,0 2-113 16,-5-4 49-16</inkml:trace>
  <inkml:trace contextRef="#ctx0" brushRef="#br0" timeOffset="-199957.29">24262 16721 28 0,'0'0'50'0,"0"0"-2"0,0 0-4 15,0 0-9-15,0 0 4 0,0 0-2 0,13 14-9 16,-8-6 0-16,0 4 0 0,-2-1-4 16,2 6-5-16,0-3 0 0,-1 4-2 0,1-3 3 0,0 0-6 15,1 0-1-15,1-2 2 0,-2-1 0 0,1-2-4 16,4 4 0-16,-1-3-4 0,0-4 5 15,1 0 0-15,7-1-1 0,1-3 2 0,3-1 0 16,5-3-6-16,5-4 0 0,1-5-2 0,1-3 2 16,16-9-4-16,-4 1 0 0,0 2-3 0,-1-5-11 15,-13 5-9-15,2-2-21 0,0 2-11 0,-2 3-35 0,-4 1-93 16,-2-1 41-16</inkml:trace>
  <inkml:trace contextRef="#ctx0" brushRef="#br0" timeOffset="-198981.92">26551 16945 26 0,'0'0'100'0,"2"-2"-11"0,-2 2-12 15,0 0-6-15,0 0-4 0,2-9-17 0,-2 9-1 16,0 0-3-16,0 0-5 0,0 0-5 0,0 0-13 15,0 0 15-15,0 0-14 0,14 14-4 0,-12-4 0 16,-2-2-4-16,3 5-2 0,-1 0-10 0,0 3 8 16,0 0-11-16,0 1 11 0,-2 0 3 0,2 2-16 15,1-1 9-15,-3 0-6 0,2 0-1 0,0-1 0 16,1-2-1-16,1 1 0 0,1-5 2 0,-1 1 1 16,3-5 6-16,-1 1-1 0,6 0-6 0,-1-4 4 15,9 1 0-15,-2 1-1 0,9-5-5 0,4-3 0 16,3-6 6-16,5 2-9 0,10-8 7 0,-13 4-4 15,18-11-1-15,-9 1-6 0,-9 5 8 0,-1-1-15 16,-3 2-9-16,1-2-7 0,-3 3-10 0,-3-2-16 16,-8 5-68-16,0 0-133 0,-3 0 58 0</inkml:trace>
  <inkml:trace contextRef="#ctx0" brushRef="#br0" timeOffset="-198601.09">26843 17225 43 0,'9'8'71'0,"2"-1"-3"0,7-2-6 15,0-1-5-15,9-2-1 0,4-1 4 0,5-6-16 0,18-2 4 16,-2-4-8-16,7-5 1 0,-1-3-24 0,3 0-23 16,28-9-27-16,-8-3-62 0,-25 8-103 0,27-16 46 15</inkml:trace>
  <inkml:trace contextRef="#ctx0" brushRef="#br0" timeOffset="-164921.44">9659 8701 9 0,'0'0'11'0,"0"0"-6"15,0 0 2-15,0 0-7 0,7 2 7 0,-7-2-2 16,0 0-1-16,0 0 1 0,7 2 2 0,-7-2 0 15,0 0-7-15,0 0 3 0,9 1 1 0,-9-1-1 16,0 0-5-16,9 3 0 0,-9-3 3 0,0 0 0 16,0 0 5-16,10 0-3 0,-10 0-3 0,0 0 2 15,0 0 0-15,0 0 0 0,10 0 6 0,-10 0-5 16,0 0-3-16,10-2-3 0,-10 2 5 0,7-2 2 16,-7 2-2-16,7-2-2 0,-7 2 6 0,0 0-9 15,0 0 3-15,8-3 0 0,-8 3 4 0,0 0-6 16,0 0 3-16,14 1 0 0,-14-1-5 0,0 0 4 15,0 0 3-15,10 0-6 0,-10 0 3 0,7 2 3 16,-7-2 0-16,0 0-1 0,11 1 2 0,-11-1-8 16,10 0 6-16,-10 0-3 0,8 1 1 0,-8-1-4 15,10 1 5-15,-10-1-1 0,9 0-1 0,-9 0-4 16,11 1 11-16,-11-1-8 0,12 0 1 0,-12 0-7 0,10 0 11 16,-10 0-1-16,11 0-2 0,-11 0-1 15,10-1 6-15,-10 1-9 0,9 0 8 0,-9 0-9 16,10-1 9-16,-10 1-1 0,0 0-1 0,14 0-1 0,-14 0-6 15,8 0 10-15,-8 0-8 0,0 0 1 0,9 0 3 16,-9 0 0-16,0 0-3 0,0 0-2 0,0 0 7 16,10 1-3-16,-10-1-1 0,0 0 2 0,0 0-4 15,5 3-1-15,-5-3 5 0,0 0-2 0,0 0 2 16,0 0 2-16,0 0-4 0,0 0-1 0,0 0 2 16,0 0 3-16,0 0-2 0,0 0 3 0,0 0-9 15,0 0 6-15,0 0-2 0,0 0 6 0,0 0 2 16,0 0-7-16,6 2 3 0,-6-2-3 0,0 0 1 15,0 0-3-15,0 0 2 0,0 0-1 0,0 0 2 16,0 0-6-16,0 0 10 0,0 0-9 0,0 0-1 16,0 0 2-16,0 0 2 0,0 0 3 0,0 0 0 15,0 0-5-15,0 0 10 0,0 0-6 0,0 0-5 16,0 0 4-16,0 0 0 0,0 0-4 0,0 0 2 16,0 0 4-16,0 0 3 0,0 0-4 0,0 0 1 15,0 0-3-15,0 0-2 0,0 0 5 0,0 0-1 16,0 0-1-16,0 0 5 0,0 0-3 0,0 0-4 15,0 0 5-15,0 0-4 0,0 0-1 0,0 0 1 16,0 0-2-16,0 0 3 0,0 0 0 0,0 0-2 16,0 0 1-16,0 0 0 0,0 0 0 0,0 0-1 15,0 0 0-15,0 0 4 0,0 0-7 0,0 0 7 16,0 0-1-16,0 0 1 0,0 0-3 0,0 0 2 16,0 0 0-16,0 0 2 0,0 0-2 0,0 0 0 15,0 0 1-15,0 0-5 0,0 0 0 0,0 0 7 16,0 0-6-16,0 0 2 0,0 0-1 0,0 0 7 15,0 0 0-15,0 0-1 0,0 0-5 0,0 0 5 16,0 0-10-16,0 0 3 0,2-12-3 0,-2 12 3 16,0 0 8-16,0 0-10 0,0 0 5 0,1-9-4 15,-1 9 3-15,0 0-1 0,0 0 0 0,0 0-5 16,0 0 0-16,0 0-1 0,4-7-1 0,-4 7 4 16,0 0-3-16,0 0 5 0,0 0-12 0,0 0 11 15,0 0-8-15,0 0-12 0,0 0 6 0</inkml:trace>
  <inkml:trace contextRef="#ctx0" brushRef="#br0" timeOffset="-162755.91">11300 10439 10 0,'0'0'18'0,"0"0"-7"15,0 0 3-15,0 0-4 0,0 0 0 0,0 0-4 0,0 0 2 16,0 0 2-16,0 0-6 0,0 0 3 16,0 0-2-16,-12-2-6 0,12 2-2 0,0 0-6 15,0 0 7-15,0 0-6 0,0 0 6 0,0 0-13 16,0 0 20-16,0 0-12 0,0 0-6 0,-6 3 14 0,6-3-12 15,0 0 10-15,0 0-8 0,0 0-8 0,0 0 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29:45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6853 5103 32 0,'0'0'63'0,"0"0"-1"0,0 0-4 16,0 0-11-16,0 0-4 0,0 0 3 0,0 0-11 16,0 0 1-16,0 0-8 0,0 0 2 0,0 0-3 15,0 0 0-15,0 0-4 0,0 0 2 0,0 0-2 16,0 0-3-16,0 0 0 0,0 0 2 0,0 0-6 16,0 0 11-16,0 0-5 0,0 0-4 0,0 0 2 15,0 0 8-15,0 0-5 0,0 0-3 0,0 0 4 16,0 0-3-16,0 0 3 0,0 0-6 0,0 0 3 15,0 0 12-15,0 0-16 0,0 0 6 0,0 0 2 16,0 0 7-16,0 0-11 0,0 0 2 0,0 0-2 16,0 0 4-16,0 0-6 0,0 0 5 0,0 0 0 15,0 0 1-15,0 0 2 0,0 0 12 0,0 0-12 16,0 0 2-16,0 0-2 0,0 0 7 0,0 0-2 16,0 0-8-16,0 0-1 0,0 0-4 0,0 0 1 15,0 0 3-15,0 0-8 0,0 0-2 0,0 0 4 16,0 0-7-16,-23-1-4 0,23 1 4 0,0 0-2 15,0 0 0-15,0 0-2 0,-6-2 1 0,6 2-9 16,0 0 8-16,0 0 0 0,0 0 2 0,0 0-4 0,0 0 0 16,0 0-1-16,0 0-1 0,0 0 1 0,0 0 2 15,0 0-2-15,0 0-1 0,0 0-2 0,0 0 2 16,0 0 0-16,0 0 7 0,0 0-6 16,0 0-7-16,0 0 3 0,0 0 2 0,0 0 9 0,0 0-6 15,0 0-2-15,0 0 0 0,0 0-2 0,0 0-3 16,0 0 1-16,0 0 4 0,0 0-1 15,0 0 6-15,0 0-7 0,0 0 7 0,0 0-2 16,0 0 2-16,0 0 0 0,0 0-1 0,0 0 0 0,0 0-1 16,0 0 1-16,0 0 1 0,0 0-2 0,-11 0 3 15,11 0-1-15,0 0-2 0,0 0 2 0,0 0-4 16,0 0 11-16,0 0-7 0,0 0 11 0,0 0-14 16,0 0-1-16,0 0 3 0,0 0-3 15,0 0-1-15,0 0 0 0,0 0-1 0,0 0 0 0,0 0 1 16,0 0 3-16,0 0-4 0,0 0 1 0,0 0 2 15,0 0-7-15,0 0 5 0,0 0-4 0,0 0 0 16,0 0 2-16,0 0-1 0,0 0-2 0,0 0-1 16,0 0 3-16,0 0-4 0,0 0 3 0,0 0 4 15,0 0-4-15,0 0-1 0,0 0 6 0,0 0-5 16,0 0-1-16,0 0 4 0,0 0-3 0,12 17 1 16,-12-17-3-16,4 3 2 0,-4-3-5 0,0 0 4 15,5 7 0-15,-5-7-5 0,5 1 24 0,-5-1-15 16,7 4-7-16,-7-4-1 0,10 2-3 0,-10-2 0 15,8 3 7-15,-3-1 3 0,1 2-3 0,3-2 4 16,0 0 0-16,-1-2 5 0,2 3-12 0,1-2 0 16,1-1 8-16,1 2-4 0,-2-2 1 0,2 0-5 15,0 0 12-15,0 2-8 0,4 0 5 0,-2-2-5 16,2 2 2-16,0-4-3 0,1 2 4 0,-1 0-5 16,0 2 1-16,1-1 6 0,-1 0-5 0,2-3 0 15,-1 2 1-15,1 0 0 0,2 1-1 0,-5-1 4 16,3 0-2-16,1 0 2 0,1 0-3 0,1-1 6 15,-3-1-8-15,3 1 0 0,6 0 3 0,-6-1 0 16,-2 2-2-16,2-2 6 0,6 1-8 0,-6-2-1 16,6 1 1-16,-9 0 4 0,3-2 0 0,5 2 0 15,-4-1-3-15,2 1 3 0,3-3 3 0,-1-1 1 16,0 3-6-16,-5 0 0 0,1-1 1 0,-3 1 2 16,3 0-6-16,4-2 9 0,-5 1-13 0,-2 0 13 15,1 1-4-15,-1 0-1 0,-2 1 7 0,2-1-11 16,-2 0 4-16,0 0-1 0,-5 2 8 0,2-1 4 0,-2 0-13 15,0-1-1-15,-3 2-2 0,-1 0 8 16,0 0-5-16,-1 0 2 0,-1-1-2 0,-7 2 0 16,13 0 0-16,-13 0 6 0,8-2-7 0,-8 2 2 15,7-2 0-15,-7 2-2 0,0 0 6 0,0 0-1 0,8-2-4 16,-8 2 5-16,0 0-1 0,0 0-3 0,0 0-1 16,0 0 3-16,0 0-4 0,0 0 5 15,0 0-5-15,0 0 4 0,0 0-2 0,0 0 3 16,10 2-1-16,-10-2-1 0,0 0 0 0,0 0 5 0,0 0-7 15,0 0 5-15,0 0-1 0,0 0-4 0,0 0 4 16,0 0 2-16,0 0-1 0,0 0 1 0,0 0-5 16,0 0 5-16,0 0 0 0,0 0-2 15,0 0-3-15,0 0 21 0,0 0-17 0,0 0-2 0,0 0 4 16,0 0 0-16,0 0-4 0,0 0 1 0,0 0 0 16,0 0 4-16,0 0-7 0,0 0 4 0,0 0-2 15,0 0 2-15,0 0 10 0,0 0-7 0,0 0-6 16,0 0 4-16,0 0-4 0,0 0 7 15,0 0-6-15,0 0 2 0,0 0-3 0,0 0 7 0,0 0-8 16,0 0 2-16,0 0 0 0,0 0 3 0,0 0-3 16,0 0 0-16,0 0-1 0,0 0 2 0,0 0 0 15,0 0 0-15,0 0-2 0,0 0 1 0,0 0 3 16,0 0-7-16,0 0 4 0,0 0-3 0,0 0 5 16,0 0-2-16,0 0-4 0,0 0 0 0,0 0 1 15,0 0-5-15,0 0 11 0,0 0-5 0,12 2 4 16,-12-2 1-16,9-2-1 0,-9 2-7 0,11 2 5 15,-11-2-1-15,14-3 2 0,-3 2 5 0,1-1 0 16,0 2-9-16,3 0 5 0,3-3-3 0,-4 3-1 16,-2 0 0-16,0-2 2 0,5 2 7 0,-3-1-4 15,5 0 2-15,-2-2-3 0,1 2 1 0,1 0-6 16,0 0 4-16,-1-1 0 0,0 1 1 0,0-2-1 16,1 3 3-16,0 0-2 0,-1 0 1 0,4-3-1 15,-4 3 1-15,3 0 3 0,2 0 0 0,-3-2-9 16,0 1 6-16,0 1 5 0,-2-1-3 0,4 1-5 15,-3-2-2-15,-1 4 2 0,3-2 1 0,-2-2-2 16,-3 0 3-16,2 3-3 0,0-2-3 0,-4 1 9 16,-2 0-6-16,-2 0 0 0,1 1 5 0,1-1-7 15,-4 1 6-15,-8-1-1 0,14-1 0 0,-8 2-5 16,-6-1-2-16,0 0 8 0,12 0 1 0,-12 0-4 16,0 0 7-16,8 0-7 0,-8 0 2 0,0 0 1 0,0 0 3 15,0 0-5-15,0 0 4 0,7 3-3 16,-7-3 5-16,0 0-1 0,0 0 4 0,0 0-4 15,0 0 3-15,0 0-6 0,0 0 7 0,0 0-4 0,0 0-1 16,0 0 1-16,0 0 0 0,0 0 0 0,0 0-1 16,0 0 0-16,0 0 2 0,0 0-6 0,0 0 6 15,0 0 1-15,0 0-10 0,0 0 2 16,0 0 5-16,0 0-6 0,0 0 5 0,0 0-2 0,0 0 4 16,0 0-6-16,0 0 1 0,0 0 1 0,0 0-1 15,0 0 0-15,0 0 2 0,0 0 0 0,0 0 0 16,0 0 3-16,0 0 3 0,0 0 6 0,0 0-8 15,0 0 2-15,0 0 5 0,0 0-3 16,0 0-1-16,0 0 1 0,0 0-3 0,0 0 1 0,0 0 1 16,0 0-2-16,0 0 0 0,0 0-4 0,0 0-1 15,0 0 5-15,0 0-5 0,0 0 5 0,0 0-7 16,0 0 1-16,0 0 0 0,0 0-2 0,0 0 1 16,0 0-4-16,0 0-1 0,0 0 2 0,0 0 2 15,0 0 2-15,0 0-2 0,0 0 0 0,0 0 2 16,0 0-3-16,0 0 3 0,0 0-3 0,0 0 2 15,0 0-1-15,0 0-1 0,0 0 4 0,0 0-1 16,0 0-2-16,0 0-2 0,0 0 2 0,0 0-3 16,0 0-1-16,0 0-3 0,0 0-20 0,0 0-27 15,0 0-36-15,0 0-54 0,0 0-178 0,-23 3-347 16,23-3 154-16</inkml:trace>
  <inkml:trace contextRef="#ctx0" brushRef="#br0" timeOffset="1750.37">3446 2100 39 0,'0'0'51'0,"0"0"11"0,0 0-22 15,0 0 4-15,11 2-8 0,-11-2-2 0,0 0 1 16,0 0-13-16,12 1 6 0,-12-1-3 0,11 3 4 15,-11-3 8-15,16 0-6 0,-6 1 6 0,1 0-10 16,3-2 12-16,-2 1-4 0,7-1-1 0,-2-2-10 16,2 1 10-16,3-3-9 0,-3 3-2 0,8-5-1 15,-5 1-5-15,5-5 5 0,-3-2 1 0,3 2-5 16,-2-5 1-16,1 2-3 0,-2-5 4 0,-3 1-11 16,0 0-6-16,-4 4 13 0,0-6-7 15,-2 6 6-15,-6-1-6 0,2 1 2 0,-2-1-8 0,-5 5 10 16,0-1 0-16,-1 1-5 0,-2 1-18 0,-1 9 16 15,-5-16-6-15,5 16-1 0,-13-11 16 16,4 5-29-16,-1 2 10 0,-2 3 2 0,-1-1 1 16,13 2-3-16,-25 3 1 0,12-1 8 0,-3 4-3 15,-1-1-9-15,-1 1 5 0,3 3-2 0,-2 3 4 0,3-1-6 16,-1 2 9-16,4 1 3 0,0 1-5 0,1 1-2 16,2 0 0-16,3 2 8 0,2 0-5 15,0 0 0-15,3 2-5 0,2-4 8 0,1 3-13 16,2-3 12-16,4 4-2 0,1-5-5 0,5 5 7 15,-3-7 0-15,3 4-1 0,-2-2-11 0,5 4 11 16,-3-6-12-16,2-2 10 0,-2 2 1 0,3-2 5 16,0 0-8-16,1-1 2 0,0-5-10 0,-2 2-21 15,-1 0-16-15,-1-7-21 0,-2 4-83 0,6 0-162 16,-6-1 72-16</inkml:trace>
  <inkml:trace contextRef="#ctx0" brushRef="#br0" timeOffset="2170.44">4350 1762 47 0,'0'0'119'0,"13"17"-18"0,-8-9-10 0,-3 5-10 16,-2 2-5-16,0 0-11 0,0 4-3 0,-5 0-7 15,1 7-17-15,-1-1 11 0,-4-1-11 0,-1 1 1 16,2 0-5-16,-6-2-8 0,7-5 7 0,-6 4-27 16,4-7-2-16,-1-1-20 0,-3 1-15 0,4-7-2 15,0 1-12-15,-2-1 5 0,0-3-16 0,1 1 2 16,10-6 1-16,-22 2 0 0,22-2 0 0,-20-6 1 16,10 1 10-16,-1-3 0 0,1-1 14 0,0-3 5 15,1 5 0-15,4-3 20 0,-4 0-1 0,9 10 27 16,-9-15 2-16,9 15 5 0,-4-13 0 0,4 13-9 15,0 0 4-15,-5-13-3 0,5 13-2 0,0 0-7 16,0 0-3-16,0 0-1 0,0 0-1 0,0 0 6 16,18-7-10-16,-18 7 8 0,0 0-2 0,33 12 0 15,-15-5-8-15,1 0 2 0,-2 1 2 0,3-1 2 16,6 2-2-16,-7-3-1 0,8 3 1 0,-7-3-2 16,0-2-13-16,1 0 5 0,1-1-19 0,-3-3-11 15,2-4-18-15,-1-1-35 0,6-4-94 16,-8-3 43-16</inkml:trace>
  <inkml:trace contextRef="#ctx0" brushRef="#br0" timeOffset="2624.64">4484 1555 64 0,'0'0'57'0,"0"0"2"0,0 0-11 16,0 0-4-16,0 0 2 0,0 0-4 0,0 28-11 15,4-9 3-15,2 9 3 0,1 4 2 0,5 12-6 16,1 1 7-16,1 2-11 0,3 1 9 0,-3 3-6 16,1 1 1-16,-1-3-5 0,0 4-6 0,1-2 3 15,0-1-6-15,-1 0 8 0,0-5-12 0,-3 1 0 16,-3-13 9-16,2 1-9 0,-1-3-4 0,2 2 4 16,-3-5 7-16,1-2-6 0,-2-8-3 0,-2-3-1 15,-1-3-4-15,-2-5 4 0,-2-7 11 0,7 12 13 16,-7-12 15-16,0 0-4 0,0 0-4 0,0 0-8 15,0 0-6-15,-20-39-6 0,13 7 2 0,-5 2-7 16,-3-15-2-16,1-2-4 0,5 2-18 0,-1-2-3 16,-4 0-7-16,7 2-2 0,1-3-1 0,-1 3-12 15,2-1 14-15,0 13 0 0,4-1 0 16,-3 3 3-16,3 4 10 0,2 1-12 0,-1 10 1 16,2 0-2-16,-1 6-11 0,1 1 4 0,-2 9-2 15,9-11-7-15,-9 11 13 0,13-2 0 0,-3 2 8 0,-10 0-9 16,23 9 12-16,-6 0-6 0,0 1-3 0,-2 2 16 15,3 6-5-15,-4-2 6 0,2 5-1 16,1 1-1-16,-5 2 0 0,-2-5 9 0,-1 7-15 16,1-2 19-16,-4 3-8 0,2-2 1 0,-7-1-20 15,-2 2-33-15,-5-1-29 0,-2 2-50 0,-5 3-138 16,-2-2 61-16</inkml:trace>
  <inkml:trace contextRef="#ctx0" brushRef="#br0" timeOffset="2927.8">3836 2900 101 0,'-11'9'109'15,"11"-9"-4"-15,-13 10-27 0,13-10-10 0,0 0-10 16,-7 11-14-16,7-11-1 0,0 0-5 0,0 0-4 15,55-7-13-15,-18-4 8 0,16-9-3 16,2-3-1-16,28-14-8 0,0 1-2 0,4-3-11 16,4-4 6-16,1 0-6 0,0 1 11 0,1-3-1 15,-6 3 0-15,1-2 9 0,0 1 7 0,-29 18 17 16,22-11-1-16,-27 16 4 0,-1-1-12 0,-3 1-6 0,-3 1-5 16,-13 6-17-16,0 6-4 0,-4-2-10 15,-2 0-19-15,-7 3-17 0,-6 2-22 0,-1 0-15 16,-14 4-86-16,13-2-176 0,-13 2 78 0</inkml:trace>
  <inkml:trace contextRef="#ctx0" brushRef="#br0" timeOffset="3478.61">5379 1726 73 0,'0'0'159'0,"0"0"-15"16,-11-7-18-16,11 7-14 0,0 0-25 0,0 0-27 16,0 0-16-16,0 0-19 0,0 0 11 0,22-17-12 15,-5 9-15-15,-1 2 7 0,3-1-6 0,7-3 8 16,-5 5-13-16,4-2 9 0,3-3 1 0,-1 7-12 15,-5 0 2-15,-2 3 3 0,1 3-2 0,0 0-5 16,-1 4 8-16,-3 2-5 0,-2 2 2 0,-2 4-1 16,-2 1-2-16,-1 7 6 0,-6 2-3 0,-5 3 7 15,-3-1-2-15,-1 4 5 0,-3-3-11 0,-5 4 6 16,-1-3-2-16,-4 0-1 0,2-1 8 0,-1-1-7 16,3 0 2-16,-5-4-2 0,7-6-3 0,5-7 3 15,-1-1 2-15,3-1 5 0,5-8 20 0,-5 9 1 16,5-9 5-16,0 0-3 0,0 0-2 0,32 0 3 15,-2-7-1-15,21-11-8 0,6 0-6 0,0-1-12 16,33-10-36-16,0 0-29 0,-1 3-34 0,0-7-33 16,-6-1-92-16,3 7-227 0,-31 3 101 15</inkml:trace>
  <inkml:trace contextRef="#ctx0" brushRef="#br0" timeOffset="6133.13">9711 4437 14 0,'0'0'22'16,"0"0"2"-16,0 0-3 0,0 0 0 0,0 0-2 16,0 0 3-16,0 0 0 0,0 0-4 0,0 0-1 15,0 0 5-15,0 0 2 0,0 0 0 0,5-4-4 16,-5 4 8-16,0 0-3 0,0 0 2 0,0 0 2 16,0 0-3-16,0 0-1 0,0 0 0 0,0 0 8 15,0 0-3-15,0 0-5 0,0 0 1 0,0 0-2 16,0 0 16-16,0 0-15 0,0 0-3 0,0 0-4 15,0 0-4-15,0 0 2 0,0 0 0 0,0 0-1 16,0 0-5-16,0 0 2 0,0 0 3 0,0 0-1 16,0 0-8-16,0 0 3 0,0 0 0 0,0 0-3 15,0 0 4-15,0 0-3 0,-7-12 0 0,7 12-7 16,0 0 4-16,0 0 2 0,0 0-5 0,0 0 2 16,0 0 11-16,0 0-14 0,-3-9 0 0,3 9 4 15,0 0 6-15,0 0-10 0,0 0-5 0,0 0-4 16,0 0 12-16,0 0 2 0,0 0 0 0,0 0-4 15,0 0-1-15,0 0 1 0,-4-6 8 0,4 6-12 16,0 0 10-16,0 0-2 0,0 0-2 0,0 0 3 16,0 0-12-16,0 0 7 0,0 0-2 0,0 0 1 15,0 0-9-15,0 0-14 0,0 0-7 0,0 0-34 16,0 0-73-16,0 0-149 0,0 0 65 0</inkml:trace>
  <inkml:trace contextRef="#ctx0" brushRef="#br0" timeOffset="55550.23">8974 5078 5 0,'0'0'14'0,"0"0"5"16,0 0-4-16,0 0 1 0,0 0 5 0,0 0-1 16,0 0 0-16,0 0-2 0,0 0 1 0,0 0 5 15,0 0 0-15,0 0 2 0,0 0-6 0,0 0 9 16,0 0-7-16,0 0 1 0,0 0-7 0,0 0-1 16,0 0 0-16,0 0 2 0,0 0 2 0,0 0-3 15,0 0 1-15,0 0 0 0,0 0-3 0,0 0 0 16,0 0 4-16,0 0-11 0,0 0 4 0,0 0 1 15,0 0 0-15,0 0 0 0,0 0-8 0,0 0 17 16,0 0-18-16,0 0 1 0,0 0 4 0,0 0-4 16,0 0-1-16,0 0 5 0,0 0 3 0,0 0-5 15,0 0 2-15,0 0 1 0,0 0 3 0,0 0 3 16,0 0-7-16,0 0-2 0,0 0 16 0,0 0-10 16,0-9 3-16,0 9-4 0,0 0 0 0,0 0 5 15,0 0-1-15,0 0 2 0,0 0 1 0,0 0 3 16,0 0-3-16,0 0-1 0,0 0 5 0,0 0-4 15,0 0-1-15,0 0 0 0,0 0 12 0,0 0-13 16,0 0 8-16,0 0 3 0,0 0 5 0,0 0-10 16,0 0 10-16,0 0-6 0,0 0 8 0,0 0-6 15,0 0 0-15,0 0-4 0,0 0-1 0,0 0-3 16,0 0-3-16,0 0-5 0,0 0 2 0,0 0-4 16,0 0 2-16,0 0 3 0,0 0-10 0,0 0-3 15,0 0 8-15,0 0-11 0,0 0 6 0,0 0-1 16,0 0 5-16,0 0-8 0,0 0-2 0,0 0-2 15,0 0 1-15,0 0-5 0,0 0 11 0,0 0-13 16,0 0-8-16,0 0-4 0,0 0 21 0,0 0 0 16,0 0-7-16,0 0 5 0,-5 23 1 0,5-23 3 15,1 10 0-15,-1-10-14 0,0 11 12 0,0-11-2 16,0 10 8-16,1-5-4 0,-1-5 7 0,1 13-12 16,1-5 6-16,-1-1-10 0,-1 1 22 0,0-8-17 15,0 19-10-15,0-9 5 0,0 1 7 0,1 1 4 16,-1-1-1-16,0 0-6 0,0 5 7 0,3-4-10 15,-2 4 7-15,-1 0 1 0,0 1-2 0,1 0 0 16,0 1-1-16,1-3 4 0,-2 1-2 0,0 1 3 16,1 0-2-16,-2 0-6 0,1 1 7 0,-2-4-9 15,4 4 9-15,-4-1-6 0,2 0 4 0,-1-1 3 16,1 1 2-16,-1 0-3 0,1-2 6 0,-1 0-8 16,1 3-1-16,1-5 2 0,-2 2 3 0,-2-4-2 15,3 3 0-15,0-4 2 0,0 1-2 0,3-1-3 16,-6-1 3-16,3-2-2 0,0-7 1 0,-1 11-3 15,1-2 2-15,0-9 2 0,1 7 5 0,-1-7-4 16,0 0-5-16,0 8 0 0,0-8-1 0,0 0 6 16,3 8 0-16,-3-8 6 0,0 0 1 0,0 0-15 15,0 0 3-15,0 0 3 0,0 0 3 0,0 0-3 16,0 0 1-16,0 9 1 0,0-9-2 0,0 0-1 16,0 0 2-16,0 0 2 0,0 0 0 0,0 0 0 15,0 0-4-15,0 0 3 0,0 0-1 0,0 0 0 16,0 0 8-16,0 0-6 0,0 0-3 0,0 0 2 15,0 0 1-15,0 0-5 0,0 0 4 0,0 0-7 16,0 0 2-16,0 0 5 0,0 0 0 0,0 0-5 16,0 0 8-16,0 0-6 0,0 0 2 0,0 0-8 15,0 0 5-15,0 0-1 0,0 0 2 0,0 0 1 16,0 0 3-16,0 0 5 0,0 0-23 0,0 0 8 16,0 0 1-16,0 0 1 0,0 0 7 0,0 0-8 15,0 0 6-15,0 0-7 0,0 0 5 0,0 0 1 16,0 0-3-16,0 0-4 0,0 0 9 0,0 0-10 15,9 0-1-15,-9 0 10 0,0 0-7 0,0 0-1 16,0 0-1-16,0 0 3 0,0 0 0 0,0 0-7 16,0 0 14-16,0 0-3 0,-17 9 3 0,12-6-5 15,-1 1 0-15,-1 0 4 0,-2 1-1 0,3 0 2 0,-3 0-6 16,1 0 2-16,1-2 1 0,-2 3-6 16,2-2-2-16,1 0 5 0,1 1 9 0,-2 0-2 15,2-1-2-15,5-4-6 0,-6 6 2 0,2-2 2 16,4-4-5-16,-4 6 9 0,4-6-8 0,-1 7-5 0,1-7 9 15,0 0 3-15,9 13-1 0,-9-13 1 16,15 4 3-16,-3-2-4 0,-2 1 10 0,4-2-14 16,3 1-2-16,2-2-2 0,-6 1 6 0,6-1-3 15,-3 0-5-15,0 0 9 0,-3 0 3 0,-1 0-9 16,-12 0 3-16,21 0-2 0,-12 0 3 0,-9 0-1 0,14 1 1 16,-14-1-4-16,0 0-3 0,11 1-5 15,-11-1 6-15,0 0-1 0,0 0 6 0,0 0-1 16,0 0 3-16,0 0-4 0,0 0 2 0,-23 30 7 15,12-24-1-15,-2 2-3 0,-2 1-1 0,0 0 13 16,1 0-5-16,2-1 3 0,0-2-2 0,-1 0-3 0,2 1-1 16,1-2-2-16,0 1 5 0,2 0-5 0,8-6 2 15,-11 6-5-15,11-6 2 0,-11 6 1 16,11-6 1-16,-5 7-3 0,5-7 3 0,0 0-1 16,0 0-2-16,0 0-1 0,8 16-2 0,-8-16 4 15,11 7-2-15,-3-5-8 0,1 2 9 0,2-1 0 0,1-2 2 16,-2 0-1-16,-10-1-3 0,24 1-2 0,-12 2 5 15,-1-3-3-15,-11 0 4 0,19 1-11 16,-19-1 6-16,13 3 2 0,-13-3-1 0,0 0-7 16,12 6 0-16,-12-6-2 0,0 0 6 0,0 0-5 15,0 0 8-15,0 16-1 0,0-16-6 0,-9 14 7 0,1-8-6 16,-1 3 0-16,-1 0 11 0,-2-1-2 0,0 2-3 16,-2 2 1-16,2 0-7 0,-3-3 9 15,3 2-8-15,1-4 10 0,3 4-3 0,-1-3-4 16,1-1 1-16,1 2 0 0,3-3 5 0,4-6-6 15,-5 12 5-15,5-12-3 0,-3 11-5 0,3-11 8 0,3 12 7 16,-3-12-11-16,8 9 1 0,-3-4-2 0,5-2 12 16,1 2-15-16,0 0 7 0,3-4 0 0,1 2 0 15,-1-1-2-15,0 1-1 0,0-2 2 16,0 1 6-16,0 1-10 0,-4-3-2 0,2 3-4 16,-12-3 6-16,17 4 0 0,-11-2 1 0,-6-2-6 0,9 7 1 15,-9-7-2-15,6 10 0 0,-6-10 7 0,-2 12 1 16,2-12-2-16,-10 18-7 0,2-10 9 0,-1 2 2 15,-3 1-4-15,2-2 2 0,-4 0 4 16,0 1 1-16,4 0-2 0,-5-3 2 0,3 2 2 16,2-2 1-16,1 0-6 0,1 0 0 0,0 0 0 0,2-4 1 15,6-3-2-15,-9 6 4 0,9-6-4 0,0 0-9 16,-5 6 13-16,5-6 1 0,0 0-1 0,0 0-5 16,0 0 2-16,0 0 4 0,0 0-1 0,0 0-5 15,27 2 2-15,-27-2 1 0,0 0 1 0,15-5-2 16,-15 5-9-16,0 0 7 0,16-1 5 0,-16 1-1 15,0 0 13-15,0 0-15 0,0 0-1 0,11-1-1 16,-11 1 0-16,0 0 1 0,0 0-5 0,0 0 6 16,0 0-3-16,0 0-3 0,0 0 8 15,-1 14-3-15,1-14 1 0,0 0 1 0,0 0 1 0,-8 19-10 16,6-9 7-16,0 1 0 0,-2-1 5 0,3 1-6 16,1-11-4-16,-1 20 11 0,1-10-3 0,0 3 3 15,-2-1-12-15,4-1 7 0,-2 2 0 16,0-1 3-16,1 4-4 0,2-1 1 0,-3-3 0 15,0-12 0-15,2 25-3 0,0-9 11 0,-1 0-3 0,0 0-8 16,0-3 8-16,1 5-3 0,0-4-1 0,0 3-4 16,-1 1 5-16,0-1-5 0,0-1 4 0,1 1-2 15,1-1 11-15,-1 2-14 0,-2-2 8 0,1 1 1 16,0-1 1-16,0 3-5 0,1-3-1 0,-2 0 4 16,1 0-6-16,-1-1 2 0,0 2 2 0,1 0 0 15,-1-3 2-15,3 2-3 0,-3-3-5 0,1 2 2 16,-1 2 2-16,1-2 4 0,1 1-1 0,-2-3-6 15,0 4 4-15,1-1 5 0,-1 0-7 0,1 0 5 16,1 1-4-16,0 1 3 0,2 0-1 0,-3-3-3 16,1 4 5-16,1-3-6 0,-3 0 10 0,2-1-5 15,0 1-4-15,-1-1 5 0,1 4-5 0,-2-4 1 16,1 2-1-16,0-6 4 0,1 7-3 0,-1-5 8 16,-2 3 0-16,1 3 3 0,2-4-3 0,-2 1-2 15,0 1-6-15,-1-3 8 0,0-1-5 0,-1 4 8 16,1-3-11-16,1 1 6 0,-1-1 0 0,1-14 2 15,1 26-5-15,0-12 0 0,-1-1 2 0,2 1 0 16,-2-14 7-16,0 25-9 0,0-14 0 0,1 7-3 16,0-4 4-16,-1 1 0 0,1 2 11 0,-1 0 2 15,2 0-9-15,-2-1-6 0,0 3 4 0,4-3-9 16,-4 1 3-16,-2-2 1 0,2 3 5 0,2-2 3 16,-1 0-6-16,-1 0 3 0,0 2-3 0,0-2 1 15,1 0-1-15,-2-1 7 0,0 2 4 0,-1-1-2 16,4-2 4-16,-2-14-4 0,-2 23-1 0,5-6-1 15,-4-5 5-15,1-12-5 0,1 25 2 0,-1-14 3 16,0-11-4-16,0 21-1 0,1-10-2 0,-1-11 6 16,-1 16-5-16,1-16-2 0,-1 14 0 0,1-14 0 15,0 0-1-15,-2 15-5 0,2-15 3 0,0 0 2 16,0 0 1-16,-2 12 0 0,2-12-3 0,0 0 0 16,0 0 2-16,0 0-3 0,0 0-18 0,0 0-25 15,0 0-32-15,0 0-19 0,0 0-40 0,0 0-126 16,0 0-277-16,0 0 123 0</inkml:trace>
  <inkml:trace contextRef="#ctx0" brushRef="#br0" timeOffset="58158.49">6848 5106 17 0,'0'0'28'0,"0"0"0"0,0 0-2 0,0 0 0 16,0 0 5-16,0 0-4 0,0 0-2 15,0 0-5-15,0 0 2 0,0 0-1 0,0 0-8 16,0 0-1-16,0 0 4 0,0 0-5 0,0 0 1 15,0 0-3-15,0 0-3 0,0 0-2 0,0 0-3 16,0 0 1-16,0 0 5 0,0 0-8 0,0 0 4 0,0 0-1 16,0 0-2-16,0 0 1 0,0 0 7 0,0 0-11 15,0 0 4-15,0 0 1 0,0 0-3 0,0 0 2 16,0 0-4-16,0 0 4 0,0 0 2 16,-2 21 1-16,2-21-5 0,0 0 5 0,-1 11 0 15,1-11 0-15,0 0-3 0,0 9-4 0,0-9 6 16,-3 9-3-16,3-9 4 0,0 0 0 0,0 7-1 15,0-7 0-15,0 0-4 0,0 0 0 0,-4 9-1 16,4-9 9-16,0 0-9 0,0 0 6 0,0 0 1 16,0 0-1-16,0 0-1 0,0 0 5 0,0 0 5 15,0 0-5-15,0 0 2 0,0 0 6 0,0 0-5 16,-2 7 0-16,2-7 2 0,0 0 4 0,0 0-6 0,0 0-3 16,0 0 7-16,0 0-6 0,0 0 7 15,0 0-8-15,0 0-2 0,0 0 1 0,0 0 2 16,0 0 4-16,0 0-16 0,0 0 14 0,0 0-3 15,0 0-4-15,0 0-3 0,0 0 7 0,0 0-1 16,0 0-5-16,0 0 4 0,0 0-6 0,0 0 4 16,0 0-8-16,0 0 23 0,0 0-20 0,0 0-1 0,0 0 6 15,0 0-4-15,0 0 4 0,2 8-20 16,-2-8 17-16,0 0-5 0,0 0 5 0,0 0-3 16,3 10 5-16,-3-10 0 0,0 8-1 0,0-8 6 15,1 9 3-15,-1-9-2 0,0 0 3 0,3 13-5 16,-3-13 7-16,0 11-1 0,0-11-11 0,0 13 4 0,0-13-1 15,1 13 3-15,-1-13 5 0,0 15-6 16,0-5-5-16,0-10-1 0,-3 17-1 0,3-6 14 16,0-11-11-16,-1 20-1 0,1-9-1 0,-1-2 3 15,1-9-3-15,-4 19-3 0,1-9 4 0,2-1 1 16,0 1 5-16,1-10 3 0,0 16-15 0,0-16 7 16,-3 18-13-16,3-11 13 0,0-7-6 0,0 17 5 15,0-17 5-15,0 19-3 0,1-9 2 0,1 0-1 16,-1 1-1-16,-1-1-5 0,1 1 1 0,1 1 1 15,-2-1 5-15,1 3-9 0,0 2 11 0,-1 2-6 16,0 0-3-16,3-1 11 0,-3 0-3 0,2-1-8 16,-2 0 15-16,2 1-16 0,-1-1 7 0,0 0-7 15,0 1 7-15,-1-5-5 0,2 0 6 0,-2 2 0 16,0-1-2-16,1 2-11 0,-1-2 10 0,0-1-7 16,0 1 10-16,-1 2-7 0,2-3 14 0,1 4-11 15,-2-1 5-15,0-3-5 0,-2 1-5 0,1 2 0 16,1 1 6-16,3 0 2 0,-1 0 1 0,-2-3 0 15,0 3 0-15,0 0-4 0,-2 0-4 0,2-3 7 16,2-1-5-16,-2 1 4 0,-2 2-5 0,2 1-4 16,2 1 12-16,-1-1-5 0,0 1 1 0,2-1-6 15,-2-2 8-15,2 2 1 0,-3-5-4 0,-2 2 7 16,5 4-5-16,-3-3-3 0,2 3 3 0,1-1 3 16,-2-3-2-16,3 2-4 0,-1-2 2 0,-1 2 2 0,0-3 8 15,0 6-4-15,-1-5-2 0,1-2-16 16,-1 1 17-16,0 1-6 0,0-1-5 0,1 0 2 15,0-1 3-15,-2 2 7 0,2-3-12 0,-1-1 3 16,1 2 0-16,-2-11 5 0,-1 20-11 0,2-11 3 16,1 0 1-16,-2-9-3 0,1 17 10 0,0-9-1 15,-1-8-5-15,-1 13 3 0,1-13-6 0,3 17 8 16,-3-8-5-16,2-1 5 0,-2-8-6 0,0 19-5 16,1-11 8-16,-1-8 4 0,0 10 1 0,0-10-11 15,2 13 11-15,0-6-9 0,-2-7 2 0,0 0 2 16,3 19-1-16,-2-14 3 0,-1-5-7 0,1 12 17 15,-1-12-14-15,0 10 12 0,0-10-15 0,0 0 4 16,0 0 3-16,3 18 0 0,-3-18 3 0,0 0-9 16,0 0 1-16,1 13 0 0,-1-13 4 0,0 0-10 15,0 0 6-15,0 0 5 0,0 0-1 0,3 13-3 16,-3-13 5-16,0 0-10 0,0 0 17 0,0 0-6 16,0 0 10-16,0 0 5 0,0 0 12 0,0 0 0 0,0 0 2 15,0 0-3-15,0 0 2 0,0 0-14 16,0 0 5-16,0 0-4 0,0 0-4 0,0 0-1 15,0 0 2-15,0 0-5 0,0 0 10 0,0 0-5 16,-8-39-11-16,8 39 2 0,-4-13-3 0,4 13-2 16,-4-14 9-16,2 6-8 0,2 8 2 0,-7-13-3 0,7 13-6 15,-3-13 9-15,-3 5-2 0,6 8 4 16,-6-11-5-16,0 4 3 0,6 7 0 0,-8-11 8 16,3 6-6-16,-3-1-9 0,8 6 12 0,-10-7-1 15,10 7 5-15,-8-6-1 0,8 6-4 0,-7-7-1 16,7 7-8-16,-12-6 0 0,12 6-10 0,-13-2 3 0,13 2 10 15,-12 1-2-15,12-1-5 0,-16 1 1 16,16-1-4-16,-15 3 16 0,6-1-9 0,9-2-1 16,-19 5 4-16,2 4 3 0,3-4-12 0,0 2 0 15,5 1-1-15,-1-3 4 0,-4 3 3 0,-2 2-6 16,1 0 6-16,2 2-2 0,-1 0-3 0,3 0 5 0,-2 0 1 16,0 3-13-16,2-2 13 0,1 0-3 15,1 3 2-15,0-1 2 0,0 1 0 0,1-1-4 16,2 1 3-16,-1-2-8 0,3 3 11 0,1-1-9 15,-4 1 3-15,5-1 0 0,1-3 1 0,-1 1-2 16,4 2 2-16,-4-4 2 0,2 5-1 0,2 1 4 0,-1-1-3 16,1-1-2-16,2 2 4 0,-1-1-4 15,0-1 3-15,3 1-3 0,0-1 9 0,0 2-9 16,2 1-3-16,-3-5 7 0,2 2-4 0,-1 1-2 16,2-3 5-16,2 1 3 0,1-2-4 0,0-1-4 15,1 0 6-15,1 0-5 0,2 0 7 0,0 0-6 16,0-3 1-16,-1 2 1 0,4-4 3 0,-3 0-8 15,3 2 3-15,-3-5 3 0,3 3 0 0,4-2 0 16,-5-1 3-16,0-2 4 0,1-1-1 0,3 2-9 16,-1-2 4-16,0-1-4 0,-1 0 2 0,1-2-2 15,-1 0 0-15,2 1 2 0,-3-2 0 0,2-3 6 0,0 1-3 16,-2 1-3-16,2-2-4 0,-5-1 4 16,4 0 2-16,-2-2-3 0,-1 1 4 0,2-2-6 0,-1 0 1 15,-3-1-2-15,0 1 1 0,0-3 1 16,-1 3 7-16,1-6-10 0,-4 2 3 0,0 0 4 15,-2-1-2-15,1 0-1 0,-1-2 2 0,-3-1 0 0,1 1-5 16,0 1 13-16,1-9-5 0,-5 7-7 16,1 0 4-16,-1 1 2 0,0-2 3 0,-1 0-3 15,-1 0-2-15,-3 1 2 0,3-1 9 0,-2 1-2 16,-1 2-5-16,1 0 3 0,-2 3 1 0,1-4-7 16,-2 5 7-16,-1-2 1 0,3 3 2 0,-2-2-5 0,0 1-1 15,0 1 6-15,0 0 5 0,0 1 5 0,-2-1-5 16,0 2-2-16,-1 0-4 0,0 0-1 15,-1 0 1-15,2 0-3 0,-5 3 0 0,3-1 5 16,0 0-3-16,0 0-1 0,-2 1-2 0,-3-3-3 16,1 4 0-16,2 0-2 0,-1 2-2 0,1-2 3 0,-2-1-6 15,1 3-3-15,1 0 2 0,2 0-12 0,9 3-13 16,-18-4-18-16,18 4-18 0,-14-1-22 0,14 1-16 16,-14 0-24-16,14 0-9 0,-12 3-118 15,12-3-273-15,-12 2 120 0</inkml:trace>
  <inkml:trace contextRef="#ctx0" brushRef="#br0" timeOffset="59202.14">6851 6706 7 0,'0'0'94'0,"0"0"-4"15,0 0 0-15,-5-7-8 0,5 7-6 16,-3-6-4-16,3 6-3 0,0 0-5 0,0 0-4 16,0 0-9-16,0 0-2 0,-4-7-5 0,4 7-6 15,0 0-6-15,0 0-10 0,0 0 0 0,0 0-5 16,0 0 3-16,0 0-7 0,0 0 2 0,0 0-6 0,0 0 5 15,0 0-10-15,0 0 3 0,0 0 6 16,0 0-3-16,0 0-5 0,0 0 2 0,9 37-3 16,-6-25-1-16,1 0 6 0,-1 5-6 0,0 1-2 15,1 2 11-15,0 0-5 0,-2 3-4 0,2 2 2 0,-2 0 0 16,1 0 1-16,1-4-9 0,-1 2 8 0,-1 2-1 16,-2-5-1-16,1-2 2 0,1 1-5 0,-1 0 3 15,0 0-12-15,-2 2 8 0,1-5 17 16,0 1-12-16,3 1 1 0,-3-5 0 0,0-1-2 15,0 0-1-15,1 0 1 0,0-2-3 0,-1 0 13 0,0-1-9 16,1-2-5-16,-1-7 2 0,0 11-9 0,0-11 13 16,2 9-11-16,-2-9 1 0,1 9 6 0,-1-9 2 15,0 0-5-15,0 0-9 0,-1 10 21 16,1-10-7-16,0 0-10 0,0 0 10 0,1 6 9 16,-1-6-5-16,0 0-1 0,0 0 0 0,0 0-7 0,0 0 2 15,0 0 4-15,0 0-10 0,0 0 5 0,0 0-2 16,0 0 3-16,0 0 3 0,0 0-2 0,-8 5 7 15,8-5-7-15,0 0 4 0,0 0 0 16,0 0-6-16,-10-13-6 0,10 13 15 0,-6-10-7 0,6 10 0 16,-8-14 2-16,4 5-3 0,-1 0 1 0,1-2-2 15,-2 0-3-15,1 0 3 0,-2-5-3 0,4 6 9 16,-3-2 5-16,3 1-4 0,0-1-9 0,-2 1 3 16,1-1-7-16,2 4 25 0,-2 0 6 15,1 1 4-15,3 7-6 0,-4-18 1 0,4 18-4 0,-4-13 0 16,4 13-1-16,-1-11-2 0,1 11 4 0,-1-12-4 15,1 12 3-15,0 0-3 0,-3-10-3 0,3 10 0 16,0 0 0-16,0 0 1 0,0 0-8 0,0 0 0 16,0 0 1-16,0-14-6 0,0 14 5 15,0 0-5-15,0 0-2 0,0 0 5 0,0 0-5 0,0 0 8 16,18 20-10-16,-11-11 2 0,-1 1-3 0,-1 1 4 16,2 5 5-16,-1-7 2 0,2 8-8 0,0 0 1 15,-1-3-1-15,-1 2 5 0,1 0-8 0,0-3 3 16,-2 3-1-16,1-6 3 0,-3 1-5 0,1 0 4 15,-1-2 2-15,1 2-3 0,1-4 0 0,-3-1-2 16,1 1 6-16,-1-3-3 0,-2-4-3 0,4 8 4 16,-4-8-1-16,4 5 5 0,-4-5-2 0,0 0 1 15,0 0 0-15,0 0-1 0,0 0 2 0,0 0 0 16,13-11-3-16,-9 5-3 0,1-7-1 0,-1 3-1 16,1-3 7-16,-1-1-2 0,1-4-1 0,2 1 1 15,-2 2-5-15,1-2 0 0,-1 2-8 0,-1 4-3 16,-2 1-8-16,1 0-17 0,-3 10-22 0,7-14-7 15,-4 6-29-15,-2 5-14 0,-1 3-109 0,0-9-236 16,0 9 105-16</inkml:trace>
  <inkml:trace contextRef="#ctx0" brushRef="#br0" timeOffset="61825.95">6864 7413 53 0,'-2'-13'58'0,"2"13"-4"0,0 0-5 16,0 0-8-16,0 0-9 0,3-9 2 0,-3 9-2 15,0 0-8-15,0 0 3 0,0 0-1 0,0 0 0 16,2-10-4-16,-2 10 1 0,0 0-19 0,0 0 7 15,0 0-1-15,0 0 9 0,0 0-3 0,0 0 0 16,4-8-10-16,-4 8 8 0,0 0-7 0,0 0 1 16,0 0 3-16,0 0-3 0,0 0-3 0,6-8 1 15,-6 8-1-15,0 0 2 0,0 0 2 0,5-7-5 16,-5 7 4-16,0 0-2 0,0 0-3 0,0 0 1 16,5-9-4-16,-5 9 5 0,0 0 1 0,0 0-1 15,5-8-2-15,-5 8 6 0,0 0 6 0,0 0-9 16,5-6 3-16,-5 6-1 0,0 0 12 0,0 0-11 15,0 0-1-15,4-8 3 0,-4 8 6 0,0 0-9 16,0 0 6-16,0 0 10 0,0 0-5 0,4-10 4 16,-4 10 8-16,0 0-8 0,0-7 8 0,0 7-5 15,0 0 1-15,0 0 9 0,0 0-2 0,0 0 5 16,3-6-3-16,-3 6-4 0,0 0-4 0,0 0 3 16,0 0 5-16,0 0-8 0,0 0-8 0,0 0 4 15,0 0-8-15,0 0-2 0,0 0-4 0,0 0 2 16,0 0-3-16,0 0-1 0,0 0 1 0,0 0-1 15,0 0-7-15,0 0 1 0,0 0 11 0,0 0-13 16,0 0-1-16,0 0 3 0,0 0-8 0,0 0 8 16,0 0-3-16,0 0-8 0,0 0 11 0,0 0 7 15,0 0-7-15,0 0 1 0,2 23-2 0,-2-23-2 16,1 6 7-16,-1-6-9 0,1 10 6 0,2-5-3 16,-3-5-4-16,0 9 5 0,0-9-6 0,0 13 10 15,1-9 1-15,-1-4-1 0,0 13-1 0,0-7-2 16,0-6-3-16,0 13 2 0,0-5 0 0,0-8-4 15,-1 14 3-15,1-14 5 0,0 14-6 0,0-14 8 16,1 19-10-16,0-10 4 0,-1-9-1 0,3 15-6 16,-2-5 5-16,-1 0 1 0,1 1 3 0,1 0 3 15,-1-2-1-15,-1-9-8 0,3 14 1 0,-2-7-7 16,-1-7 10-16,2 20 5 0,-2-14-7 0,0-6-1 16,3 14 4-16,-2-4 1 0,-1-10 4 0,2 17-4 15,-1-8-1-15,-1 0 0 0,0-9-5 0,1 14 6 16,-1-14-5-16,1 14 0 0,-1-14 0 0,3 16 8 15,-3-10 0-15,0-6-9 0,0 14 6 0,0-14-1 16,1 16 0-16,2-7-1 0,-3-9-2 0,1 18 0 16,-2-9 3-16,1-9 5 0,3 17-4 0,-3-9 1 15,0-8-1-15,2 17-4 0,-2-11 1 0,0 2 2 16,1 0 0-16,-1 2-9 0,1-4 5 0,-1 2-5 16,0 2 6-16,2-1 3 0,-2-1-1 0,0-1 7 15,0-7-9-15,1 16 3 0,-1-9 1 0,1 3 2 16,1-2-3-16,-2 3-7 0,2-4 5 0,-3 2 0 15,1 0 1-15,1-2 4 0,-1 2-5 0,0-1-5 16,0 3 2-16,-1-1-2 0,1 1 9 0,-1-2 1 16,-1 1-9-16,1 0 3 0,0 2 1 0,-1 1 11 15,2-3-14-15,-1 0 4 0,0 3 0 0,1 1 3 16,-2-3-9-16,1 0 7 0,-1 0 1 0,-1 1-8 16,2-1 6-16,0 0-4 0,-1-1 10 0,0 2 2 15,2-1-12-15,0-11-1 0,0 19 6 0,0-10 1 16,-1 2-4-16,1-11-2 0,1 20 3 0,-1-10-1 15,2-1 4-15,-2 2-5 0,0-11-1 0,0 19 9 16,2-10-5-16,-2-9 1 0,1 15 0 0,3-5-1 16,-4-1-10-16,0-9 9 0,1 14 4 0,-1-14-3 0,2 16 1 15,0-11-3-15,-2-5 1 0,5 13 2 16,-5-13 2-16,5 10 1 0,-5-10-9 0,1 9 4 16,-1-9-1-16,3 11 3 0,-3-11-10 0,3 11 13 15,-3-11-5-15,3 10 0 0,-3-10 2 0,2 9-1 16,-2-9-4-16,5 10 3 0,-5-10 2 0,2 10-6 0,-2-10 14 15,3 10-10-15,-3-10 3 0,2 10-3 16,-2-10-1-16,4 8 5 0,-4-8-3 0,1 11-1 16,-1-11 4-16,3 9-6 0,-3-9 2 0,0 0 3 15,1 12-9-15,-1-12 6 0,0 0-9 0,3 11 12 16,-3-11-1-16,0 0-3 0,1 11 7 0,-1-11-8 0,1 9 1 16,-1-9-2-16,0 0-1 0,2 13 3 15,-2-13 0-15,0 0 5 0,1 11-4 0,-1-11-3 16,0 0 3-16,0 0-2 0,-1 14 4 0,1-14-1 15,0 0-2-15,2 6-3 0,-2-6 6 0,0 0-3 0,0 0 4 16,0 0-6-16,0 0 5 0,3 11 2 0,-3-11-1 16,0 0 3-16,0 0-6 0,0 0 7 15,0 0-10-15,0 0 11 0,0 0 4 0,0 0 7 16,0 0 1-16,0 0 7 0,0 0 3 0,0 0-8 16,0 0 2-16,0 0-8 0,0 0-3 0,0 0 3 0,0 0-3 15,0 0-7-15,0 0 2 0,0 0 13 0,0 0-12 16,0 0-3-16,0 0 3 0,0 0-2 15,0 0-5-15,0 0 0 0,0 0 4 0,0 0-2 16,0 0 0-16,0 0-2 0,0 0-10 0,0 0 13 16,0 0-4-16,0 0 2 0,0 0-1 0,9-26 3 0,-9 26-2 15,0 0-2-15,10-5-1 0,-10 5-2 0,6-5 2 16,-6 5-2-16,12-3-1 0,-12 3 2 0,13-4-1 16,-6 1 6-16,-7 3-9 0,16-4 4 0,-7 1-1 15,-9 3 2-15,17-5 1 0,-9 3 0 0,-8 2-3 16,21-4 2-16,-11 0 0 0,0 3-3 0,3-2-5 15,-3 1 8-15,0 0-1 0,2-1 3 0,-12 3-7 16,20-2 0-16,-10-2 2 0,2 1-2 16,1 1-4-16,-13 2 6 0,16-2 1 0,-5 1 3 0,1-2-2 15,0 1 4-15,-1-1-3 0,-11 3-2 0,22-3 0 16,-9 1 0-16,-13 2 5 0,22-5-12 0,-10 4 8 16,1-1 1-16,-13 2-1 0,24-6 3 0,-6 6-2 15,-5-1-1-15,-13 1-2 0,26-3 6 0,-12 0 0 16,2 1 0-16,1-2-7 0,1 1 2 0,-3-1-2 15,4 2 5-15,-1 1-2 0,0-2-7 0,1 3 10 16,-2-3-14-16,2 0 3 0,0 2 3 0,1-2-4 16,-1 1 3-16,1-1 0 0,1-1-1 0,0 4 3 15,1-3-2-15,-2 3 1 0,3-3 2 0,-1 0-3 16,-1-1-3-16,7 2 6 0,-8 2-9 0,2-1 12 16,-2-2-7-16,2 2 5 0,0 1 4 0,-4-2-4 15,2 1 0-15,-1-1 3 0,1 3-8 0,-1-1 4 16,0-4-1-16,-1 4 2 0,1 0 4 0,-5-1-4 15,4 1 2-15,-18 0-2 0,28-3-2 0,-10 2 7 16,2 3-5-16,-3 0 2 0,1-5 0 0,0 3 1 16,-4 0 0-16,2 0 9 0,-2 1-6 0,-14-1-6 15,26-1 11-15,-9 0-8 0,-3 2-6 0,-14-1 3 16,24 1-5-16,-11 1 5 0,2-2 0 0,-15 0 7 16,26 0-5-16,-11-2-10 0,-15 2 8 0,27-1 1 15,-14 0 4-15,4 1-2 0,0 1 6 0,-17-1-3 16,31-2-5-16,-17 0 1 0,2 2 2 0,-2 0-2 15,-1 0 2-15,1 0-1 0,-1-2-1 0,-13 2-2 16,31 0-2-16,-16 2 2 0,-2-2 8 0,5 0-5 16,-18 0-8-16,24-3 8 0,-9 4-3 0,1-4 3 15,-16 3-1-15,28-2 3 0,-14 0 7 0,4 2-8 16,-18 0 1-16,27-4-7 0,-13 4 7 0,2-1-9 16,2 2 6-16,-1-2 4 0,2 1-3 0,-6-1 1 15,-13 1-2-15,30-1-1 0,-12 1 4 0,-4 0 0 16,4-1-1-16,3 1-6 0,-3-3 5 0,2 3-4 15,-2 0 5-15,1-2-4 0,1 2 8 0,0-3-4 16,1 0-3-16,0 2 7 0,-1-2-7 0,1 1 1 16,2 1 1-16,5-1 2 0,-8 0-1 0,3 0-7 15,4 1 10-15,1-2-3 0,-6 2 2 0,0-1-8 16,5 2 5-16,-4-2-3 0,3 1 5 0,4 2 0 16,-10-2-3-16,3 1 3 0,-1 0-5 0,6-2 4 15,-7 0 11-15,7 1-18 0,0 0 8 0,-6 1-4 16,-1-1 1-16,7 1 2 0,-7 1-1 0,7-1-2 15,0 0 3-15,-5 0-3 0,5-1 3 0,1 1 0 16,0 0-1-16,-9 0 7 0,11 1-3 0,-3-3-7 16,0 1 1-16,3 2 5 0,-3-1 2 0,1 0 0 15,1 0-2-15,-1 1-6 0,-1-2 6 0,3-3-6 16,-2 6 10-16,2-4-3 0,-2 2-2 0,-1-1-1 16,2 0-3-16,-3-1 4 0,3 2 4 0,0-2-3 15,-9 1-2-15,7 1 0 0,1-1 3 0,-3 1-8 0,-6-2 9 16,-1 1-1-16,1 1 3 0,-2 0-5 15,1 0 1-15,-5 0-4 0,4 0 10 0,-18 0-3 16,27 0 5-16,-17-1-5 0,-10 1 6 0,16-2 2 16,-16 2 12-16,0 0 4 0,18 0 0 0,-18 0 5 0,0 0 1 15,0 0 5-15,16-1 2 0,-16 1 0 16,0 0-1-16,0 0-3 0,0 0-5 0,0 0 0 16,0 0-6-16,0 0-5 0,0 0 0 0,12-2-3 15,-12 2-5-15,0 0-11 0,0 0-11 0,0 0-8 16,0 0-15-16,0 0-18 0,0 0-25 0,0 0-46 15,0 0-28-15,0 0-33 0,0 0-107 0,0 0-310 16,-18-33 137-16</inkml:trace>
  <inkml:trace contextRef="#ctx0" brushRef="#br0" timeOffset="64073.13">9001 5031 25 0,'0'0'30'0,"8"2"2"0,-8-2-2 16,8 1-1-16,-8-1-1 0,10 3-5 0,-2-2 5 15,1 1-3-15,-1 0 4 0,2-1-7 0,1 2 8 16,0-2-7-16,1 2 0 0,2-2-3 0,-1 1 6 16,1 0-2-16,4-1-5 0,0 0-4 0,-1 1 3 15,3-2-6-15,-1 0 13 0,-2 1-3 0,3-2-8 16,2 1 10-16,-1 1-7 0,1 0-2 0,5-2 0 15,-5 1 2-15,5-3-2 0,2 3-7 0,-1-1 9 16,2 0-16-16,-1-1 7 0,-2 2 2 0,4-2-5 16,-1 2 3-16,0 0-2 0,0 0-4 0,1-1 9 15,0 1 1-15,-2 0 2 0,1 0-8 0,-1-3 5 16,-1 2-7-16,0 0 9 0,-1 1 8 0,2-3-12 16,3 4-3-16,-5-3 9 0,3 1-2 0,-1 1 2 15,0-2-6-15,0 1 1 0,-3 1-2 0,1-1 8 16,1 1-10-16,0-2 3 0,-5 2 0 0,3 0 2 15,1 0-4-15,1-3-2 0,-6 5 6 0,-1-4 0 16,0 4 3-16,1-2-11 0,-1 0 10 0,5 0-2 16,-4 0 1-16,-2-2 3 0,2 2 3 0,-2 0 0 15,3 0-10-15,-1 0-5 0,0 0 5 0,-2-2 4 16,2 2-2-16,-2-1 5 0,2 2-5 0,0-1 0 16,-3-1-3-16,-1 2-3 0,0-1-1 0,-6 0 2 15,4 0 1-15,-3 2-5 0,1-2 7 0,0 0-6 16,-4 0 3-16,1 2-3 0,-11-2 2 0,16 1-6 15,-16-1 2-15,13 0-1 0,-13 0 16 0,11 2-3 16,-11-2-15-16,0 0 10 0,12 0-8 0,-12 0 6 16,5 0-5-16,-5 0-2 0,0 0-2 0,0 0 6 15,7 2 2-15,-7-2 16 0,0 0-18 0,0 0 15 16,0 0-8-16,0 0 8 0,0 0 0 0,0 0 3 16,0 0-9-16,0 0 11 0,0 0-2 0,0 0 2 15,0 0-5-15,0 0-11 0,0 0 11 0,0 0-4 16,0 0-7-16,0 0 1 0,0 0-27 0,0 0-20 15,0 0-50-15,7-7-136 0,-7 7-244 0,0 0 107 16</inkml:trace>
  <inkml:trace contextRef="#ctx0" brushRef="#br0" timeOffset="116850.59">12046 4566 45 0,'0'0'75'15,"0"0"-2"-15,0 0-5 0,0 0 3 0,0 0-6 16,0 0-3-16,0 0-3 0,0 0-1 0,0 0-26 15,0 0 21-15,4-10-8 0,-4 10 3 0,0 0 12 16,0 0-4-16,0-7 19 0,0 7-10 0,0 0 0 16,0 0-11-16,0 0 5 0,0 0-1 0,0 0-9 15,0-10-5-15,0 10-9 0,0 0 0 0,0 0-8 16,0-11 6-16,0 11-18 0,0 0 10 0,0 0-5 16,-4-8 3-16,4 8 7 0,0 0 1 0,-4-7 0 15,4 7-6-15,-5-7-7 0,5 7 1 0,-4-5-6 16,4 5 2-16,-8-5 1 0,8 5 1 0,-6-5 3 15,6 5-3-15,-9-6-7 0,1 4 0 0,8 2-8 16,-16-6 2-16,6 3 2 0,-2 2 8 0,2-2-7 16,1 2-6-16,-7-1 2 0,5 2 2 0,-2-1 3 15,-1-1-4-15,-1 1-4 0,-2 2 6 0,3 0-5 16,-3-1 3-16,-3 1 0 0,2-1-3 0,-2 0 1 16,2 1-2-16,-1 1 1 0,6-1-2 0,-6-1 7 0,0 4-4 15,-1-3 3-15,-1 3-2 0,2-2-1 16,-2-1-2-16,-1 3 1 0,2-1 5 0,0 0 0 15,-9 1-2-15,10 1 2 0,-8 3-2 0,0-3 0 16,7 2 8-16,0-1-3 0,-1-2 0 0,3 2-1 16,-2 0-1-16,3-2-1 0,-2 2 5 0,1 4-1 0,0-7-4 15,2 6 1-15,0 1 3 0,-1 0-2 16,-1-1-1-16,0 1 1 0,3 0 0 0,-3 1 1 16,2 0-8-16,1 0 1 0,-2 1 2 0,6 1-1 15,-2 0 0-15,-1 2-1 0,0-2 2 0,0 1-1 0,2 0 1 16,2 2-2-16,-1 0 0 0,-1-1 1 15,3 0 0-15,-1-1-1 0,5 3 1 0,-1-1 1 0,-1-2 0 16,0 0-4-16,-1 2 3 0,5-4 4 16,-2 4-5-16,2-1-4 0,1-3 2 0,1 0 3 0,1 2 0 15,-2-3 1-15,0 2 1 0,2-1-5 0,0 0 1 16,1 0 3-16,0-1-1 0,1 3-2 0,-1-2 0 16,0-2 0-16,0 3-3 0,2-3 15 0,-2 2-12 15,2-2 3-15,1 0 0 0,-3 2-4 16,4 4 3-16,-2-4 1 0,0 0-3 0,1-1-1 0,2 0 2 15,-2 6-1-15,-1-8 4 0,3 1-2 0,-3 3 4 16,5-2-4-16,-3 1 2 0,0-3-3 0,1 3 3 16,2-2 0-16,1 4 2 0,-3-2-4 15,2-5 6-15,1 3-4 0,4 2 2 0,-3-3 5 0,4 4 6 16,-4-1 2-16,4-2-1 0,0-1 1 0,-3-3-4 16,5 3-2-16,-2 0-1 0,0 1-3 0,2-1 3 15,-1-2-1-15,2 0 0 0,0 1 2 0,-1-1 0 16,3-2-3-16,-4 1 3 0,3 0-3 0,1-3 1 15,-1 1 3-15,4 1 1 0,6-1 2 0,-9-3 6 16,3-1 3-16,1 2-1 0,4-2 0 0,1 1-2 16,0-2 5-16,-7 1-3 0,7-3-2 0,-7 1-1 15,11-2-2-15,-1-2 1 0,-2-1 0 0,-1 3-1 16,2-2-1-16,-1 0-2 0,1 0 4 0,0-4 2 16,1 2-3-16,-2-4-3 0,-1 2 2 0,1 0-1 15,1-2 0-15,1 5-1 0,-4-5-2 0,1 0 4 16,5-2-5-16,-6 4 2 0,0-2-1 0,-2-2-2 15,-2 3 1-15,0-2-4 0,0-2-3 0,-5 6 1 16,4-5 4-16,3 0-4 0,-9 3 3 0,0-2 4 16,0 1-5-16,-1-2 1 0,-1 2-1 0,4-6-5 15,-5 4 2-15,-2 3-3 0,2-2 2 0,-1-2 0 16,-5-1 0-16,0 6-1 0,4-6 4 0,-6 5-6 16,-1-1 1-16,5-2-2 0,-5-1 2 0,2-1-2 15,2 1 2-15,-6 0 1 0,-1 2-2 0,1-2-4 16,-1-1-1-16,2 3 4 0,-3 1 0 0,-3-2 2 15,1 3-4-15,0 0-1 0,-2-6 0 0,0 1 0 16,1 5 1-16,-2-5-7 0,3 4 5 0,-4 2 1 16,1-1 0-16,-3 1-3 0,3-1 6 0,-1 3-3 15,0-2 3-15,2 0-2 0,-5 1-3 0,5 2 3 16,-4 0 2-16,4 1-3 0,-3-1 0 0,-1 0-11 16,0-1 2-16,0 0 0 0,1 2 4 0,-2-1-7 15,-2 1 5-15,4 0 5 0,1-1 0 0,1 2-6 0,-4 0 0 16,0 0 2-16,0 0 2 0,3 1-2 15,-2-1 4-15,-1-1-9 0,-1 0-2 0,-2 2 6 16,7 1 2-16,-5-2-4 0,0 0 2 0,-2-1-1 16,2-1 0-16,1 0-1 0,-1 1 2 0,-2-1-2 15,3 2 0-15,-1-1 2 0,1 1 0 0,-1-1 1 16,0 0 4-16,-1 2-4 0,2 0 0 0,-1 1 1 16,0-1 3-16,1-1 0 0,-1 3-4 0,1-2 0 15,1 0 5-15,-4-2-5 0,3 4-1 0,0-2 1 0,3 2-2 16,-2-1 0-16,8 3 2 0,-12-2-2 0,7-1-5 15,5 3-9-15,-9-4-17 0,9 4-20 16,0 0-26-16,-9-3-33 0,9 3-47 0,-9-3-39 16,9 3-197-16,-11 1-435 0,11-1 193 0</inkml:trace>
  <inkml:trace contextRef="#ctx0" brushRef="#br0" timeOffset="118616.13">11244 4982 74 0,'0'0'71'16,"0"0"-3"-16,0 0 8 0,0 0-20 0,0 0-9 15,0 0 5-15,0 0-12 0,0 0-5 0,0 0-2 16,0 0-5-16,0 0 0 0,0 0-5 0,0 0-1 15,0 0 3-15,0 0-14 0,0 0 6 0,0 0 0 16,0 0 0-16,0 0 3 0,11 7 3 0,-5-4 13 16,2 0 1-16,0-3-7 0,4 0 3 0,5 1-4 15,3-1 2-15,1 0 1 0,-1-1-7 0,8 1 3 16,1 0-8-16,-8-3 2 0,0 3-4 0,-1 0 0 16,1-1-3-16,-2-1-2 0,-1 2-7 0,-2 0 14 15,-3 0-6-15,-1-1-5 0,0 1 4 0,-7 1-7 16,-5-1 0-16,11-1 4 0,-11 1-1 0,0 0-2 0,11 1-3 15,-11-1 8-15,0 0-4 0,0 0-10 16,0 0-14-16,0 0 15 0,0 0-7 0,0 0-17 16,0 0-11-16,0 0-12 0,0 0-16 0,0 0-20 15,0 0-85-15,-25 10-182 0,25-10 81 0</inkml:trace>
  <inkml:trace contextRef="#ctx0" brushRef="#br0" timeOffset="118989.53">11856 5147 79 0,'0'0'168'0,"0"0"-3"0,0 0-6 16,0 0-14-16,0 0 1 0,0 0-10 0,0 0-8 15,0 0-5-15,0 0-15 0,0 0-5 0,0 0-15 16,0 0-3-16,0 0-17 0,0 0-6 0,24-8-6 16,-11 5-3-16,-1-1-2 0,6-1-4 0,2 1-10 0,0-2-4 15,8-1-1-15,-7 2-3 0,5-2-1 16,1-2-7-16,-8 6 0 0,8-5-8 0,-6 2-2 15,-1 3-5-15,-1-3-3 0,0 2-13 0,-2-2-5 16,-4 3-19-16,-3 0-5 0,1 1-12 0,-4-1-13 16,-2 1-24-16,3-1-11 0,-3 0-24 0,-5 3-18 0,9-7-116 15,-9 7-279-15,-3-9 124 0</inkml:trace>
  <inkml:trace contextRef="#ctx0" brushRef="#br0" timeOffset="119384.03">12017 4921 108 0,'-4'-6'134'0,"4"6"-2"0,0 0-7 0,0 0 1 0,0 0-7 15,0 0-16-15,0 0-4 0,0 0-8 16,0 0-13-16,0 0-14 0,0 0-3 0,0 0-6 15,0 0-7-15,0 0-6 0,0 0-3 0,0 0-6 16,0 0-2-16,-3 22 0 0,3-22-10 0,3 19 5 16,-2-9-6-16,2 2-3 0,1 5 4 0,-2-2-9 0,4 3-1 15,-2-1 5-15,0 1-4 0,1 0 2 0,3 6-7 16,-4-5-4-16,2-2-1 0,-2 1 6 16,0 0 9-16,1 0-11 0,-1-3-1 0,0-2 2 15,-1-1-4-15,2-2 3 0,-5-1-3 0,3-2 2 16,-2 2 3-16,2-3-3 0,-3-6 0 0,2 9 1 0,-2-9-1 15,2 7 9-15,-2-7 3 0,0 0-5 0,2 7 4 16,-2-7-4-16,0 0 4 0,0 0-9 16,0 0 3-16,0 0-3 0,0 0-16 0,0 0-21 15,0 0-18-15,0 0-15 0,0 0-22 0,0 0-28 0,-23-16-25 16,19 11-99-16,-2-3-255 0,-1 1 114 0</inkml:trace>
  <inkml:trace contextRef="#ctx0" brushRef="#br0" timeOffset="123791.62">12542 4981 29 0,'0'0'66'0,"0"0"-1"0,0 0-6 0,0 0-3 16,0 0-8-16,0 0 0 0,0 0 2 0,0 0-6 16,0 0-10-16,0 0 1 0,0 0-1 0,0 0-3 15,0 0 1-15,0 0 4 0,0 0-4 0,0 0 11 16,0 0-6-16,0 0-2 0,0 0 4 0,0 0-3 16,0 0-6-16,0 0-9 0,0 0 9 0,0 0-5 15,0 0 7-15,0 0-4 0,25-4 6 0,-12 2 3 16,6 0-6-16,1-2 6 0,0 1 1 0,11-4-1 15,1 4-8-15,2-3 4 0,-2 1-6 0,5-1-6 16,1 0 2-16,12 0 1 0,1-1-13 0,-12 2 7 16,1 1-2-16,14-2-6 0,-14 3-5 0,-2 0-2 15,12 0 0-15,-14-1-3 0,-2 1 8 0,1 1-2 0,-3 0-4 16,-1 0 4-16,-1 1-9 0,-3-1 0 16,-5 2 2-16,-2-1 8 0,3 0-9 0,-9 0 3 15,3 1-2-15,-5 0 3 0,-1 0 1 0,-5 0-3 16,-6 0 1-16,17-2 2 0,-11 2-2 0,-6 0 4 15,9 0 1-15,-9 0 5 0,0 0-1 0,11 2 5 0,-11-2 5 16,0 0 4-16,0 0 0 0,0 0 3 16,7 0 0-16,-7 0 6 0,0 0 2 0,0 0-3 15,0 0 1-15,0 0-4 0,0 0 1 0,0 0-2 16,0 0-6-16,0 0-4 0,0 0 2 0,0 0-3 0,11-2-3 16,-11 2 2-16,0 0 1 0,0 0-6 0,0 0-1 15,0 0 0-15,0 0-7 0,0 0 2 16,0 0-4-16,0 0 3 0,0 0-5 0,0 0 2 15,0 0 0-15,0 0-3 0,6 8-1 0,-6-8 4 16,5 6-2-16,-5-6 0 0,5 10-1 0,-5-7 2 0,0-3 3 16,7 11-4-16,-5-4 2 0,0-3 0 0,0 3-1 15,0-1-1-15,3-2 6 0,-3 2-5 16,2-1 4-16,-1 0-5 0,2 1 3 0,-5-6 1 16,6 8-3-16,-3-4 3 0,-3-4-2 0,4 6-2 0,-4-6 2 15,4 6 1-15,-4-6-1 0,0 0 2 0,4 5 0 16,-4-5 10-16,0 0-6 0,0 0 11 0,6 3 17 15,-6-3-3-15,0 0 0 0,0 0-8 16,0 0-1-16,6-18 0 0,-3 11-5 0,-3-3 3 16,0 1-5-16,4-2-1 0,-2-1-1 0,0 2-3 0,2-2 0 15,-1 2-1-15,2-3 1 0,-3 3 2 0,0 0 5 16,1 2-5-16,1-1-5 0,-2 2-1 0,0 0 0 16,1 0-2-16,-1 2 0 0,2 0-2 0,-4 5 0 15,4-7 1-15,-4 7-2 0,0 0-4 16,6-7 0-16,-6 7 0 0,0 0-4 0,0 0 1 0,10 1 0 15,-10-1 3-15,9 5-1 0,-4-2-2 0,0 2 7 16,4 1-4-16,-3 3 0 0,1 0-1 0,0 1 0 16,0 1 0-16,1 2 1 0,1 2 3 0,-2 1 0 15,2-2-1-15,-2 0 1 0,-1-3-2 0,2 3 4 16,-2-3 0-16,1-2-3 0,0-1 3 0,-3 0-1 16,0-3-3-16,2 1 5 0,-2 0-6 0,0-2 4 15,-2 1-1-15,-2-5 1 0,7 5 4 0,-7-5 1 16,4 4 2-16,-4-4 12 0,0 0 1 0,0 0-5 15,0 0-1-15,10-10-3 0,-8 3-1 0,0-2-2 16,1-2 0-16,1-5-1 0,-2 0 0 0,4-1-1 16,-3-1-2-16,1 0 1 0,-1 0-3 0,2 2-1 15,-1 0 3-15,0 4-7 0,0 0 5 0,-2 1-2 16,1 0 0-16,4 1-1 0,-4 2-1 0,-1 4-1 16,0-2-2-16,-2 6-2 0,6-9-1 0,-3 6 0 15,-3 3-1-15,6-4 1 0,-6 4 4 0,0 0-4 16,14 4 0-16,-7 1 2 0,2 2-2 0,-1 0 1 15,4 5 3-15,-1 1-1 0,-5-2 1 0,6 3-1 16,-5 0-2-16,4 2 2 0,-2 0 2 0,2-2 0 16,0-2 2-16,-2 2-1 0,-2-4 3 0,0 0-2 15,1 0 3-15,-2-1-3 0,3-2 2 0,-3 0-2 16,0 0 8-16,-1-1-4 0,2-2 2 0,-2-4-2 16,-5 0 10-16,8 4-10 0,-8-4 1 0,0 0-6 15,11-7 3-15,-5-2-3 0,-2 0-9 0,-2-2 0 16,4-3 0-16,-1-1 2 0,0-1 1 0,-1 4 0 15,-1 1-2-15,1 1 5 0,-4-1-2 0,2 3 4 16,-2-2-4-16,2 3 1 0,-2 7-1 0,1-10-2 16,-1 10 4-16,1-8-4 0,-1 8 2 0,3-6-3 15,-3 6-4-15,0 0 0 0,0 0 1 0,0 0 0 16,4-5 4-16,-4 5 0 0,0 0-1 0,0 0 3 16,7 14 2-16,-5-7 2 0,3-2-3 0,-3 2 4 15,3-1-2-15,-1 1 0 0,-2 0 0 0,0-2-4 16,1 0 0-16,-3-5 3 0,4 9 0 0,-4-9 0 15,2 7-1-15,-2-7 0 0,5 5 4 0,-5-5 0 16,0 0 1-16,3 5 1 0,-3-5 0 0,0 0 3 16,0 0-3-16,0 0 0 0,0 0-10 0,0 0-3 15,0 0 2-15,0 0-3 0,0 0 10 0,0 0-7 16,0-21 5-16,0 21-5 0,0-9 2 0,0 9 0 16,0-9 0-16,0 9 1 0,0 0 1 0,0-11 0 15,0 11 0-15,0 0-1 0,-3-9 4 0,3 9 0 16,0 0-4-16,0 0 5 0,0 0-7 0,0 0 3 15,3-8 2-15,-3 8 1 0,0 0-3 0,0 0 6 16,0 0-5-16,0 0-1 0,0 0 1 0,0 0 0 16,0 0 0-16,0 0 0 0,0 0 2 0,0 0 3 15,0 0-3-15,0 0-4 0,0 0 2 0,0 0 2 0,0 0-2 16,0 0 4-16,0 0 3 0,0 0-7 0,0 0 6 16,0 0-6-16,0 0-1 0,0 0 5 0,0 0-5 15,2-8 2-15,-2 8 1 0,0 0 0 16,8 0 0-16,-8 0 0 0,9-2-4 0,-9 2 0 15,14-1 2-15,-9 0 1 0,8-2-2 0,0 3-3 0,-1 0-5 16,4 0 4-16,3-3 0 0,0 2-7 0,5-3 0 16,4 2-1-16,3 0 0 0,0 1-1 0,-1-2 7 15,4 2-3-15,-1-1 2 0,3 1 0 16,-2 0 5-16,1-3 0 0,1 3-8 0,1 0 2 16,1-1-1-16,2 2-1 0,-3 0 5 0,1-3 0 0,-1 3-2 15,0 0 1-15,-2 0 3 0,0 0-1 0,0-2 4 16,-2 1-2-16,2 0 3 0,-2-1 0 0,-1 2 3 15,2-3 5-15,-3 1 7 0,0-1 2 0,-1 0 14 16,0-1 1-16,0 0-6 0,-10 4 6 0,6-3-8 16,2 2 0-16,1-1 0 0,-2-1 1 0,3 1 0 15,-11-1 5-15,9-2 5 0,1 4-1 0,-1-3 4 16,0 3-3-16,0-3 0 0,4 0 0 0,-4 1-3 16,-6 0-2-16,-3 1-3 0,10-3 2 0,-7 4-5 15,6-3 0-15,-6 0-2 0,-2 1 0 0,2 1-5 16,-3-1 0-16,-1 1 0 0,2-3-2 0,-3 1 2 15,4 1 2-15,-4 1-9 0,-4 0-1 0,-2 0 1 16,0 0-4-16,3 0 4 0,-1 0 0 0,-6 0-3 16,1 1-4-16,-1-1 2 0,-7 2-3 0,12 0 2 15,-12 0 1-15,0 0-3 0,10-1 0 0,-10 1 4 16,0 0-1-16,10 0-2 0,-10 0 1 0,0 0 3 16,0 0-6-16,0 0 4 0,0 0-5 0,10 0 3 15,-10 0 0-15,0 0-1 0,0 0-2 0,0 0 0 16,0 0 0-16,0 0 0 0,0 0 7 0,0 0-7 15,0 0 2-15,0 0-1 0,0 0-2 0,0 0 1 16,0 0 2-16,0 0 1 0,0 0-4 0,0 0 1 16,0 0 1-16,0 0 1 0,0 0 3 0,0 0-5 15,0 0 0-15,0 0 1 0,0 0 2 0,0 0 0 16,0 0 0-16,0 0 1 0,0 0 0 0,0 0-1 16,0 0 5-16,0 0-7 0,0 0 5 0,0 0-1 15,0 0 1-15,0 0 3 0,0 0-2 0,0 0 0 16,0 0 1-16,0 0-3 0,0 0 2 0,0 0-2 15,0 0 4-15,0 0 1 0,0 0 2 0,0 0-4 16,0 0 1-16,0 0-1 0,0 0-1 0,0 0 1 16,0 0-1-16,0 0-3 0,0 0 0 0,0 0-1 15,0 0 3-15,0 0-5 0,0 0 5 0,0 0-4 0,0 0-1 16,0 0 2-16,0 0-1 0,0 0-3 16,0 0 2-16,0 0 0 0,0 0-2 0,0 0 2 15,0 0 2-15,0 0-7 0,0 0 0 0,0 0 3 16,0 0-1-16,0 0 1 0,0 0 3 0,-4 12 0 15,4-12 1-15,0 0 0 0,-6 11 1 0,6-11-1 0,-3 12 0 16,0-5 2-16,1 0 2 0,-1 3-3 16,-1-1 0-16,2 1 0 0,-1 2 1 0,1 0-1 15,-1 0 1-15,-1-1 1 0,1 2-1 0,0 2-3 16,2 1 2-16,-2-3 2 0,-1 2-1 0,-1 0-1 0,4 0 0 16,0 1 0-16,-1-2 1 0,1-3-1 0,0 5 1 15,-3-2-2-15,3-2 2 0,-2 1 1 16,4 3-1-16,-2-1 0 0,1-2-2 0,-1 1 5 15,0 2-3-15,-1-4-1 0,2-1 0 0,-1 1 2 16,0 0-4-16,-1 0 3 0,1 0 2 0,0-2-3 0,1 3 0 16,-1-1 2-16,1-1-1 0,-4 1-1 15,4-3 2-15,-2 2 1 0,2 1 2 0,-1-2-4 0,0 0-1 16,1-2 1-16,-3 0 1 0,1 2-1 16,2-2-2-16,-3 0 3 0,2 3-1 0,-1-2-3 0,0-3 2 15,1 2 2-15,1-8 1 0,-4 13-2 0,3-5 0 16,-1-3-2-16,0 1 1 0,2-6 1 15,-1 16 0-15,-1-9 1 0,2 0-3 0,0-7 0 16,-1 12 0-16,1-12 1 0,-1 12 0 0,-1-6 3 0,2-6-4 16,-1 11 2-16,1-11 2 0,0 12-3 0,0-12 2 15,-1 12-4-15,1-12 2 0,0 8 2 0,0-8 1 16,1 10-3-16,-1-10 3 0,0 8-5 0,0-8 4 16,1 5 0-16,-1-5-2 0,0 0-1 0,0 0 1 15,2 9-1-15,-2-9 1 0,0 0 0 0,0 0-2 16,0 0 1-16,0 0 1 0,0 0-3 0,0 0 4 15,0 0-1-15,0 9-1 0,0-9 2 0,0 0-1 16,0 8-1-16,0-8-1 0,0 0 4 0,-4 6-4 16,4-6 2-16,0 0-2 0,0 0-3 0,0 9-2 15,0-9 2-15,0 0-2 0,0 0 2 0,0 0 2 16,0 10 1-16,0-10-2 0,0 0-1 0,2 8 2 16,-2-8 1-16,0 0-2 0,-1 11 1 0,1-11 6 15,0 0-6-15,-1 11 0 0,1-11-4 0,-1 8 0 16,1-8 0-16,-2 10 0 0,2-10 0 0,2 9 3 15,-2-9-4-15,1 9 1 0,-1-9 3 0,0 10 1 16,0-10-2-16,-1 10-1 0,1-10 4 0,0 10-2 16,1-4 1-16,-1-6 0 0,0 8 2 0,0-8 1 15,0 0 0-15,-1 13-2 0,1-13 0 0,-2 8-1 16,2-8 4-16,0 0 2 0,-1 9-3 0,1-9-3 16,0 0 3-16,-4 6-1 0,4-6 1 0,0 0 2 15,0 0-1-15,0 0-1 0,0 0 0 0,0 0 1 16,0 0 1-16,0 0 3 0,0 0 1 0,-1 7-4 15,1-7-1-15,0 0 2 0,0 0 0 0,0 0 2 16,0 0-1-16,0 0 3 0,0 0-6 0,0 0 5 16,0 0-2-16,0 0-1 0,0 0 0 0,0 0-2 15,0 0-5-15,0 0-5 0,0 0-7 0,0 0-10 16,0 0-9-16,0 0-9 0,0 0-20 0,0 0-18 16,0 0 3-16,0 0-16 0,0 0-11 0,0 0-26 15,0 0-22-15,-4-24-130 0,4 24-306 0,0 0 135 16</inkml:trace>
  <inkml:trace contextRef="#ctx0" brushRef="#br0" timeOffset="124289.36">16176 5592 75 0,'0'0'122'0,"0"0"-18"16,0 0-12-16,2-7 1 0,-2 7-11 0,0 0-11 15,0 0 1-15,0 0-11 0,0 0-5 0,0 0-6 16,0 0-8-16,0 0-8 0,0 0 2 0,0 0-9 15,0 0-5-15,0 0-4 0,0 0-4 0,-20 2 1 0,20-2 2 16,-20 12-5-16,6-4-4 0,-2 2-2 16,-1 2-2-16,-7 2 9 0,0 4 0 0,0-2-4 15,-4 2-1-15,1 0 1 0,0 1-6 0,-2 2 4 16,-11 11 1-16,10-8-4 0,-9 5 4 0,1 2 1 16,7-9 0-16,2-1-11 0,-11 8 8 0,7-9-6 0,-7 8 7 15,11-4-3-15,0 0 7 0,-1 0-1 16,1-2 1-16,-1-1 0 0,5-1-2 0,0 2 5 15,0-2 0-15,2-1-7 0,1 0 0 0,2-4 3 16,-2 4 5-16,6-7-15 0,4 1 12 0,-1-3-6 0,-1 3 5 16,5-3-8-16,0-3 0 0,0 1 5 0,4-1-4 15,-3-3-5-15,8-4 6 0,-11 10 4 16,11-10-3-16,-8 9-4 0,8-9-14 0,0 0-16 16,-6 6 0-16,6-6-14 0,0 0-15 0,0 0-15 15,0 0-29-15,0 0-82 0,0 0-197 0,0 0 87 0</inkml:trace>
  <inkml:trace contextRef="#ctx0" brushRef="#br0" timeOffset="125057.71">16267 5606 40 0,'0'0'97'0,"0"0"5"0,0 0-14 0,0-11 3 16,0 11-20-16,0 0 5 0,1-7-8 15,-1 7 7-15,0 0-7 0,0 0-5 0,0 0-10 0,4-6-4 16,-4 6-15-16,0 0 4 0,0 0-7 0,0 0-4 15,0 0-7-15,0 0-5 0,0 0 16 0,18 7-14 16,-13-1 2-16,0-2-4 0,4 3-10 0,0 1 7 16,0 1 7-16,4 6-8 0,-3-2-4 0,2 5 4 15,4 4-4-15,-2 1 0 0,1-1-2 0,1 2 4 16,-1-1-8-16,1 2 5 0,1-1 4 0,-1 1-6 16,3 1-1-16,-1 1-2 0,0-3 4 0,2 2 4 15,-3 0-4-15,3 1 6 0,1 1 9 16,-2-3 2-16,3-2 3 0,-2 6-1 0,1-3-4 0,-1 0-2 15,0 0 6-15,2 0-6 0,-1-2-4 0,-1 0-1 16,-2 2-4-16,-2-4-1 0,-1 1 4 0,1-1 0 16,-3 1 0-16,1-1-7 0,-6-7 5 0,-1 0 2 15,-1-4-6-15,0-1 3 0,-1 0-1 0,0 0-8 16,-1-2 7-16,-4-8 1 0,5 10-5 0,-5-10 4 16,3 8-1-16,-3-8-3 0,0 0 2 0,3 8-5 15,-3-8-10-15,0 0-28 0,0 0-30 0,0 0-23 16,0 0-31-16,0 0-103 0,0 0-243 0,-21-21 107 15</inkml:trace>
  <inkml:trace contextRef="#ctx0" brushRef="#br0" timeOffset="125858.09">15132 6315 13 0,'0'0'30'15,"-8"3"5"-15,8-3 8 0,0 0-7 0,0 0 4 0,0 0-5 16,0 0 6-16,0 0-6 0,0 0 4 0,0 0-2 16,0 0 4-16,0 0-4 0,0 0 13 15,0 0-1-15,0 0 3 0,-3-13 1 0,3 13 5 0,0 0 1 16,0 0 2-16,-3-8-9 0,3 8 4 0,0 0-8 15,0 0-7-15,0 0-7 0,0 0 6 0,0 0-12 16,0 0-5-16,0 0 1 0,0 0-6 16,0 0-2-16,0 0-3 0,0 0-1 0,0 0-4 0,0 0-1 15,0 0-2-15,0 0 3 0,22 17-1 0,-12-10 4 16,3 3-8-16,2 3 7 0,-1 2-3 0,7 5-5 16,-1 0 5-16,1 0-1 0,1 2 6 0,0 1-4 15,-1 0-2-15,1 1-5 0,5 0 5 0,-2 0-2 16,2-1 1-16,1 0-3 0,-1 0 7 0,1 3-2 15,1-3 0-15,2-1-1 0,-4 4 2 0,2-4-1 16,0-1-1-16,-1 3 1 0,1 1-1 0,-4-2-2 16,2-3 0-16,-1 3-2 0,-3-4-2 0,-2-3 2 15,-7-2 4-15,3-2-3 0,-3 1-3 0,0 0-1 16,-5-6 1-16,1 1 1 0,-1 0 7 0,0 0-4 16,-4-3 1-16,0 0-2 0,2-1 0 0,-5-1-4 15,-2-3 3-15,7 7 2 0,-5-4-5 0,-2-3 4 16,0 0 4-16,4 7-5 0,-4-7-2 0,0 0-2 15,0 0 6-15,0 0 4 0,0 0-6 0,3 3-15 0,-3-3-11 16,0 0-11-16,0 0-12 0,0 0-11 16,0 0-12-16,0 0-27 0,0 0-98 0,0 0-210 15,14-10 94-15</inkml:trace>
  <inkml:trace contextRef="#ctx0" brushRef="#br0" timeOffset="127454.16">17063 6514 22 0,'0'0'63'0,"0"0"-1"15,0 0-3-15,0 0 3 0,0 0-7 0,0 0 2 16,1-8-7-16,-1 8 16 0,0 0-13 0,0 0 0 16,0 0-2-16,0 0-1 0,0 0-9 0,0 0-3 15,0 0 2-15,0 0-13 0,0 0 0 0,0 0-1 16,0 0-5-16,0 0-4 0,-14-7 1 0,14 7-3 16,0 0 0-16,-15 3-4 0,15-3 2 0,-12 6 1 0,5-4-7 15,-2 2 3-15,-3 1-4 0,0 0 1 16,0 0 2-16,2 1-7 0,-8 1 3 0,3 1 4 15,1-3 3-15,-2 4 3 0,1-3-10 0,-3 3-4 16,1-2 8-16,2 0-3 0,-2 2-1 0,2-2 2 0,-1 2 3 16,-1-2 1-16,2 2-10 0,-2-1 5 0,3 0-6 15,2-2 7-15,-3 2 1 0,0 2 5 16,2-4-4-16,-2 1-3 0,1 2 1 0,2-1-2 16,-3 1-1-16,3-2-5 0,-2 1 9 0,-1-1 0 0,3 0-4 15,1-1-1-15,-3 2 5 0,0-1-5 0,1 0 1 16,0-3-6-16,0 0 2 0,-1 6-2 0,2-5-2 15,-1-1 2-15,0 1 5 0,3 0 2 16,-3 1-5-16,2-4-2 0,0 3-1 0,1-2 3 0,0 2 4 16,0-2 1-16,-1 1-2 0,2 1 2 0,2-2-3 15,0-1 10-15,0 0-11 0,-1 1 1 0,2-2-1 16,-2 2-2-16,1 0-5 0,-3 1 3 0,10-4 0 16,-16 4 1-16,16-4 5 0,-18 5-1 0,11-5-2 15,7 0 4-15,-12 4-4 0,12-4-4 0,-16 3 4 16,9-2 0-16,7-1-11 0,-16 4 14 0,9-1 2 15,7-3-5-15,-16 3-2 0,16-3 6 0,-19 4-4 16,10 0 1-16,-1 0 3 0,0-3-7 0,10-1 1 16,-14 4 3-16,14-4-1 0,-17 4 2 0,11-3-4 15,6-1 4-15,-14 4-4 0,14-4 6 0,-13 2-2 16,13-2-3-16,-14 2-4 0,5 2 3 0,9-4 3 16,-13 3-1-16,13-3 4 0,-9 2 2 0,9-2-9 15,-11 4 4-15,5-1 2 0,1 0 1 0,5-3-6 16,-9 4 1-16,3-2-1 0,6-2 5 0,-8 3-2 15,8-3 3-15,-6 4 0 0,6-4-5 0,-6 4 1 16,6-4 0-16,0 0 4 0,-8 2-1 0,8-2-3 16,0 0 1-16,0 0-3 0,-5 4 2 0,5-4-5 15,0 0 11-15,0 0-6 0,-7 4-1 0,7-4 4 16,0 0-6-16,0 0-3 0,0 0 8 0,-3 6-5 16,3-6 3-16,0 0 0 0,0 0 4 0,0 0-9 0,0 0 5 15,0 0 5-15,-3 7-5 0,3-7-3 16,0 0 8-16,0 0-13 0,0 0 11 0,0 0-3 15,0 0 0-15,0 0 3 0,0 0-1 0,0 0 1 16,0 0 2-16,0 0-1 0,0 0 3 0,0 0-2 0,0 0 0 16,0 0 3-16,0 0 7 0,0 0-10 15,0 0 6-15,0 0-2 0,0 0-3 0,0 0 4 16,0 0-4-16,0 0-2 0,0 0 6 0,0 0-7 16,0 0-2-16,0 0 0 0,0 0 5 0,0 0 3 0,0 0-3 15,0 0-1-15,0 0 1 0,0 0-3 0,0 0 1 16,0 0-1-16,17-12-3 0,-17 12 3 15,0 0-2-15,0 0 2 0,0 0-2 0,0 0 1 16,0 0 0-16,0 0 1 0,11 5 3 0,-11-5-3 0,0 0 1 16,0 0-6-16,9-3 9 0,-9 3-2 0,0 0-2 15,0 0-3-15,0 0 0 0,0 0 2 0,0 0-1 16,0 0 1-16,12 3 1 0,-12-3-8 0,0 0 2 16,0 0 3-16,8 3 2 0,-8-3 0 0,6 4-1 15,-6-4-1-15,2 6 3 0,-2-6 2 0,4 8-2 16,-1-3 3-16,-3-5-1 0,5 10 1 0,-4-3 3 15,0-1 0-15,-1-6-1 0,0 18-6 0,-1-9 6 16,2 2-9-16,-1-1 6 0,0 1 2 0,3 1 2 16,-6 4-5-16,3-7 3 0,0 5-4 0,-1-2 4 15,1 6 6-15,-2-7 7 0,3 3-2 0,-2 1-1 16,-1-1-7-16,2 2 9 0,-2 0-12 0,-1-4 7 16,2 5-1-16,1-5-2 0,-3 2 2 0,2 5 3 15,-3-2-4-15,1 1 3 0,-2-2-3 0,4 0-4 16,-4 0-1-16,1-4 5 0,0-1-4 0,2 1 6 15,-1-1-5-15,-1-2-1 0,2 1-6 0,-2-1 6 0,3 0-2 16,-2 1-1-16,2-4 1 0,-2 0 0 16,3-6-10-16,-1 11 8 0,1-11-2 0,-4 6 5 15,4-6-4-15,-5 9 2 0,5-9-2 0,0 0 5 16,0 6-7-16,0-6 4 0,0 0-3 0,0 0 10 16,-2 6-5-16,2-6-5 0,0 0 0 0,0 0 5 0,0 0-5 15,0 0 3-15,0 0-5 0,0 0-5 16,0 0-14-16,0 0-15 0,0 0-15 0,0 0-18 15,0 0-19-15,0 0-22 0,0 0-14 0,0 0-131 16,0 0-272-16,0 0 121 0</inkml:trace>
  <inkml:trace contextRef="#ctx0" brushRef="#br0" timeOffset="130748.26">10981 8371 52 0,'0'0'44'0,"0"0"-5"16,0 0 5-16,0 0-7 0,0 0 0 0,0 0 0 0,0 0-5 16,0 0 7-16,0 0-9 0,0 0-7 0,0 0 8 15,0 0-5-15,0 0 7 0,0 0-8 0,0 0 0 16,0 0 1-16,0 0-4 0,0 0 1 0,0 0 1 15,0 0-5-15,0 0 0 0,0 0-8 0,0 0 9 16,0 0-6-16,0 0 0 0,0 0-4 0,0 0 13 16,0 0-4-16,0 0-3 0,0 0-7 0,0 0 12 15,0 0-12-15,0 0 8 0,0 0-6 0,0 0 2 16,0 0-9-16,0 0 5 0,0 0-1 0,0 0-2 16,0 0-5-16,0 0 7 0,0 0 0 0,0 0 0 15,0 0 2-15,0 0-11 0,0 0-4 0,0 0 7 0,0 0-5 16,0 0 12-16,0 0-7 0,0 0 3 15,0 0-5-15,0 0-10 0,0 0 15 0,0 0 6 0,0 0-2 16,0 0-4-16,0 0 5 0,0 0 5 0,0 0-1 16,0 0 2-16,0 0-1 0,0 0 3 0,0 0-11 15,0 0 13-15,0 0-5 0,0 0-1 0,0 0 3 16,0 0 1-16,0 0-3 0,0 0 2 0,0 0-8 16,0 0 3-16,0 0-4 0,0 0 5 0,0 0-8 15,0 0 7-15,0 0 1 0,0 0-8 0,0 0 3 16,0 0 4-16,0 0-9 0,0 0 10 0,0 0-2 15,0 0-2-15,0 0-5 0,0 0-1 0,0 0 4 16,0 0-2-16,0 0-1 0,0 0 5 0,0 0-6 16,0 0 4-16,0 0-6 0,0 0 3 0,0 0-9 15,0 0 3-15,0 0 4 0,0 0-2 0,0 0 2 16,0 0 7-16,0 0-6 0,0 0 3 0,0 0-5 0,0 0 1 16,0 0-1-16,0 0 3 0,0 0-10 0,0 0 9 15,0 0-3-15,0 0 0 0,0 0 3 16,0 0 0-16,0 0-6 0,0 0 6 0,0 0-3 0,0 0 0 15,0 0-6-15,0 0 12 0,0 0-9 0,0 0 8 16,0 0-7-16,0 0 9 0,0 0-12 0,0 0 8 16,0 0 0-16,0 0 8 0,0 0-8 0,0 0 2 15,0 0-2-15,0 0 8 0,0 0-3 0,0 0 10 16,0 0-12-16,0 0 9 0,0 0 1 0,0 0 0 16,0 0 1-16,0 0 1 0,0 0-4 0,0 0 5 15,0 0-3-15,0 0 3 0,0 0-3 0,0 0 4 16,0 0-2-16,0 0-2 0,0 0-1 0,0 0-5 0,0 0 10 15,0 0-3-15,0 0-6 0,0 0 6 16,0 0-10-16,0 0 3 0,0 0 5 0,0 0-7 16,0 0-6-16,0 0 4 0,0 0-3 0,0 0 4 0,0 0-2 15,0 0 2-15,0 0-3 0,0 0-2 0,0 0 0 16,0 0-2-16,0 0 5 0,0 0-7 0,0 0 2 16,8 0-2-16,-8 0-1 0,0 0 3 0,0 0 5 15,0 0-7-15,0 0 0 0,0 0-5 0,9-2 6 16,-9 2 2-16,9 0-1 0,-9 0-1 0,11 2 1 15,-3-2 1-15,-8 0-7 0,13-2 6 0,-3 1 5 16,-1 2-2-16,1-2-6 0,2 1 0 0,-2 0-8 16,3-1 12-16,0 1-4 0,3 0 0 0,-2 0-5 15,6 1 1-15,-4-4 5 0,3 5-3 0,2-1 2 16,-1-1 0-16,3 0-3 0,-2 1 1 0,0-1-1 16,0 0 3-16,7 0 0 0,-1 0 0 0,-6 0 1 15,1-1 2-15,0 2-2 0,6-1 1 0,1 4-3 0,-11-4 1 16,4 0 2-16,1 0-4 0,-2 1 5 0,0-1-1 15,2 1 1-15,-4-1 0 0,10 0-3 16,-1 2 2-16,-7-4-4 0,7 4 9 0,-5-2-3 0,-1 0-6 16,-1 1 9-16,0-2-2 0,9-1-2 0,-5 2 3 15,2 2-3-15,-4-1 6 0,-1-1-5 0,6-1 2 16,-7 1-2-16,6-2 0 0,-6 2-4 0,6-1 3 16,-7 1 1-16,10 0 3 0,-9-1-3 0,2 1 1 15,4-2-2-15,-5 2 1 0,-2 0 4 0,7 0-5 16,-6-2 2-16,8 0 2 0,-11 2-6 0,5 0 3 15,1-2-3-15,-6 2 5 0,4 2-3 0,6-6 3 16,-6 2-2-16,-2 2-3 0,9-2 2 0,-2 2 0 16,2 0-1-16,-2 0 4 0,0-1-8 0,1 1 9 15,-1 0-2-15,1-2 0 0,1 2-4 0,0-1 5 16,-1 2-4-16,1-1 2 0,2-1-4 0,-4 1 4 16,5-2-5-16,-1 4 7 0,1-4-6 0,-1 0 3 15,0 2-3-15,1-1 4 0,-1 2 1 0,1-3 0 0,5 0 0 16,0 1 4-16,1 0-4 0,-2 0 0 0,4 1-2 15,12 0 3-15,-12 1 0 0,10-2-3 16,-12 2 3-16,12-1-1 0,-12-1 1 0,16 2 1 0,-3-2-5 16,1 1-2-16,-2 0 1 0,-10 0 3 0,16 0-5 15,-4-3 4-15,-1 3-1 0,3 1 0 0,-2-1-3 16,1 0-2-16,-3 0 10 0,7-1 0 0,-5-2-11 16,-2 3 6-16,1 0-1 0,-1 0-1 0,0 0 3 15,-10 0 3-15,15 0-8 0,-4 0 7 0,-12 3 0 16,12-2 0-16,-11-1 0 0,11 0 3 0,-11 2-2 15,12 0-1-15,-4-1-1 0,4-1 1 0,0 2-2 16,-14 0 1-16,2 0 3 0,15-2 0 0,-4 3-6 16,1-1 7-16,-1-1-5 0,-12-1-3 0,15 4 6 0,-1-6 0 15,0 5-3-15,-2-3 3 0,1 1-7 16,0-1 6-16,-1 0-3 0,1 0-1 0,-2 2 3 16,2-2 0-16,3 2 2 0,1 0 0 0,-2-2 1 0,3 2 2 15,-1-2-3-15,1 0 2 0,5-2-2 0,-1 4-3 16,0-1 2-16,-1-4-2 0,0 7 2 0,2-2 2 15,4-1-1-15,-1 0 4 0,27 2-6 0,-29 0 2 16,1 0-5-16,27-1 4 0,-27 0-4 0,30-2 1 16,-26 3-2-16,21 1 1 0,-26-3 3 0,35 2-5 15,-7-3 5-15,-25 6 2 0,29-1-4 0,-28-2 2 16,28 4-3-16,-4 0 8 0,-26-6-6 0,27 5 1 16,-26-4 0-16,24 1 2 0,-26 0-1 0,26 5 8 15,-28-5-5-15,0-2 2 0,3 4-1 0,-1-3-4 16,-2 2-2-16,3 0 7 0,-6-3-2 0,1 2 4 15,-3 2-5-15,-18-4 0 0,1 3-5 0,-2-4 6 16,-2 3-3-16,5-3 1 0,-7 2-15 0,-2 1-8 16,-2-1-10-16,-12 0-19 0,-4 2-17 0,-2-4-19 0,-1-2-29 15,0 2-19-15,-11 0-109 0,6-2-260 16,-6 2 116-16</inkml:trace>
  <inkml:trace contextRef="#ctx0" brushRef="#br0" timeOffset="132391.43">15942 7535 16 0,'0'0'70'0,"0"0"2"0,0 0-10 0,4-7 3 15,-4 7-10-15,0 0-1 0,0 0-8 0,5-6-2 0,-5 6-2 16,0 0 0-16,3-4-9 0,-3 4 4 16,0 0-3-16,2-8-3 0,-2 8 3 0,0 0 3 15,0 0 6-15,0 0-2 0,0 0-4 0,0-9-5 0,0 9-10 16,0 0 7-16,3-6-15 0,-3 6 13 0,0 0-5 15,0 0 1-15,0 0 3 0,4-6 6 0,-4 6-9 16,0 0 4-16,0 0 0 0,0 0-3 16,0 0-3-16,0 0-4 0,4-4 0 0,-4 4-3 0,0 0-2 15,0 0-1-15,0 0-3 0,0 0-2 0,0 0 2 16,0 0-8-16,0 0 2 0,0 0 4 0,0 0-4 16,0 0 2-16,0 0-7 0,0 0 10 0,0 0-11 15,0 0 6-15,0 0-6 0,5 15 8 0,-5-15-6 16,0 0-1-16,0 14-2 0,1-10 7 0,-1-4-2 15,2 11 0-15,-2-4 0 0,0-7 0 0,2 13 3 16,-2-5 3-16,0 3-6 0,0 0 5 0,1 1-1 16,0 0-2-16,1 0 2 0,-2 1-8 0,0-3 6 15,1 7-3-15,-1-5 6 0,1 2-7 0,-2 1 4 16,0-4-1-16,1 6 1 0,0-6-2 0,-2 0-1 16,2 1 0-16,-1 0 1 0,2-1 4 0,-2 1 1 15,0 0 1-15,-1-3-8 0,0 1 7 0,2-1-13 16,0 1 8-16,0-2 1 0,0-1 1 0,-3 4 3 0,3-4-7 15,-1 1 4-15,1 1 5 0,-2-2-6 0,2-7 0 16,0 14 5-16,-2-7-5 0,2 3-7 16,0-2 5-16,-1 0-1 0,0 0 3 0,0 2-1 0,1-10 3 15,-2 15-4-15,1-5 7 0,0-4-2 0,-1 4-1 16,0-1 0-16,2-2-7 0,0-7-1 0,-3 15 10 16,3-7-5-16,-1-1 1 0,0 2-4 15,1-9 7-15,-2 15-4 0,2-9 5 0,-2 1-5 0,3 3 9 16,-3-3-13-16,2-7 4 0,-3 12-2 0,3-6 7 15,0-6-6-15,-1 12 3 0,1-12-4 0,0 11 0 16,0-11-1-16,-3 10 4 0,2-6 0 0,1-4 1 16,0 12-3-16,0-12 0 0,-3 9-1 0,3-9-3 15,0 9 6-15,0-9 1 0,-1 9-4 0,1-9 6 16,-1 7-6-16,1-7 12 0,0 10-12 0,0-10 1 16,0 0-1-16,-1 9 0 0,1-9 1 0,0 0 7 15,-2 9-10-15,2-9 5 0,-1 7-5 0,1-7 13 16,0 0-11-16,-1 12 8 0,1-12-9 0,0 0 9 0,-2 9-6 15,2-9-1-15,0 0 0 0,-2 9 6 0,2-9-5 16,0 6-3-16,0-6 0 0,0 0 5 16,0 13-10-16,0-13 8 0,-1 8-8 0,1-8 6 15,0 0-5-15,1 7 9 0,-1-7-4 0,0 0 2 0,0 0-2 16,0 11-1-16,0-11 2 0,0 0 5 0,-1 8-10 16,1-8 0-16,2 8 6 0,-2-8 5 0,0 0-9 15,0 8 11-15,0-8-9 0,0 0 4 0,3 6-9 16,-3-6 4-16,0 0 3 0,0 0-1 0,2 6 0 15,-2-6-3-15,0 0 5 0,0 0-4 0,4 5 2 16,-4-5 1-16,0 0-1 0,0 0 1 0,0 0 1 16,0 0-5-16,5 5-4 0,-5-5 12 0,0 0-14 15,4 5 12-15,-4-5-10 0,0 0 6 0,0 0-8 16,0 0 11-16,0 0-10 0,4 5 5 0,-4-5 2 16,0 0 1-16,0 0 1 0,0 0 3 0,0 0-7 15,0 0 4-15,0 0-5 0,0 0 4 0,0 0 0 16,0 0 3-16,0 0-7 0,0 0 4 0,0 0-5 15,0 0 10-15,0 0-8 0,0 0 7 0,0 0-9 16,6 2 2-16,-6-2 4 0,0 0 0 0,0 0-4 16,0 0 2-16,0 0 3 0,0 0-2 0,0 0 1 15,0 0-11-15,0 0-17 0,0 0-1 0,0 0-13 0,0 0-22 16,0 0-13-16,0 0-23 0,0 0-59 0,0 0-172 16,0 0 76-16</inkml:trace>
  <inkml:trace contextRef="#ctx0" brushRef="#br0" timeOffset="137385.54">16290 4649 2 0,'0'0'0'0,"0"0"3"16,0 0-2-16,0 0 1 0,1 10-1 0,-1-10 6 0,0 0-7 16,0 0 0-16,0 0-1 0,0 0 11 0,0 0 3 15,5 7 3-15,-5-7-3 0,0 0 4 16,0 0-5-16,4 4 3 0,-4-4-5 0,0 0 6 15,8 3-1-15,-8-3 1 0,0 0-2 0,6 2 1 16,-6-2-1-16,0 0 9 0,12 3 9 0,-7 0-7 0,-5-3 3 16,18 2-3-16,-9 0 3 0,3 1-5 0,0 0 4 15,1-1-5-15,6 0-2 0,0 1-3 16,-1 0 0-16,2 1 0 0,-2-4 2 0,3 2-7 16,6 2 2-16,-6-1-6 0,1-3 4 0,0 0 1 0,6 4-1 15,1-1-1-15,-2 0-2 0,2 0 5 0,-2-1 1 16,4 0-3-16,0-2 2 0,1 0 3 0,-1 3 3 15,4-3 0-15,-2 2 1 0,4-1-5 0,-2 0 0 16,2 2-4-16,2-2-1 0,0-1 3 0,-1 3 0 16,3-1 3-16,9-1 6 0,-14 1-11 0,3-1-7 15,0-1-5-15,0 2 2 0,1-2-4 0,12 6 10 16,-14-5-6-16,1 2 5 0,11 0-5 0,-14 0 5 16,1-3 9-16,0 1-10 0,-1 1-1 0,-2 0-5 15,3-1 5-15,3-1 6 0,-3 3-8 0,-1-3 6 16,1 1-11-16,-1 3 30 0,2-2-30 0,-3-2 6 15,1 1-6-15,-1-1 0 0,-1 2 4 0,1-1-5 16,-2-1 7-16,-1 3-2 0,0-2-1 0,-1-1 3 16,-3 0-5-16,1-1 4 0,2 1 1 0,-9 0-4 15,7-3 0-15,-7 3 8 0,-3 0-2 0,3 2-5 16,-2-1 9-16,-2-2-12 0,-4-1 5 0,3 2-1 16,0 2-1-16,0-1 15 0,-4-1-13 0,1 0 2 15,0 1 4-15,-1-2 6 0,0 1-2 0,1 0-3 16,-1 0-3-16,-1-1 8 0,1 1-12 0,0 0 7 15,-3 0-5-15,0-2 2 0,-3 2-2 0,-7 0 9 16,15 0-6-16,-5-3 6 0,2 5-8 0,-1-4 14 16,2 1-3-16,-2 0 2 0,4 0-4 0,-2 1 1 15,2 0-1-15,-4 0-1 0,3 1 0 0,-1-2-4 16,1 1-3-16,0-1 1 0,0 1-3 0,-2 0 6 16,3-1-7-16,-4 1 4 0,2 0-5 0,1 0 2 15,-1 0 0-15,-1 0 5 0,-2 0-5 0,-2 0 4 16,3 0-10-16,2 0 5 0,-3-2 0 0,3 2 1 15,0 0-6-15,-2 0 2 0,1 0 1 0,-2-1-4 16,2 1 4-16,-1 1 3 0,-1-2-7 0,-10 1 7 16,18 1-3-16,-8-1 4 0,-1-1-5 0,0 0 5 15,1 1-4-15,-10 0-4 0,17 0 2 0,-8-2-4 0,1 4 2 16,1-2 2-16,0-2 3 0,-2 2 0 16,-9 0 2-16,19 0-4 0,-13 0-5 0,7 2 6 15,-7-2-6-15,-6 0 6 0,15 0-2 0,-7 0 0 16,-1 1 0-16,-7-1 3 0,10-1-2 0,-10 1-3 15,14 0-2-15,-8-2 8 0,-6 2-5 0,13 0 3 0,-6-1-2 16,-7 1 1-16,12 0-2 0,-12 0 2 16,9-1-2-16,-9 1 1 0,0 0 0 0,0 0-3 15,12 0 3-15,-12 0 3 0,0 0-7 0,7-1 8 16,-7 1-4-16,0 0-1 0,0 0 2 0,0 0 3 0,0 0-8 16,0 0 12-16,0 0-10 0,0 0 4 0,0 0-3 15,0 0 4-15,0 0-7 0,0 0 7 16,0 0 0-16,0 0-5 0,0 0 0 0,0 0 8 15,0 0-8-15,0 0 4 0,0 0-5 0,0 0 6 0,0 0 0 16,0 0-9-16,0 0 6 0,0 0 2 0,0 0-4 16,0 0 5-16,0 0-5 0,0 0-2 0,0 0 3 15,0 0 1-15,0 0-1 0,0 0-2 16,0 0-1-16,0 0-1 0,0 0 7 0,0 0-4 0,0 0 1 16,0 0-2-16,0 0 4 0,0 0 1 0,8 2-4 15,-8-2 3-15,0 0-5 0,0 0 2 0,0 0-1 16,0 0-1-16,0 0 0 0,0 0 5 15,0 0-3-15,0 0 0 0,0 0 2 0,0 0 1 0,0 0-2 16,0 0 0-16,0 0-2 0,0 0 0 0,0 0 1 16,0 0-3-16,0 0 2 0,0 0 1 0,0 0 1 15,0 0-2-15,0 0-5 0,0 0 8 0,0 0-6 16,0 0 1-16,0 0-1 0,0 0 3 0,0 0-2 16,-4 12 4-16,4-12-3 0,0 10 2 0,0-10 1 15,0 12 7-15,0-5-5 0,0 1 5 0,-1 1-4 16,1 3-7-16,-3-3 4 0,3 2-2 0,-2 0 5 15,-3 1-3-15,4 0 3 0,-1 2-3 0,0-3 3 16,-1 6-2-16,2-1-3 0,-2 0 8 0,1-1 8 16,-1-1-8-16,2 1-5 0,-4 2 1 0,2-1 2 15,2 1 5-15,-3-1 0 0,2 1 0 0,-2 1 4 16,3-2 1-16,-5 3-2 0,3-3 6 0,-1 8-9 16,-1 1-1-16,1-8-2 0,1 2 1 0,-2 0 0 15,1-1 2-15,-1 5 0 0,0-5 1 0,1 0 4 16,-3 6-11-16,0-6 0 0,3-1 5 0,-2-1-3 15,2 1 6-15,-1-2-7 0,0-3 4 0,0 5-2 16,4-1 3-16,-2-3-8 0,0-3 3 0,2 2 1 16,-1-2 1-16,0 0-2 0,1 1-3 0,1-4 0 15,-1 3 4-15,1-2 0 0,-2-1-1 0,1 3-2 16,0-2-3-16,1 1 6 0,-1-2 0 0,1 2-2 16,-2 1 1-16,2-10-2 0,-1 16 0 0,1-7 2 15,-1-3 1-15,1-6 1 0,-3 14-8 0,2-9 1 0,1-5 5 16,-1 10 1-16,1-10-3 0,-1 8-3 15,1-8 3-15,-3 6-1 0,3-6 1 0,0 0-1 16,0 0 3-16,0 11-4 0,0-11 1 0,0 0 6 16,0 0-1-16,-3 6 0 0,3-6 4 0,0 0 8 0,0 0 0 15,0 0-2-15,0 0 3 0,0 0-2 16,0 0-4-16,0 0 2 0,0 0 4 0,0 0-3 16,0 0-4-16,0 0 0 0,0 0 4 0,0 0-2 15,0 0 4-15,0 0-6 0,0 0 7 0,0 0-2 0,-2 6 7 16,2-6-7-16,0 0 4 0,0 0 0 0,0 0 0 15,0 0-5-15,0 0-1 0,0 0-4 16,0 0 3-16,0 0-5 0,0 0 0 0,0 0 4 16,0 0-5-16,0 0-3 0,0 0 0 0,0 0-2 15,0 0 2-15,0 0 8 0,0 0-12 0,0 0 1 0,0 0 0 16,0 0 1-16,0 0-1 0,0 0-7 0,0 0 3 16,0 0 1-16,0 0 6 0,0 0-9 15,0 0 5-15,0 0 0 0,23-6-2 0,-23 6-1 0,13 0 4 16,-7 1-5-16,-6-1 1 0,15 2 0 0,-4 0-2 15,-4-2 1-15,1 2 0 0,-8-2-2 0,11 2 0 16,-4-2 1-16,-7 0-4 0,10 2 0 0,-10-2 5 16,8 4-3-16,-8-4 4 0,7 0-8 0,-7 0 5 15,0 0-2-15,0 0-9 0,7 2 3 0,-7-2 0 16,0 0 5-16,0 0-2 0,0 0 3 0,-25 9 3 16,13-6 0-16,-4 1 1 0,-4-1 0 0,2 2-5 15,-1-1 6-15,1 2 3 0,1-2-5 0,-1-1 4 16,0 3-4-16,4-3 3 0,-2 2 6 0,3-2-4 15,1 2-3-15,0-1 7 0,2 0-3 0,3-1 0 16,1 0-3-16,6-3 6 0,-12 4-1 0,8 0 0 16,4-4-2-16,-2 7 3 0,2-7-1 0,0 0 0 15,6 14 0-15,2-10-1 0,2 1 3 0,2 0-4 16,4 1-1-16,2-1 3 0,1-1 1 0,3 2 1 16,7 1-2-16,2-3 2 0,-3 1-6 0,-6-2 0 15,6 0 4-15,-8 1 5 0,0-1-7 0,0-2 0 16,-2 1-1-16,-5 1-3 0,-2 0-3 0,-1-3 2 15,-3 1-7-15,-1 1-2 0,-6-2 2 0,9 4 2 16,-9-4-1-16,0 0 4 0,0 0 5 0,0 0-3 16,-20 12-2-16,6-7-1 0,-2 1 2 0,-3-2 7 15,-6 6-3-15,-2-2 3 0,0 0 1 0,-1 0 11 16,0 1-11-16,1-1 3 0,-1 1 4 0,7-4-4 16,-3 5 3-16,4-3-4 0,2 1 2 0,2-2 6 15,0 2-8-15,6-4-2 0,-1 1-2 0,1 0 1 16,2 2-1-16,3-4 3 0,1 3 0 0,2 0-2 15,2-6-1-15,0 10 4 0,0-10-7 0,8 10 5 16,-1-3-2-16,5-1 5 0,1-1-2 0,4 0 1 16,1 2-7-16,1-2 7 0,-1-1-6 0,4 1 6 15,-2-1-9-15,-3 1 1 0,-2-3 1 0,4 2 2 16,-7-2-5-16,-2 0-2 0,1 0-11 0,-11-2 0 16,12 3-2-16,-12-3 4 0,0 0 0 0,7 4 0 0,-7-4 7 15,0 0 2-15,0 0-3 0,-22 13 5 0,11-7 3 16,-1 0-4-16,-5 1-3 0,0-2 4 15,-3 2 2-15,0 0 1 0,2 1-2 0,0-1 1 16,0 2 4-16,0-1-2 0,3-1-1 0,1 2-2 16,4-3 0-16,-2 1 5 0,3-3-1 0,2 3-1 0,-1 1 2 15,3-2 2-15,2 1-7 0,1-1 1 0,0 4 5 16,2-10-3-16,4 13-4 0,2-5 8 16,1 0-3-16,2-1 3 0,5 3 2 0,-1-4-3 15,2 3 0-15,0-1 0 0,1-2 0 0,0 0-1 0,0 1-1 16,0-4 1-16,0 4-1 0,-4-3 1 0,-1-1 6 15,-1 1-4-15,-2 0-6 0,-3-4 3 0,0 3-9 16,-5-3-1-16,8 4 5 0,-8-4 3 16,1 6 2-16,-1-6 3 0,0 0-6 0,-12 12 3 15,2-8-2-15,-3 1-3 0,2-1 7 0,-2 2-5 0,0-1 2 16,2-2-1-16,-2 2-1 0,1-1 2 0,2-1-1 16,0 2 5-16,2-1-6 0,3-2 3 0,-2 1-4 15,7-3 2-15,-9 4-3 0,9-4 4 16,-4 6-1-16,4-6 0 0,0 0-1 0,2 10 3 0,-2-10 5 15,11 5-3-15,-3-3-1 0,3 1 1 0,0-1-3 16,2-2 0-16,-3 2-2 0,4-1-6 0,-1 0 3 16,0 1-1-16,1-2-5 0,-2 0 5 0,-12 0-2 15,20 0 0-15,-12 0-3 0,-8 0 5 0,0 0-1 16,16 1 2-16,-16-1 14 0,0 0-14 0,10 0 0 16,-10 0 4-16,0 0-7 0,0 0 1 0,0 0 1 15,0 0 8-15,0 0-4 0,0 0 3 0,0 0-3 16,0 0 1-16,0 0-1 0,0 0 4 0,0 0-2 15,0 0-2-15,0 0 7 0,0 0-2 0,0 0-6 16,0 0 2-16,0 0-2 0,0 0 3 0,0 0-1 16,-21 15-4-16,21-15 2 0,0 0 7 0,-5 8-6 15,5-8 2-15,0 0 2 0,-3 10-1 0,3-10 0 16,0 0 0-16,-5 12-2 0,5-12 2 0,-3 11 0 16,3-11-1-16,-2 11 1 0,2-11 3 0,-2 13-2 15,2-13-1-15,-2 13-3 0,2-13 7 0,-1 13-5 16,1-2 2-16,0-11-3 0,-3 19 0 0,3-9 2 15,-4 2 0-15,3-1 2 0,-1 2 8 0,0-2-15 16,1 2 9-16,0 0-6 0,-3 3 8 0,3-1-2 16,-2 2 0-16,0-1-2 0,1 2-2 0,-1-1 0 15,-1 0 1-15,-1-1 1 0,4 4 3 0,-4-4-2 16,2 3 0-16,0-3-3 0,0 3 5 0,0 0-7 16,0-1 6-16,-1 0-5 0,-1 1 2 0,1-1 2 15,0 0-2-15,1 2 4 0,0-3 0 0,-1 2-6 16,0 0 5-16,0-2 0 0,-2 1 0 0,2 1 1 15,-1-2-2-15,1 0 0 0,1 1-2 0,1 1 0 16,-2-3 6-16,-1 3 0 0,1-1-5 0,-1-1 1 16,2 1 0-16,0-1-2 0,-1-1-2 0,1 1 13 15,1-1-12-15,-2 1 0 0,0 0 1 0,3-3-1 16,-1 5 4-16,0-4 0 0,2 3-2 0,-3-1-4 16,1 0 6-16,0-1-6 0,-1 0 4 0,0 0 0 0,0 1 2 15,2-1-2-15,-1-1-3 0,-1 3 0 16,-1-3 7-16,3 1-4 0,0-4-1 0,1 2 2 15,-1 3-3-15,-1-4 8 0,1 1-9 0,1 3 8 16,0-4-6-16,0 0-4 0,0 3 7 0,0 0-5 16,-1-4-2-16,1 0 4 0,0 4-2 0,0-4 1 0,0-2 1 15,1 3 1-15,-1 0 0 0,0-2-5 0,1 0 7 16,-1-11-3-16,0 22 2 0,0-12-4 16,2 3 1-16,-4-3-3 0,2-10 2 0,2 23 3 15,-2-13 3-15,1 2-5 0,0-4-2 0,-1 3-1 0,0-1 4 16,0 2-1-16,0-1 2 0,1-1-2 0,-1 2-4 15,0-2 5-15,3 0 2 0,-3-10 1 16,2 20 0-16,0-11-3 0,-1-2-1 0,-1-7 1 16,2 16-3-16,-2-16 4 0,0 11-3 0,0-11 3 15,2 11 1-15,-2-11-3 0,1 11 0 0,-1-11-5 0,3 8 9 16,-3-8 0-16,0 0 0 0,1 11-2 0,-1-11-2 16,0 0-3-16,2 11 3 0,-2-11 0 15,0 0 2-15,0 0-5 0,0 11 1 0,0-11-1 16,0 0 5-16,0 0-7 0,0 0 5 0,0 0 6 0,2 12-6 15,-2-12-3-15,0 0 4 0,0 0-2 0,0 0 0 16,0 0-2-16,2 8 5 0,-2-8 1 0,0 0-2 16,0 0-1-16,0 0 1 0,0 0 0 0,0 0-1 15,0 0-4-15,0 0 5 0,2 12-1 0,-2-12-2 16,0 0 5-16,0 0-4 0,0 0-4 0,0 0 10 16,0 0-8-16,0 0 5 0,0 0-1 0,0 0-1 15,0 0-1-15,0 0 1 0,0 0 3 0,0 0-1 16,0 0-5-16,0 0 6 0,3 12-4 0,-3-12-4 15,0 0 5-15,0 0-4 0,0 0 12 0,0 0-5 16,0 0-3-16,0 0 1 0,0 0-2 0,0 0 2 16,0 0-2-16,2 14 0 0,-2-14 3 0,0 0-5 15,0 0 2-15,0 0-2 0,0 0-2 0,0 0 8 16,0 0-6-16,0 15 7 0,0-15-3 0,0 0 0 16,0 0 1-16,0 0 0 0,0 14-5 0,0-14 9 15,0 0-9-15,0 0 1 0,0 0 1 0,0 0-1 16,1 13 0-16,-1-13-1 0,0 0 3 0,0 9 5 15,0-9-7-15,0 0-3 0,0 0 2 0,0 0 2 16,-1 13 5-16,1-13-1 0,0 0-8 0,0 0 4 16,-2 11-3-16,2-11 4 0,0 0-6 0,0 0 3 15,0 0-4-15,-3 9 5 0,3-9 1 0,0 0-6 16,0 0-2-16,0 0 0 0,0 0-1 0,0 0 1 16,0 0 0-16,0 0 4 0,-3 15-5 0,3-15 0 15,0 0-4-15,0 0 1 0,0 0 5 0,0 0 4 16,0 0 3-16,-5 5-4 0,5-5 0 0,0 0-5 15,0 0 4-15,0 0 2 0,0 0-11 0,-7 8 5 16,7-8 5-16,0 0-3 0,0 0-2 0,0 0 9 16,0 0-5-16,-12 8 2 0,12-8-3 0,0 0-4 15,0 0-4-15,-12 4-13 0,12-4-20 0,0 0-14 16,-13 1-34-16,13-1-126 0,-19-1-240 0,19 1 107 16</inkml:trace>
  <inkml:trace contextRef="#ctx0" brushRef="#br0" timeOffset="140823.82">16317 6082 11 0,'4'-10'94'0,"-2"2"-19"0,1 3 12 16,-2-3 0-16,-1 8-8 0,5-13-10 0,-1 3 6 16,-3 3-7-16,4-1 7 0,-2 0-13 0,2-1 3 15,-2-1-6-15,0 2-5 0,0 0 6 0,0 1-10 16,0-2 0-16,0 5-11 0,2-4-2 0,-3 2-1 15,-2 6-12-15,3-13 4 0,0 7-4 0,-2 0 1 16,-1 6-8-16,5-9 12 0,-5 9 1 0,3-9 4 16,-3 9-5-16,1-6 6 0,-1 6-12 0,0 0 0 15,0 0-6-15,0 0 6 0,1-10-6 0,-1 10-6 16,0 0 7-16,0 0-7 0,0 0-3 0,0 0-1 16,0 0-6-16,0 0 7 0,0 0-9 0,2-7-3 15,-2 7 2-15,0 0-2 0,0 0 2 0,0 0 1 16,0 0-2-16,-9 25 11 0,3-15-6 0,1 0-9 15,-2 7 9-15,-1 1 3 0,-2 5 1 0,2-5-7 16,-6 11-1-16,4-3 4 0,-5 5-3 0,4-3 3 16,1 2 0-16,-3 1-2 0,3 0 3 0,-3 0-1 15,3-2 0-15,1 3-2 0,-4-1-1 0,4 2 6 16,-1-2-6-16,2 0 4 0,0-2 2 0,-1 0 0 0,-1-2 0 16,-1 1-2-16,5-3 4 0,-5-2-3 0,5-6-4 15,0 0 1-15,-1 1 4 0,2-1-8 16,0-2 9-16,0-3-6 0,1-3 8 0,-2 1-2 0,3-2 1 15,1-3 0-15,2-5-7 0,-3 10 3 0,3-10 2 16,-4 6-1-16,4-6-7 0,0 0 2 0,-1 8-7 16,1-8 7-16,0 0-9 0,0 0-13 0,0 0-22 15,0 0-10-15,0 0-7 0,0 0-6 0,0 0-7 16,0 0-4-16,0 0 2 0,1-33 6 0,1 20-5 16,0 1 2-16,2-4-4 0,-1 0 5 0,4-1 1 15,-3-1 7-15,1-1 4 0,-1 2 2 0,2-3 13 16,1 2 3-16,-2 0 7 0,1 0 3 0,-2 0 5 15,2-1 2-15,1 0 5 0,0 0 6 0,0 1 4 16,-2 2-3-16,1-4 8 0,2 2 9 0,0 0 12 16,2-4 0-16,-4 4 0 0,6-6-2 0,-3 6 7 15,0-6-2-15,1-1 5 0,0 9 2 0,-2-2 4 16,0 0 1-16,0 1-9 0,-1 0-3 0,-1 1 0 16,2 0-1-16,-2 0-4 0,2 2-6 0,-2-1 9 15,-1 1 1-15,1 2-8 0,-1 0 7 0,0 2-7 16,0 0-1-16,-1 1-1 0,0-1 2 0,-1 0 7 15,1 0 11-15,-1 4-9 0,1-1 9 0,-1 0-16 16,0 1 7-16,-1 0-12 0,-2 6 17 0,3-10-5 16,-3 10-1-16,4-9 0 0,-4 9 7 0,3-8-11 15,-3 8 5-15,0 0 6 0,2-5-8 0,-2 5-4 0,0 0-6 16,0 0 5-16,3-6-6 0,-3 6 7 16,0 0-6-16,0 0 3 0,2-7 3 0,-2 7-11 15,0 0 1-15,4-6 4 0,-4 6 3 0,0 0-6 0,8-3 10 16,-8 3-4-16,6-2-9 0,-6 2 1 0,0 0-1 15,4-6 4-15,-4 6 0 0,0 0-2 16,5-5 10-16,-5 5-16 0,0 0 1 0,0 0 7 16,6-4 4-16,-6 4-2 0,0 0-3 0,0 0 19 0,0 0-13 15,4-5-7-15,-4 5 12 0,0 0 1 0,0 0-1 16,0 0-3-16,0 0-3 0,0 0 3 0,0 0-7 16,0 0 2-16,0 0 6 0,0 0-18 15,0 0 6-15,0 0 4 0,0 0 2 0,0 0-4 0,0 0-3 16,0 0 0-16,0 0 4 0,-15 18-10 0,6-11 11 15,0 3 0-15,-2 2-6 0,-2 1 0 0,-3 2 11 16,-5 4-8-16,7-5 6 0,-4 8-2 0,-3-3 1 16,0 3-3-16,0-1 4 0,1 1-13 0,2 3 10 15,-3-4-8-15,5 0 12 0,-3 1-3 0,2-3 4 16,3-4-8-16,4-4 6 0,-2 1-6 0,2 0 5 16,4-3-2-16,-2-1-2 0,-1-2 3 0,5-1-1 15,-2 0-1-15,2-1 9 0,4-4-10 0,-7 5 6 16,7-5-10-16,-5 3 9 0,5-3 3 0,0 0 2 15,0 0-4-15,0 0-3 0,0 0-3 0,13-17-6 0,-4 6 2 16,2-1 9-16,5-8-11 0,3 1 7 16,-1-1-13-16,1-2 12 0,0 2-9 0,-1-2 10 15,1 2-10-15,-1 0 2 0,0 1 10 0,3 0-2 16,-2 0-7-16,-4 6 0 0,-2 0 4 0,1 0 2 0,1 0-1 16,-1 2 1-16,-3 3-4 0,-2 0 7 0,1 3-9 15,-1-2 2-15,0 3 1 0,-3-1-3 0,0 2 12 16,-1 1-10-16,-5 2-5 0,9-4 5 15,-9 4-9-15,0 0 8 0,9 0-2 0,-9 0 4 0,7 6-4 16,-7-6 6-16,5 12 9 0,-3-5 4 0,1 5-7 16,0-1 4-16,-1 9 3 0,1-5-7 0,-3 4-7 15,2 5 9-15,-2 2 0 0,0-1 2 0,2 1 0 16,-2 2 0-16,2-3-2 0,-2-6 1 0,1 6-3 16,1-7-2-16,3 0-2 0,-3 1 3 0,3-1-1 15,1-1 4-15,-3-3-6 0,3 1 1 0,-3-3-10 16,2 0-16-16,0-1-28 0,-1 0-20 0,3-4-25 15,-2 1-30-15,0 1-79 0,-1-3-221 0,0-3 97 16</inkml:trace>
  <inkml:trace contextRef="#ctx0" brushRef="#br0" timeOffset="146120.25">8884 3630 43 0,'0'-13'65'0,"0"5"-13"15,0 8 9-15,3-14-8 0,-2 6 8 0,-1 0-7 16,1-2-6-16,-1 3 5 0,1-5-6 0,-1 5 1 16,0-2 8-16,0 9-5 0,0-11-6 0,2 3-3 15,-2 8-5-15,1-10-6 0,-1 10 2 0,1-8-3 0,-1 8-5 16,0 0-1-16,2-10-6 0,-2 10 4 15,0 0 8-15,1-8-15 0,-1 8-9 0,0 0 1 16,0 0 1-16,0 0-2 0,0 0-2 0,0 0-16 16,0 0 10-16,0 0 9 0,0 0 0 0,0 0-6 15,0 0-2-15,0 0 1 0,0 0-4 0,0 0 4 16,0 0-5-16,0 0 14 0,0 0-12 0,10 19 2 16,-8-12 11-16,0 0-9 0,1 1-10 0,-2 3 8 15,3 0 10-15,-2 2-9 0,1-1-3 0,-1 5 7 16,0-1 1-16,0 1-1 0,-1 2-2 0,2 0 12 15,-2 1-16-15,1 0 19 0,2 5-6 0,-3-6-1 16,5 6 0-16,-5-6-16 0,1 0 8 0,0 7-1 16,2-7 3-16,-3 1-1 0,1 0-7 0,-1-2 4 15,1 1-3-15,1-1 3 0,0 0 1 0,-1 0 5 16,1 0-12-16,-1 0 13 0,1-2-13 0,-1 1 9 16,-1 0 7-16,1 0-3 0,0 2-13 0,-2-2 11 15,0-1-12-15,2 1 10 0,-1-5 1 0,-1 3-10 16,1-3 10-16,-1 5 1 0,2-6-5 0,-2 2 5 15,0-1-4-15,0-1-1 0,1 6 0 0,-1-5-2 16,1-1 7-16,0 1-3 0,1 0-2 0,-1 1 4 16,-1-2-9-16,1 0 9 0,-1 1 1 0,2 1 4 15,-1-1-9-15,-1-12 6 0,1 20-14 0,0-8 13 16,1-2-3-16,-2-10 3 0,3 16 0 0,-3-10-9 16,0-6 8-16,2 16-2 0,-2-16 1 0,1 13-2 15,-1-13-9-15,1 18 7 0,-1-8 5 0,0-10-5 16,1 14-1-16,1-4 2 0,-2-10 5 0,0 15-1 15,1-5-4-15,-1-10 0 0,0 13-2 0,0-3 4 16,0-10 9-16,-1 13-11 0,1-13 2 0,0 14-12 16,0-14 24-16,0 15-8 0,0-15-7 0,0 15 0 15,0-15 0-15,-2 17 0 0,2-7 0 0,0-10-1 16,0 13 0-16,0-13-4 0,0 16 4 0,0-16 6 16,0 14-4-16,0-14 10 0,2 14-10 0,-4-4 3 15,2-10-5-15,0 14-4 0,0-14-3 0,2 10 16 16,-2-2-3-16,0-8-10 0,0 0 7 0,1 16 1 15,-1-16-4-15,0 12 2 0,0-12-3 0,0 15 14 16,0-15-11-16,-1 17 6 0,1-8-10 0,0-9 0 16,-3 15 4-16,4-5 5 0,-1-1 1 0,0-9-10 15,0 17-1-15,2-6 8 0,-2-11 0 0,-2 19 2 16,2-19-9-16,0 17 6 0,-1-8-4 0,2 1 4 16,-1-10 6-16,-1 18-5 0,1-9-4 0,-1 4 5 15,-2-2 2-15,1-2-12 0,2-9-2 0,0 16 4 16,-1-7 8-16,1-9 3 0,-4 20-9 0,3-10 5 15,1-10 4-15,-3 16-4 0,3-16-5 0,0 13-6 16,0-13-15-16,-1 13-2 0,1-13 6 0,0 10-5 16,0-10-3-16,0 0-7 0,-2 11-17 0,2-11-11 15,0 0-17-15,-1 12-76 0,1-12-165 0,0 0 73 16</inkml:trace>
  <inkml:trace contextRef="#ctx0" brushRef="#br0" timeOffset="151789.79">8884 3491 3 0,'0'0'48'0,"0"0"-2"0,0 0-3 0,0 0-9 15,0 0 0-15,0 0-5 0,0 0-5 0,0 0-1 16,0 0-7-16,0 0 2 0,10-9-4 0,-10 9 2 16,0 0-4-16,0 0-4 0,0 0 0 0,0 0 0 15,15 1-1-15,-15-1-3 0,10-1 1 0,-10 1 5 16,11-1 0-16,-3 1 0 0,-8 0-3 0,16-3 6 16,-4 3-6-16,2-2 3 0,-1 1 2 15,5-3-1-15,-2 3 4 0,2-3 6 0,1 4-4 16,1-3 0-16,0-1-6 0,1 4 2 0,0-4-2 0,0 0-1 15,7 0 1-15,-6 2-2 0,7-2 2 0,2 1-4 16,-1-2 4-16,2 0 2 0,4 0-4 0,-3 1 1 16,4 0-4-16,-1-1 8 0,2 1-5 0,1-1-1 15,0 1 3-15,0-2-5 0,12 0 2 16,0-1 5-16,-13 2-10 0,2-2 2 0,11 0 8 16,0-3 1-16,-15 7-11 0,16-4 6 0,-12 2 2 15,15-2 1-15,-2 0-6 0,0-2-5 0,2 3 2 0,0-1 2 16,-3 3-3-16,1-3 2 0,0-1 2 0,0 4-7 15,-1-1 7-15,-1-3-13 0,-12 2 1 0,13 0 3 16,4 1 0-16,-5-2 2 0,2 2 0 16,-2 0 15-16,0-4-15 0,-1 2-5 0,-11 4 4 15,0-4-4-15,12 3 4 0,0-3 2 0,-15 3-3 16,2-1-5-16,-3 1 6 0,3 1-2 0,-4-2 4 16,0 0-3-16,-5 2 4 0,2 0-1 0,-2 0 2 0,-3-4 0 15,-7 7-4-15,1-4 1 0,-2 2-2 16,0-1 4-16,-6 1-2 0,-2-1-2 0,1 2 2 15,1 0-2-15,-12 1 5 0,14-3 0 0,-14 3 1 16,14 0-4-16,-14 0 9 0,0 0-10 0,14 0 3 16,-14 0 1-16,0 0 9 0,0 0-7 0,10-3 7 15,-10 3 7-15,0 0-2 0,0 0-1 0,0 0 5 16,0 0-6-16,0 0 15 0,0 0-13 0,0 0 3 16,0 0-2-16,0 0-9 0,0 0 6 0,0 0 3 15,0 0-5-15,0 0 7 0,0 0-8 0,0 0 4 16,0 0-10-16,0 0 8 0,0 0-8 0,0 0 5 15,0 0-3-15,0 0-1 0,0 0-7 0,0 0 6 16,0 0 1-16,0 0-6 0,0 0-7 0,0 0 12 16,13 0-14-16,-13 0 11 0,0 0-7 0,0 0 10 15,0 0-7-15,0 0-1 0,0 0-8 0,0 0 11 16,0 0 1-16,9 10-7 0,-9-10 11 0,4 5 0 16,-4-5-5-16,10 11-2 0,-10-11 4 0,4 11-2 15,1-5-5-15,-1 2 1 0,1-1 8 0,1 3-5 16,1-4 4-16,0 4-6 0,-2-4 6 0,3 5-2 15,-4-3 1-15,6 2-3 0,-5-3 2 0,3 4 8 16,-3-3-11-16,4 2 7 0,-3-1-5 0,1-2 1 16,2 2 0-16,-5-5 2 0,4 4 1 0,-2-2 0 15,-1-1-1-15,1-2-5 0,-2 1 4 0,2 0 5 16,-6-4-4-16,7 5 10 0,-7-5 11 0,6 1 6 16,-6-1-6-16,0 0 8 0,0 0 6 0,13-6-8 15,-8 1-2-15,-1-3 2 0,1 0-7 0,-1-2 2 16,1-2-8-16,1 2 3 0,2-5-4 0,-4 4-1 15,5-5 0-15,-5 1 3 0,2-1-1 0,0 5-2 16,1-5 1-16,-1 2 4 0,-1 2-1 0,1 1-1 16,1-3-1-16,0 2-3 0,-2 3-2 0,1 0 7 15,-1 1-16-15,0 0 11 0,1 2-4 0,0-1-3 16,-1 2 2-16,-3 0-2 0,-2 5 2 0,7-5-3 16,-7 5-4-16,4-6-4 0,-4 6-1 0,0 0-1 15,8-1-1-15,-8 1 5 0,0 0-4 0,13 4 3 16,-7 1 2-16,-1 0-5 0,4 2 4 0,-4 0-1 15,3 3-2-15,-2 0 6 0,2 3-8 0,-1 2 10 16,-1-1-4-16,3 0-3 0,-2 4 3 0,-2-3 3 16,2 3 0-16,-1-4 0 0,0 0-4 0,0 0 3 15,-2-1 1-15,0-2-4 0,-1-1 4 0,1-2 1 16,-2-1-1-16,1-1-2 0,-1 0 0 0,-2-6 6 16,4 7-3-16,-4-7 0 0,2 6 4 0,-2-6 5 15,5 5 14-15,-5-5 7 0,0 0-8 0,0 0 0 16,0 0-4-16,0 0-3 0,7-18-1 0,-5 6-3 15,2 1-3-15,0-6-1 0,1 2 6 0,-3-3-9 16,0 1-5-16,3 0-2 0,0 1 8 0,-3-4-9 16,3 5 2-16,-3 1-3 0,2 2 3 0,-1 2 0 15,-1-4-3-15,3 10 3 0,-3-2-2 0,0-1 2 16,-2 7-3-16,3-7-4 0,-3 7 1 0,4-9 0 16,-4 9-2-16,2-5-5 0,-2 5 6 0,0 0 4 15,0 0-9-15,0 0 3 0,15 12 2 0,-11-7-4 16,2 6 12-16,0-1-5 0,-1 5 0 0,3 1 0 15,2 2 1-15,-6-4 0 0,1 2 6 0,-1-1-9 16,1 2 4-16,2-5-2 0,-3 0 1 0,-1-1 2 16,3-3-4-16,-2 1 2 0,1-3-3 0,-1 1 0 15,1 0 13-15,-1-4-11 0,-1 3 6 0,-3-6-1 16,6 5 1-16,-6-5 5 0,5 4-2 0,-5-4 0 16,0 0-3-16,8-11 1 0,-2 6-4 0,-4-4 1 15,5-6-6-15,-1 1 7 0,0-3-5 0,-1 1 4 16,2 1-4-16,-2 1 2 0,1-3-1 0,-3 2 2 15,1 2 0-15,0 2-3 0,-2 1 1 16,1 4 0-16,-2-2-3 0,3 2 4 0,-4 6-6 0,4-9 3 16,-4 9-6-16,0 0 2 0,4-7-1 0,-4 7 4 15,0 0-6-15,0 0 3 0,13 13 2 0,-10-4-1 16,4-1 0-16,-5 3 1 0,7 4-1 0,-7-3 14 16,5 5-9-16,0 1-2 0,-4 0 1 15,3 0 4-15,0 0-2 0,-1-2-2 0,-3-1 1 16,3-5 0-16,-2 1-1 0,1-6 2 0,-2 2 3 0,0 0-2 15,1-3-3-15,-3-4 5 0,2 9 8 0,-2-9-6 16,4 6-1-16,-4-6 0 0,0 0-2 0,0 0 4 16,0 0 7-16,0 0-10 0,0 0-5 0,9-19 1 15,-9 9-9-15,5 1 6 0,-5-2-5 0,2-1 3 16,-2 2-4-16,0-2 6 0,2 2-1 16,-2 0-6-16,0 0-3 0,0 1 4 0,0 9 2 0,0-13-2 15,0 13 3-15,0-9-3 0,0 9-2 0,0 0 3 16,0-10-6-16,0 10 9 0,0 0-4 0,0-8 4 15,0 8-4-15,0 0 3 0,0 0-2 0,0 0 5 16,0-10-6-16,0 10 0 0,0 0 4 16,0 0 4-16,0 0-7 0,0 0 1 0,0 0 1 15,0 0-4-15,0 0-5 0,0 0 6 0,0 0 6 0,0 0-13 16,0 0-4-16,0 0 0 0,0 0 0 0,0 0 4 16,0 0 7-16,0 0-7 0,0 0-2 0,0 0 7 15,13-2 2-15,-13 2-1 0,14 2 1 16,-5-1 1-16,2-1-2 0,1 3-1 0,1-3-3 15,7 0 1-15,-2 1-3 0,11-1 6 0,-2 0-6 16,2 0 11-16,1-1-14 0,3 1-3 0,3 0-1 0,0-2 4 16,1 2-4-16,1-1 10 0,0 1-4 0,16-5 8 15,-3 4-3-15,1-3 2 0,-12 0 6 16,14 0 1-16,4 3-2 0,-4 0 6 0,0-1 5 16,-2 1-2-16,2 0-1 0,-2 1-2 0,4-1 1 15,-3 0 5-15,3-3-7 0,-1 2 5 0,-1 1 0 0,-3 1 0 16,-10 0-2-16,12 0 6 0,-14-2-7 0,-1 0 1 15,2 2-3-15,-2-1 9 0,14-1 1 16,-16 2-6-16,0-2 4 0,-3 0-1 0,0 2-4 16,-2 0 4-16,0 0-5 0,-4 2 3 0,-7-4-1 15,1 1 13-15,-2 1-12 0,0-1-1 0,-8-1-4 16,7 2-1-16,-5 2 4 0,-2-2 0 0,-3 0-3 0,0 0 0 16,-8 0-2-16,11-2 6 0,-11 2-4 15,9 0 3-15,-9 0-1 0,0 0 2 0,9 2 8 16,-9-2-7-16,0 0 2 0,0 0 8 0,0 0-6 15,7 0 4-15,-7 0 6 0,0 0 0 0,0 0-1 16,0 0-4-16,0 0 2 0,0 0-5 0,0 0 2 16,0 0 2-16,10-4-8 0,-10 4 12 0,0 0-2 15,0 0-3-15,0 0 3 0,0 0 6 0,0 0-8 0,0 0-1 16,0 0 0-16,0 0-2 0,0 0-5 16,0 0-1-16,0 0 1 0,4-6-2 0,-4 6 1 15,0 0 3-15,0 0-3 0,0 0-4 0,0 0 4 16,0 0-2-16,2-6-2 0,-2 6 3 0,0 0-5 15,0 0 2-15,0 0-1 0,0 0-1 0,0 0 6 0,0 0-6 16,0 0-2-16,0 0 1 0,0 0 0 16,0 0 0-16,0 0-5 0,0 0 5 0,0 0 0 15,0 0-3-15,0 0 2 0,0 0-2 0,0 0 6 16,0 0-4-16,0 0 3 0,0 0-2 0,0 0 1 16,0 0 1-16,0 0-3 0,0 0 2 0,0 0-2 15,0 0 4-15,0 0 7 0,0 0-11 0,0 0 2 16,0 0-3-16,0 0 2 0,0 0 0 0,0 0-1 15,0 0 3-15,0 0-2 0,0 0-1 0,0 0 3 16,0 0 1-16,0 0-1 0,0 0 1 0,0 0-1 16,0 0 3-16,0 0-2 0,0 0 6 0,0 0-2 15,0 0 3-15,0 0-2 0,0 0 2 0,0 0 1 16,0 0-3-16,0 0 3 0,0 0 0 0,0 0-4 16,0 0-3-16,0 0 1 0,0 0 0 0,0 0-6 15,0 0 7-15,0 0-6 0,0 0 3 0,0 0-2 16,0 0 1-16,0 0-1 0,0 0 0 0,0 0-1 15,0 0 6-15,0 0 4 0,0 0-12 0,0 0 3 16,0 0 2-16,0 0-5 0,0 0 2 0,0 0 2 16,0 0 1-16,0 0-3 0,0 0 4 0,0 0-3 15,0 0 0-15,0 0 0 0,0 0 0 0,0 0 0 16,0 0 1-16,0 0-2 0,0 0 4 0,0 0-4 16,0 0 3-16,0 0 0 0,0 0 1 0,0 0-1 15,0 0-3-15,0 0-1 0,0 0 2 0,0 0 2 16,0 0-1-16,0 0 0 0,0 0-1 0,0 0-1 15,0 0 3-15,0 0-4 0,0 0 6 0,0 0-2 16,0 0-2-16,0 0 1 0,0 0-2 0,0 0 1 16,0 0 0-16,0 0 0 0,0 0 0 0,0 0 0 15,0 0-2-15,0 0 2 0,0 0 0 0,0 0 8 16,0 0-11-16,0 0 1 0,0 0 0 0,0 0 2 16,0 0 1-16,0 0-4 0,0 0 5 0,0 0-5 15,0 0 3-15,0 0-2 0,0 0 2 0,0 0-5 16,0 0 18-16,0 0-15 0,0 0-1 0,0 0 2 15,0 0-2-15,0 0-4 0,0 0 7 0,0 0-3 16,0 0 6-16,0 0 0 0,0 0-3 0,0 0-3 16,0 0 6-16,0 0-2 0,0 0 0 0,0 0 2 15,0 0-1-15,0 0-1 0,0 0 2 0,0 0 4 16,0 0-1-16,0 0 6 0,0 0 5 0,0 0-5 16,0 0-1-16,0 0 1 0,0 0 3 0,0 0-1 15,0 0 1-15,0 0-2 0,0 0-1 0,0 0 1 16,0 0 0-16,0 0-5 0,0 0 0 0,0 0 4 15,0 0 1-15,0 0-7 0,0 0 2 0,0 0 0 16,0 0-4-16,0 0 0 0,0 0 1 0,0 0-5 16,0 0 2-16,0 0 0 0,0 0-2 0,0 0 3 15,0 0-1-15,0 0-5 0,0 0 3 0,0 0-3 16,0 0 2-16,0 0-1 0,0 0-1 0,0 0-3 16,0 0-1-16,0 0 0 0,0 0-1 0,0 0 0 15,0 0 0-15,0 0-4 0,0 0-4 0,0 0 6 16,0 0-3-16,0 0-6 0,0 0 7 0,0 0-11 15,0 0 3-15,0 0-1 0,0 0 3 0,0 0-3 16,0 0 3-16,11 0 0 0,-11 0 5 0,0 0-1 16,0 0-6-16,0 0 3 0,12 1 2 0,-12-1-5 15,7 2 4-15,-7-2-6 0,0 0 8 0,13 3 1 16,-13-3-1-16,9 1 4 0,-3 0 1 0,-6-1-2 16,9 3 2-16,-9-3 4 0,9 2 1 0,-2-1 5 15,0 2-6-15,-1-2-3 0,1 1 4 0,3-1 2 16,-10-1 0-16,15 0 5 0,-8 1-5 0,-7-1-3 15,17 3 4-15,-9-1-1 0,0-4 2 0,2 4-3 16,0 0-2-16,0-2 1 0,-1 0 5 0,2 1 0 16,0 0-1-16,0 0-4 0,1-2 5 0,-2 0-2 15,2 1 1-15,-1 0 0 0,3-1 2 0,3-1-1 16,-3 2 1-16,-1-2-2 0,6 2-7 0,-6-1 17 16,1-1-10-16,-1 0-2 0,0 0 4 0,7 2-6 15,-2-2 8-15,1-1-8 0,1 1 6 0,1-1 0 16,-2 2-4-16,4-2 0 0,-1 0-2 0,-2 2-11 15,7-6 19-15,1 8-5 0,-8-2 4 0,2 1-1 16,0 0 0-16,1 1-2 0,6-2 2 0,-2-3-1 16,1 0 2-16,-7 4-3 0,0-3 5 0,1 3-7 15,6-1 0-15,-7 1 3 0,-1 0-1 0,1 0-1 16,0 0-1-16,-3-2 1 0,1 2 3 16,-2 2 0-16,-3-2-5 0,-1 1 4 0,0-1-2 0,-2 0 3 15,1 0-1-15,0 2 1 0,-12-2-1 16,21 0-2-16,-13 0 2 0,-8 0-5 0,16 0 2 0,-16 0 3 15,12 1-2-15,-12-1-1 0,14 0 3 0,-14 0-7 16,13 0 10-16,-13 0-6 0,0 0 4 0,14 1-2 16,-14-1 3-16,0 0-2 0,15-1 0 0,-15 1 0 15,0 0 8-15,14 0-19 0,-14 0 11 0,0 0-2 16,10-1-1-16,-10 1 1 0,0 0 4 16,0 0-5-16,14 2 4 0,-14-2-2 0,0 0 4 0,0 0-3 15,16-1-3-15,-16 1 1 0,10-1 0 0,-10 1 1 16,0 0 5-16,0 0-8 0,14-2 10 0,-14 2-5 15,0 0-3-15,0 0 2 0,10-1 2 0,-10 1-3 16,0 0 1-16,0 0-5 0,0 0 5 16,0 0-2-16,12-2 1 0,-12 2-7 0,0 0 9 0,0 0-2 15,0 0-4-15,11-3 2 0,-11 3 0 0,0 0 2 16,0 0 1-16,12-1-3 0,-12 1-1 0,0 0 5 16,0 0-7-16,15-3 5 0,-15 3-5 15,0 0 3-15,11 0 1 0,-11 0 0 0,0 0 1 16,18 2-3-16,-11-1 6 0,-7-1-9 0,11 0 5 15,-4 0 0-15,-7 0 2 0,15 0 4 0,-9 0-4 0,-6 0-3 16,16 0-3-16,-10 0 11 0,-6 0-5 0,14 0-2 16,-9 1 3-16,-5-1 3 0,14 0-5 0,-14 0 0 15,8 0-1-15,-8 0-1 0,8 0 1 0,-8 0 4 16,0 0-1-16,0 0-3 0,11 0 4 16,-11 0-5-16,0 0 4 0,0 0-4 0,0 0 0 15,7 1 5-15,-7-1-2 0,0 0-1 0,0 0-3 0,0 0 4 16,0 0-9-16,0 0 10 0,0 0-1 0,0 0-1 15,0 0 3-15,0 0-5 0,0 0 4 0,0 0 0 16,0 0-2-16,0 0 0 0,0 0 0 16,0 0 0-16,0 0-2 0,0 0 3 0,0 0-2 15,0 0 0-15,0 0 2 0,0 0-3 0,0 0 6 16,0 0-4-16,0 0 0 0,0 0-6 0,0 0 2 0,0 0 2 16,0 0 6-16,0 0-5 0,0 0-3 0,0 0 6 15,0 0-5-15,0 0 2 0,0 0-4 16,0 0 10-16,0 0-7 0,0 0 1 0,0 0-3 15,0 0 1-15,0 0-8 0,0 0 10 0,5 5-1 16,-5-5-1-16,0 0 3 0,0 0 0 0,0 0 0 16,0 0-2-16,-2 9 4 0,2-9-2 0,0 0-3 15,0 0 4-15,-2 11 3 0,2-11-3 0,0 0-3 0,-4 9 3 16,4-9 2-16,-1 7-7 0,-1 0 3 16,2-7 2-16,-2 10 1 0,1-5 0 0,-2 3-4 15,3 0 5-15,0-8-2 0,-6 16-2 0,4-9 2 16,0 0 0-16,1 2 0 0,-2 0-1 0,0 1 1 15,0 1-1-15,1-1 3 0,1 0 0 0,-3-1-1 0,2 4-5 16,-1-2 9-16,-1-1-1 0,1 0-5 0,0-1 0 16,0-2-3-16,1 1 3 0,0 0 3 15,1 2-4-15,0-2 0 0,-2 0-3 0,3-8 1 16,-1 13 9-16,1-3-3 0,-1-4 2 0,1-6 1 16,-2 13-5-16,0-8 1 0,2-5-3 0,-3 13 7 15,3-8-10-15,0-5 7 0,-1 10-3 0,1-10 2 16,0 11 3-16,-2-5-5 0,2-6 5 0,0 11-7 15,0-11-1-15,2 11 6 0,-1-5-3 0,1 2-3 16,-2-8 4-16,0 13-4 0,0-6 1 0,0 0 7 16,0-7-6-16,0 15 2 0,0-10-3 0,0 3 7 15,0 2-1-15,0-10-4 0,1 18-4 0,-1-18 7 16,1 15-1-16,0-7-3 0,1 2 1 0,-2-10 3 16,0 17-5-16,0-7 7 0,1 1-2 0,2-2-5 15,-3-9 4-15,2 16 3 0,-2-5-7 0,1-3 1 16,-1-8-3-16,0 22 9 0,0-11-5 0,0-1 2 15,2 0-2-15,-2-10 3 0,0 19 0 0,0-8 1 16,-2-1 0-16,2-10 3 0,0 22-11 0,0-10 2 16,-1-1 3-16,1-11 5 0,-2 20-3 0,2-10 0 15,0 1 11-15,0-11-10 0,0 19-3 0,-2-10-2 16,2 2 3-16,0-11 1 0,0 20 0 0,-1-11 0 16,1-9-6-16,0 15 6 0,0-15-1 0,-1 16-4 15,1-16 3-15,-2 14 0 0,2-14 2 0,3 15 2 16,-3-15-4-16,-1 13-6 0,2-3 7 0,-1-10-1 0,0 17 1 15,1-10 0-15,-1-7-2 0,0 14-4 16,0-14 8-16,2 13-3 0,0-3 1 0,-2-10-1 16,0 16 0-16,1-8 1 0,-1-8-2 0,0 19-2 15,2-9 4-15,-2-10 1 0,1 19-4 0,-1-10 4 16,0 1-4-16,0-10 3 0,1 17 1 0,1-10 8 16,-2-7-9-16,2 16 2 0,0-6-2 0,-2-10 0 15,1 14-1-15,-1-14-2 0,2 12 1 0,-2-12-2 16,5 10-1-16,-2-3 5 0,-3-7-1 0,4 10 0 15,-4-10-5-15,1 10 4 0,-1-10 3 0,3 11-1 16,-3-11-1-16,1 11 0 0,-1-11-1 0,0 0 0 16,0 13 0-16,0-13 1 0,1 10-8 0,-1-10 6 15,0 0 12-15,1 12-3 0,-1-12-8 0,0 0 0 16,3 10 1-16,-3-10-4 0,0 0 14 0,1 12-9 16,-1-12-1-16,0 0-2 0,2 10-3 0,-2-10 2 15,0 0-3-15,0 0 5 0,2 9-2 0,-2-9 3 16,0 0-3-16,0 0 6 0,3 11-6 0,-3-11 2 15,0 0-2-15,0 0-3 0,1 9 5 0,-1-9 3 16,0 0 0-16,0 0-6 0,0 0 0 0,1 13 5 16,-1-13-9-16,0 0 5 0,0 0 5 0,3 8-4 15,-3-8 0-15,0 0 3 0,0 0-1 0,-3 12 2 16,3-12-3-16,0 0 3 0,0 11-3 0,0-11 1 16,0 0-2-16,0 0 1 0,0 0 3 0,-1 21-3 15,1-21 1-15,0 0 0 0,4 14 0 0,-4-14 0 16,0 0-2-16,2 15 6 0,-2-15-5 0,0 0 4 15,3 15-8-15,-3-15 4 0,0 0 0 0,0 0 3 16,0 14-3-16,0-14 0 0,0 0-3 0,0 0 5 16,1 16-3-16,-1-16 5 0,0 0-3 0,0 0 4 15,3 12-5-15,-3-12 4 0,0 0 3 0,0 0-10 16,0 0 1-16,0 0 5 0,0 0-4 0,-2 14 0 16,2-14 3-16,0 0 1 0,0 0-4 0,0 0 1 15,3 16 1-15,-3-16 2 0,0 0-4 0,0 0 2 16,-1 14-2-16,1-14-1 0,0 0 2 0,0 0 0 15,0 0 0-15,-2 15-5 0,2-15 4 0,0 0 2 16,0 0 0-16,0 0 0 0,0 0-1 0,0 0-2 16,0 0 2-16,-1 13-1 0,1-13 2 0,0 0-2 15,0 0-2-15,0 0 4 0,0 0 2 0,3 16-3 16,-3-16 2-16,0 0 1 0,0 0-3 0,0 0 0 16,0 0 0-16,0 0 2 0,0 0-3 0,0 13-1 15,0-13 1-15,0 0-1 0,0 0-3 0,0 0 0 16,0 0-1-16,0 0-6 0,1 14 4 0,-1-14-3 15,0 0 3-15,0 0 1 0,3 12-7 0,-3-12 9 16,0 0-4-16,0 0 3 0,1 13-2 0,-1-13-1 16,0 0 5-16,0 0 0 0,0 0-3 0,2 16 3 15,-2-16-3-15,0 0 3 0,2 12-3 0,-2-12 2 16,0 0-9-16,0 0 10 0,2 14-7 0,-2-14-1 16,0 0-10-16,3 12-3 0,-3-12 1 0,0 0-4 15,0 0-1-15,0 0 1 0,0 0 7 0,0 14 1 16,0-14 7-16,0 0-3 0,0 0 1 0,0 0 3 15,0 0-2-15,0 0 6 0,0 0-5 0,0 0 5 16,0 0 2-16,0 0-2 0,0 0 4 0,0 0-2 16,0 0 1-16,0 0 7 0,2 13-7 15,-2-13 0-15,0 0 9 0,0 0-5 0,0 0-3 16,0 0 3-16,0 0-2 0,0 0-2 0,0 0 9 0,0 0-6 16,0 0-9-16,0 0-28 0,0 0-40 0,0 0-39 15,0 0-87-15,0 0-222 0,0 0 99 0</inkml:trace>
  <inkml:trace contextRef="#ctx0" brushRef="#br0" timeOffset="154433.6">8824 4601 91 0,'0'0'85'0,"3"-8"-1"15,-3 8-7-15,1-6-17 0,-1 6 8 0,0-8 3 16,0 8 7-16,1-10-10 0,-1 10 1 0,0 0-13 16,-2-12-2-16,2 12 0 0,-3-10-14 0,3 10-4 15,-5-9 4-15,3 5-9 0,2 4-5 0,-6-9-1 16,2 5 8-16,4 4-7 0,-7-7 8 0,7 7 7 16,-9-7-3-16,5 5-6 0,4 2-1 0,-9-3-5 15,9 3-6-15,-9-2-1 0,9 2-2 0,-10-4-3 16,10 4-1-16,-12 2-8 0,12-2 5 0,-12 2-5 15,4-1 2-15,2 3-6 0,6-4 2 0,-12 4-1 16,7 0-3-16,-1 2-2 0,-1 2 6 0,2 1-2 16,0 1 3-16,-2 3-4 0,1 1 1 0,1 1 2 15,3-1 3-15,-1 2-7 0,2 0-3 0,-1 1 7 16,2 0-3-16,3 0-2 0,0-2 7 0,-1 0-4 0,2-3-1 16,1-3-2-16,0 1 1 0,2-3-5 0,-1 3 5 15,0-3-1-15,2-2 3 0,0 2-1 0,-2-4 4 16,2 0-1-16,1-2 1 0,-2 2-8 15,1-2 5-15,2-1-1 0,-10 0 2 0,17-1-4 0,-7 0-3 16,-1-1 4-16,-1-2 1 0,-1 1-5 0,4-2 2 16,-4-2-4-16,0 1 1 0,0-2-2 0,0 0 4 15,-1 0 0-15,-1-1 5 0,-1-1-4 16,0 0 1-16,0 0-2 0,-2 0 10 0,0-2-5 16,-2 4-1-16,1 1-5 0,-1-4 5 0,0 11 1 0,0-16 2 15,0 9 6-15,0 7 1 0,0-12-1 0,0 12 7 16,0-7-3-16,0 7 4 0,0 0-9 0,0 0 4 15,-3-10 3-15,3 10-8 0,0 0 3 0,0 0-1 16,0 0-4-16,0 0 4 0,0 0-4 0,0 0-1 16,0 0-10-16,0 0 3 0,0 0-1 0,0 0-3 15,0 0 4-15,0 0 8 0,0 0-4 0,0 0 3 16,0 0 0-16,5 31 1 0,-3-24-2 0,3 3 9 16,-2 1-14-16,1 0 7 0,2 1 1 15,0-2-3-15,2 4-9 0,3 0-12 0,-1-1-26 0,4 0-32 16,3-1-41-16,5 1-113 0,-7-4-249 0,5-2 110 15</inkml:trace>
  <inkml:trace contextRef="#ctx0" brushRef="#br0" timeOffset="156202.2">16549 4001 79 0,'0'0'92'0,"2"-9"1"0,-2 9 4 0,0 0-2 15,0 0-2-15,0 0 4 0,0 0-14 0,0 0-10 16,0 0-5-16,0 0-4 0,0 0-17 15,0 0-4-15,-3-9 8 0,3 9-14 0,0 0-5 0,0 0 0 16,0 0-9-16,0 0 0 0,0 0-2 0,0 0-6 16,0 0-12-16,0 0 3 0,3 24 19 0,-3-24-5 15,0 18-12-15,0-8 2 0,0 1 3 16,-2 2-3-16,1 3-1 0,0 1 0 0,0-2-4 16,1 3 4-16,-2 0-8 0,1 2 1 0,-2-2 5 0,0 1-3 15,1 1 16-15,0-1-15 0,0 1-2 0,0-2-2 16,-1 0 2-16,1 0 0 0,-2-1-1 0,4-2 9 15,-1-1-12-15,0-3-1 0,-3 0 4 16,2 0-1-16,0-2-5 0,0 1 11 0,1-4-10 0,0 1 8 16,1-7-3-16,-3 9-1 0,3-9 2 0,-1 8 0 15,1-8-3-15,-3 6 6 0,3-6-6 0,0 0 5 16,0 0 8-16,-1 8 6 0,1-8 2 0,0 0 8 16,0 0 3-16,0 0 0 0,0 0-2 15,0 0-3-15,0 0-2 0,0 0-5 0,0 0 2 0,0 0-2 16,0 0-5-16,0 0 3 0,0 0-4 0,0 0-5 15,-1-27 1-15,3 20-5 0,1-2-2 0,0 3 2 16,-1-2 1-16,2 1-5 0,1-2 1 0,-1 1 0 16,1-2-1-16,-1 2 3 0,0 1-6 0,2-2 2 15,-2 3-3-15,1 0 0 0,0-1-2 0,0 1 11 16,0 2-10-16,-1-1 7 0,1 1-1 0,-5 4-1 16,7-6-1-16,-7 6 4 0,6-5-6 0,-6 5-5 15,5-4-3-15,-5 4 3 0,0 0-4 0,10-4 2 16,-10 4 5-16,7-1-6 0,-7 1 1 0,10 0 5 15,-10 0 0-15,10 1-7 0,-10-1 0 0,8 2 2 16,-8-2-2-16,10 4 5 0,-3 0-2 0,-7-4-6 16,9 4 11-16,-6 0-3 0,-3-4-2 0,9 5 0 15,-4 0 2-15,-5-5-3 0,9 6 2 0,-6-2 0 16,-3-4 2-16,8 9 1 0,-6-5 0 0,2 0 3 16,-4-4-2-16,5 9 1 0,-2-5-6 0,-3-4 6 15,3 8 1-15,-3-8-4 0,3 7-2 0,-2-2 8 16,-1-5-2-16,0 10-2 0,0-10-3 0,0 10 1 15,0-10 2-15,-2 10 1 0,2-10 1 0,-3 8-7 16,1-3 0-16,2-5 5 0,-7 9 0 0,5-4-3 16,-2 0 1-16,4-5 0 0,-6 8-5 0,2-4 8 15,4-4-12-15,-8 5 13 0,3-2 4 0,5-3-3 16,-9 4-5-16,3-1 2 0,6-3 0 0,-9 4 3 16,9-4 3-16,-12 3-4 0,12-3-1 0,-6 3 1 15,6-3 7-15,-7 2-8 0,7-2 0 0,0 0 7 16,-9 1-3-16,9-1-6 0,0 0 3 0,-11-1 2 15,11 1 3-15,0 0-2 0,0 0-4 0,-9-2 17 16,9 2-18-16,0 0 8 0,-10-1 2 0,10 1-5 16,0 0-5-16,-10-4 5 0,10 4-1 0,-6-4-1 15,6 4 7-15,0 0 0 0,-6-4-6 0,6 4 6 16,0 0-5-16,0 0 3 0,-9-4-3 0,9 4 1 16,0 0-3-16,-8-1 2 0,8 1-1 0,0 0-4 0,0 0 4 15,0 0-4-15,-9-4-15 0,9 4-7 16,0 0-6-16,-6-2-9 0,6 2-6 0,0 0-18 15,0 0-20-15,0 0-26 0,0 0-85 0,-15 2-211 16,15-2 93-16</inkml:trace>
  <inkml:trace contextRef="#ctx0" brushRef="#br0" timeOffset="159841.92">5325 7596 87 0,'-3'-6'109'16,"3"6"-16"-16,0-18 15 0,-1 10-16 0,1 8 4 15,-1-15 17-15,-1 8-9 0,2 7-10 0,0-14-8 16,0 6 0-16,0 8-3 0,2-10 6 0,-2 10-4 16,0-9-5-16,0 9-6 0,0 0-7 0,0-6-3 15,0 6-12-15,0 0-4 0,0 0-7 0,0 0-6 16,1-9-5-16,-1 9-6 0,0 0-7 0,0 0 1 15,0 0 1-15,0 0-2 0,0 0-6 0,0 0 2 16,0 0-1-16,0 0-5 0,4 32 3 0,-3-19-5 16,-1-2 2-16,3 6-2 0,-1 1 2 0,0 1 1 15,-2 1-5-15,1-1 0 0,0 2 5 0,2 5-2 16,-3-2 1-16,1-1 3 0,2-6-11 0,-1 1 3 16,1-1 7-16,-2-1-3 0,-1-1-2 0,1 0 2 15,0-2-4-15,1-2-16 0,-1 1-6 0,0-4-11 16,1-1-4-16,-1 1-10 0,0-1-5 0,-1-7-13 0,3 7-17 15,-1-1-1-15,-2-6-5 0,4 6-19 0,-4-6-3 16,9 1-23-16,-9-1-71 0,0 0-220 16,13-7 98-16</inkml:trace>
  <inkml:trace contextRef="#ctx0" brushRef="#br0" timeOffset="160244.26">5588 7612 22 0,'0'0'140'0,"0"0"-21"0,0 0-7 0,0 0-16 16,0 0-11-16,0 0-4 0,0 0-8 0,0 0-10 15,0 0-5-15,-10 17-1 0,6-8-4 0,0 2 1 16,-1-1-16-16,3 1 6 0,-3 2-8 0,2-1-11 16,1-1 7-16,-1 7-3 0,2-7-5 0,-1 1-10 15,1-2 5-15,0 1 0 0,1-1 5 0,0-2-8 16,0-8-6-16,2 13 9 0,1-10-6 0,-3-3-3 15,4 8 3-15,-4-8 0 0,7 3 8 0,-7-3-14 16,7 3 12-16,-7-3-11 0,0 0-3 0,14-10 2 16,-8 4-3-16,1-2-7 0,0 0-1 0,-2-1 1 15,1-3-4-15,-1-4-1 0,0 0-3 0,-2 1 6 16,1-1 3-16,-4-2 0 0,2 0-1 0,-2 1 3 16,-2 5-7-16,0-1 5 0,-2 1-4 0,-1 1 6 15,1 2 0-15,0 0-2 0,0-2-8 0,1 4 8 16,-1 3 2-16,4 4-4 0,-8-6-4 0,4 1 6 15,4 5-10-15,-10-3-6 0,10 3-18 0,0 0 12 16,-10 0-30-16,10 0 11 0,-7 6 0 0,7-6-1 16,-7 9-8-16,6-4-5 0,1-5-2 0,0 12-9 15,0-12-15-15,3 13-50 0,-1-6-145 0,4-1 64 16</inkml:trace>
  <inkml:trace contextRef="#ctx0" brushRef="#br0" timeOffset="160784.29">5923 7629 4 0,'0'0'94'0,"1"7"-11"0,-1-7 0 0,-1 14-6 0,1-14-6 15,-2 18 4-15,0-8-6 0,0 2-2 0,0 3-9 16,0-4 4-16,-2 4-7 0,3 1 5 15,-2-3-11-15,1 5-7 0,-1-3-4 0,-1-2 0 16,2 3-10-16,-1 0 3 0,-1-3-5 0,0 3-4 0,-1-1 5 16,3-5-5-16,0-3-11 0,0 0 11 0,2-7-8 15,-3 11 8-15,3-11 13 0,-1 8 3 0,1-8 0 16,-4 4 22-16,4-4-10 0,0 0-7 16,0 0-6-16,0 0-9 0,0 0 3 0,-5-23-10 0,7 10 0 15,-1-6 0-15,-1 1-14 0,1-6 4 0,5-2-2 16,-3 1-6-16,1-2-3 0,-2 2 8 0,2 1-10 15,0 5 2-15,2-4-4 0,-2 4 4 0,1 4 4 16,-1 2-9-16,-1 3 4 0,1-6 4 0,-2 7 2 16,1 2 12-16,-1 1-19 0,-2 6 8 0,4-11 0 15,-1 8-7-15,-3 3-1 0,5-6 5 0,-5 6-8 16,5-6 0-16,-5 6 8 0,0 0-3 0,6-1-3 16,-6 1 3-16,0 0 6 0,13 7 7 0,-7-5-6 15,-1 5 5-15,3 0 4 0,0 2-8 0,2 3-1 16,-2 3 8-16,1 0-7 0,-2 3 2 0,2-1 3 15,3 7-6-15,-4-6 5 0,3 5-5 0,-3-6-1 16,2 7 2-16,-4-7-3 0,3 2 4 0,-1-5-6 16,-2 2 3-16,2-2-6 0,-1-4 5 0,-3 2-5 15,2 1-12-15,-1-4-9 0,0 1-4 0,-1-3-19 16,-3 1-9-16,3-2-23 0,-4-6-3 0,3 8-5 16,-3-8-10-16,2 6-9 0,-2-6-24 0,0 0-73 15,-13 7-214-15,13-7 94 0</inkml:trace>
  <inkml:trace contextRef="#ctx0" brushRef="#br0" timeOffset="160989.79">5919 7842 109 0,'0'0'134'0,"0"0"-16"0,0 0-6 15,0 0-15-15,0 0-7 0,15-10-10 0,-15 10-7 16,19 0-11-16,-9-1-3 0,1-3-5 15,2 1-9-15,5 1-4 0,1-1-5 0,-6 2 0 16,5-4-1-16,-2 3-17 0,2-3 5 0,-8 4-20 16,1-1-14-16,1 1-31 0,-1-1-13 0,-5 1-26 15,-6 1-92-15,11 1-188 0,-11-1 84 0</inkml:trace>
  <inkml:trace contextRef="#ctx0" brushRef="#br0" timeOffset="162819.6">9195 6523 8 0,'0'0'101'16,"0"0"-8"-16,0 0 0 0,0 0-6 0,-10-2-8 15,10 2 1-15,0 0-19 0,-8-4-5 0,8 4 6 16,0 0-16-16,-8-5-4 0,8 5 2 0,0 0 2 16,-6-4-5-16,6 4-4 0,0 0-1 0,-7-8-3 15,7 8-2-15,0 0-5 0,-3-7-10 0,3 7 9 16,0 0-3-16,0-11-9 0,0 11 4 0,2-11-2 16,-2 11-5-16,8-10-3 0,-4 6 10 0,1-1-3 15,0 0-8-15,1-1-2 0,2 2 6 0,-1-1-10 16,3 0 8-16,-1-1-8 0,-3 4 3 0,4-1-5 15,-1 1 3-15,1 1-4 0,0-2 3 0,-2 3-6 16,2-1 4-16,-10 1-7 0,16 1 8 0,-9-1 1 16,1 5-7-16,1-2 15 0,-3-3-7 0,2 6-4 15,-3-2-2-15,0 2 5 0,0 1 0 0,-1 3-3 16,0-1 9-16,-3 4-6 0,-1 0 0 0,-1 3 5 0,-2-1-2 16,2 2 0-16,-4 1-3 0,-1 0 0 0,1-1 1 15,-3-1-1-15,3 0-2 0,-2 0 2 0,1-5-2 16,2-2 1-16,-1-1-2 0,1-1 3 0,2-1 1 15,2-6 8-15,-4 6-14 0,4-6 14 0,-4 7 11 16,4-7-5-16,0 0 5 0,-5 6 5 0,5-6 0 16,0 0 12-16,0 0-6 0,0 0-3 15,0 0-1-15,0 0-6 0,0 0 4 0,0 0-5 0,0 0-1 16,0 0 0-16,32-13 1 0,-22 8-3 0,2 0-7 16,0 0-3-16,5-1 0 0,0 0-7 0,-2 0-14 15,3 0-3-15,-7 2-14 0,7-1-4 0,-5 3-6 16,0-3-17-16,0 3-22 0,-1 0-10 0,0-1-20 15,-2 2-91-15,0 0-216 0,-1 1 97 0</inkml:trace>
  <inkml:trace contextRef="#ctx0" brushRef="#br0" timeOffset="163434.17">9662 6663 78 0,'0'0'101'0,"0"0"4"0,0 0-3 15,0 0 1-15,0 0-5 0,0 0-2 0,0 0-12 16,0 0-5-16,0 0-10 0,0 0-5 0,0 0-9 15,0 0 3-15,0 0-16 0,0 0-2 0,-8-21-8 16,8 21 1-16,-2-10-4 0,2 10-7 0,0-13 13 16,2 5-15-16,-4-1-5 0,2 9 2 0,0-16 0 15,0 6 0-15,2-1-9 0,0-1-2 0,-1 1 3 16,2 0 2-16,-1-2-2 0,1-1-6 0,1 3 0 16,-2 0-2-16,2-1-7 0,1 2 8 0,-1 4-5 0,0-2 1 15,0-1-3-15,0 4 9 0,-4 5-6 16,6-11 5-16,-3 8-8 0,-3 3-2 0,6-8 8 15,-6 8-1-15,9-5-8 0,-9 5 8 0,6-3-4 16,-6 3 0-16,11-2-6 0,-11 2-6 0,9 2 10 0,-9-2 3 16,11 0 0-16,-11 0 0 0,9 6 2 0,-4-1 1 15,3 1-2-15,-3 0-3 0,0 4 2 0,1-1-2 16,0 1 2-16,0 2 11 0,0-2-13 16,2 4-1-16,-2 1 6 0,1 1 1 0,2-2 0 0,-4-2 0 15,1-2 2-15,-2 0-9 0,4 2 9 0,-2-4-4 16,-3 0 5-16,2 0 3 0,1-1-4 0,-3-2 1 15,1 0 2-15,1 0-7 0,-5-5 2 0,8 7 2 16,-4-4-10-16,-4-3 12 0,13 2-1 0,-8 0 5 16,-5-2-7-16,14-2-4 0,-6 0 6 0,1-1-4 15,2 0 1-15,-2-1 2 0,2 0-8 0,-2-2 10 16,1 0-7-16,-1 0 1 0,0 2 4 0,0-2-3 16,-3 2-5-16,2-2-10 0,-2 2-6 0,-1 1-9 15,-1-3-9-15,-4 6 0 0,6-5-26 0,-6 5-11 16,4-6-23-16,-4 6-72 0,0 0-184 0,0 0 82 15</inkml:trace>
  <inkml:trace contextRef="#ctx0" brushRef="#br0" timeOffset="165523.15">11887 5849 84 0,'0'0'137'0,"0"0"-15"16,0 0-11-16,4-7-13 0,-4 7-2 0,0 0-5 16,0 0-12-16,0 0-2 0,0 0-2 0,2-7 1 15,-2 7-8-15,0 0-2 0,0 0-14 0,0 0-5 16,0 0-7-16,0 0 1 0,0 0-23 0,0 0 7 0,0 0-4 16,0 0 5-16,0 0-11 0,0 0 3 15,0 0-1-15,-2 26-3 0,2-17 5 0,0 2-10 16,-2 0 7-16,0-1-7 0,2 6 3 0,-1 0-2 0,0 0 4 15,-2-1-4-15,3 1 0 0,0 0 0 0,-2 1 2 16,0-2-3-16,2 1-3 0,-5-1 1 0,2 2 0 16,1-1-11-16,0-3-12 0,2 2-1 0,0-3-10 15,0-1-14-15,-4-1-19 0,4-1-5 0,-1-2-10 16,1-7-13-16,1 12 1 0,-1-12-10 0,4 7-8 16,-2-4-61-16,-2-3-179 0,0 0 80 0</inkml:trace>
  <inkml:trace contextRef="#ctx0" brushRef="#br0" timeOffset="165927.79">12078 5941 73 0,'0'0'113'0,"0"0"-21"15,-14 18-4-15,10-10-9 0,-5-1-9 0,4 3-10 16,-1-1 1-16,-1 1-7 0,1 1-6 0,-2-1-11 15,2 4 15-15,1-3-24 0,-1 0 4 0,3-1-2 16,1 0-3-16,-3-1-10 0,4-2-1 0,1-7-5 16,-1 12 9-16,1-12-7 0,1 10 5 0,-1-10-10 15,6 6 9-15,-6-6-6 0,7 4 5 0,-7-4-13 16,10-3 8-16,-10 3-4 0,13-4 1 0,-3-2-5 16,-4 0 0-16,2-1-9 0,1 2 13 0,0-3-2 15,0-2-5-15,-3 1-1 0,2-2-7 0,-2-1 3 16,-1 1 2-16,1 0 9 0,0 0-4 0,-6 0-2 15,3 0-2-15,-3 2 0 0,0-2-5 0,-2 0 10 16,1 1 8-16,-3 5-22 0,0-5 6 0,0 5-14 16,1-1 19-16,-4 2-1 0,7 4-5 0,-12-7 2 15,6 5 2-15,6 2-6 0,-13-1 8 0,13 1-1 16,-14 1-10-16,7 2-2 0,1 0-5 0,6-3-10 0,-12 7 8 16,8-1 3-16,-2-3-8 0,6-3-18 0,-5 12-4 15,3-7-1-15,2-5-12 0,-2 10-3 0,2-10-50 16,6 11-123-16,-4-5 55 0</inkml:trace>
  <inkml:trace contextRef="#ctx0" brushRef="#br0" timeOffset="166366.5">12336 5873 66 0,'0'0'93'16,"0"0"-12"-16,0 0-15 0,0 0-2 0,0 0-5 0,0 0-4 15,0 0-16-15,0 0 2 0,0 0 1 0,0 0 9 16,11 14-10-16,-9-8 3 0,3 3-8 0,-1 1-11 16,1 1 2-16,2 3 1 0,-1-1-2 0,1 1-5 15,0 0 3-15,0 1-1 0,1 1-9 0,1-1 4 16,-2-2-10-16,1 1 12 0,2 1-9 0,-3-4-2 15,-1-1 2-15,2 0 2 0,-2-5-2 0,-2 1 0 16,1 1-2-16,2-3 6 0,0 0-4 0,-7-4 8 16,11 5 12-16,-5-4-7 0,-6-1-4 0,11-1 4 15,-3-3-8-15,-1-1 4 0,3-1-1 0,0-3 5 16,-4-2-8-16,5-4 1 0,-2 0-5 0,3-3-2 16,-4 1 4-16,-3 2-3 0,4-3-1 0,3-4 5 15,-6 4 0-15,-2 1-7 0,-2 2 10 0,3-1 4 16,0 4-7-16,-3 2 1 0,0 0-2 0,1 4 6 15,1 0-8-15,-4 6 1 0,0-10-7 0,0 10-18 16,2-10-16-16,-2 10-11 0,0 0-23 0,2-8-12 16,-2 8-7-16,0 0 1 0,0 0-17 0,0 0-7 15,0 0-63-15,0 0-180 0,0 0 80 0</inkml:trace>
  <inkml:trace contextRef="#ctx0" brushRef="#br0" timeOffset="169119.54">13865 4288 19 0,'2'-9'84'0,"0"4"-11"15,-2 5 3-15,3-8 0 0,-3 8 13 0,3-10 15 16,-3 10 10-16,2-9-20 0,-2 9-1 0,2-5-9 15,-2 5-7-15,0 0-11 0,0 0 7 0,2-8-10 16,-2 8-13-16,0 0-8 0,0 0-1 0,0 0-7 16,0 0-7-16,0 0 1 0,0 0-5 0,0 0-2 15,0 0-4-15,2-7-7 0,-2 7 2 0,0 0-4 16,0 0-2-16,0 0 1 0,0 0 0 0,0 0 6 16,0 0-8-16,0 0-7 0,3 20 7 0,-3-20-4 15,2 16 7-15,0-6-10 0,-2-1 11 0,2 4-10 16,1-3 1-16,-1 2 4 0,0 1 0 0,0-1 5 15,0 5 1-15,-2-7-15 0,5 2 12 0,-4 0-5 16,3-3 0-16,0 1-1 0,-2-3-3 0,1 2 0 16,-1-3 3-16,0 0 0 0,-2-6-3 0,4 7-1 15,-4-7 1-15,2 6 3 0,-2-6 1 0,0 0 4 16,8 4-4-16,-8-4-3 0,0 0 6 0,0 0-3 16,0 0 1-16,15-9-8 0,-10 4 1 0,1-1-2 15,1-2 2-15,-2 0 6 0,-1 1 5 0,2-5-8 16,-1 3-1-16,2-1 6 0,-4 2-6 0,1-1 3 15,0 2-6-15,-1 0 4 0,1 0 6 0,-4 7-14 16,2-8 9-16,-2 8 10 0,5-7-8 0,-5 7 3 16,2-7-5-16,-2 7-8 0,0 0 1 0,0 0 2 15,5-7-1-15,-5 7 1 0,0 0-1 0,0 0-3 16,0 0 4-16,0 0-3 0,0 0 2 0,0 0 5 16,0 0 5-16,0 0-14 0,0 0 13 0,4 19-11 15,-2-13 1-15,-1 2 6 0,1 2-1 0,0 1 0 16,0-2-2-16,0 3 6 0,1-1-7 0,1 1 17 15,-2-3-4-15,3 2-9 0,-2 2-4 0,-1-5-4 16,0 3 10-16,0 0-26 0,2-2-15 0,0-2-22 16,-3 2-5-16,3-1-4 0,-4-8-12 0,4 14-11 15,-2-8-6-15,2 0-61 0,-4-6-175 0,2 10 78 16</inkml:trace>
  <inkml:trace contextRef="#ctx0" brushRef="#br0" timeOffset="169807.22">14288 4470 16 0,'0'0'84'0,"0"0"17"15,0 0-13-15,0 0-11 0,0 0-5 0,0 0-2 16,0 0-9-16,0 0-2 0,0 0-3 0,0 0-6 16,0 0-5-16,0 0-15 0,0 0 1 15,0-27-6-15,0 27-4 0,0-12-1 0,-1 5 6 0,1 7-15 16,3-19 3-16,-3 9-8 0,0 0 7 0,4 0-4 16,-4-1-1-16,2 0 1 0,2 0-6 0,-3 1 1 15,1-1 1-15,3 1 3 0,-2 1 1 0,1 4-10 16,-2-4 10-16,2 3-10 0,-1 1 7 15,-1-2-7-15,2 2 1 0,3 1 4 0,-4-2-4 0,-3 6 4 16,6-6-8-16,-6 6-2 0,6-3 3 0,-6 3-2 16,11-2 5-16,-11 2-7 0,10-1 3 0,-10 1 4 15,7 3 0-15,0 0-7 0,-7-3 2 0,8 6-3 16,-3 0 2-16,0 1 9 0,-1 2-9 0,1-1 4 16,1 2 1-16,-1-1 2 0,0 2 1 0,-1-1 8 15,-2 4-5-15,1-3-11 0,1 5 5 0,0-5-2 16,0 5 4-16,0-5-1 0,-3-1 1 0,-1 0 5 15,0-10-6-15,2 14 7 0,-2-14-5 0,3 12 2 16,-3-12-6-16,4 10 4 0,-4-10-1 0,0 0-2 16,2 10 3-16,-2-10 16 0,2 3 8 0,-2-3-2 15,0 0-13-15,0 0 3 0,0 0 0 0,16-10 0 16,-8 6 2-16,0-3-6 0,1 0-2 0,0-2-2 16,1 1-9-16,-2-1-3 0,1 1-2 0,-2 1-4 15,0-2-24-15,3 2-18 0,-5 1 1 0,4 1-10 16,-4 2-10-16,-1-2-73 0,-4 5-158 0,0 0 70 15</inkml:trace>
  <inkml:trace contextRef="#ctx0" brushRef="#br0" timeOffset="172537.29">13827 5304 10 0,'0'0'81'0,"4"-5"0"0,-4 5 9 0,0 0 0 15,5-8-1-15,-5 8-4 0,0 0-5 0,4-5-13 16,-4 5-5-16,0 0-2 0,5-5-8 0,-5 5-1 16,0 0-3-16,0 0-12 0,0 0-1 0,0 0-8 15,0 0 6-15,0 0-7 0,0 0 0 0,0 0-2 16,0 0 2-16,0 0-6 0,0 0-6 0,0 0 2 16,0 0 4-16,0 0-12 0,0 0 2 0,0 0-4 15,0 0-1-15,0 0 1 0,0 0-1 0,0 0-8 16,0 0 3-16,0 0 9 0,0 0-9 0,0 0 3 15,0 0-26-15,0 0 20 0,0 0 3 0,0 0 3 16,0 0-8-16,9 12 3 0,-9-12 5 0,5 9-5 0,-3-2-2 16,0 2 4-16,2-3 16 0,0 4-22 15,0 1 6-15,0-1-3 0,0 1 3 0,-1 0-4 16,3 3 3-16,-1 2 3 0,-1-4-1 0,1 0-4 16,0 1 5-16,1 2 3 0,-1-1 1 0,-1 0-1 0,0-2 2 15,1 0-10-15,0-2 12 0,-3 1-11 0,3-3 4 16,-1 1 0-16,-4-4 4 0,4 0-7 0,-4-5 4 15,4 11 1-15,-1-7-2 0,-3-4-2 0,2 7 0 16,-2-7 1-16,5 6-2 0,-5-6 7 0,7 2 0 16,-7-2 5-16,0 0-5 0,0 0 1 0,0 0-3 15,0 0-17-15,0 0 16 0,0 0-4 0,13-11 6 16,-9 7 2-16,-2-4-5 0,4 1 0 0,-2-1 1 16,0-2-3-16,1 0 3 0,-1-2 0 0,0 3-5 15,-1-2 5-15,-1-2-1 0,3 1-7 0,-1-3 6 16,-1-1 2-16,1 1 7 0,0 4-14 0,-1-1 2 15,-1 0 1-15,0 2 6 0,2-6-4 0,-1 6 4 16,0 3-3-16,-2 0 0 0,0 1 6 0,-1 6 1 16,2-12 0-16,0 6-4 0,-2 6-10 0,2-5 15 15,-2 5-4-15,0 0-5 0,0 0-13 0,2-9-15 16,-2 9-3-16,0 0-20 0,0 0 11 0,0 0-7 16,0 0-3-16,0 0-20 0,0 0-16 0,0 0-16 15,0 0-54-15,0 0-165 0,0 0 73 0</inkml:trace>
  <inkml:trace contextRef="#ctx0" brushRef="#br0" timeOffset="173532.1">14085 5537 70 0,'0'0'84'0,"-2"-8"-5"0,2 8-3 0,0 0-12 16,0 0-4-16,0 0 3 0,0 0-11 0,0 0-6 15,0 0-8-15,0 0 2 0,0 0-2 0,0-10-12 16,0 10 3-16,0 0 5 0,0 0-10 0,0 0-4 16,0 0 3-16,0 0-3 0,4-8 0 0,-4 8 1 15,0 0-8-15,0 0 4 0,6-5-5 0,-6 5-6 16,8-4 3-16,-8 4-5 0,5-3 8 0,-5 3 4 15,9-2-12-15,-9 2 2 0,7-4-13 0,-7 4 8 16,11-1-2-16,-11 1 0 0,9-3-1 0,-9 3 8 16,8-3-9-16,-8 3 10 0,12 0-7 0,-12 0-3 15,9-1 11-15,-9 1-9 0,13 0 1 0,-13 0 2 16,10 2-1-16,-6 0-1 0,-4-2-1 0,10 4-4 16,-10-4-1-16,8 4 14 0,-8-4-13 0,6 5 1 15,-3 1-2-15,-3-6 5 0,2 10-4 0,-2-10 2 16,2 10 0-16,-2-4-1 0,0-6 4 0,-4 17-7 15,1-8 1-15,-1 1 9 0,-3-1 2 0,3 0-19 16,-1-1 24-16,-1 1 4 0,1-4-18 0,1 0 1 16,1 1 3-16,3-6 3 0,-7 8-6 0,7-8 0 15,-4 5-1-15,4-5 6 0,-2 7-2 0,2-7 3 16,0 0 0-16,0 0 0 0,-4 5 9 0,4-5-8 16,0 0-4-16,0 0 1 0,0 0-2 0,0 0 1 15,0 0 3-15,0 0 0 0,0 0-1 0,0 0-7 16,0 0-9-16,0 0 10 0,0 0-3 0,0 0 4 0,0 0-6 15,0 0 6-15,20-4 1 0,-20 4-1 0,0 0 0 16,13-1-6-16,-13 1 9 0,11 0-13 16,-11 0 7-16,10 0-4 0,-10 0 6 0,8 1 1 15,-8-1-7-15,0 0 9 0,9 1-11 0,-9-1 7 16,8 5-1-16,-8-5-2 0,4 5 12 0,-4-5-10 16,6 4-1-16,-6-4 7 0,4 6-11 0,-4-6 11 0,3 4-2 15,-3-4-4-15,0 0 7 0,4 6-8 16,-4-6 7-16,4 6 3 0,-4-6-8 0,0 0 4 15,0 10-6-15,0-10 5 0,0 0 3 0,-1 10 5 0,1-10-2 16,-3 7-3-16,3-7-3 0,-7 8 2 0,3-4 2 16,4-4-2-16,-11 7 0 0,2 2-3 0,2-4 2 15,-3 0 2-15,0 0 2 0,1-1-3 16,-2 2 3-16,1-2-1 0,1 0-14 0,-1-1-9 0,0 1-9 16,2 0-23-16,-1-2-19 0,0 0-40 0,9-2-120 15,-14 1 53-15</inkml:trace>
  <inkml:trace contextRef="#ctx0" brushRef="#br0" timeOffset="178381.76">14859 6708 45 0,'0'0'46'0,"0"0"0"0,6-4-9 0,-6 4 2 15,0 0-7-15,0 0 7 0,6-5-3 0,-6 5-4 0,5-3 2 16,-5 3 1-16,0 0 0 0,0 0-6 0,0 0-5 16,4-5 6-16,-4 5-3 0,0 0 7 15,0 0-1-15,0 0-5 0,4-6 6 0,-4 6 0 16,0 0 4-16,0 0 0 0,0 0-10 0,0 0 0 0,0 0 3 15,0 0-3-15,3-6 4 0,-3 6-6 0,0 0-4 16,0 0-3-16,0 0 5 0,0 0-9 0,0 0-11 16,0 0 12-16,0 0 0 0,0 0-12 0,0 0 6 15,0 0-1-15,0 0-6 0,0 0-5 0,0 0 8 16,0 0 4-16,0 0-7 0,0 0-5 0,0 0 7 16,0 0-9-16,0 0 3 0,0 0 2 0,0 0-9 15,0 0 2-15,0 0 1 0,0 0 11 0,0 0-4 16,0 0-11-16,-5 23 7 0,5-23 11 0,-3 13-8 15,0-8 7-15,3-5-1 0,-4 15-4 0,2-8-2 16,-2 3 2-16,1-1-1 0,1 0-2 0,-2 2 3 16,2-1-5-16,-1 1 5 0,0 0-7 0,1-2 4 15,0 1 6-15,0 1-8 0,0-4-2 0,-1-1-3 16,3 3 2-16,-2-4 0 0,2-5-1 0,-2 13-1 16,2-13 3-16,0 9 8 0,0-2-4 0,0-7 5 15,-1 8 6-15,1-8-14 0,0 0 1 0,0 0-5 16,0 0 1-16,-1 9 9 0,1-9-10 0,0 0 24 0,0 0-15 15,0 0 7-15,0 0-12 0,0 0 12 16,-2 8-8-16,2-8 3 0,0 0 5 0,0 0-7 16,0 0 9-16,0 0-12 0,0 0 8 0,0 0 0 15,0 0-9-15,0 0 6 0,0 0 4 0,0 0-8 0,0 0 0 16,8 1 0-16,-8-1-5 0,0 0 18 16,18-3-15-16,-18 3-1 0,14-4 3 0,-4 2 2 15,2 0-5-15,-3-2 4 0,6-4-15 0,-3 5 14 16,-1-1-10-16,3-2 8 0,-1 3-12 0,0 0 9 0,1 1 1 15,-1-1-3-15,1-1-10 0,-3 2 3 0,0-3-9 16,1 2 5-16,-2-1-4 0,-1 1 1 16,-1 0-2-16,-3-1 4 0,-5 4 5 0,10-6 1 15,-7 2 3-15,1-1-2 0,-4 5 2 0,5-6 5 16,-5 6-4-16,2-9-3 0,-2 9 3 0,-2-9 6 0,2 9 0 16,0 0-8-16,-3-9 13 0,3 9-2 0,-4-7-6 15,4 7 2-15,0 0 2 0,-7-6 9 16,7 6-8-16,0 0-2 0,0 0-2 0,0 0 4 15,-3-4 0-15,3 4 6 0,0 0-6 0,0 0 3 0,0 0-5 16,0 0 0-16,0 0-1 0,0 0 3 0,0 0 6 16,0 0-1-16,0 0-2 0,0 0 0 0,0 0 13 15,-5 14-5-15,5-14-8 0,0 0 8 0,-1 11-7 16,1-11 6-16,1 10-4 0,-1-10 1 0,-1 12 3 16,-1-1 4-16,2-3-6 0,2 2 7 0,-4 1-2 15,2 0 10-15,0 2-11 0,-2-2 1 0,2 1 2 16,-1 4 8-16,-1 0-12 0,1 2-2 0,0-4-3 15,-2 2 8-15,3-2-2 0,0 1-2 0,-1-3-4 16,1 1-3-16,-1-2 13 0,1-1-7 0,0 0-8 16,0-1-3-16,-2 3-10 0,2-6 1 0,0-6-21 15,2 11-5-15,-2-5-6 0,0-6-16 0,2 10-11 16,-2-10-76-16,5 8-158 0,-5-8 71 0</inkml:trace>
  <inkml:trace contextRef="#ctx0" brushRef="#br0" timeOffset="178959.15">15211 6860 25 0,'0'0'100'15,"0"0"-17"-15,0 0-10 0,0 0-3 0,0 0-19 16,0 0 8-16,0 0-22 0,0 0 0 0,0 0 4 16,0 0-5-16,0 0-4 0,0 0-1 0,0 0-5 0,0 0-3 15,0 0-1-15,0 0-7 0,8 25-2 16,-7-19 0-16,2 4-4 0,-2 1 4 0,-1-1-1 15,4 3-3-15,0 2 0 0,-4-1 6 0,2 0-8 16,-1-2 2-16,1 0 0 0,2 4-15 0,-3-3 18 0,2-3-6 16,-2 0 6-16,-1-1-8 0,2 1-2 0,-1-2 1 15,1-2 2-15,-2-1 1 0,0-5-2 16,3 10-1-16,-3-10-4 0,1 7 6 0,-1-7-7 16,4 5 11-16,-4-5-4 0,0 0 17 0,0 0-6 0,3 6 10 15,-3-6-14-15,0 0-1 0,0 0 4 0,0 0-6 16,11-12-2-16,-9 6 6 0,2-1-11 0,0-2 8 15,0-4-10-15,-2 0 12 0,5-2-10 0,-5 4-5 16,1-5 9-16,2 0-8 0,1 0-2 0,-2 0 11 16,4-1-5-16,-4 2-3 0,-2 2-3 0,3-2 6 15,-2 5-2-15,0 1 20 0,2-1-8 0,-3 0 0 16,1 3-3-16,-1 0 7 0,-2 7-5 0,2-10-2 16,-2 10 3-16,4-6-4 0,-4 6-6 0,2-7-1 15,-2 7-1-15,0 0-11 0,0 0-7 0,1-8-8 16,-1 8 1-16,0 0 0 0,0 0-7 0,0 0 1 15,0 0-9-15,0 0-16 0,0 0-8 0,0 0-21 16,0 0-50-16,0 0-145 0,-1 24 65 0</inkml:trace>
  <inkml:trace contextRef="#ctx0" brushRef="#br0" timeOffset="179689.22">15375 7067 62 0,'0'0'102'16,"0"0"1"-16,0 0-13 0,0 0 5 0,0 0-26 15,0 0 6-15,0 0 5 0,-9-17-10 0,9 17-3 16,0 0-12-16,0 0-10 0,0 0 3 0,5-15-2 0,-5 15-15 16,0 0 5-16,4-8-5 0,-4 8-8 15,4-8-2-15,-4 8 3 0,9-6-6 0,-7 3-7 16,-2 3 1-16,7-5-2 0,-7 5 0 0,7-4-2 0,-7 4 3 15,9-5-3-15,-9 5-8 0,9-3 8 0,-9 3-7 16,8-1 2-16,-8 1-9 0,11 1 2 16,-11-1 0-16,10 3 4 0,-4 0-6 0,-6-3 11 15,6 3-6-15,-6-3-2 0,8 4 4 0,-8-4-6 0,6 8 13 16,-5-4-4-16,-1-4-3 0,3 13 0 0,-2-9 3 16,-1-4-5-16,0 14-9 0,0-14 11 0,-1 10-4 15,0-4 7-15,1-6-9 0,-3 14 6 0,-1-7-6 16,2-3 10-16,2-4-16 0,-5 10 11 0,5-10 5 15,-3 6-7-15,3-6 4 0,-5 6-4 0,5-6 5 16,0 0 0-16,-4 5-4 0,4-5-1 0,0 0 7 16,0 0-1-16,0 0 1 0,0 0-6 0,0 0-10 15,0 0 6-15,0 0-5 0,0 0-12 0,0 0 6 16,0 0 3-16,16 4 5 0,-16-4-8 0,11 1-3 16,-11-1 3-16,10 0 3 0,-3 1 2 0,-7-1 7 15,12 2 0-15,-5-2-13 0,-2 4 9 0,1-2-1 16,-1 1 1-16,-5-3 0 0,12 6-2 0,-9-3 7 15,-3-3-2-15,8 8 2 0,-5-5-2 0,-3-3-1 16,5 9 7-16,-5-9-7 0,1 11 8 0,-1-6-7 16,0-5 10-16,0 8-7 0,0-8-1 0,-2 13 11 15,-1-8-9-15,-1-1 7 0,1 2-4 0,-2 1 1 16,0-4-2-16,-2 4-1 0,3-2 3 0,-1 0-2 16,-1-1-5-16,-2 0 2 0,0 0-1 0,2-3 3 15,-3 2 1-15,2 0 3 0,-1 0 3 0,-1-2-24 16,1 1-7-16,0-1-26 0,-3 1-12 0,3-2-85 15,-1 1-159-15,9-1 72 0</inkml:trace>
  <inkml:trace contextRef="#ctx0" brushRef="#br0" timeOffset="181561.03">19917 6121 81 0,'0'0'90'16,"0"-10"-7"-16,0 10 9 0,0 0 12 0,0 0-6 0,0 0 7 15,0 0-7-15,0 0-5 0,2-9-3 16,-2 9-1-16,0 0-19 0,0 0-4 0,0 0-1 0,0 0-7 16,0 0-11-16,0 0-2 0,0 0-12 15,0 0 1-15,0 0-5 0,0 0-3 0,0 0-4 0,0 0-10 16,0 0 3-16,0 0-1 0,0 0-2 0,0 0 0 16,0 0-4-16,0 0-3 0,0 0 3 0,-1 27-4 15,1-18 1-15,0 3 1 0,0-1 5 0,-1 2-8 16,1 4-1-16,-1-1 4 0,1 1-1 0,-2 0 4 15,1-1-6-15,-3 1 8 0,3 0-6 0,2-2-1 16,-2-3-2-16,1 1 1 0,0 2 0 0,0-5 1 16,-1 0-3-16,1-1 3 0,1 1-4 0,-1-4 5 15,0-6-2-15,0 11-7 0,0-11 3 0,1 8 3 16,-1-8 4-16,3 6 1 0,-3-6-7 0,0 0 7 16,0 8-4-16,0-8-1 0,0 0 3 0,0 0-4 15,0 0-23-15,0 0-29 0,0 0-22 0,0 0-9 16,0 0-3-16,0 0-22 0,10-18-112 0,-7 12-236 15,0-2 104-15</inkml:trace>
  <inkml:trace contextRef="#ctx0" brushRef="#br0" timeOffset="182264.1">20193 6383 22 0,'0'0'79'0,"0"0"-11"0,0 0-1 0,0 0-5 16,0 0 0-16,0 0-7 0,0 0 11 0,0 0-10 15,0 0-7-15,0 0 18 0,0 0-2 0,0 0 4 16,0 0-5-16,0 0 2 0,0 0 7 0,0 0 9 0,0 0-16 16,0 0-5-16,0 0-11 0,0 0-4 15,0 0 0-15,0 0 1 0,0 0-9 0,-3-28-1 16,3 28 0-16,0-12-9 0,2 5-2 0,-2 7-6 0,0-18-6 16,1 8 0-16,1-1 0 0,0 0 1 0,-1-1-7 15,0 1 4-15,2-2-7 0,1 1 0 0,0-1-2 16,-1 1 0-16,0 1 1 0,1 1-2 0,0 0 5 15,-1 1-1-15,-1-3-5 0,2 5 1 0,-1-3-2 16,1 1-2-16,-2 5 1 0,1-3-1 0,-3 7-3 16,8-8-1-16,-6 5 1 0,-2 3 4 0,8-8-5 15,-8 8 5-15,4-3-6 0,-4 3-2 0,7-5 10 16,-7 5-6-16,7-1 1 0,-7 1 0 0,0 0 1 16,13 1 0-16,-13-1-4 0,8 3 1 0,-3 1 0 15,-5-4 1-15,10 6-3 0,-8 0 4 0,1-1-1 16,2 5 2-16,-2-3-1 0,1 0 6 0,-1 4-4 15,0-1 2-15,1-1-1 0,-3 2 5 0,0-2-9 16,2 2 5-16,-2 1-4 0,2 1 3 0,-2-3-1 16,2 3 0-16,-1-2 4 0,-2-3-5 0,1 3-1 15,-1 1 7-15,2-6 2 0,-1 3-4 0,0-2-4 16,-1-7 9-16,0 13-5 0,2-7 0 0,-2-6-3 16,0 9 4-16,0-9 0 0,2 7-3 0,-2-7 6 15,5 4 7-15,-5-4-9 0,9 3 1 0,-9-3-1 16,12-1-2-16,-1-1-8 0,-1 1 6 0,1-2 6 15,1 0-7-15,0-2 3 0,1 1 2 0,-1-1-3 16,1 1 3-16,0-3-4 0,-3 2 2 0,7 0-1 16,-7 1 0-16,0-1-5 0,3 2-5 0,-3 1-18 15,1 0-5-15,-1-1-23 0,-3-1-11 0,0 1-10 0,-1 2-20 16,2-1-18-16,-8 2-72 0,6-3-202 16,-6 3 89-16</inkml:trace>
  <inkml:trace contextRef="#ctx0" brushRef="#br0" timeOffset="184943.67">12027 2710 33 0,'0'0'38'0,"0"0"1"16,0 0-6-16,0 0 1 0,0 0-10 0,0 0 2 15,0 0-6-15,0 0-5 0,0 0 4 0,0 0-6 16,0 0-3-16,0 0 1 0,0 0 0 0,0 0-2 16,0 0 3-16,0 0-12 0,0 0 7 0,0 0-1 15,0 0-1-15,0 0 0 0,0 0 2 0,0 0 0 16,0 0-2-16,0 0-3 0,0 0 2 0,0 0 1 16,0 0 11-16,0 0-7 0,0 0 8 0,0 0 3 15,0 0 0-15,0 0 2 0,0 0-5 0,0 0 12 16,0 0-2-16,0 0 4 0,0 0 0 0,0 0-1 15,0 0-3-15,0 0 1 0,0 0-10 0,0 0 3 16,0 0-5-16,0 0-2 0,0 0-3 0,-2-14-5 16,2 14 9-16,3-5-5 0,-3 5 3 0,3-7-4 15,-3 7 8-15,4-6-13 0,-4 6-1 0,6-6 2 16,-6 6-13-16,9-3 10 0,-9 3-2 0,10-3-2 16,-10 3-6-16,6 0 10 0,-6 0-4 0,0 0-1 15,15 0-3-15,-15 0 11 0,12 3-21 0,-7-2 10 16,-5-1 5-16,11 5-9 0,-5-2 11 0,0 0-4 15,0 1 2-15,-3 2-4 0,3-2 3 0,-2 2-2 16,-1-1 2-16,0 2 3 0,3 0-3 0,-6 0 3 16,2 2-12-16,1 1 7 0,-2-4 7 15,-1 5-6-15,0 0 5 0,-1 0-5 0,-2 0 3 0,3-1 1 16,-5 1 0-16,0 0 0 0,3 1 3 0,-2-1-4 16,-2-3 2-16,1 2-1 0,1-1-4 0,-1 0 8 15,5-9-13-15,-7 11 9 0,7-11 2 0,-5 9-2 16,5-9-3-16,-3 7 4 0,3-7 4 0,0 0-5 15,-3 7 2-15,3-7 6 0,0 0 4 0,0 0 4 16,-2 4 13-16,2-4-5 0,0 0 10 16,0 0-5-16,0 0-4 0,0 0 3 0,0 0-2 15,0 0-10-15,0 0 0 0,20-11 3 0,-13 6 1 0,1 2-10 16,1-3-10-16,1 1 7 0,-2 1-7 0,1 1 6 16,0 0-6-16,-2 0 1 0,2 0-10 0,2 2-10 15,-3-2-4-15,-1 1-5 0,-7 2-11 0,13-2-14 16,-13 2-5-16,13 0-13 0,-13 0-9 15,11 2-54-15,-11-2-144 0,9 2 64 0</inkml:trace>
  <inkml:trace contextRef="#ctx0" brushRef="#br0" timeOffset="185675.51">12406 2934 11 0,'0'0'70'0,"0"0"9"15,0 0-1-15,0 0 4 0,0 0-14 0,0 0-3 0,0 0-8 16,0 0-2-16,0 0 0 0,0 0-5 16,0 0-9-16,0 0-3 0,-5-22 6 0,5 22-8 0,-2-10-7 15,2 10 2-15,0-11-6 0,-2 3-5 0,2 1 9 16,0 7-22-16,2-17 1 0,-2 7 1 0,0 0 0 15,2-1 8-15,-2-1-6 0,3 1-4 0,-3 0 3 16,4-1-2-16,-2 1 1 0,2 1-4 16,0-2 0-16,1 2 2 0,0 1-1 0,-4 0-3 15,3-1 0-15,0 5 5 0,0-3-3 0,-2 1 2 16,-2 7-4-16,7-10 7 0,-5 6 0 0,-2 4-2 0,2-6 3 16,-2 6 0-16,6-5-5 0,-6 5 0 15,0 0 0-15,0 0-3 0,0 0-8 0,4-7 8 16,-4 7-5-16,0 0-1 0,0 0 3 0,0 0 4 15,0 0-8-15,0 0 4 0,11 10-1 0,-9-5 1 16,-2-5-5-16,6 10 12 0,2-3-19 0,-6 0 17 16,1 0-4-16,3 3 3 0,-2-1 4 0,1 1 4 15,-1 2-14-15,1-2 0 0,-4 0-1 0,3 2 5 16,0-3 3-16,-2 1 2 0,-1-1-8 0,1 1 2 16,-2-10-6-16,6 16 7 0,-4-10-8 0,-2-6 11 15,4 13-5-15,2-8 3 0,-6-5-5 0,0 0 10 16,6 10-3-16,-6-10-4 0,5 5 3 0,-5-5-6 15,0 0 10-15,8 7-2 0,-8-7-3 0,0 0-3 16,0 0 2-16,19-5 2 0,-19 5 0 0,15-8-3 16,-3 3 6-16,-3 1-8 0,1-3-3 0,2 1 4 15,-3 0 7-15,2 1 1 0,-1-2-10 0,1 5-1 16,-3-5-3-16,4 5 4 0,-3-3-4 0,2 0 0 16,0 0 2-16,-2 3-8 0,-4 1-12 0,1-1-4 15,-6 2-31-15,14-3-13 0,-14 3-12 0,7 0-75 16,-7 0-172-16,0 0 78 0</inkml:trace>
  <inkml:trace contextRef="#ctx0" brushRef="#br0" timeOffset="189825.42">13440 5285 25 0,'0'0'36'0,"0"0"-4"0,0 0-4 0,0 0 1 15,0 0-13-15,0 0 3 0,0 0-2 0,0 0 0 16,0 0 2-16,0 0-6 0,0 0 3 0,0 0 4 16,-6 2-2-16,6-2 0 0,0 0 2 0,0 0 2 15,0 0 1-15,0 0 2 0,0 0-5 0,0 0-3 16,0 0 0-16,0 0-2 0,0 0 4 0,0 0 1 16,0 0 8-16,0 0-9 0,0 0 2 0,0 0-6 15,0 0 0-15,0 0 1 0,0 0-3 0,0 0 3 0,0 0-10 16,0 0 11-16,23-6-10 0,-17 3 4 15,-6 3 1-15,14-1-7 0,-5 1-2 0,-1-2 8 16,1 0-2-16,-1 0 3 0,0 1 0 0,1 0-4 16,-1-2-6-16,-8 3 4 0,15 0 5 0,-6 0-16 0,0-2 18 15,-9 2-12-15,16-3-3 0,-6 2 4 16,0 0-3-16,-4-1-4 0,-6 2-5 0,13 0 2 16,-13 0 6-16,10 0-14 0,-10 0-2 0,9 0 2 15,-9 0-4-15,9-1 0 0,-9 1 0 0,0 0-6 0,9 1-2 16,-9-1-5-16,0 0 0 0,0 0-6 0,0 0 0 15,0 0-5-15,0 0-28 0,0 0-77 16,0 0 35-16</inkml:trace>
  <inkml:trace contextRef="#ctx0" brushRef="#br0" timeOffset="190326.06">13551 5199 25 0,'0'0'53'16,"0"0"-3"-16,-2-8 2 0,2 8-2 0,0 0-1 15,0 0-2-15,0 0 1 0,-2-8-7 0,2 8 1 16,0 0-4-16,0 0 1 0,0 0 0 0,0 0-10 16,0 0 2-16,-3-6-6 0,3 6 3 0,0 0-2 15,0 0 1-15,0 0-7 0,0 0-5 0,0 0-7 16,0 0 15-16,0 0-16 0,0 0 2 0,0 0-4 16,0 0 5-16,0 0 1 0,0 0-10 0,0 0-2 15,0 0 1-15,0 0-2 0,0 0 4 0,0 0 1 0,0 0-2 16,0 0 4-16,0 0-3 0,5 22-7 15,-5-22 12-15,2 14-3 0,-2-9-4 0,2 1 8 16,0 3-10-16,0-2 4 0,0 0-3 0,-1 3 2 16,1-1 4-16,-2 1-4 0,2 1 9 0,1-2-14 15,-1 1-5-15,1-1 15 0,-3 1-1 0,2-1-8 0,-2-1 3 16,2 0 6-16,0-2 0 0,-2-6-9 16,2 13 1-16,0-9 8 0,-2-4-5 0,0 6 0 15,0-6-1-15,0 0 5 0,2 9-5 0,-2-9 6 0,0 0-2 16,0 0-10-16,0 0-12 0,0 0-13 0,0 0-19 15,-2 8-20-15,2-8-53 0,0 0-134 0,0 0 59 16</inkml:trace>
  <inkml:trace contextRef="#ctx0" brushRef="#br0" timeOffset="191113.97">14612 5269 23 0,'0'0'50'0,"0"0"2"0,0 0 1 16,0 0-6-16,0 0-8 0,0 0 1 0,0 0-9 15,0 0-5-15,-23-8 2 0,23 8-3 0,0 0-4 16,-12 0 1-16,12 0-1 0,0 0-1 0,-11-1-9 0,11 1 3 15,0 0-1-15,0 0 1 0,0 0-5 0,0 0-5 16,-9 0 8-16,9 0-5 0,0 0 2 16,0 0-10-16,0 0 5 0,0 0-1 0,0 0 0 15,0 0 0-15,0 0-8 0,0 0 9 0,0 0 2 0,0 0 2 16,0 0 0-16,0 0-14 0,0 0 7 0,29 4 3 16,-21-2-5-16,0-2 2 0,4 0 6 0,-1 0-4 15,0 0 1-15,-1 0-4 0,0 0 4 0,-2 0-14 16,1 0 9-16,-1 0 0 0,-8 0 5 15,15 2-15-15,-15-2 16 0,12-2-3 0,-12 2 2 0,6 2 2 16,-6-2-1-16,0 0-5 0,0 0 0 0,9 0 4 16,-9 0 3-16,0 0 5 0,0 0 3 0,0 0-8 15,0 0-1-15,0 0 5 0,5 3 1 16,-5-3 0-16,0 0 2 0,0 0 5 0,0 0-5 0,0 0 1 16,0 0-2-16,0 0-5 0,0 0 4 0,0 0-2 15,0 0-4-15,0 0-6 0,0 0 6 0,0 0-6 16,0 0 5-16,0 0-7 0,0 0 10 0,0 0-6 15,0 0-2-15,-25-5 9 0,25 5-17 0,0 0 11 16,-11-2-8-16,11 2-7 0,-9 0-10 0,9 0-2 16,0 0-7-16,-12 0-8 0,12 0-18 0,-12 0-56 15,12 0-121-15,-13 0 53 0</inkml:trace>
  <inkml:trace contextRef="#ctx0" brushRef="#br0" timeOffset="-162480.95">9117 4577 2 0,'0'0'32'15,"0"0"7"-15,1-9-7 0,-1 9 8 0,0 0-11 16,0 0 8-16,0 0-9 0,0 0 2 0,0 0 5 15,0 0-4-15,0 0 1 0,0 0-2 0,0 0-5 16,0 0-4-16,0 0 6 0,0 0-4 0,0 0 4 16,0 0-10-16,5-4 9 0,-5 4-12 0,0 0 3 15,0 0 5-15,0 0-3 0,0 0-6 0,0 0-8 16,0 0 11-16,0 0-13 0,0 0 12 0,0-8-1 16,0 8-3-16,0 0 12 0,0 0-3 0,0 0-4 15,0-10-3-15,0 10-5 0,0 0-1 0,-2-9 4 16,2 9 2-16,0 0 7 0,-2-9-5 0,2 9 21 15,0 0-10-15,-1-8 7 0,1 8-1 0,0 0 7 16,-1-9-13-16,1 9-8 0,0 0 4 0,-3-10 7 16,3 10-5-16,-1-8-5 0,1 8-5 0,0 0 5 15,-3-7 0-15,3 7 5 0,0 0 2 0,-1-9 2 16,1 9-3-16,0 0-11 0,0 0 8 0,0 0-4 0,0 0-6 16,0 0 1-16,1-10 8 0,-1 10-11 15,0 0 0-15,0 0 0 0,0 0-3 0,0 0-4 16,0 0-18-16,0 0 19 0,0 0 3 0,0 0-5 15,0 0 4-15,0 0-4 0,0 0-4 0,0 0 5 0,0 0-4 16,0 0 2-16,0 0-5 0,0 0 6 0,0 0-5 16,12 18 5-16,-9-14-4 0,-3-4 3 15,5 11 0-15,-2-2 2 0,-1-3-9 0,0 3 9 16,2 1-3-16,0-1-5 0,-2 1 0 0,1 1 5 0,2 2 0 16,-4-1-1-16,3 1-3 0,3 1 9 0,-1 2-1 15,-2-1-4-15,0-3 3 0,0 0 0 16,1 2-4-16,1-1-2 0,-4-4 8 0,1-2-1 15,2 4 1-15,-2-2-1 0,-1-3-8 0,0 1 5 0,0-1 2 16,2 0-5-16,-1 0 3 0,0 1 0 0,-3-7-4 16,5 9 3-16,-2-6-8 0,-3-3 11 0,4 8 4 15,-4-8-3-15,4 6-7 0,-4-6 6 16,2 5 0-16,-2-5-3 0,0 0 0 0,4 5 0 0,-4-5-3 16,0 0 6-16,0 0-2 0,0 0 5 0,0 0-1 15,0 0 8-15,4 6-6 0,-4-6 11 0,0 0 7 16,0 0 4-16,0 0 18 0,0 0-5 0,0 0-7 15,0 0-3-15,0 0-3 0,0 0-3 16,3-22-9-16,2 12 0 0,0-2 4 0,-3 1-5 0,3-5-2 16,1 0-3-16,-1-1-1 0,1-2 0 0,0 2-3 15,-2 0-3-15,0 2 0 0,4 0 1 0,-4 3 3 16,3-5 3-16,-3 6-11 0,1 2 6 0,-1-3-5 16,-1 1-1-16,2 2-2 0,-3 1 5 0,3-2 14 15,-2 3-3-15,-1 1-3 0,0-1 1 0,-2 7-2 16,4-8-1-16,-4 8 2 0,2-9-1 0,-2 9-1 15,0 0-3-15,1-7 3 0,-1 7-4 0,0 0-6 16,3-6 7-16,-3 6-4 0,0 0-5 0,0 0 0 16,0 0-3-16,0 0-16 0,0 0-7 0,0 0-21 15,0 0-14-15,0 0-4 0,0 0 1 0,0 0-22 16,0 0-20-16,0 0-12 0,0 0-122 0,0 0-264 16,0 0 117-16</inkml:trace>
  <inkml:trace contextRef="#ctx0" brushRef="#br0" timeOffset="-161609.08">9521 4769 47 0,'0'0'97'15,"0"0"-6"-15,-2-12 0 0,2 12-14 0,0 0-7 16,-3-7 1-16,3 7 2 0,0 0-3 0,-3-10-9 15,3 10-1-15,-3-9-7 0,3 9-2 0,-2-6-10 16,2 6-6-16,-4-6-10 0,4 6 9 0,-6-5-9 16,6 5 17-16,0 0-1 0,-7-5-4 0,7 5 3 15,0 0-7-15,0 0-11 0,-9-5 5 0,9 5-10 0,-9-2 5 16,9 2 1-16,0 0-5 0,-12 2-7 16,12-2-1-16,-12 3 0 0,7-1-2 0,5-2-3 15,-14 5-5-15,6-1-1 0,2 1 0 0,1 0-2 16,-3 1 4-16,2 1-2 0,1-1 4 0,-2 2-4 15,2 2-4-15,-1-2-3 0,1 1 1 0,2 0 2 16,-2 1-3-16,1-2-6 0,3 2 9 0,-2-2-13 16,3-1 13-16,0-7-10 0,0 12 4 0,3-5 7 15,-2 0-4-15,-1-7-2 0,1 9 4 0,2-4-2 16,-3-5-4-16,4 6 9 0,-4-6 3 0,6 5-8 0,-6-5 5 16,12 0-3-16,-12 0 0 0,12-2 3 0,-4 1 13 15,-8 1-10-15,15-8 2 0,-6 3-4 0,-1 0-4 16,1 0 8-16,-1-1-8 0,-1-3 5 15,1 3 8-15,-2-2-14 0,1 1 6 0,-2-1-5 0,-1 2 7 16,-2 0-1-16,2-1 8 0,-4 7 12 0,4-10-9 16,0 6 9-16,-4 4-7 0,1-9 0 0,-1 9 3 15,1-7 0-15,-1 7 7 0,0 0 0 0,1-7 2 16,-1 7-6-16,0 0 2 0,0 0-5 16,0 0-5-16,0 0 2 0,0 0 2 0,0 0-11 0,0 0-1 15,0 0-4-15,0 0-1 0,0 0 2 0,0 0 0 16,0 0 2-16,0 0 5 0,0 0-2 0,0 0-4 15,3 23 4-15,-2-17-6 0,-1-6-1 16,3 12 3-16,0-6 8 0,0 2-11 0,-1-1 4 0,2 0 1 16,1 3 3-16,1-2-3 0,-1 1 3 0,1-1 0 15,2 1-9-15,1-2-8 0,0 2-26 0,3-2-30 16,4 2-46-16,0 0-114 0,-1-4-245 0,2 0 109 16</inkml:trace>
  <inkml:trace contextRef="#ctx0" brushRef="#br0" timeOffset="-159249.11">15733 4183 69 0,'1'-8'77'16,"-1"8"-4"-16,0 0-1 0,3-12-12 0,-3 12-8 0,1-10 3 15,-1 10 6-15,1-10-10 0,0 5 1 0,-1 5-10 16,3-10 0-16,-3 10 9 0,0-11-3 15,4 8-6-15,-4 3-5 0,1-13-4 0,-1 13 23 16,1-9 1-16,-1 9 17 0,0-7-8 0,0 7-6 0,2-9-6 16,-2 9-6-16,0 0-5 0,0-10-1 0,0 10-4 15,1-7 6-15,-1 7-4 0,0 0-2 0,2-10-1 16,-2 10-7-16,0 0-3 0,0 0 1 16,0-9-1-16,0 9-2 0,0 0-4 0,0 0-3 0,0 0 0 15,0 0-4-15,0 0-1 0,0 0-1 0,0 0-1 16,0 0-3-16,2-7-3 0,-2 7 2 0,0 0-5 15,0 0 5-15,0 0-8 0,0 0-1 0,0 0-4 16,0 0 6-16,0 0-2 0,0 0 1 16,0 0-5-16,0 0 1 0,0 0-7 0,0 0 9 0,0 0-3 15,0 0 0-15,0 0 4 0,1 22 2 0,-1-22-2 16,2 13-1-16,0-7-3 0,-1 3 5 0,-1 1 1 16,3 2 1-16,-2 0 2 0,2 4-10 0,-2 1 9 15,1-1 0-15,1 1-1 0,-2 0 2 16,1 0-4-16,0 0 2 0,-1-2 4 0,3 2-8 0,-1-1 4 15,-2-1 3-15,1-3-4 0,2 3 2 0,-2-2-5 16,0-3-6-16,-2 0-4 0,1 1 5 0,2-3 1 16,-3 1 3-16,0-2-4 0,1-1-2 0,2 1 6 15,-3-7-1-15,1 10 1 0,2-4 3 0,-3-6-3 16,1 10 9-16,-1-10-6 0,0 0-3 0,1 7 6 16,-1-7-7-16,4 5 2 0,-4-5 4 0,0 0-1 15,0 0 10-15,0 0-9 0,1 9 4 0,-1-9-2 16,0 0-3-16,0 0 0 0,0 0 5 0,0 0-5 15,0 0 5-15,0 0-2 0,0 0 0 0,0 0 0 16,0 0 2-16,16-14-1 0,-12 10-6 16,-1-1 1-16,4-3 4 0,-1 1-3 0,-1-3 1 0,0 1-11 15,3-1 15-15,0-1-2 0,-1-4-3 0,1 1-4 16,-1 0 9-16,1-1-5 0,1 0 0 0,-2-1 2 16,2 1-7-16,-3 1 5 0,0-1-3 0,1 2 4 15,-2 2 3-15,0 1-7 0,0 1 7 16,-2 0-7-16,2 1 2 0,-3 1 0 0,1 3 3 0,-3 4 4 15,1-8-8-15,-1 8 1 0,3-9-6 0,-3 9-10 16,2-5-1-16,-2 5-13 0,0 0-13 0,0 0-12 16,0 0-21-16,0 0-21 0,3-7-16 0,-3 7 7 15,0 0-11-15,0 0-68 0,0 0-201 0,0 0 89 16</inkml:trace>
  <inkml:trace contextRef="#ctx0" brushRef="#br0" timeOffset="-158486.91">16009 4238 24 0,'0'0'67'16,"0"0"-7"-16,0 0-13 0,0 0-2 0,0 0-4 0,0 0-5 15,0 0 2-15,0 0-14 0,7 12 3 0,-7-12 0 16,0 0-7-16,2 13 0 0,-2-13-4 16,2 11-2-16,-2-11 14 0,0 15-10 0,2-3-2 15,-2-3-3-15,0-9-1 0,-3 22-2 0,0-11 5 16,2 2-2-16,1 2-6 0,-2-3 5 0,2 3-9 0,0-2 13 15,-2 3-7-15,1-3 2 0,0-1 2 0,1-12-6 16,-2 21 4-16,2-21-2 0,0 19-4 0,0-8-3 16,0-11 4-16,-1 14-5 0,1-14 4 15,0 0 0-15,-1 14-1 0,1-14-1 0,0 0 2 16,0 0-12-16,0 0 10 0,-3 15 4 0,3-15 7 16,0 0 17-16,0 0 5 0,0 0 4 0,-1 7 0 0,1-7 13 15,0 0 9-15,0 0-7 0,0 0-14 0,0 0-6 16,0 0-10-16,0 0 5 0,0 0-7 15,0 0-7-15,4-33 4 0,-3 22-2 0,-1 11-2 16,3-18-2-16,-1 10-3 0,-2 8-2 0,4-18-4 16,-3 9-7-16,-1 9 14 0,6-11-16 0,-4 3 10 0,-2 8-11 15,8-12-1-15,-4 6-11 0,-4 6 5 0,6-8 5 16,-6 8-3-16,4-7-1 0,-4 7 6 16,0 0-4-16,8-9 2 0,-8 9-1 0,5-6-1 15,-5 6 3-15,0 0 8 0,12-4-13 0,-12 4-3 16,0 0 11-16,13 0-5 0,-13 0-3 0,0 0 3 0,15 2-9 15,-15-2-18-15,9 5 14 0,-9-5 5 0,7 4-5 16,-7-4 3-16,0 0 1 0,13 6 5 16,-13-6-11-16,5 5 12 0,-5-5-7 0,0 0 2 0,7 10 3 15,-7-10 4-15,3 7 2 0,-3-7-3 16,0 0 0-16,3 13 4 0,-3-13-3 0,0 11 5 16,0-11 2-16,0 0-7 0,-2 13 8 0,2-13-2 0,0 0 5 15,-4 14-4-15,4-14 4 0,-3 9 2 16,3-9 4-16,-6 8-13 0,6-8-2 0,0 0 2 0,-11 13-1 15,11-13 15-15,0 0 3 0,-8 8-14 16,8-8 3-16,0 0 4 0,0 0 2 0,0 0 10 16,-11 6-10-16,11-6-4 0,0 0 2 0,-14 4 1 15,14-4-3-15,0 0-3 0,-16 1-13 0,16-1-10 0,-16 0-31 16,16 0-93-16,-18-3-157 0,18 3 70 0</inkml:trace>
  <inkml:trace contextRef="#ctx0" brushRef="#br0" timeOffset="-124371.45">9163 5234 14 0,'0'0'70'0,"0"0"0"0,0 0-5 0,0 0 2 0,0 0-7 16,0 0-8-16,0 0 3 0,0 0-2 0,0 0-4 15,0 0-1-15,0 0-7 0,0-9-7 0,0 9-6 16,0 0 0-16,0 0-2 0,0 0-10 0,0 0 11 16,0-10-6-16,0 10-4 0,0 0-7 0,1-10 6 15,-1 10-5-15,1-6 0 0,-1 6-3 0,2-7 1 16,-2 7-1-16,1-9 4 0,-1 9 1 0,1-6 8 15,-1 6 1-15,0 0 5 0,0 0 9 0,0 0-3 16,0-11 9-16,0 11-10 0,0 0 2 0,0 0 4 16,0 0-2-16,0 0-2 0,0-9-9 0,0 9-4 15,0 0 0-15,0 0-17 0,0 0 6 0,0 0 0 16,0 0-6-16,0 0-3 0,0 0-2 0,0 0 3 16,0 0-10-16,0 0 4 0,0 0-10 0,0 0 0 15,0 0 10-15,0 0 2 0,0 0-3 0,0 0 8 16,0 0-9-16,-1 28 3 0,1-28 12 0,-1 12-16 15,-1-5 9-15,2-7 0 0,-2 16-2 0,-1-9 0 16,2 1 7-16,0-1-2 0,1-7-9 0,0 15-1 16,-3-6 1-16,2-1-4 0,0-3 8 0,1-5 1 15,-3 14-4-15,3-7 0 0,0-7 3 0,-1 11 1 0,1-11 1 16,-3 10 2-16,3-10-5 0,-1 7-2 0,1-7-1 16,0 0 10-16,0 6-8 0,0-6 4 15,0 0 8-15,0 0-9 0,0 0-3 0,0 0 0 16,0 0 1-16,0 0 6 0,0 0-7 0,0 0 0 0,0 0 9 15,-1 9 3-15,1-9-20 0,0 0 5 0,0 0-3 16,0 0-7-16,0 0-7 0,0 0 1 0,0 0-14 16,0 0 3-16,0 0-11 0,0 0-13 15,0 0-5-15,0 0-9 0,0 0-6 0,0 0-75 0,0 0-162 16,0 0 72-16</inkml:trace>
  <inkml:trace contextRef="#ctx0" brushRef="#br0" timeOffset="-123575.92">9210 5166 13 0,'0'0'67'0,"0"0"11"0,0 0-15 0,4-7 9 16,-4 7-4-16,0 0-27 0,3-6 15 0,-3 6-17 16,0 0 7-16,0 0-6 0,0 0 1 0,5-6-4 15,-5 6 3-15,0 0-9 0,0 0 4 0,0 0-7 16,0 0-7-16,0 0 4 0,0 0-5 0,0 0-1 16,0 0 1-16,0 0-7 0,0 0-14 0,0 0 11 15,0 0 1-15,0 0-4 0,0 0 10 0,-12-8-9 16,12 8 1-16,0 0-3 0,-12 0-2 0,12 0-9 15,0 0 10-15,0 0 0 0,-15 3-9 0,15-3 14 16,-9 4-9-16,9-4 4 0,-9 4-8 0,9-4 4 16,-10 3-3-16,5-1 4 0,5-2-10 0,-8 5 5 15,8-5 0-15,-9 6 0 0,3-2 7 0,2 0-11 16,-1 2 13-16,0-3-3 0,1 3 2 0,-1 0-2 16,-1 1-1-16,1-3-9 0,-1 3 11 0,0 1-8 15,1-4 4-15,1 4-3 0,-2 0 6 0,2 1-11 16,0-2 13-16,-1 2-12 0,0 0 3 0,2-1 4 15,-1 1-7-15,-1 1 3 0,2-3 7 0,-1 1 0 0,0-2 1 16,2 2-12-16,0-2 2 0,2-6 4 16,-3 13 3-16,2-7 7 0,1-6-11 0,-1 13 5 15,-1-8 2-15,2-5-1 0,2 10-6 0,-2-10 5 16,2 8-8-16,-2-8 12 0,2 9-4 0,-2-9-4 0,5 5 3 16,-1-2-16-16,-4-3 21 0,7 8-7 0,-2-6-3 15,0 2 1-15,-5-4 5 0,8 2 6 16,-8-2-8-16,9 3 0 0,-1 0 1 0,-8-3 2 15,11 3-4-15,-11-3 11 0,9 0-12 0,-2 0 3 0,-7 0 9 16,16-5-17-16,-7 3 8 0,0 0-2 0,-1 1 2 16,-1-2 9-16,1 0-5 0,4-1-4 0,-5 0 4 15,2-1-1-15,0 0-10 0,1-2 2 16,-1 3 10-16,-1-2-1 0,2 1-2 0,-2-3-7 0,-2 1 9 16,2-3-5-16,-3 4-3 0,0-1 4 0,0-1-15 15,0 0 18-15,1-1-9 0,-4 1 3 0,2 0-2 16,-4 1 5-16,0 7-5 0,6-17 12 0,-6 8-8 15,1 0 8-15,-1 9 5 0,0-11-6 0,0 11 24 16,-1-12-6-16,1 12 6 0,-2-10-2 0,2 10 4 16,-3-9 5-16,3 9 6 0,-4-9-7 0,4 9-9 15,-3-7-3-15,-4 3-5 0,7 4-5 0,-9-8 7 16,0 4-6-16,4 1-4 0,-4 0-9 0,1 1 5 16,-3 0-23-16,-2 1-22 0,-1 1-14 0,1 0-8 15,-6 2-19-15,1-1-27 0,-10 4-78 0,7-3-198 16,-6 5 88-16</inkml:trace>
  <inkml:trace contextRef="#ctx0" brushRef="#br0" timeOffset="-121811.55">16534 4915 54 0,'0'0'70'15,"0"0"4"-15,0 0-6 0,0 0 1 0,0 0-7 16,0 0 5-16,0 0-6 0,0 0-4 0,0 0-6 16,-1-7-10-16,1 7 3 0,0 0 2 0,0 0-12 15,0 0 1-15,0 0-4 0,0 0 9 0,0 0-13 16,0 0-1-16,0 0 2 0,0 0-3 0,0 0-5 15,0 0 0-15,0 0-2 0,0 0 0 0,0 0-1 16,0 0-2-16,-5-6-7 0,5 6 0 0,0 0-8 16,0 0 3-16,0 0 4 0,-2-7-4 0,2 7 10 15,0 0-6-15,0 0-6 0,0 0 1 0,3-13 1 16,-3 13 4-16,0 0-5 0,2-7 7 0,-2 7-5 16,3-5-3-16,-3 5-6 0,5-4 2 0,-5 4 0 15,8-3 9-15,-8 3-11 0,10-4 2 0,-10 4 1 16,9-2 2-16,-9 2-2 0,9-2-5 0,-9 2-1 15,10 0 9-15,-10 0-11 0,0 0 3 0,14 2-7 16,-14-2 3-16,9 3-6 0,-4 0 3 0,-5-3-8 16,8 5 0-16,-6-1-2 0,-2-4-2 0,4 8 0 15,-2-3 7-15,-2-5 3 0,0 12 0 0,0-12-2 16,-4 12 1-16,1-3 6 0,-1 0-3 0,-1-1 2 16,2 0 7-16,-1 2-7 0,-3-2 2 0,1 2 1 15,-1-2 8-15,-1 0-5 0,0 1 5 0,0 0 1 16,4-3-3-16,-6 0 1 0,4-2-1 0,1 2 0 15,1-2 3-15,4-4-6 0,-13 7 9 0,9-3-2 16,4-4 6-16,-6 5-2 0,2-2-6 0,4-3-1 16,-7 3-1-16,7-3 5 0,0 0-3 0,-5 6 7 15,5-6-2-15,0 0-1 0,0 0-5 0,0 0 1 16,0 0 6-16,-5 5 0 0,5-5-1 0,0 0-4 16,0 0 2-16,0 0 3 0,0 0 4 0,0 0-6 15,0 0-1-15,25 0-5 0,-18 1-13 0,5-2-10 0,-1 0-15 16,2-2-20-16,0-1-56 0,-3 1-125 15,4 0 55-15</inkml:trace>
  <inkml:trace contextRef="#ctx0" brushRef="#br0" timeOffset="-121117.14">16671 4805 18 0,'0'0'46'0,"-9"-5"-4"0,9 5 1 0,-10-4-9 16,2 3-4-16,8 1 2 0,-12-4-2 0,6 2-2 0,6 2-4 15,-13-3-5-15,6 2 5 0,7 1-3 0,-16-1-4 16,7 1-2-16,-1 0-1 0,-2 1-5 16,1 2 1-16,1-2 1 0,0 1-1 0,-2 2-6 15,1-1 7-15,2 2-8 0,-4 0 2 0,-1 2-4 16,1 1 3-16,2-1-5 0,-2 2 9 0,-3 2-8 0,7-2 6 15,-2 0-3-15,0 3 0 0,3-1 0 0,-1-1-1 16,4 0 5-16,-3 0-10 0,4 1 1 16,-1-1 1-16,1 0 2 0,2 2 0 0,-1-2 1 15,1 1-1-15,2-1-1 0,0-1 2 0,1 1 5 0,0-1-9 16,4 1 2-16,-2-1 6 0,1-1-3 0,1 1 0 16,1-2-8-16,1 1 9 0,1 0 0 0,0-1 2 15,1-1-7-15,1-1 2 0,1 1 4 16,-1-2-5-16,3 0 3 0,-3 1-3 0,3-1 3 15,1-2-4-15,-1 0 5 0,-1 0-5 0,0 0 5 0,2-1-1 16,-1 1-1-16,-1-4-2 0,2 1-3 0,1 1 6 16,-3-2 0-16,0 0 0 0,-1 2-7 0,2-3 5 15,0 0-3-15,1 0 2 0,-4 0-1 0,0-1 3 16,2 1-2-16,-4 0 4 0,2-2-6 16,1 0 5-16,-2-1-3 0,0 0-2 0,0 0 6 0,-1-1 0 15,-2 0 0-15,1-1 7 0,-1 0-2 0,1 1 2 16,-3-2 15-16,2 1-5 0,-1-1 4 0,-3 2 21 15,1 0-13-15,-1-2 5 0,-2 1-2 16,0-1 11-16,2 1 19 0,-2 8 7 0,2-13-3 0,-2 6-12 16,0 7-17-16,-5-15 0 0,4 8-9 0,1 7-9 15,-5-10-40-15,0 2-34 0,-3 3-39 0,-9-1-103 16,-3 0-207-16,-8 2 92 0</inkml:trace>
  <inkml:trace contextRef="#ctx0" brushRef="#br0" timeOffset="-100217.03">7122 8603 4 0,'0'0'15'0,"0"0"-6"0,0 0-7 16,0 0-1-16,0 0-4 0,0 0-2 0,0 0-6 15,0 0 4-15</inkml:trace>
  <inkml:trace contextRef="#ctx0" brushRef="#br0" timeOffset="-100028.14">7110 8600 4 0,'0'0'15'0,"0"0"6"15,0 0-4-15,0 0-3 0,0 0-1 0,0 0 6 16,0 0-7-16,0 0-4 0,0 0-4 0,0 0 6 16,0 0-5-16,0 0-2 0,0 0-2 0,0 0-1 0,0 0 6 15,0 0-6-15,0 0 2 0,0 0 4 0,21-1-4 16,-21 1-4-16,9 1 3 0,-9-1 0 0,14 0-3 15,-7 3 2-15,4-3-5 0,-2 1 1 16,2 1-3-16,1-2-4 0,0 2-1 0,4-1-9 0,-3-1-21 16,6 2 9-16</inkml:trace>
  <inkml:trace contextRef="#ctx0" brushRef="#br0" timeOffset="-90705.12">19907 8507 27 0,'0'0'43'0,"0"0"-4"16,-14-14-5-16,14 14-9 0,-6-6 2 0,6 6-7 0,-6-5-2 16,6 5-3-16,-9-5 1 0,9 5-2 15,-6-6-4-15,1 4-4 0,5 2 6 0,-11-6-6 16,4 2-3-16,0 2 0 0,0-1 2 0,-5-1-5 16,3 0 1-16,0 1-1 0,-1 1 4 0,-1-1-3 0,-1-2-1 15,-1 3 1-15,1-4-2 0,0 5 2 16,-6-4 1-16,7 2 2 0,-5 0-4 0,0-3-1 15,-2 2 1-15,0 0 3 0,1 0 1 0,-1-1-6 16,0 2 2-16,1-2 0 0,-1 1 3 0,-3-1-6 0,3 1 6 16,0 0-4-16,-3 0 9 0,0 1-9 0,2-2 4 15,-3 2 0-15,1-1 3 0,-5-1-5 0,4-1-6 16,3 0 2-16,-8 2-2 0,7 1 4 0,-2-2 5 16,2 1 1-16,1 0-2 0,-4-2-4 0,2 2 5 15,1-2 1-15,-2 1-3 0,0 1 0 0,3-2-4 16,-3 1 0-16,3 0 2 0,-1 0-1 0,-2-2 7 15,2 2-5-15,2 0-1 0,-3 0-3 0,1-1 4 16,2 0 7-16,0 1-11 0,-1 0 6 0,0 0-2 16,0 1 0-16,2-3 2 0,-1 1-4 0,1 1 5 15,1 3-3-15,-1-5 4 0,1 2-6 0,-2 1 1 16,1-2 5-16,-1 2-1 0,0 1-12 0,0-1 11 16,0 1-2-16,2-2-1 0,-3 2 0 0,5-1 4 15,-3 0-7-15,-2 1 4 0,2-1-4 0,-1-2 3 16,-1 4-1-16,0-1 4 0,1 0-5 0,-2 0 4 0,0-2-3 15,0 1-3-15,1 0 0 0,0 2 2 16,-3-2 0-16,0-1 1 0,2 2-2 0,-2 1 7 16,0-2-5-16,-4-1 1 0,5 3 0 0,-6-4-2 15,5 5 4-15,0-2 1 0,1 0 5 0,-1 2-2 0,-6-5-5 16,7 4 1-16,0 0 1 0,-1 0 5 0,-5-1-7 16,-1 0 7-16,7 0-7 0,-1 1-2 15,0-2 7-15,-9 0-4 0,3 0 4 0,0-1-10 16,8 3 6-16,-8-1 3 0,1-1-2 0,-3 1 0 0,1 1-1 15,1-2 4-15,-3 1 2 0,2-1-10 0,1 2 7 16,-3-1-4-16,0 0 1 0,-1 0 1 0,1 0-4 16,-1 0 6-16,1-1-2 0,-1 1-2 15,0 0 3-15,0 0-1 0,0-1-1 0,3 0-4 0,-5 3 6 16,4-1 1-16,-2-2-1 0,0 2-2 0,-1-1-4 16,2-1-3-16,-5 0 4 0,3 2 2 0,0-1-2 15,-2 0 4-15,2 1 0 0,-1-3 0 0,-1 2 2 16,0 1-5-16,-2-2-3 0,3 2 5 0,0-3 3 15,-2 4-9-15,0-5 8 0,0 2-8 0,1 1 3 16,1-3 5-16,-2 4 3 0,3 0-12 0,0-2 8 16,0 2-2-16,-1-3-4 0,2 5 1 0,-1-4 5 15,3 1-3-15,-5-1-3 0,0 1 3 0,2 1 3 16,-1-2-3-16,2 0 2 0,-4 2-6 0,3-2 8 16,1 3-2-16,-1-1-3 0,1-1 0 0,-3 0 2 15,-1 2 0-15,3-3-3 0,-3 1 0 0,3 0 2 16,-3 0 3-16,3 3 1 0,1-2-1 0,-1-1 0 15,-2-2-3-15,1 3 0 0,3 1 1 0,-1-1 3 16,-1 2 4-16,1-1-6 0,-1-1-2 0,-1 1 4 16,-1-1-6-16,0 0 5 0,3 2-6 0,-2-2 0 15,1-1 4-15,-3 3 2 0,4 0-3 0,-3 0 3 0,0 0-10 16,-1-3 6-16,1 2 2 0,-1-1 2 16,1 0-4-16,2 0-2 0,-4 1-2 0,1 1 5 15,1-1 4-15,0 1-6 0,-1-1 2 0,4-3 1 0,-4 4 0 16,-1-3 1-16,1 2-2 0,-3-1 6 0,-1 2-10 15,4 0-1-15,-2-3 10 0,0 0-1 16,-1 2-8-16,-1 0 8 0,3-1 2 0,-2 1-7 16,0 1 3-16,-13 0-1 0,15 0-5 0,-3-3 3 0,2 1 8 15,-2 2-6-15,0 0 2 0,2 0-1 0,1-4-2 16,-15 2-4-16,16-1 3 0,-3 2-8 0,-1-2 12 16,-11 2 4-16,10 1-3 0,3-5 5 15,-14 2-12-15,14 3-2 0,-14-2 5 0,1 0-4 0,-1-1 11 16,0 0-2-16,1 3-5 0,12 0 5 0,-10-3-7 15,-3 0-1-15,3 1 3 0,8 1 0 0,3-2 1 16,-16 2-5-16,3 1 3 0,-1-3 2 0,12 1 0 16,-10 2 2-16,-2-2-1 0,1-4-3 0,1 5 6 15,-4-1-7-15,16 2 5 0,-16-3-3 0,3 0 0 16,-3 5 5-16,2-2 0 0,-2-2-3 0,16 2-3 16,-17-1 3-16,5-1-1 0,0 3-4 0,-6-2 8 15,5 2 5-15,0 0-5 0,0-2 7 0,2 0-4 16,8 1 5-16,-12-3-9 0,0 3-3 0,2 0-2 15,11 0 12-15,1 3-2 0,-14-2-5 0,14-1 0 16,-14 0-1-16,15 0 2 0,-3-1-4 0,3 3-3 16,-13 1 9-16,10-2 2 0,-8 0-5 0,11 1 3 15,2 3-8-15,-1-3 0 0,-1 0 3 0,1-1-1 16,-2 2 4-16,1-3-7 0,0 3 2 0,1-3 1 16,-3 4 0-16,2-3-2 0,-1 3 10 0,1-4 1 15,-2 3-9-15,3 1 3 0,0-1 3 0,1 0 2 16,-1 0-1-16,2 1-5 0,0-1-5 0,1 1 3 15,-2 0 8-15,-1 1-1 0,2-3-3 0,-2 2-3 16,1-1 0-16,2 0-6 0,-1-1 12 0,0 0-9 0,0 2 3 16,0 0 2-16,1 2 0 0,-2 0 4 15,2-1-11-15,-2-2 8 0,0 1-5 0,2-1 3 16,0 1-6-16,-1 0 3 0,0-1 1 0,1 2-5 16,1-1 3-16,-1-1 4 0,1 3-7 0,2-2 1 0,-2 1 4 15,-1 0-2-15,2-4 3 0,-2 5-1 0,2-2-2 16,2 1 5-16,0 1 0 0,0-4-12 15,0 2 12-15,0-1-8 0,-1 0 7 0,3 2 0 16,0-2-5-16,0 2 7 0,-3-1-5 0,2 0 6 0,-1 1-2 16,2-1-3-16,0-2-7 0,1 2-1 0,5 0 9 15,-6 1-1-15,0-2-4 0,7 1 5 0,-8 0-7 16,1 0 6-16,8 0 9 0,-2 0-13 0,-5 0 6 16,7 1 1-16,-7-1 1 0,0 3-2 0,-1-3-3 15,0-1 6-15,0 3-8 0,0-2 0 0,6-1-1 16,1 1 8-16,-7-2-10 0,1 5 6 0,-1-1 5 15,7-3-8-15,-9 2 2 0,3-1-4 0,0 0 5 16,6-1-5-16,-7 3 3 0,0-2 6 0,1 2-5 16,6-3-8-16,-7 3 11 0,6-2-4 0,1-1-3 15,0 1 4-15,0-1 0 0,-8 3 0 0,10-2-3 16,-6 2 4-16,3-1-1 0,2-1 3 0,0 2-6 16,-7-1 4-16,1 0 2 0,-1 1-6 0,5-1-3 15,-6 1 4-15,-1 0 4 0,3-1 7 0,4-2-8 16,1 2-1-16,-1 1-2 0,-4 1 3 0,-2-2-5 15,6-1 0-15,2 1 6 0,2 1-7 0,-2-3 4 16,-1 3 2-16,3-1 3 0,-2 0-2 0,3-1 0 16,1 2-1-16,-2 1-2 0,1-2-4 0,3-1 8 15,1 1-10-15,-2 0 3 0,2 1 6 0,2-2-2 16,-1 1 1-16,1 0-3 0,2 1 8 0,-3-2-7 0,3 1 6 16,0 2-7-16,2 0 4 0,-2-2 1 15,0 0-2-15,2 3-5 0,-3-1-2 0,3-1 0 16,-1 1-2-16,3-1 5 0,-4 1 9 0,0 2-10 15,1 0 1-15,-1-1 1 0,0 0-10 0,2 0 14 0,0 1-1 16,-1-1 5-16,0 1-6 0,1 0-2 0,0 2 2 16,0 0 8-16,-2-1-9 0,3 2 2 15,-2 1-4-15,-1-1 3 0,0 3-5 0,0-1 2 16,3-3 5-16,-1 3-1 0,0 2-1 0,-1-3 6 0,2 2-4 16,-1-1-3-16,2-1-18 0,-1 0 15 0,1 2 2 15,0-1 1-15,1 2 1 0,0-3-7 0,1 2 15 16,1-4-14-16,-1 1-3 0,-2 1 2 15,3 0 0-15,2-1 12 0,0 1 4 0,0 0-12 0,2-4 1 16,0 4-3-16,1 1-2 0,1-3-1 0,0 0 4 16,1 4 5-16,4-1-9 0,0-3 15 0,0 2-14 15,4 0 8-15,-1-2-2 0,4 3-2 0,0-4 7 16,6 4-3-16,3-2 6 0,-1 1-5 0,3-1-4 16,-1-1-9-16,5-1 6 0,-2 0 6 0,5-2 1 15,-2 2-5-15,1-1 8 0,1-1 4 0,4 2-11 16,-3-2-8-16,5-1 13 0,-3 0 1 0,14 2-2 15,-13-3-2-15,1 1 7 0,14 2-5 0,-14-3-1 16,16 0-2-16,-5-1 3 0,2 1 4 0,0 1-3 16,2 1 5-16,-1 0-1 0,0-1 0 0,1 0-7 15,-3 0 0-15,4-1-2 0,-4 1-1 0,0-3 1 16,3 4 5-16,2 1-2 0,-1 0 2 0,1-3-5 16,-1 1 1-16,4 2 10 0,-1-2-15 0,2 2 7 15,0-1 4-15,1 1-6 0,-1-3 3 0,1 4 1 16,-2 1-1-16,2-2-2 0,1-1 5 0,-1 0-6 15,1 3 5-15,-1-1-1 0,0-2 1 0,3 2-2 16,1-4-8-16,23 8 9 0,-27-6-2 0,0 3-3 16,4 0 0-16,0-3 4 0,27 5-1 0,-29-4 1 15,1 1 0-15,1 0 2 0,23 4-1 0,-25-5-1 0,28 6-7 16,-26-6 8-16,23 7-2 0,-23-6-1 0,0-2-2 16,34 6 5-16,-34-6 0 0,29 4 3 0,-30-3-3 15,30 0-3-15,-2 5 8 0,-27-6-4 16,32 2-8-16,-3-1 0 0,-32 0 5 0,27 1 1 0,3 0-1 15,-2 0 3-15,-24-4 5 0,29 1-17 0,-1 0 13 16,0 4 6-16,-1-1-14 0,-1-6 9 16,0 2-1-16,0 4 2 0,-2-3 0 0,2 0-3 15,-2 1 8-15,2 1-1 0,4-3-13 0,-3 5 19 0,1-4-8 16,0 4 2-16,-2-1-7 0,4 0 0 0,-2 1 3 16,-4-4 0-16,1-3-4 0,6 4 4 0,-5 2-6 15,5 0 5-15,-5 0-20 0,0-1 19 16,2 1-2-16,0 0 4 0,-1-3 0 0,1 1-3 0,0 1 1 15,3 0 3-15,-1-2-18 0,-4 5 9 0,3-3 2 16,-6 1-2-16,2-2 5 0,-1 3-3 0,1-3 1 16,-1 1 1-16,-2-1 3 0,5-1-14 0,-28 0 17 15,31 5-3-15,-1-3-7 0,-5-2 1 0,-24-2 9 16,27 3-8-16,-2 2 6 0,-1 1-1 0,0-5-5 16,-24 0 1-16,28 2-7 0,-5 1 11 0,-24-4-2 15,26 2-6-15,-24-2 12 0,25 2-3 0,-27-3-7 16,28 2 1-16,-27-2-4 0,26 2 10 0,-1-1-10 15,-27 0 5-15,1-2-9 0,26 4 25 0,-2-3-22 16,-27-2 1-16,0 0-3 0,2 0 3 0,28 2-2 16,-29-1-1-16,28 2 8 0,-29-2-9 0,0-3 8 15,1 3 0-15,4 0-3 0,-3-2-1 0,-2-1 5 16,2 2-1-16,-4-2-5 0,2-2 7 0,-2 2-8 16,-3 0 8-16,2-1-4 0,0 0 10 0,-2-2-5 15,-3 1-11-15,1 2 2 0,-3-4 11 0,-3 1-1 0,-9 1-6 16,-1 0 5-16,12-4-1 0,-14 4-8 15,13-4 7-15,-11 2-1 0,-4 1-2 0,2 0 6 16,-3-1-14-16,0-1 14 0,0 1-6 0,-1-3-6 16,-1 3 4-16,-3-4-1 0,-1 1 5 0,0 1 3 0,-1 2-4 15,-5-1 0-15,-3-3 3 0,1 2 0 0,1 0 5 16,-3-1-13-16,0 1 14 0,0-1-4 0,1 0-5 16,-3-2 5-16,1-1-5 0,-2 1 3 0,1 0-2 15,-1-3-1-15,-1 0-4 0,0 2 2 0,-2-2 5 16,-1 0 8-16,1 4-12 0,0-3-1 0,1-1 7 15,-4-1 7-15,0 3-4 0,1-3 10 0,0 0-18 16,-2 2 6-16,0 1 7 0,2-3-13 0,0 1 6 16,-1-2 6-16,-1 1-11 0,1-1 2 0,-1 0 1 15,1 1 4-15,-1-2-5 0,0 2 4 0,2-2 11 16,-3 2-13-16,3-3-5 0,-1 1 9 0,-3 1 0 16,4 0-5-16,-3-1 9 0,-1-2 0 0,2 0-5 15,-2 1 6-15,-1-1-10 0,2 0 6 0,-2 1-1 16,-1-1-2-16,0 0-1 0,-3 0-2 0,3-2 6 15,1 1 0-15,-5 0 1 0,0 0 0 0,0 0-1 16,1-1-3-16,-2-1 4 0,1 2-2 0,0 0-3 16,-3-1 2-16,1-7 14 0,-2-1-18 0,-1 3-2 15,-3-3 5-15,-3 0-3 0,2 2-6 0,-3-3-6 16,-2 0 10-16,0 0-22 0,-10 2-11 0,-3-1 5 0,-15-8-8 16,-7 6-23-16,-30-10-4 0,-8 6-19 15,-6 5-16-15,-8 0-77 0,-8 3-188 0,-16-1 84 16</inkml:trace>
  <inkml:trace contextRef="#ctx0" brushRef="#br0" timeOffset="-83755.51">9766 8438 43 0,'-3'-6'57'0,"3"6"-10"0,0 0-4 0,0 0-6 0,0 0-5 15,0 0-5-15,0 0 1 0,0 0-8 0,0 0-3 16,0 0-4-16,0 0 1 0,0 0-7 0,0 0 5 16,0 0-5-16,0 0 6 0,0 0-5 15,0 0 0-15,0 0 1 0,0 0-1 0,3 27 0 0,-4-15-1 16,-1-4 0-16,0 5 4 0,1-1-2 0,-3 3 0 16,2-2-1-16,1 6-9 0,-1-3 10 0,-3 1-4 15,1-1-1-15,0-1-4 0,3 1 1 0,-2-5 0 16,-1 5 3-16,2-3-2 0,0-1 4 0,-2 0 0 15,3-1-1-15,0-1 1 0,0-1-2 0,-2-1-5 16,2-2-2-16,1-6 9 0,-1 13-12 0,1-13 0 16,0 9-2-16,0-9-6 0,1 7-17 0,-1-7-12 15,0 0-34-15,1 9-81 0,-1-9 37 0</inkml:trace>
  <inkml:trace contextRef="#ctx0" brushRef="#br0" timeOffset="-83507.87">9629 8784 15 0,'13'-2'70'0,"5"-3"-9"15,0 2-5-15,1 0-11 0,3-1-11 0,-2 1-12 16,2-1-2-16,-2 2-5 0,1-2-5 0,-3 1 0 16,-2 2-8-16,2 0-8 0,-6-1-11 0,-1 2-6 15,-3 0-30-15,0 2-56 0,-8-2 25 0</inkml:trace>
  <inkml:trace contextRef="#ctx0" brushRef="#br0" timeOffset="-83323.47">9668 8890 49 0,'20'2'52'0,"-10"-3"-7"0,3 0-6 0,1 1-7 16,4-3-8-16,1 1-6 0,0 1-2 0,-1 0-15 15,3 1-10-15,-10 0-14 0,4 0-18 16,-3 0-45-16,-2 1 21 0</inkml:trace>
  <inkml:trace contextRef="#ctx0" brushRef="#br0" timeOffset="-83161.9">9802 9023 36 0,'28'-2'48'0,"3"-3"-5"15,2 2-16-15,1-3-9 0,5 0-8 0,-4 2-22 16,2-1-17-16,-3-1-30 0,-1 0 13 0</inkml:trace>
  <inkml:trace contextRef="#ctx0" brushRef="#br0" timeOffset="-67402.73">3049 10371 25 0,'0'0'90'0,"2"-6"7"16,-2 6-8-16,0 0 2 0,4-7-7 0,-4 7-1 16,2-8-5-16,-2 8-18 0,0 0-6 0,2-7 3 15,-2 7-15-15,0 0 3 0,0 0-3 0,1-8-2 16,-1 8-12-16,0 0 5 0,0 0-11 0,0 0 2 15,0 0-7-15,0 0-5 0,0 0 1 0,0 0-1 16,0 0-10-16,0 0 6 0,0 0-1 0,-20 4 3 16,20-4-6-16,-15 10-2 0,6-4 0 0,0 1 3 15,-3 2-6-15,1 2-2 0,2-3-6 0,-4 5 16 16,1-1-9-16,-2 0-3 0,4 3 5 0,0-2 3 16,0 1-3-16,1-1 0 0,0 1-12 0,2-3 6 15,1 0 4-15,2 0-4 0,2 1 1 0,-2-3 1 16,3-2 2-16,-1 0 2 0,2-7-2 0,3 13 0 15,-1-8-2-15,1 0 0 0,-3-5 0 0,8 8-1 16,-2-7 7-16,-6-1 1 0,13 3-7 0,-6-3 3 16,6-3 0-16,-1 1 6 0,-3-2-2 0,3-1 1 15,0-3-1-15,1 3 2 0,-4-2-9 0,1 0 4 16,0-2 9-16,-1-1-12 0,-3 0 1 0,5-5-3 16,-5 6 7-16,-1-2-2 0,-1 0 1 0,0 3 4 15,-2-2-6-15,-2 0 3 0,2 1-1 0,-2 9 14 16,0-13-11-16,0 7 3 0,0 6 7 0,0-9 10 0,0 9 5 15,0 0-1-15,0-10-2 0,0 10-6 16,0 0-3-16,0 0-8 0,0-8 1 0,0 8-7 16,0 0-2-16,0 0 9 0,0 0-10 0,0 0 19 15,0 0-7-15,0 0 3 0,0 0-7 0,0 0 3 16,-3 30-3-16,4-18 1 0,-1-2-1 0,3 3 1 16,0 2 5-16,2 1-11 0,0-2 1 0,-2 2-2 15,4-6 4-15,-1 3-3 0,-2-2-2 0,1 0 7 16,2 0-4-16,-2-2 0 0,0 0-3 0,1-2 1 15,-1-2-1-15,3-2 7 0,-2 1-7 0,1-1 7 0,-7-3-3 16,13 1 3-16,-13-1-6 0,18-6 6 0,-7 2-2 16,-2-2 2-16,2-2-2 0,0-5-3 0,1-1 2 15,0-1-2-15,3-9-1 0,-3 2-3 16,-4-2 2-16,3-1-1 0,-2-2-5 0,0-1 2 0,-3-1-1 16,3 2 0-16,-2 0-1 0,-4-1 4 0,3 3-8 15,0-1 7-15,-1 2 2 0,-5 4 1 0,1 4-5 16,0-1 7-16,-1 5-6 0,2 0 11 0,-2 4 1 15,0-2-4-15,0 10 4 0,-2-12-1 16,2 12-7-16,0-7 4 0,0 7-5 0,0 0 0 0,0 0 1 16,0 0-1-16,0 0-3 0,0 0 1 0,0 0-3 15,0 0 5-15,0 0 0 0,-2 30 3 0,1-12 3 16,2 2-1-16,3 5-7 0,-3 4 4 16,0-1 1-16,5 0 3 0,-3 1-4 0,1 0 1 0,1 0-1 15,4 0 2-15,-1-3-6 0,0 1 2 0,-2-3 0 16,2-5-4-16,1 6-7 0,-3-6-3 0,3-1-11 15,0-1-11-15,0-2-19 0,0 1-13 0,0-6-13 16,-2-1-6-16,1 0-26 0,0-1-73 0,-2-3-201 16,2-3 89-16</inkml:trace>
  <inkml:trace contextRef="#ctx0" brushRef="#br0" timeOffset="-67219.07">3238 10356 30 0,'0'0'198'15,"0"0"-25"-15,0 0-32 0,26-5-33 0,-14 7-26 16,10-4-27-16,0 1-34 0,6 1-24 0,1 0-26 16,3 0-37-16,0 0-53 0,-3-1-128 0,3 1 57 15</inkml:trace>
  <inkml:trace contextRef="#ctx0" brushRef="#br0" timeOffset="-66326.62">4044 10439 63 0,'-3'-6'136'0,"3"6"-15"16,0 0-17-16,0-12-9 0,0 12-8 0,0-8-22 15,0 8 3-15,6-9-13 0,-2 6 4 0,-4 3-10 16,7-7-3-16,0 4-1 0,-1-1-11 0,2 2 3 15,-8 2-1-15,15-3-9 0,-7 2-5 0,3 1-4 0,0 1 4 16,-2 0-7-16,2 2 5 0,-5 0-7 0,6 2-4 16,-3 4 6-16,0-2-4 0,0 2-8 15,-1 0 8-15,3 3-11 0,-3 2 1 0,-1 1 4 16,0-4-2-16,-1 3-2 0,0 2 5 0,-2-4-10 0,-1 3-5 16,-2 1 12-16,0-2-1 0,1-3 4 0,-2 1-6 15,0-1-11-15,-2 1 2 0,2-5-3 0,0-7 8 16,-2 12 1-16,1-7 5 0,1-5-4 15,-2 9 1-15,2-9 0 0,0 0 9 0,0 0-11 0,0 0 5 16,0 0-6-16,0 0-1 0,0 0-1 0,-7-22-1 16,7 11 9-16,1-1-9 0,1-3-8 0,1 0 12 15,2-2 1-15,-2 5-1 0,1 0 2 0,-2 0 6 16,3 1 0-16,0 0-7 0,-2 1 3 0,1 2 5 16,-2 1 2-16,1-1-2 0,-1 3 6 0,2-2 4 15,-4 7-14-15,5-9 8 0,0 6-5 0,-5 3-8 16,7-6 3-16,-7 6 6 0,6-1-1 0,-6 1 3 15,0 0-4-15,12 5-10 0,-12-5 3 0,10 7 0 16,-5 1 4-16,0 1 5 0,-1-1-4 0,2 3 4 16,-2-1-1-16,4 5 1 0,-3-4-16 0,-1 6 14 15,4-1-6-15,-5-1 11 0,1-3 0 0,1 2-13 0,-1-4-9 16,1 0-11-16,0 2-4 0,-1-5 1 16,1 3-9-16,0-4-8 0,2-1-7 0,-2 0-4 15,1-4-9-15,1 2-17 0,2-2-70 0,-9-1-165 16,15-4 73-16</inkml:trace>
  <inkml:trace contextRef="#ctx0" brushRef="#br0" timeOffset="-65981.14">4577 10491 5 0,'0'0'166'16,"0"0"-13"-16,-1-10-16 0,1 10-16 0,0 0-16 16,0 0-8-16,0 0-8 0,0 0-11 0,0 0-5 15,0 0-15-15,0 0 0 0,0 0-7 16,-17 18-5-16,15-10-7 0,-2 1 2 0,1 1-5 0,1-3-5 15,1 1-1-15,-1 1-8 0,1 0 0 0,1-1-4 16,0-8 0-16,0 12-4 0,0-12 0 0,3 11 3 16,-2-6-7-16,-1-5-2 0,2 10 1 15,-2-10-2-15,4 5-6 0,-4-5 3 0,0 0 3 0,7 3-4 16,-7-3 3-16,0 0-5 0,0 0 0 0,0 0 0 16,0 0 0-16,9-13-6 0,-9 13-4 0,1-12-4 15,-1 5 2-15,1 0 1 0,-2-3 5 0,-2-1-5 16,2-1 5-16,0 1-2 0,-2 2 3 0,-1-2 3 15,1 1-3-15,-1 1-5 0,0 0 3 0,1 2-2 16,-2 0 1-16,5 7-5 0,-3-9 0 0,3 9-10 16,-6-8-16-16,6 8-14 0,-4-4-1 0,4 4-6 15,0 0 1-15,0 0-1 0,0 0 4 0,0 0-8 16,0 0-11-16,-1 21-3 0,1-21-65 0,7 13-153 16,-5-6 67-16</inkml:trace>
  <inkml:trace contextRef="#ctx0" brushRef="#br0" timeOffset="-65286.88">4801 10545 28 0,'0'0'82'0,"0"0"-1"0,-7-3-11 16,7 3 11-16,0 0-20 0,0 0-17 0,-17 7 13 15,12-3-3-15,-1 1-1 0,0 2 2 0,-3 0-7 16,3 3-1-16,1 1-12 0,-2-1-6 0,2 1-2 16,0 1 1-16,3-1 3 0,-2 0-3 0,1 1-3 15,2-3-7-15,1 4 2 0,1-3 0 0,0-1-3 16,1-1-3-16,0-2-3 0,1 0-8 0,1 0 13 0,-1-1 1 16,-3-5-6-16,12 4-4 0,-7-3-2 15,-5-1 1-15,14-1 0 0,-5-3 13 0,-1-1-11 16,-1-2-8-16,3-2 3 0,-3-1-6 0,3-4 2 15,0-2-1-15,2-6 4 0,-6 5 5 0,3-8 0 0,-4 6-2 16,0 2-10-16,1-9 6 0,-1 2-6 0,-1 4 5 16,-2-4-4-16,1-2-1 0,-2 7 7 15,-2 0-4-15,1 0 0 0,-2 0 5 0,0 2 6 16,1 0 6-16,1 2 11 0,-2 3-6 0,0 2-5 0,-1 0 19 16,2 1 1-16,0 2 2 0,-2 0 0 0,3 7 3 15,-1-9-10-15,1 9-5 0,-3-7-8 0,3 7-4 16,0 0-3-16,0 0-1 0,0 0-2 0,0 0-4 15,0 0 3-15,-1 24 2 0,2-8 2 0,-2 1 2 16,3 0-6-16,2 9-3 0,0 0 4 0,-3-3-5 16,3-4 4-16,1 7-4 0,-2-8 4 0,2 0 1 15,0-2-1-15,-1 2 2 0,2-1-1 0,1-1-3 16,2-1 0-16,-4-6 0 0,4 5-1 0,-4-7 2 16,0 3-5-16,4-5 5 0,-3 2-6 0,-1-3 5 15,2-1-5-15,-7-3 5 0,13 0-2 0,-13 0-5 16,10-3 0-16,-4-1-4 0,2-2-4 0,-1 0 8 15,0-4-6-15,-2 3 7 0,2-2-2 0,-5 3-4 16,3-5 8-16,-2 2-3 0,-3 3 0 0,1-4-8 16,-1 3 12-16,0 7 4 0,2-13 5 0,-2 13-2 15,-1-6-1-15,1 6 6 0,0 0-10 0,0 0 3 16,0-10-7-16,0 10-4 0,0 0-2 0,0 0 6 16,0 0-7-16,0 0 8 0,0 0-3 0,0 0 1 15,1 26 2-15,1-18-4 0,0 1-6 0,1 3 4 16,1-1-3-16,2-1-13 0,2 1 10 0,-2 0-24 15,1-2-20-15,2 1-9 0,1-3-28 0,0 1-17 16,0-2-92-16,3-2-218 0,-2-3 96 0</inkml:trace>
  <inkml:trace contextRef="#ctx0" brushRef="#br0" timeOffset="-64736.48">5583 10491 73 0,'0'-13'125'0,"0"13"-3"15,1-10-6-15,-1 10-7 0,2-12-6 0,-2 5-1 16,0 7-8-16,1-14 2 0,3 6-1 0,-3 0-2 15,0 0-4-15,-1 8-11 0,2-12-6 0,-2 5-4 16,0 7-7-16,2-9 2 0,-2 9-8 0,1-8-5 16,-1 8-6-16,0 0-4 0,0 0-4 0,2-7-8 15,-2 7 1-15,0 0-6 0,0 0-5 0,0 0-2 16,0 0-1-16,0 0-3 0,0 0-1 0,-3 28 3 16,3-20-2-16,-1 3-6 0,1 1 2 0,-1 1-2 15,-1 2-2-15,1-2-3 0,2 2 5 0,-1-2-4 16,0 2 10-16,0-3-4 0,0-2-5 0,0 0 0 15,0 1-1-15,3-3 2 0,-3 1 3 0,0-2-3 16,0-7-2-16,2 12-6 0,-2-6-1 0,0-6-5 16,3 9-12-16,-3-9-9 0,1 5-9 0,-1-5-11 15,0 0-13-15,2 8-16 0,-2-8-20 0,0 0-18 0,0 0-20 16,0 0-92-16,0 0-249 0,10-13 111 0</inkml:trace>
  <inkml:trace contextRef="#ctx0" brushRef="#br0" timeOffset="-64229.53">5537 10290 85 0,'0'0'88'0,"-5"-3"0"16,5 3-12-16,0 0-7 0,0 0-4 0,0 0-10 16,-15 3 0-16,15-3-4 0,-9 4 4 0,3 1 6 15,-1 3-4-15,-1-1-4 0,2 5 0 0,-3 3-9 16,-1 2-6-16,2 0 2 0,-1 8-15 0,1 0 6 15,1 0-2-15,3 0-13 0,1-1 9 0,3 3 2 16,-1-7 4-16,1-1-15 0,3 1 4 0,1-1 2 16,1-1-11-16,2-1 4 0,2 0-10 0,0-1 3 15,5-2 2-15,-2 1 1 0,3-7-3 0,-1 3 0 16,3-4-2-16,-1-1 5 0,5 0 3 0,-2-3-1 16,0-3-1-16,8 0-8 0,-7-2-5 0,0-1 2 15,-1-4-1-15,6-3-1 0,1-3-7 0,-3 0 11 16,-1-4-15-16,-3-1 10 0,-3-2 13 0,-2-2-15 15,-1 0-9-15,-5 4 16 0,2-6 3 0,-4 7-1 16,-2-1 0-16,-2 1 9 0,-2 1 6 0,-2 0-6 16,1 5-3-16,-5-1 3 0,-2 2-13 0,0-1-2 15,-5 1-10-15,0 5-10 0,-3-2-22 0,-2 5-2 16,-2 0-31-16,-12 2-11 0,4 4-15 0,-7 2-80 0,1 3-198 16,2-1 88-16</inkml:trace>
  <inkml:trace contextRef="#ctx0" brushRef="#br0" timeOffset="-62953.44">4484 11285 11 0,'0'0'26'0,"0"0"8"0,0 0-1 0,0 0-4 0,0 0-2 16,0 0 4-16,0 0-3 0,0 0 2 0,0 0-11 15,0 0 14-15,0 0-3 0,0 0 0 0,0 0 1 16,0 0-1-16,0 0 1 0,0 0-4 15,0 0 6-15,0 0-9 0,0 0 4 0,0 0-1 16,0 0-4-16,0 0 6 0,0 0-8 0,0 0 6 0,0 0-13 16,0 0 0-16,0 0-3 0,0 0-1 0,0 0 3 15,0 0-2-15,0 0-4 0,0 0 1 0,0 0 3 16,0 0-7-16,0 0 8 0,0 0-9 0,0 0 3 16,0 0 5-16,0 0-5 0,0 0-3 0,0 0-3 15,0 0-6-15,0 0 1 0,0 0 7 0,0 0 0 16,0 0 4-16,0 0-3 0,0 0-2 0,0 0 1 15,0 0 3-15,0 0-3 0,0 0-2 0,0 0 4 16,0 0-2-16,0 0-2 0,0 0 4 0,0 0-2 16,0 0-2-16,0 0-1 0,0 0-3 0,0 0 7 15,0 0-1-15,0 0-7 0,0 0 1 0,0 0 3 16,0 0-1-16,0 0 9 0,0 0-15 0,0 0 8 16,0 0-3-16,0 0 6 0,0 0 0 0,0 0-3 15,0 0 7-15,0 0 3 0,0 0-8 0,0 0-3 16,0 0 2-16,0 0 2 0,0 0 6 0,0 0-9 15,0 0 0-15,0 0-4 0,0 0 6 0,0 0 3 16,0 0-7-16,0 0-1 0,0 0 0 0,0 0 5 16,0 0-1-16,0 0 2 0,0 0-3 0,0 0-2 15,0 0 8-15,0 0-11 0,0 0 0 0,0 0 5 16,0 0 2-16,0 0-2 0,0 0-5 0,0 0-1 16,0 0-9-16,0 0-6 0,0 0-12 0,0 0-11 15,0 0-12-15,0 0-61 0,0 0-126 0,0 0 56 16</inkml:trace>
  <inkml:trace contextRef="#ctx0" brushRef="#br0" timeOffset="-61421.48">4526 11605 53 0,'0'0'94'0,"-1"-11"-15"0,1 11 5 15,0-8 5-15,0 8-14 0,1-13-2 0,-1 5 4 16,0 1 2-16,1-1-9 0,-1-2-6 0,0-1 2 16,2 1 22-16,-2 3-4 0,1 0-5 0,-1 7-9 15,0-14-13-15,1 5-1 0,-1 9-3 0,0-13-8 16,2 6-9-16,-2 7 7 0,0-9-4 0,0 9-2 16,0 0-4-16,0-10-3 0,0 10-7 0,0 0-1 15,1-7-10-15,-1 7-1 0,0 0-1 0,0 0-4 16,0 0-2-16,0 0 7 0,-3 28-4 0,2-11-2 15,0 2-1-15,-2 0 0 0,2 8 3 0,0 2-3 16,-1-3 5-16,1 1-7 0,1 3 3 0,-3-5 2 16,3 1-9-16,-1 2 2 0,1 0 6 0,0 0-8 15,0 0 9-15,0-3 1 0,1 1-10 0,-1-7 2 16,0 1 8-16,2-4-6 0,-2 1-2 0,0 1 5 0,0-5-2 16,0-2 0-16,1 0-7 0,0-3 1 15,1 1-12-15,-2 0-2 0,0-9-13 0,1 10-22 16,0-4-18-16,-1-6-2 0,1 8-6 0,-1-8-4 15,3 6-18-15,-3-6-19 0,7 2-81 0,-7-2-217 0,0 0 95 16</inkml:trace>
  <inkml:trace contextRef="#ctx0" brushRef="#br0" timeOffset="-61041.85">4848 11651 132 0,'0'0'111'16,"-15"13"-1"-16,10-5-13 0,-2 3-9 0,-1 3-4 15,1-4-10-15,2 9-21 0,-2-2 10 0,1 2-9 16,0 5 0-16,3-3-1 0,1 2-9 0,-1-4-12 16,3 0 0-16,3-1 1 0,-3-3-5 0,2 3 2 15,2-7-6-15,-1 2 0 0,4-2-4 0,-2-2 0 16,2 0-2-16,-1-3-1 0,2 1-5 0,-1-4-4 15,0 0 11-15,3-3-8 0,0 0-4 0,1-3 3 16,0-2-3-16,6-3 3 0,-4-3 4 0,2-4-7 16,-4-2 0-16,3-4-10 0,-3-4 3 0,-1-1 1 15,0-3 8-15,-1 5-3 0,-4-1 11 0,2-2 7 16,-4 4-4-16,-4 5 6 0,0 1 4 0,-2 1 1 16,1-1-1-16,-2 0-4 0,-1 7-6 0,-2-1-10 15,1 3 11-15,-3 0-7 0,-1-1-5 0,0 2-10 16,3 0-10-16,-2 2-17 0,-2 5-12 0,-1 0-20 15,-5 0-18-15,0 4-20 0,0 1-16 0,0 2-98 16,1 2-228-16,1-1 101 0</inkml:trace>
  <inkml:trace contextRef="#ctx0" brushRef="#br0" timeOffset="-60365.97">5531 11939 27 0,'0'0'201'0,"0"0"-21"0,-7-4-15 16,7 4-23-16,0 0-12 0,0 0-11 0,0 0-11 0,0 0-12 15,0 0-11-15,0 0-10 0,0 0-4 16,21-15-10-16,-6 12-5 0,0-1-5 0,7-2-4 15,5-3 0-15,5 3-11 0,0-1 1 0,-3-3-6 16,4 3-3-16,1 1-3 0,-1-2-1 0,-1 0-10 0,-1 1-9 16,-2-1-17-16,-2 3-23 0,0-2-13 15,-7 2-26-15,-1 2-22 0,-2 0-11 0,-3 2-17 16,-2-2-104-16,-6 3-246 0,1-3 108 0</inkml:trace>
  <inkml:trace contextRef="#ctx0" brushRef="#br0" timeOffset="-60121.2">5650 11680 70 0,'0'0'138'0,"0"0"-24"0,0 0-2 16,0 0-19-16,0 0-7 0,0 0-7 0,0 0-8 15,0 0 1-15,16 17-3 0,-9-7-5 0,3 5-5 16,0 3-4-16,-1-1-12 0,5 5 3 0,-5 3-4 15,0 0-10-15,4 0 4 0,-3 3-5 0,2-2-8 16,-2 1 0-16,0 0 4 0,0-2-19 0,-1 2-3 16,0-4-24-16,0 2-10 0,-1-1-18 0,0-7-15 15,1 6-19-15,-1-6-21 0,-4-5-75 0,2-2-191 16,1 2 85-16</inkml:trace>
  <inkml:trace contextRef="#ctx0" brushRef="#br0" timeOffset="-59703.38">6377 11452 17 0,'1'-6'206'0,"-1"6"-25"15,0-11-21-15,0 11-18 0,1-8-15 0,-1 8-17 16,0 0-11-16,0 0-10 0,0 0-14 0,0 0-3 15,0 0-13-15,8 25-3 0,-7-9-8 0,4 9-1 16,-2-5-3-16,1 10-8 0,1 2 1 0,-1 1-4 0,1 1-6 16,0-1 3-16,1 3-4 0,1-6 1 15,0 2-12-15,0-1 2 0,2-4 0 0,0-2-3 0,-3-6 1 16,1-2-2-16,1-1-3 0,3-1 1 16,-4-5-6-16,0 0 5 0,0-3-2 0,-2-1 1 0,1-3 0 15,1 0 4-15,0-2-1 0,-7-1 4 0,14-6-7 16,-7 0 2-16,2-4 2 0,3-4-6 15,-2-4-3-15,3-6 6 0,-2-2-2 0,0-2-2 16,1 2 3-16,-1-3 15 0,-1 3 0 0,0 0-2 0,-1 1-2 16,-4 7 0-16,3 1-2 0,-2 0-4 0,-1 2 0 15,0 0-4-15,0-1 1 0,1 6-3 0,-1-2-4 16,0 2 3-16,-4 3-6 0,1-1-15 0,1 0-18 16,-3 8-15-16,4-9-33 0,-1 3-16 0,-3 6-41 15,2-5-15-15,-2 5-125 0,0 0-299 0,0 0 133 16</inkml:trace>
  <inkml:trace contextRef="#ctx0" brushRef="#br0" timeOffset="-57163.97">6381 12214 76 0,'0'0'122'0,"0"0"-16"16,0 0-3-16,0 0-11 0,0 0-13 0,0 0-10 0,0 0-4 15,0 0-9-15,0 0-3 0,0 0-18 0,0 0 15 16,0 0-10-16,0 0-7 0,0 0 1 0,0 0-6 16,0 0 0-16,0 0-13 0,0 0 7 15,0 0-4-15,0 0 8 0,0 0-8 0,0 0-6 0,0 0 3 16,0 0-3-16,0 0 5 0,0 0-11 0,0 0 5 15,0 0 3-15,0 0 0 0,0 0-2 0,0 0-1 16,0 0 7-16,0 0-15 0,0 0 4 0,0 0 2 16,0 0-10-16,0 0 12 0,0 0-10 0,0 0 5 15,0 0 0-15,0 0 2 0,0 0-8 0,0 0 0 16,0 0 1-16,0 0 9 0,-4-16-12 0,4 16 4 16,0 0 1-16,0 0-1 0,0 0-4 0,0 0 4 15,0 0-4-15,0 0 1 0,0 0-1 0,0 0 10 16,0 0-8-16,0 0-2 0,0 0-1 0,11-7-1 15,-11 7-1-15,13-2 5 0,-1 0-5 0,0-3 7 16,0 5-3-16,7-4 5 0,0 1 0 0,4 0-2 16,5-1-5-16,5 1 3 0,1 0 2 0,-1-1 0 15,3-3-2-15,-3 2-1 0,4 0-10 0,-1 1 2 16,0-1 6-16,-2 0 9 0,-1 2-12 0,-2 1 3 0,-3-3 5 16,-6 2 2-16,-3 2-6 0,0-1-4 15,-7 1 3-15,0 1-3 0,-1-2-13 0,-5 2-2 16,-6 0-18-16,14 2-4 0,-14-2 5 0,7 1-5 0,-7-1-2 15,0 0-13-15,0 0-8 0,0 0-24 0,-22 12-56 16,10-8-157-16,1 0 69 0</inkml:trace>
  <inkml:trace contextRef="#ctx0" brushRef="#br0" timeOffset="-56307.7">6873 11901 33 0,'-2'-9'92'0,"2"9"11"0,0 0-8 0,0-11-6 0,0 11-17 15,0-10-4-15,0 10-1 0,0-9 0 0,0 9 1 16,2-11-4-16,-2 5 4 0,0 6-19 0,-3-13 1 16,3 13-9-16,-4-9-5 0,3 3 4 0,1 6 0 15,-4-9 6-15,4 9-1 0,-3-8-6 0,3 8 5 16,-2-6-5-16,2 6-13 0,-8-4-4 0,8 4-4 16,-9-1-8-16,9 1-4 0,-12 2 2 0,12-2-8 15,-18 5 1-15,9 2-4 0,1 0-6 0,-2 0 5 16,1 2 2-16,-1 6-8 0,0 0 13 0,-1-2-9 15,3 3-2-15,1 0 6 0,2 1-3 0,0-3 2 16,1 1-3-16,0 1 3 0,3-4-8 0,-1-2 5 16,2-1 6-16,2 0-7 0,-2-1 9 0,2-1-6 15,2 1-4-15,0-4 5 0,1-1 1 0,0 1 5 16,-5-4-7-16,14 4 1 0,-7-4 3 0,-7 0-5 16,20-4-8-16,-11 0 10 0,0 1 5 0,1-1-5 15,-1-3 0-15,-1 1-5 0,-2-2 3 0,2 0 3 16,-2-1-4-16,-2 1 0 0,0 0 7 0,0-2 10 15,-3 3-2-15,0 1 11 0,-1 6 3 0,3-10 5 16,-3 10-6-16,2-11 8 0,-2 11-1 0,0 0-2 0,0-9-5 16,0 9 0-16,0 0-8 0,0 0-3 15,0 0-1-15,0 0 2 0,0 0-6 0,0 0 0 16,0 0 3-16,-12 17-8 0,10-10 9 0,1 4 0 16,0 0-1-16,1 2-2 0,0 1 2 0,0 5-9 0,0-3 0 15,2 2-28-15,1-1-5 0,1 0-17 0,-2 2-29 16,5 0-18-16,-4 7-28 0,1-4-82 15,0-2-223-15,-1-4 98 0</inkml:trace>
  <inkml:trace contextRef="#ctx0" brushRef="#br0" timeOffset="-55839.05">6567 12581 32 0,'0'0'136'0,"-2"-9"-21"0,2 9-7 0,0-13-8 15,0 13-4-15,4-13-17 0,-2 7-10 0,4-2-5 16,1 1-5-16,-1 0-8 0,3 0-6 0,3 3-10 16,-1 0 9-16,1 1-10 0,0 1 2 0,1-1-13 15,-1 4 0-15,-2 1-2 0,3 0-7 0,-3 3-1 16,-1 1 3-16,0 1 1 0,0 2-4 0,0 1-3 16,-5 0-2-16,1 6-2 0,-3 0 0 0,2 2 2 15,-4-1 3-15,-1 0-3 0,-2 1-1 0,1-1-11 16,-3 0 10-16,-2-2-3 0,1 0 3 0,-3 1 5 15,1-2 3-15,3-3-1 0,-3-3 5 0,-1 1-7 16,3-1 8-16,2-3-4 0,0 1 9 0,2-1 5 0,2-5-2 16,-5 6-3-16,5-6-2 0,0 0 3 15,0 0-7-15,0 8 1 0,0-8-2 0,0 0-4 16,21-2 2-16,-4-4-11 0,2 3-13 0,9-5-19 16,6-1-32-16,1-1-24 0,14-2-34 0,-12 1-109 0,15-8-245 15,1-1 109-15</inkml:trace>
  <inkml:trace contextRef="#ctx0" brushRef="#br0" timeOffset="-55017.58">7698 12011 12 0,'0'0'139'0,"0"0"-17"15,0 0-1-15,0 0-6 0,0 0-2 0,0 0-8 16,0 0-5-16,0 0-16 0,0 0-5 0,0 0-8 16,0 0-2-16,0 0-21 0,0 0 2 0,0 0-3 15,0 0 0-15,0 0-13 0,0 0-2 0,0 0-1 16,0 0 4-16,0 0-12 0,0 0-8 0,0 0 5 16,24-4-2-16,-13 0-15 0,0 1 14 0,2 1-4 15,4-2 9-15,2 1-16 0,0 0 2 0,-1-2-5 16,4 2-4-16,-1-1-7 0,0 1-3 0,6-2-4 15,-1 0-11-15,1 1-5 0,-6 2-3 0,6-2-5 16,-6 0-20-16,6-1 0 0,-7 0-12 0,0 3-9 16,-1-2-13-16,-6 1-87 0,-2 3-194 0,-1-3 87 15</inkml:trace>
  <inkml:trace contextRef="#ctx0" brushRef="#br0" timeOffset="-54736.91">7954 11721 21 0,'-4'-7'99'0,"4"7"-19"16,0 0-7-16,0 0-3 0,0 0-6 0,0 0-7 15,0 0-3-15,0 0-11 0,0 0 8 0,6 33-11 16,-3-21 10-16,1 4-9 0,-3 3 1 0,0 0-7 15,2 1 0-15,-2 5-8 0,0-5-1 0,3 5-9 16,-4-1 3-16,2 3-1 0,0-3 8 0,-1-4-11 16,1 4-1-16,-1-3-3 0,-1-2 4 0,3-2-22 0,-2 2 1 15,0 0-23-15,0-1-12 0,1-2-21 0,-1 0-28 16,-1-5-49-16,0 0-148 0,2-2 67 0</inkml:trace>
  <inkml:trace contextRef="#ctx0" brushRef="#br0" timeOffset="-53907.54">8598 11555 102 0,'1'-12'147'0,"-1"12"9"0,2-10-8 0,-2 10 0 16,0-7-10-16,0 7-9 0,0 0-16 0,0 0-13 0,0 0-11 16,1-7-16-16,-1 7-13 0,0 0-6 15,0 0-5-15,0 0-3 0,0 0-5 0,5 22 0 0,-3-9-11 16,1 6-2-16,1 5-3 0,-2 4-5 0,1 1 2 16,1 2-5-16,0 0-5 0,-2 0 4 0,1-1-4 15,1 0-4-15,1 0 1 0,0-2 1 0,-3-2-4 16,2 0 0-16,1-8-5 0,-2 0 5 0,-1-6-4 15,5 3 1-15,-5-4-1 0,2-3-2 0,-1 0-1 16,-1-2 7-16,0-2-2 0,-2-4-2 0,3 9 10 16,-3-9-5-16,7 2-8 0,-7-2 6 0,0 0-2 15,15-17 10-15,-7 1-14 0,1 1 6 0,-2-4 0 16,2-3 1-16,-1-6 1 0,0 2 1 0,1 0 0 16,-2-3-5-16,1 2-7 0,-3-4 2 0,4 8-1 15,-4 4-3-15,0 0-9 0,0 2-14 0,2 1-8 16,-5 5 1-16,3 2-13 0,-3 1-18 0,1 0-7 15,1 2-21-15,-4 6-15 0,4-8-3 0,-4 8 6 16,7-1 2-16,-7 1-80 0,0 0-201 0,0 0 90 16</inkml:trace>
  <inkml:trace contextRef="#ctx0" brushRef="#br0" timeOffset="-53427.19">9077 11887 69 0,'0'0'104'0,"-14"0"8"0,14 0-10 16,-13 3-13-16,6 1-4 0,-2 2-1 0,1 1-19 15,2 3 4-15,-2 3-10 0,-1 2-2 0,3 2-12 0,-1-1-1 16,5 3 4-16,-2 0-8 0,0 5-9 0,4-4 0 16,0-2-2-16,1-1 7 0,2-5-11 0,1 4-8 15,0-6 3-15,-1 1 0 0,1-1-5 16,3-2 6-16,0 2-8 0,0-5-6 0,-1 0 7 0,-1-2 3 16,2-2-6-16,-7-1 2 0,19-4 1 0,-12 1-7 15,2-4-9-15,0-2 15 0,-1 0-2 0,1-5-3 16,2 0 4-16,-4-1 3 0,-1-1 4 0,1 2 4 15,-2-1 13-15,-2 3 13 0,0 1 4 0,0 1-2 16,-1 0-5-16,-1 4 5 0,2-3-2 0,-3 9 1 16,1-11-5-16,2 6-1 0,-3 5-7 0,0 0-9 15,2-7-6-15,-2 7-3 0,0 0 1 0,0 0-4 16,0 0-5-16,0 0 0 0,0 0-2 0,0 0 0 16,11 26-1-16,-11-15 0 0,2 3-22 0,1 4-13 15,-1-3-2-15,0 5-16 0,-1-4-4 0,1 3-21 16,0-2-22-16,3 1-12 0,-1-2-13 0,2 1-12 15,-2-1-123-15,0 1-272 0,1-7 121 0</inkml:trace>
  <inkml:trace contextRef="#ctx0" brushRef="#br0" timeOffset="-53205.74">9472 11918 1 0,'0'0'162'0,"0"-9"-24"0,0 9-11 16,0 0-16-16,6-4-11 0,-6 4-13 0,11-1-4 15,-11 1-13-15,19 1-1 0,-2-1-12 0,0 2 2 0,5 0-14 16,-1-2 0-16,8 2-11 0,2 0-3 16,-2-1-29-16,3 0-18 0,-1 2-35 0,1-2-19 15,-2 0-33-15,1-2-61 0,0-1-177 0,-1-2 79 16</inkml:trace>
  <inkml:trace contextRef="#ctx0" brushRef="#br0" timeOffset="-52769.21">9981 11483 25 0,'2'-7'156'0,"-2"7"-13"16,0 0-16-16,0 0-15 0,0 0-14 0,0 0-11 0,0 0-4 15,16 20 5-15,-14-8-6 0,3 6 7 0,-2 1-14 16,3 7-8-16,-1 3 3 0,-2-2-10 0,2 4-11 16,-3-2-2-16,1 2-10 0,0 1 5 0,-1 0-3 15,2-3-4-15,-1-1-5 0,1-2-4 0,-2 1 2 16,1-8 2-16,0 0-6 0,0-5-2 0,-1-2-6 15,0-2 3-15,0 0-9 0,0-4 7 0,-1 2 1 16,-1-8 1-16,4 9 25 0,-4-9 22 0,0 6 8 16,0-6-8-16,0 0-6 0,0 0-7 0,9-18-3 15,-2 4-7-15,0-4-4 0,2-9-10 0,-2 0 1 16,3-1-5-16,0 1 0 0,-1 0-4 0,1-1-1 16,-1 2-1-16,-3-2-5 0,2 5 0 0,-1-3-1 0,0 9-7 15,0 1-5-15,-1 0 3 0,1-2 0 0,-2 6-7 16,0 0-11-16,-1-3-13 0,3 6-10 15,-3 1-12-15,-1 3-14 0,2-1-17 0,-1 2-20 16,1 0-25-16,-5 4-6 0,8-3-5 0,-8 3-14 0,0 0-16 16,10 8-86-16,-10-8-272 0,7 11 120 0</inkml:trace>
  <inkml:trace contextRef="#ctx0" brushRef="#br0" timeOffset="-52301.49">10381 11665 109 0,'1'-7'129'0,"-1"7"-15"16,0 0-12-16,0 0-8 0,0 0 3 0,0 0-8 15,0 0 5-15,-8 36-5 0,6-19-5 0,-2 2-8 16,-2 6-10-16,2 1-3 0,-3 0-5 0,0 2-5 15,1-1-6-15,-1 0-1 0,1 1-4 0,0-9-1 16,0 0-11-16,1-2 1 0,1-2-6 0,-4 1 3 16,5-5-2-16,0-3-6 0,-1 2 1 0,3-3-7 15,-2-3 2-15,3-4 17 0,-2 7 15 0,2-7 18 16,0 0-5-16,0 0-5 0,0 0-10 0,0 0-9 16,0 0-2-16,-7-27-7 0,11 11-8 0,-1-3-1 15,6-7-2-15,-2 1-8 0,5 1-3 0,-4 5-16 16,2 2-3-16,0 0-1 0,1 3-2 0,0 1 3 15,-1 4 2-15,-2 0 1 0,1 5 0 0,2 0 2 16,-1-2-6-16,1 2-2 0,0 3 8 0,-1 0-1 16,-10 1 0-16,17 5 1 0,-7 2 4 0,0 0-5 15,-2 3 2-15,2 3-1 0,-2 0-8 0,-2 2 17 16,-1 2-6-16,-1-1 2 0,0 3 3 0,-3-3-4 0,0 2 1 16,-2-1 1-16,0-4 3 0,-3-2 10 0,2 1-17 15,-1-2 4-15,-3-1 4 0,-1 1-4 0,0-2-5 16,-4 1-37-16,-4-2-26 0,1-2-28 0,-7-1-51 15,-5 1-117-15,-2-5-287 0,1 0 127 0</inkml:trace>
  <inkml:trace contextRef="#ctx0" brushRef="#br0" timeOffset="-51469.33">8837 12376 40 0,'0'0'128'0,"-9"-4"-4"0,9 4 3 0,-9-1-3 16,9 1-11-16,-8-5 1 0,8 5-8 0,0 0-14 16,-7-4 2-16,7 4-7 0,0 0-8 0,0 0-5 15,0 0-8-15,-6-3-7 0,6 3-6 0,0 0-10 16,0 0-1-16,0 0-9 0,0 0-7 0,0 0 4 15,0 0-4-15,26-2-2 0,-9 0 0 0,2 2-1 16,1-1-6-16,11 2-2 0,6-2 1 0,0 1-5 16,3 0 1-16,15-2-5 0,2 0-1 0,3 2 3 0,2 2 5 15,3-1-8-15,1-2 2 0,26-1-5 16,-28 4 0-16,1 0 0 0,26-3 5 0,-27 2-5 16,-1 3-1-16,2-4 1 0,26 1 3 0,-29 0 0 15,0 3-5-15,-2-3 3 0,0 2 2 0,-3-2-2 0,-2 2 1 16,-4 0-5-16,-11-3 1 0,-4 0-3 0,-3 1 8 15,-2 1-9-15,-5 1 6 0,-6-2 0 16,-6-1-3-16,-2 0 0 0,-3 0-3 0,-1 0 0 0,-8 0 6 16,13 0-9-16,-13 0 7 0,0 0-1 0,10-1-1 15,-10 1-10-15,0 0-15 0,0 0-8 0,0 0-6 16,0 0-4-16,-42 0-14 0,30 0-24 0,-2 1-23 16,-1 0-13-16,-3 1-117 0,-1-1-256 0,0-1 114 15</inkml:trace>
  <inkml:trace contextRef="#ctx0" brushRef="#br0" timeOffset="-50300.24">9673 12694 16 0,'0'0'136'0,"0"0"-7"16,0 0-14-16,0 0-10 0,0 0-1 0,0 0-20 0,0 0-3 15,0 0-9-15,0 0-13 0,0 0-4 0,0 0-3 16,0 0-10-16,0 0-8 0,0 0-3 0,0 0 2 16,0 0-7-16,0 0-9 0,0 0 6 0,0 0-5 15,0 0-3-15,0 0-1 0,-26 9 0 0,26-9 5 16,-9 4-4-16,3-4-7 0,6 0 8 0,-10 1-3 16,10-1 0-16,-9 1-2 0,9-1 1 15,0 0-1-15,-9 2-2 0,9-2-2 0,0 0 0 0,0 0-3 16,-12-7-4-16,12 7-1 0,-1-8 6 0,1 8-3 15,0 0-1-15,0 0-1 0,9-14-2 0,-5 9 8 16,1 0-7-16,1 2-2 0,4-2 3 0,1 3-3 16,-1-1 3-16,3 1-5 0,-3 0 4 0,1 1-4 15,2 1 5-15,-1 0-2 0,2 1-3 0,-2 2-8 16,-1-2 8-16,0 2-1 0,-1 3 5 0,1-2-14 16,-2 1 13-16,0 1 5 0,-3 2 1 0,2 1-9 15,-3 2 1-15,-2 0 1 0,-1 0 1 0,-1 2-9 16,0 3 15-16,-2-3-12 0,0-2 1 0,-3 4 1 15,-2 2 8-15,1-2-4 0,-3 2 4 0,1-1-4 16,0-2 0-16,-3 0-8 0,3-4 7 0,1 0-2 16,-2-2 8-16,3-2-6 0,0-1 11 0,2-1 1 0,3-4 8 15,-5 9 14-15,5-9-6 0,-4 4 9 16,4-4 2-16,0 0 2 0,0 0-4 0,0 0-3 16,0 0-1-16,18 2-5 0,-5-4-9 0,6-3 4 15,8 0-4-15,3-2 0 0,-1 2-3 0,2 0-12 0,2 0-21 16,0 1-17-16,0-2-27 0,2 2-24 0,-8 0-19 15,-1 3-126-15,-5 0-251 0,-2-2 112 16</inkml:trace>
  <inkml:trace contextRef="#ctx0" brushRef="#br0" timeOffset="-48328.24">9113 4863 57 0,'0'0'61'0,"0"0"-5"15,0 0-6-15,0 0-4 0,0 0-4 0,0 0-3 16,0 0 4-16,0 0-15 0,0 0 0 0,0 0-8 16,0 0-9-16,0 0-9 0,0 0-13 0,0 0-14 15,0 0-11-15,0 0-33 0,0 0-74 0,0 0 32 16</inkml:trace>
  <inkml:trace contextRef="#ctx0" brushRef="#br0" timeOffset="-44852.2">11250 12295 101 0,'0'0'118'0,"0"0"-3"0,12 5-16 16,-1-5-10-16,0 1-9 0,2 1-9 0,1-2-10 16,9 0-2-16,-3-2-6 0,1 0-8 0,8 0-1 0,1 0-13 15,0-2-4-15,-1 3-14 0,1-4-14 16,-2 1-11-16,-1 4-21 0,1-1-21 0,-7-1-26 16,-2 2-58-16,-5-3-149 0,-1 0 66 0</inkml:trace>
  <inkml:trace contextRef="#ctx0" brushRef="#br0" timeOffset="-44595.63">11282 12127 54 0,'0'0'219'0,"0"0"-29"16,0 0-18-16,0 0-19 0,-8-1-17 0,8 1-13 15,0 0-15-15,0 0-9 0,0 0-12 0,0 0-5 16,18 13-10-16,-13-9-5 0,1 2-7 0,2 1-9 16,2 2-6-16,1 5-1 0,0-2-3 0,0 4-6 15,0-1 1-15,-1 2-7 0,4 6-9 0,-4-7-24 16,-3 1-22-16,2 2-34 0,0-1-32 0,1 4-20 16,-4-4-27-16,3 0-110 0,-2-1-269 0,-1-1 119 15</inkml:trace>
  <inkml:trace contextRef="#ctx0" brushRef="#br0" timeOffset="-34442.09">10019 3314 22 0,'0'0'28'0,"3"-22"0"16,-3 22 0-16,1-7-5 0,-1 7-6 0,1-10 3 16,3 6-1-16,-4 4-2 0,2-7-2 0,-2 7 0 15,0 0-2-15,4-9-3 0,-4 9-4 0,0 0 1 16,2-8 0-16,-2 8-4 0,0 0-8 0,0 0 5 16,0 0 2-16,0 0-1 0,0 0-1 0,0 0 3 15,0 0-1-15,0 0-4 0,14 12 3 0,-14-12-1 16,2 11-3-16,-2-4 1 0,0 0 7 0,0 4-4 15,0-1 1-15,2 0-3 0,1 2 0 0,-3-2 4 16,0-3-3-16,2 1 0 0,-1 0-3 0,-1-8 2 16,1 10 5-16,-1-10-4 0,0 9 6 0,0-9 3 15,0 0 4-15,3 6 9 0,-3-6 8 0,0 0 6 16,0 0-10-16,0 0 0 0,0 0-2 0,0 0-2 16,0 0-3-16,6-19-5 0,-3 12 1 0,-1-3 2 15,1 2-5-15,-1-3-1 0,1 4 2 0,-2-1-6 16,4 0-5-16,-2-1 3 0,-1 2 0 0,0 1-5 15,-2 6 2-15,5-8 2 0,-5 8 5 0,2-6-3 16,-2 6-4-16,0 0-10 0,2-7 6 0,-2 7 0 16,0 0-2-16,0 0-4 0,0 0 3 0,0 0 4 15,0 0-5-15,0 0 6 0,0 0-3 0,5 19 0 16,-5-19 8-16,1 12-10 0,-1-12 7 0,0 10-7 16,0-10 0-16,0 0 0 0,-1 10 2 0,1-10 0 15,0 0 5-15,-1 8-8 0,1-8-15 0,0 0-28 16,0 0-36-16,0 0-91 0,0 0 41 0</inkml:trace>
  <inkml:trace contextRef="#ctx0" brushRef="#br0" timeOffset="-30812.24">12167 12039 51 0,'-2'-9'81'0,"2"9"1"0,0-8-5 0,0 8 3 15,-4-8-6-15,4 8-2 0,-3-7 1 0,3 7-3 0,0 0-14 16,-1-12-12-16,1 12-5 0,-3-5 6 0,3 5-10 16,0 0-3-16,-2-10 6 0,2 10-11 0,0 0-8 15,-3-5 8-15,3 5 0 0,0 0-3 0,0 0-4 16,0 0 0-16,0-11-12 0,0 11 11 0,0 0-4 16,0 0-5-16,0 0-4 0,0 0 0 0,0 0-15 15,0 0 16-15,0 0-6 0,0 0 8 0,0 0-6 16,0 0-6-16,0 0 7 0,3 30-7 0,-6-20 5 15,3 2 4-15,-2 5-9 0,1 2 11 0,-1 1-8 16,1 4 3-16,0 6 0 0,1-5 4 0,-4 6 1 16,4-2-9-16,-2 1 6 0,4 0 2 0,-4-2-9 15,2 1-3-15,0-3 8 0,2-1 3 0,-2-6-6 16,0-2 5-16,4 0-5 0,-4-5-1 0,1-1 2 16,2-3 4-16,-2 0-13 0,4-2 13 0,-5-1 0 15,0-5 3-15,4 7-1 0,-4-7-6 0,0 0 14 16,11-3-19-16,-11 3 13 0,16-13-3 0,-5 2 7 15,-2-5-2-15,1 1-5 0,7-8 1 0,-3 1 1 16,-1-2 7-16,-4-2-2 0,7-2 4 0,-5 1-8 16,1 1 3-16,1-2 1 0,0 2 9 0,-1 2 0 15,-4 6 1-15,1 2-5 0,1 0 2 0,-3 2-11 16,-1 4 1-16,0 0 0 0,-1 3-10 0,-2 0 9 16,1 1-12-16,-4 6-17 0,5-7-9 0,-5 7-20 0,8-4-1 15,-8 4-8-15,0 0 0 0,0 0-13 0,11 11-16 16,-8-5-11-16,-3 3-75 0,0 1-185 0,0-1 83 15</inkml:trace>
  <inkml:trace contextRef="#ctx0" brushRef="#br0" timeOffset="-30157.88">12515 12473 61 0,'0'0'110'0,"0"-11"-8"0,0 11-9 15,0-12 14-15,0 12-2 0,-2-10-14 0,2 10-6 16,-4-10-9-16,4 10-5 0,-3-8-11 0,3 8 2 16,-4-7-9-16,4 7-3 0,-4-4-6 0,4 4-4 15,0 0-15-15,-12 0 4 0,12 0-2 0,-11 4 4 16,4 2-14-16,-1 0-3 0,-2 2-6 0,1 1 5 15,-1 1-6-15,0 1 0 0,-1 3-1 0,2 2 5 16,0-2-9-16,2 0 2 0,2 0 1 0,1 0-1 0,0-3 2 16,2 2-16-16,0-5 8 0,1 1 7 0,1 0-15 15,0-1 7-15,0-8 12 0,3 12-7 0,-1-7 2 16,-2-5-8-16,5 5 5 0,-5-5 7 16,10 4-5-16,-10-4 3 0,12-5 1 0,-3 1-2 0,1-3 0 15,0-1 1-15,-1-2-4 0,0 1-8 16,-1-4 2-16,4-1 7 0,-3 2-6 0,-3 0 8 0,-1 1-5 15,2 1 6-15,-4-1-3 0,-1 2 5 0,2 0 0 16,-2 3 10-16,0 0-4 0,-2 6-7 0,5-8 2 16,-5 8 3-16,2-6-12 0,-2 6 4 0,0 0 0 15,0 0-7-15,4-7-3 0,-4 7 8 0,0 0-9 16,0 0 6-16,0 0 1 0,0 0 3 0,0 0-5 16,8 21 5-16,-8-16-9 0,4 5 6 0,-1-3 0 15,0 5 1-15,0-3-1 0,1 1-5 0,1 1 2 16,0 0 3-16,1-1-1 0,1 1-2 0,-1 1-4 15,3-2-18-15,1 0-16 0,-2-3-18 0,6 5-19 16,-3-5-27-16,0 0-97 0,-1-1-217 0,1-2 97 16</inkml:trace>
  <inkml:trace contextRef="#ctx0" brushRef="#br0" timeOffset="-29131.28">13021 12317 30 0,'0'0'110'0,"0"0"7"0,-14-4-6 16,14 4-9-16,0 0-5 0,0 0-10 0,0 0-4 16,0 0-15-16,0 0 2 0,0 0-15 0,0 0 9 15,0 0-5-15,0 0-7 0,0 0-3 0,0 0-3 16,0 0 0-16,0 0-9 0,0 0-5 0,0 0-2 16,0 0-3-16,0 0-4 0,0 0-4 0,0 0-3 15,0 0 10-15,27-8-10 0,-17 6-6 0,1-1 0 16,0 1 1-16,3-2 6 0,3 2-6 0,1-4-14 15,-5 5 14-15,4-3-16 0,-2-1-5 0,5 4-14 16,-1-3-4-16,-2 1-6 0,-1 0-11 0,-1 1-3 16,-1-2-9-16,-2 1-12 0,0 1-13 0,0-1-17 0,-3 1-74 15,-2-1-188-15,-1 1 83 0</inkml:trace>
  <inkml:trace contextRef="#ctx0" brushRef="#br0" timeOffset="-28859.18">13174 12148 15 0,'0'0'148'0,"0"0"-8"16,0 0-10-16,0 0-11 0,0 0-18 0,0 0-4 15,0 0-19-15,0 0-4 0,0 0-11 0,0 0-4 16,0 0-8-16,0 0-8 0,-5 14 1 0,5-14-9 15,0 11-2-15,0-11 1 0,3 16-6 0,-3-5 0 16,2 0-5-16,-2 1 6 0,0 5-8 0,2 0-6 16,0 1 1-16,-2-1-1 0,2 2-15 0,0-3-23 15,-2 9-19-15,0 0-17 0,1-6-4 0,-2 0-18 16,1 7-21-16,0-8-77 0,-2-2-193 0,2-4 86 16</inkml:trace>
  <inkml:trace contextRef="#ctx0" brushRef="#br0" timeOffset="-28531.24">13562 12208 163 0,'0'0'151'16,"0"0"-21"-16,0 0-14 0,0 0-7 0,0 0-18 0,0 0-14 15,0 0-4-15,0 0-4 0,0 0-7 16,0 0-5-16,0 0-9 0,-2 32-4 0,2-16 1 16,-1-4-12-16,-1 3 2 0,0 2-4 0,-2 0-2 15,2-1-13-15,0 1 7 0,-3 2-6 0,5-1-5 0,-2-1-12 16,-2 0-7-16,0-1 0 0,2 1-17 0,-2-6-20 15,2 6-10-15,0-7-7 0,2 1-15 16,0-3-10-16,-2 0-7 0,2-8-71 0,2 11-177 0,-2-11 79 16</inkml:trace>
  <inkml:trace contextRef="#ctx0" brushRef="#br0" timeOffset="-28193.92">13740 12278 147 0,'0'0'134'16,"0"0"-16"-16,0 0-12 0,0 0-11 16,0 0-2-16,0 0-14 0,-1 25-5 0,-1-15-6 0,0-1-11 15,0 2-1-15,-2 2-2 0,2-1-12 0,-1 3-1 16,3-2-8-16,-5-4 1 0,5 3-10 0,0-2 13 16,0-3-13-16,0 1-3 0,3-1-4 0,-3-7 1 15,4 10 3-15,-1-6-6 0,-3-4-2 0,8 6 1 16,-1-5-3-16,-7-1 1 0,14-2 2 0,-3-1-6 15,-1-2 13-15,0-1-19 0,1-1 1 0,0-3-3 16,-1-4 7-16,0 2 0 0,-3 4 1 0,3-7-4 16,-4 5-4-16,-1 0 3 0,-1-1 0 0,0 1-10 15,0 0 14-15,-3 1 3 0,-1 0 10 0,3 3-8 16,-3 6 4-16,-3-9-5 0,3 9-12 0,-5-11-1 0,5 11-12 16,-10-5 0-16,3 5-9 0,-5 0-13 0,12 0-10 15,-20 3-22-15,8 1-15 0,0 1-18 16,1 2-103-16,-5 0-220 0,7 2 98 0</inkml:trace>
  <inkml:trace contextRef="#ctx0" brushRef="#br0" timeOffset="-27711.37">14232 12341 66 0,'0'0'153'16,"0"0"-9"-16,0 0-6 0,0 0-3 15,0 0-24-15,0 0-11 0,-3-8-10 0,3 8-18 0,0 0-2 16,0 0-5-16,0 0-11 0,0 0 3 16,23 3-9-16,-12-2-5 0,7 1-3 0,2-2-5 0,1 1-4 15,-1-1 0-15,2 0-16 0,0 1 4 0,1 1-8 16,-2-2-8-16,1 2-16 0,0-1-19 0,-2 0-22 16,0-1-15-16,3 0-15 0,-4-2-23 0,-2 2-89 15,-3-2-211-15,-1-2 93 0</inkml:trace>
  <inkml:trace contextRef="#ctx0" brushRef="#br0" timeOffset="-27278.25">14719 11947 131 0,'0'0'131'0,"0"0"-14"0,0 0-15 0,0 0-15 15,0 0-2-15,0 0-9 0,-7 21-11 0,3-6 0 16,1 3-10-16,1 2-14 0,-1 4-3 0,-1 3 4 16,0 1-1-16,2-1-11 0,-1 5 3 0,1-2-4 15,2-2-4-15,-2 0-6 0,2-1 4 0,2-2 10 16,-2-6-18-16,1-2 2 0,0-1-1 0,1-6-3 15,-1 0-11-15,-1-3 9 0,2 0-3 0,-2-7-2 16,4 11-2-16,-1-7 12 0,-3-4 1 0,4 6-8 0,-4-6-2 16,10 0 2-16,-10 0 10 0,14-9-10 0,-4 2-14 15,-1-3 16-15,0 1-2 0,5-7-2 16,-1-4-6-16,5-2-1 0,-4 1 9 0,0-3 0 0,1 2-1 16,-1 1-7-16,0 1 7 0,-3 2-3 0,0 2 3 15,-1 1-9-15,-1 1 5 0,-1 0-5 0,-2 5 6 16,2-1-8-16,-3 4 7 0,-1 0-6 0,0 1-6 15,-4 5-16-15,6-9-36 0,-6 9 0 0,5-4-5 16,-5 4-14-16,0 0-20 0,0 0-89 0,0 0-204 16,0 0 90-16</inkml:trace>
  <inkml:trace contextRef="#ctx0" brushRef="#br0" timeOffset="-26275.45">15027 12362 28 0,'2'-8'46'0,"-2"8"6"16,0 0-4-16,0 0-8 0,0 0 2 0,0 0-8 16,0 0-4-16,0 0-3 0,0 0-3 0,0 0 2 15,0 0-4-15,0 0 9 0,0-8-2 0,0 8-4 16,0 0-6-16,0 0 0 0,0 0-2 0,0 0-3 15,0 0 6-15,0 0-13 0,0 0 1 0,0 0 4 16,0 0-2-16,0 0 4 0,0 0-5 0,0 0-6 16,0 0 2-16,0 0 4 0,0 0-7 0,0 0 2 15,0 0 7-15,0 0-17 0,0 0 8 0,0 0 4 16,0 0-6-16,5-6-2 0,-5 6-4 0,0 0 0 16,0 0 3-16,5-8-8 0,-5 8 10 0,2-9-1 15,2 3-1-15,-4 6 1 0,4-12 0 0,-2 5 1 16,0 0-2-16,-1 1 7 0,3-4 2 0,-4 10-2 15,4-13 7-15,-3 7 8 0,-1 6 2 0,3-12 3 16,-2 7 5-16,-1 5 9 0,0-9 11 0,0 9 10 0,4-8 0 16,-4 8 9-16,0 0-3 0,0 0-6 15,-2-11-3-15,2 11-7 0,0 0-21 0,0 0 8 16,2-7-7-16,-2 7-4 0,0 0-3 0,0 0-2 16,0 0-3-16,0 0-6 0,0 0 1 0,0 0-2 0,0 0 2 15,-2 31 5-15,2-21-7 0,-2 2-3 0,-1 6 1 16,-1-1 1-16,0 2-10 0,1 0 1 15,-1-2 5-15,-4 2-5 0,-2 4 5 0,6-5-2 16,-2-1 1-16,-2 0 4 0,3-3-4 0,1-4 3 0,2 0-6 16,-2-1 5-16,1-2-3 0,1 0-2 0,-1-2 1 15,3-5-7-15,-2 8 1 0,2-8 21 0,0 0 0 16,-3 6 1-16,3-6-2 0,0 0 1 0,0 0-9 16,0 0 3-16,0 0-2 0,10-25-6 0,-6 15-1 15,3-1 6-15,0-5-5 0,3 2 0 0,-2 0 0 16,1 1-3-16,1 3 1 0,-2-1 1 0,0 4 4 15,3-3-12-15,-3 3-4 0,-2 0 2 0,2 2 1 16,-3 1-4-16,4 1 11 0,-9 3-8 0,11-1 2 16,-11 1-4-16,10 1 4 0,-10-1-2 0,12 4 2 15,-5 0-5-15,-4 0 9 0,2 3 2 0,-1 0-7 16,1 3 9-16,-2-2-14 0,1 2 4 0,-2-1 6 16,0 2-4-16,-2 0-1 0,-3 0-2 0,2-1-1 15,-1 1 7-15,2-1-4 0,-2-3 3 0,-1 0 3 16,3-7 9-16,-5 12-10 0,4-7 0 0,1-5 8 15,-5 9-17-15,5-9-6 0,-4 6-18 0,4-6-11 16,-9 4-23-16,3-1-22 0,-4-1-29 0,-8-2-76 16,0-2-211-16,0 0 94 0</inkml:trace>
  <inkml:trace contextRef="#ctx0" brushRef="#br0" timeOffset="-23955.62">12244 12768 7 0,'0'0'31'16,"0"0"-2"-16,0 0-2 0,0 0-2 0,0 0-4 0,0 0-4 16,0 0 6-16,9 17-3 0,-3-15-2 0,1 1 1 15,-7-3 4-15,18 4 5 0,-7 0-7 0,3-2 2 16,3 1-1-16,4-1 3 0,-1 1-9 0,0 0 5 15,10 0-2-15,-1 1-6 0,2-4 9 16,3 4-12-16,-1-1 10 0,3 0-9 0,1 1 9 0,1 0-3 16,0-3-10-16,14 3 6 0,-14 0-1 0,16 0-6 15,-16-2 2-15,16 0-3 0,-3 1-1 0,1-1 7 16,-2 3-6-16,1-4-5 0,-1 3-2 0,-10 0 7 16,14-1 0-16,-2-2-5 0,-3 3 3 0,3-2 0 15,-14 3-1-15,16-1 4 0,-4-1-3 0,-11 0-2 16,14 0 4-16,-15 2-2 0,0-1 8 0,16-1-9 15,-2 2 0-15,-2 1-1 0,-14-1 6 0,5 0-2 16,-1-3 3-16,-2 2-4 0,0 0 3 0,15 0-7 16,-2 1-1-16,-12-2 6 0,1 1-4 0,1 0 5 15,-4-1 0-15,3 0-3 0,11 1 3 0,-13 2-1 16,2-3 0-16,11 3 2 0,-14-4-5 0,1 4 3 16,0-1-3-16,0-2 7 0,0-2-2 0,0 1-3 15,1 3-7-15,-1-2 5 0,-1 0 5 0,-1 2-1 16,-4-1-1-16,-2-2 0 0,1 1-3 0,-2-1 1 15,-2 3 4-15,-4-4 1 0,-4 0 1 0,-1-1-5 16,-5 0 0-16,-3 2 5 0,1-2-2 0,-1 0 7 16,-3 1-5-16,-7-1-2 0,11 0 8 0,-11 0 2 15,10 2-3-15,-10-2 4 0,0 0-2 0,10-3 10 16,-10 3-18-16,0 0 6 0,0 0 0 0,0 0-11 0,0 0-2 16,0 0-12-16,0 0-15 0,0 0-15 15,0 0-29-15,0 0-77 0,0 0-157 0,0 0 70 16</inkml:trace>
  <inkml:trace contextRef="#ctx0" brushRef="#br0" timeOffset="-22737.33">13595 12957 56 0,'0'0'96'15,"4"-7"-7"-15,-4 7-3 0,0 0-7 0,2-5-6 0,-2 5-2 16,0 0-7-16,0 0-11 0,0 0 3 0,0 0-5 15,0 0-5-15,2-8 4 0,-2 8-1 0,0 0-14 16,0 0 6-16,0 0-9 0,0 0 0 16,0 0-7-16,0 0 5 0,0 0-10 0,0 0 0 0,0 0-4 15,0 0 4-15,0 0-6 0,0 0 1 0,0 0 0 16,0 0-8-16,0 0-3 0,6-4 4 0,-6 4-3 16,0 0-2-16,0 0 2 0,5-5 1 0,-5 5-2 15,0 0-1-15,6-4 0 0,-6 4 3 0,0 0-6 16,0 0 12-16,5-5-12 0,-5 5 0 0,0 0 0 15,0 0 4-15,0 0-2 0,7-5 3 0,-7 5-5 16,0 0-2-16,0 0 5 0,5-3-3 0,-5 3 4 16,0 0-4-16,0 0 6 0,0 0-1 0,0 0 3 15,0 0 2-15,0 0-1 0,4-6 2 0,-4 6-6 16,0 0-1-16,0 0-1 0,0 0 3 0,0 0-6 16,0 0 3-16,0 0 0 0,0 0-4 0,0 0-4 15,0 0 8-15,0 0-7 0,0 0 3 0,0 0-3 0,0 0 3 16,0 0-2-16,0 0 5 0,-4 26-6 15,1-20 2-15,1 3-2 0,0 0 2 0,-1 2-4 16,-1 2 11-16,-1 3-10 0,1-4 12 0,-1 4-11 16,-3 1 4-16,2-2-4 0,0 2 8 0,1-2-7 0,-1 1 0 15,2-5-3-15,-1 2 9 0,3-1-3 0,-3-1-1 16,2 0-6-16,-1-1 6 0,4-3 3 0,-4-2-1 16,2 2-2-16,2-7 4 0,-2 10-1 0,2-10-3 15,2 9 2-15,-2-9 7 0,2 5-10 0,-2-5 1 16,9 3 3-16,0-3 2 0,-9 0-5 0,18-3-8 15,-6 0 4-15,3-3 0 0,3 1-2 0,-3-1 1 16,4-3-7-16,-2 0 11 0,2-1 0 0,6-1-19 16,-8 1 17-16,-1 2 2 0,-1-2-5 0,1 1-1 15,-3 0 3-15,-1 1 3 0,-1 2-1 0,-4 0 6 16,4 1 4-16,-6 3-2 0,-5 2 3 0,9-3-5 16,-5 0 3-16,-4 3-6 0,9-4 8 0,-9 4-12 15,0 0-4-15,7-4 11 0,-7 4-5 0,0 0 1 16,0 0-2-16,0 0 3 0,0 14 3 0,0-14 0 15,-2 16 1-15,-3-6 2 0,0 2 1 0,3-2 0 0,-4 7-6 16,4-1 2-16,-5 0 7 0,5-1-4 16,-2 2-2-16,-2-1-3 0,2 0 1 0,2 3 0 15,-1-4-27-15,1 2-10 0,0 0-6 0,-2-1-29 0,-1 1-21 16,0 1-89-16,1-1-195 0,-1-1 86 0</inkml:trace>
  <inkml:trace contextRef="#ctx0" brushRef="#br0" timeOffset="-20307.89">15921 12545 160 0,'0'0'146'16,"0"0"-20"-16,0 0-10 0,0 0-10 0,0 0-16 16,0 0-5-16,0 0-11 0,0 0-6 0,0 0-4 15,28-1-10-15,-13 1 1 0,7 0-11 0,6 3-2 16,1-3-4-16,5 0-8 0,-1 2-2 0,1 0-3 16,1-2 6-16,3 2-7 0,-3-2-9 0,-1 3-17 15,-1-1-9-15,-3 1-8 0,0-2-19 0,-3 2-7 16,-9-2-16-16,3 2-13 0,-4 0-22 0,-2 0-84 15,-6-2-194-15,-2 2 87 0</inkml:trace>
  <inkml:trace contextRef="#ctx0" brushRef="#br0" timeOffset="-20097.95">15858 12773 61 0,'-3'8'110'0,"3"-8"-3"16,0 0-17-16,23 4-19 0,-10-3 5 0,17 2-7 16,0-3 1-16,3 0-14 0,6-2-1 0,12 1-8 15,-13 0-5-15,15-3-6 0,2 0-10 0,-4-2-21 16,2 1-9-16,0-1-21 0,-16 1-18 0,14-4-27 16,-17 4-61-16,0-2-139 0,-1-1 61 0</inkml:trace>
  <inkml:trace contextRef="#ctx0" brushRef="#br0" timeOffset="-19797.28">16767 12517 65 0,'0'0'126'0,"-12"3"-7"0,12-3-18 16,-9 6-13-16,5-2 0 0,-1 3-15 0,3 2-4 15,-1 1-6-15,3 2-10 0,1 0 0 0,2 3 0 0,2 3-3 16,1-1-18-16,1 2 5 0,2-3-1 15,3 1-17-15,1-1 13 0,8 1-4 0,-1 0 1 16,5-3-3-16,-1-1-8 0,-5-4 3 0,0-2-8 16,2-1 13-16,7-2-13 0,-9 0 1 0,1-4 1 0,2-2 3 15,-3-3 0-15,2 2 2 0,-2-5 15 0,-4-1 3 16,0-4 12-16,-3 1 6 0,-2-3 17 16,-1-2 1-16,-4 0-5 0,-2 0-11 0,-2-1-2 0,-1 0-3 15,-2 2 4-15,-4 1-15 0,-4-2-33 0,-1 3-12 16,-5-1-10-16,-1 3-32 0,-10-1-22 0,-4 1-40 15,-2 5-32-15,-20 6-147 0,2-1-309 16,-1 2 137-16</inkml:trace>
  <inkml:trace contextRef="#ctx0" brushRef="#br0" timeOffset="6047.84">5675 14403 67 0,'0'0'106'0,"0"0"-13"15,0 0-3-15,0 0 1 0,0 0-13 0,0 0-4 16,0 0-6-16,0 0-11 0,0 0-4 0,0 0-11 15,0 0 2-15,0 0-9 0,0 0-4 0,0 0-3 16,0 0-2-16,0 0-4 0,0 0-3 0,0 0 1 0,0 0-6 16,0 0 5-16,0 0 3 0,-25 6-2 15,17-2-6-15,0 1 13 0,-1 0-11 0,0 0 7 16,-1 2 4-16,1 1 0 0,-2-3-9 0,3 1 6 16,-2 5-3-16,3-4-8 0,0 3 1 0,0-1 5 0,1-1-12 15,1 1 1-15,2-2 3 0,1 0-2 16,-2 2-2-16,4 1-1 0,0-10 0 0,6 16-5 15,-3-8 6-15,3 0 3 0,2 1-6 0,3-2-1 16,1-2 1-16,-1 1 1 0,6 1-6 0,3-3 6 0,-2 0 7 16,3 2-6-16,-2-2-5 0,1-1 2 0,1 2 0 15,-3-3 1-15,3 2-4 0,-3-2 3 16,0 0-2-16,-5 0 4 0,1 0-6 0,-2 1 7 16,-1-1-6-16,-1 0-3 0,-2 1 1 0,0-2 5 15,-3 3-7-15,-5-4-3 0,7 6 3 0,-4-1 6 0,-3-5-3 16,1 10 4-16,-1-10-9 0,-4 12 3 0,-1-5 3 15,-4 2-2-15,-1-2-3 0,1 1 5 16,-6 1 1-16,0 1 2 0,-3-2 0 0,1 1 14 16,-7 1-9-16,5-3 1 0,1 0-1 0,-1 1-2 0,2-1 2 15,2-1-2-15,-2-1-5 0,4 0-2 16,0-1 5-16,4 0 0 0,-2 0-6 0,2 0-7 0,3-2-11 16,-3-1-7-16,9-1-9 0,-8 4-21 15,8-4-16-15,0 0-29 0,-10-3-102 0,10 3-220 16,-3-8 98-16</inkml:trace>
  <inkml:trace contextRef="#ctx0" brushRef="#br0" timeOffset="6736.65">6182 14434 61 0,'0'0'111'0,"0"0"-8"16,0 0-12-16,0 0-7 0,0 0-14 0,0 0-10 16,0 0-1-16,12 14-6 0,-8-5-8 0,-2 1-5 15,2 9-7-15,4 4 1 0,-3 2-4 0,1 3-6 16,-2 0-6-16,3 5 9 0,0-2-5 0,-3 0-7 16,0 4 7-16,0-2-6 0,-2 0-7 0,1-1 5 0,1-2 1 15,-3-1-9-15,4-3 2 0,-5-7-3 16,3-1 4-16,-2 0-3 0,0-7-7 0,-1 0 15 15,1-3-10-15,-1-2 1 0,2 1 6 0,-2-7 0 16,0 8 7-16,0-8 0 0,0 0-6 0,0 0 7 16,0 0-8-16,0 0 4 0,11-20-5 0,-4 4 10 15,0 0-5-15,2-11-7 0,-1-1-1 0,0-1 12 0,2 3-8 16,0-3-10-16,-1 3 5 0,0-3 4 16,2 5 13-16,-2-1-4 0,2 2 1 0,-4 5 2 15,4-10-8-15,-1 6 3 0,-5 6-5 0,3 5 2 16,-2 0-2-16,0 1 1 0,1 0-9 0,0 2 4 15,0-1-1-15,-2 4-7 0,-5 5-29 0,11-7 12 0,-11 7-24 16,11-5-20-16,-11 5-5 0,10 0-6 16,-10 0-11-16,0 0-12 0,11 10-82 0,-7 1-190 15,-4-1 85-15</inkml:trace>
  <inkml:trace contextRef="#ctx0" brushRef="#br0" timeOffset="7256.69">6669 14773 103 0,'0'0'114'0,"-7"-5"-2"16,7 5-15-16,0 0 1 0,-13-5-28 0,5 5 6 15,8 0-10-15,-19 3 0 0,10 1-7 0,-1 2-9 16,-3 4-8-16,3-1 0 0,0 4-4 0,-2 1 4 16,2 3-15-16,0-2 0 0,1 1-4 0,2 2-7 15,1-1 3-15,-2-1 11 0,6 0-4 0,1 1-11 16,-1-5-6-16,2 1 7 0,2-4-7 0,0 0-2 16,1-1 0-16,-1 0 1 0,3-3 2 0,2 2 2 15,-2-2-9-15,3-1 7 0,-2-1-4 0,5-2 5 16,-2 1-6-16,2-4 1 0,1 0 1 0,0-3-3 15,1 0 1-15,-2-3 1 0,2-3-6 0,-2-2 1 16,-2-1 1-16,3 0-2 0,-2-2-7 0,-4 1 0 16,2-2 11-16,-4 6-3 0,2-5-1 0,-3 4 9 15,1-1-4-15,-3 1 2 0,2 2-3 0,-2 1 21 16,1-1 23-16,0 5 1 0,-2 5 13 0,2-12-3 16,-2 12-7-16,2-7-1 0,-2 7-6 0,0 0-8 15,1-8-11-15,-1 8-4 0,0 0 1 0,0 0-2 16,0 0 0-16,0 0-5 0,0 0-6 0,0 0 5 15,9 18-2-15,-8-12-5 0,1 3 1 0,2 2 2 16,-1 1-3-16,2 1 0 0,-1-2 4 0,1 5-6 16,-1-4-6-16,2 5-19 0,2-1-14 0,-2-2-34 15,3 0-21-15,1 1-29 0,-2-1-33 0,1-1-118 16,-1-4-288-16,-2-1 128 0</inkml:trace>
  <inkml:trace contextRef="#ctx0" brushRef="#br0" timeOffset="7978.44">7388 14711 51 0,'0'0'98'16,"0"0"-2"-16,0 0-6 0,0 0-9 0,0 0-1 15,0 0-7-15,0 0-3 0,0 0-8 0,0 0-5 16,0 0 2-16,0 0-5 0,0 0 2 0,0 0-8 16,0 0 5-16,0 0-3 0,0 0-2 0,0 0 1 15,0 0-5-15,0 0 2 0,0 0-3 0,0 0-6 16,0 0-7-16,0 0 2 0,0 0-1 0,0 0-4 16,0 0-4-16,0 0-5 0,0 0-1 0,0 0 5 15,0 0-13-15,0 0 3 0,0 0-2 0,0 0-8 16,0 0 2-16,0 0 10 0,0 0-8 0,0 0 0 15,0 0 2-15,0 0-3 0,20-17 2 0,-8 15-1 16,-2 1-3-16,8-1-1 0,-2 0-1 0,3 2 3 16,2-1-11-16,-1-3 5 0,0 3 2 0,0-3 2 15,-1 3 2-15,3-3-7 0,-2 1 6 0,-3 2 8 16,2-1-8-16,-6-1-8 0,0 2 10 0,-3 0-4 16,-1 1 0-16,-1 0 0 0,-8 0 3 0,11-3-1 15,-11 3 3-15,9 0 3 0,-9 0-6 0,0 0 3 16,9-1-4-16,-9 1 4 0,0 0-6 0,0 0 3 15,0 0 3-15,0 0-11 0,0 0-4 0,0 0-22 16,0 0-28-16,11 0-25 0,-11 0-21 0,0 0-34 16,0 0-74-16,0 0-230 0,0 0 102 0</inkml:trace>
  <inkml:trace contextRef="#ctx0" brushRef="#br0" timeOffset="8615.98">8000 14526 97 0,'-7'-4'124'0,"7"4"-3"15,0 0-8-15,-7-7-18 0,7 7-21 0,-5-6 6 16,5 6-7-16,0 0-2 0,-5-7-14 0,5 7-2 16,0 0-9-16,-2-5-2 0,2 5-8 0,0 0-5 15,0 0-2-15,7-9-10 0,-7 9 8 0,10-4-8 16,-3 2 0-16,-7 2-1 0,17 0-7 0,-17 0 3 15,21-1-3-15,-11 2 0 0,-10-1-11 0,16 3 5 16,-5-2-5-16,-4 3 4 0,3 0-2 0,-1 0 6 16,-2 2-10-16,1 1 7 0,-1 0 0 0,-3 3 0 15,-4-10-3-15,4 17-5 0,-5-4 3 0,1 0 1 16,-6 1-4-16,3 3 4 0,-4-2 1 0,1-1-1 16,1-2-1-16,-3 1 3 0,3-1-5 0,-1-3 1 15,-1 0 2-15,3 0-2 0,1-4-1 0,0 3 0 16,2-2 5-16,1-6 0 0,0 11-2 0,0-11-2 15,4 10-1-15,-1-5 6 0,5 4 1 0,2-4-2 16,-1 2-4-16,3-1-1 0,6 0-5 0,-3 0 7 16,3 1-3-16,1-1 14 0,-1 1-20 0,1-1 9 15,-1 3 11-15,-1-3-15 0,2 1-3 0,-4 0 4 16,-3-1-4-16,0-1 10 0,-3 0 1 0,0 0-2 16,0 3-7-16,-5-3 7 0,0 2-1 0,-3 1-2 15,-1 2-5-15,-5-1 7 0,-3-2 1 0,-4 5-2 16,0-1 4-16,-4 1-1 0,-3-2 0 0,-6 0-6 15,6-1 8-15,0 0-7 0,-2-3 0 0,2-2 1 16,0 1-2-16,0-3 7 0,6 1-22 0,-1-2-14 16,2 1-21-16,1-2-15 0,3-2-33 0,2-2-76 15,-2-1-191-15,5 0 85 0</inkml:trace>
  <inkml:trace contextRef="#ctx0" brushRef="#br0" timeOffset="9088.74">8607 14399 88 0,'4'-6'159'16,"-1"-1"4"-16,1 3 2 0,-4 4-9 0,5-9-15 15,-5 9-18-15,3-4-15 0,-3 4-15 0,0 0-6 16,0 0-11-16,4-6-7 0,-4 6-6 0,0 0-10 16,0 0-2-16,10 16-6 0,-7-7-3 0,0 0-7 15,3 6-3-15,-4 3-12 0,-1 9 7 0,2-2-2 16,0 1-3-16,-1 2-4 0,-1 1 3 0,-1 1-4 16,2 0-1-16,-1-1-1 0,-2 0 3 0,2-1-7 15,-2-2-1-15,2 0 1 0,-2-6 2 0,2-2-8 16,3-1 1-16,-3-4-5 0,-1 0 1 0,2-3-2 15,-2-2 3-15,2-3 0 0,-2-5 0 0,1 10-1 16,-1-10 5-16,3 6-2 0,-3-6 3 0,0 0-2 16,0 0-3-16,0 0-1 0,15-24-1 0,-7 10 3 15,-1-2-6-15,1-8 4 0,1 0-2 0,1-2 1 16,-1-1 4-16,-1-1-7 0,2 5 2 0,-2-4 4 16,1 4-3-16,-4 4 1 0,1 0-5 0,0 2 2 15,2 1-11-15,-4 1-15 0,0 4 1 0,-1 3 2 16,-1-1-19-16,-2 9-11 0,6-11-28 0,-3 4-17 15,-3 7-16-15,4-4-1 0,-4 4-1 0,0 0-12 16,0 0-75-16,0 0-219 0,0 0 98 0</inkml:trace>
  <inkml:trace contextRef="#ctx0" brushRef="#br0" timeOffset="9604.15">9022 14582 20 0,'0'0'98'0,"0"0"3"0,4 35-22 0,-5-25 22 15,1 7-17-15,0-2-7 0,-2 3-5 0,2 1-4 16,-2 0-3-16,1 5-6 0,-2-6-10 0,0 0 6 16,1 1 2-16,-1-1-4 0,0-3-8 15,-1 2-7-15,1-6-11 0,1 1 4 0,-1-2-8 0,-1-1 1 16,2-2 3-16,2-7-5 0,-2 9 3 0,2-9 13 16,-1 9 14-16,1-9 6 0,0 0 3 0,-3 5-8 15,3-5-8-15,0 0-9 0,0 0-4 0,0 0-2 16,4-33-19-16,0 16 2 0,1-1-11 15,3 3 4-15,2-2-1 0,0 0 7 0,1 4-12 0,-2-1-8 16,-2 5 2-16,4 1-1 0,-1 2-3 0,0 1 8 16,-1 0-8-16,1 0 8 0,0 2-4 0,-10 3 4 15,12-1-8-15,-12 1-3 0,0 0-1 0,19 7 9 16,-15-4-2-16,1 2 2 0,1 3 5 0,-2 2-5 16,0-1-2-16,-3 2 8 0,1 1-4 0,-2 0 1 15,-2 2 4-15,0-2-5 0,-2 0 6 0,1 4-6 16,0-5 5-16,-3-1-2 0,0-1 11 0,0 1-13 15,-1-2 2-15,2 0-2 0,-3-3-19 0,2-1-20 16,1 0-9-16,5-4-24 0,-15 4-27 0,7-4-31 16,8 0-72-16,-18-5-220 0,10-1 98 15</inkml:trace>
  <inkml:trace contextRef="#ctx0" brushRef="#br0" timeOffset="10260.57">9848 14579 38 0,'0'0'59'15,"0"0"-4"-15,0 0 3 0,0 0-23 0,0 0 3 16,0 0-2-16,0 0-1 0,0 0-4 0,0 0 6 16,0 0-4-16,0 0-2 0,0 0 4 0,0 0 0 15,0 0 12-15,0 0-15 0,0 0 4 0,0 0-8 16,0 0 6-16,0 0-1 0,0 0-7 0,2 5 13 16,-2-5 2-16,0 0 0 0,12-2-6 0,-4 2-2 15,-8 0 8-15,17-1-8 0,-6 2-10 0,3-2-1 16,4 0 0-16,-4 1-4 0,2-1 7 0,3-2-3 15,1 0-4-15,-1 5-3 0,1-2 3 0,1 0-3 16,-1 0-12-16,-1 1 6 0,-2-1-2 0,1 1-6 16,-5 1 1-16,-1-1-7 0,0 0-15 0,-1-2-3 15,-2 2-25-15,-1 0-5 0,-8-1-20 0,13 3-14 16,-8-2-74-16,-5-1-175 0,5 7 77 0</inkml:trace>
  <inkml:trace contextRef="#ctx0" brushRef="#br0" timeOffset="10472.5">9942 14793 152 0,'-5'5'185'0,"5"-5"-7"0,0 0-2 0,0 0-20 15,-6 4-10-15,6-4-19 0,0 0-14 0,0 0-6 16,0 0-9-16,26-1-15 0,-16-4-11 0,2 3-17 15,1-1-26-15,9-2-27 0,-2 2-35 0,7-3-32 16,0 1-41-16,0-1-35 0,-1-1-82 0,0-2-241 16,0-4 107-16</inkml:trace>
  <inkml:trace contextRef="#ctx0" brushRef="#br0" timeOffset="11110.1">10943 14735 32 0,'2'-10'147'15,"-2"10"-14"-15,0 0-9 0,14-4-11 0,-7 1-17 0,-7 3-14 16,19-1-7-16,-7-1-2 0,6 1-11 15,0 1-13-15,1-2 7 0,5 2-9 0,-5 0 1 16,3 2-21-16,6 1-27 0,0-5-18 0,0 2-25 0,0 2-27 16,-7-1-26-16,0 1-61 0,-1-1-168 15,-2-1 74-15</inkml:trace>
  <inkml:trace contextRef="#ctx0" brushRef="#br0" timeOffset="11511.78">11510 14622 110 0,'0'0'169'0,"0"0"-11"0,0 0-13 0,0 0-10 15,0 0-16-15,0 0-11 0,0 0-8 0,0 0-15 16,0 0-10-16,0 0-9 0,0 0-7 0,0 0-2 15,0 0-9-15,-19 12-7 0,19-12 1 0,-7 9-11 16,1 1 2-16,3-2-4 0,-4 0-1 0,5 2 0 0,-3 0-5 16,2 0-1-16,2 2-5 0,0-2-2 0,1 2 1 15,0-1-3-15,1 0-2 0,0 1-4 16,3 0 1-16,0-1-4 0,0 0 4 0,2 0-2 16,2 0 2-16,-1 2-3 0,1-2 0 0,1 0-2 0,-1-2 1 15,-1 1 0-15,1 1 4 0,0-1-6 0,-1-1 2 16,-2 2-4-16,1-4 2 0,-1 3-4 0,1-1 1 15,-4-3-3-15,0 1 1 0,-1-2-4 16,-1-5 3-16,1 11-3 0,-1-11 3 0,-4 10-15 16,2-5-7-16,2-5-4 0,-12 6-13 0,6-3-15 0,-1 1-2 15,-1-3-10-15,-2-1-6 0,-1 0-11 16,2-1-23-16,-3-3-99 0,-1-1-225 0,-1-2 99 0</inkml:trace>
  <inkml:trace contextRef="#ctx0" brushRef="#br0" timeOffset="11863.99">11615 14621 61 0,'14'4'65'15,"-3"4"-8"-15,3-1-4 0,-3 3 3 0,-3-1-9 0,3 2 1 16,1 2-2-16,-3 2 3 0,0 1-9 0,2 0-3 15,-3 1 1-15,-2-1-2 0,2 0 4 16,-5 0-10-16,0 0-2 0,1-1-8 0,0-4 9 16,0-1-5-16,0 0-5 0,-2-3 0 0,3 1-3 15,-5-8 3-15,5 11-7 0,-5-11 7 0,4 8-8 0,1-4 2 16,-5-4 9-16,7 3-1 0,-7-3-11 0,0 0 4 16,20-9 5-16,-11 5 5 0,0-5-4 15,1-1-7-15,2-3 6 0,-3-1-3 0,3-1-3 0,-1-1 1 16,-3 0-5-16,0 0-1 0,-1 1-1 15,-5 3 8-15,2-4 12 0,-4 5-7 0,0 0-7 0,0 11-10 16,-6-19-11-16,-1 10-19 0,-5 3-11 0,-3-3-28 16,-10 0-6-16,3 7-27 0,-8 1-57 0,0-1-167 15,2 5 75-15</inkml:trace>
  <inkml:trace contextRef="#ctx0" brushRef="#br0" timeOffset="12280.36">12598 14917 174 0,'0'0'208'15,"-1"-10"-18"-15,1 10-16 0,0 0-11 0,0 0-4 16,4-8-3-16,-4 8-13 0,0 0-13 0,9-4-15 16,-4 2-13-16,-5 2-8 0,15-4-4 0,-1 3-15 15,3-1-6-15,2 2-7 0,0 0-7 0,0 0-7 16,10 0-4-16,0-1-3 0,0 1 3 0,1 1-27 15,-1-1 0-15,0 0-4 0,0 3 4 0,-3-2-9 16,6-1-3-16,-12 0-4 0,3 1-15 0,-2-1-5 16,-2 2-7-16,0-4-7 0,-6 2-2 0,1 2-16 15,-1-5-17-15,-5-1-8 0,2 3 1 0,-10 1-15 16,11-5-31-16,-7 2-5 0,-1-2-1 0,-3 5-7 16,2-11 2-16,-2 11-83 0,-7-16-232 0,1 8 103 15</inkml:trace>
  <inkml:trace contextRef="#ctx0" brushRef="#br0" timeOffset="12506.13">13118 14805 650 0,'-9'-12'-55'16,"-5"0"16"-16,5 3 22 0,-5-1 17 0,-1-2 9 15,2 1 11-15,3 2 9 0,-3 0 14 0,1 2 18 16,1 0 10-16,1-1 4 0,0 3 1 0,3-2 6 16,1 5-3-16,6 2-6 0,-9-8-7 0,5 7-8 15,4 1-8-15,-8-6-14 0,8 6 2 0,0 0-5 16,0 0-1-16,0 0-9 0,0 0-2 0,0 0-1 16,10 24 3-16,-4-16 4 0,3 2-15 0,5 4 2 15,-1-1 1-15,0 1-7 0,3 1 3 0,-3 0-3 16,-3-2-5-16,1 2 3 0,0-1-1 0,-1 2 5 15,0-2-7-15,-3 1 2 0,-1-2-9 0,-2-2 8 16,-4 0-6-16,2 5-5 0,-4-3-14 0,-2-2 1 16,0 4-5-16,-4-3-15 0,3-2-11 0,-4 2-18 15,-2 2-12-15,2-5-15 0,2 1-16 0,-2-3-82 16,2 2-209-16,3-5 92 0</inkml:trace>
  <inkml:trace contextRef="#ctx0" brushRef="#br0" timeOffset="12834.65">13695 14733 42 0,'0'0'124'0,"0"-7"-9"16,0 7-20-16,0 0-1 0,0 0-11 0,0 0-14 16,0 0 37-16,-2 24-4 0,-1-15-9 0,-2 7-2 15,-1 1-10-15,2 2-4 0,-3-1-6 0,0 6-7 16,-2 0-5-16,0 0-9 0,3 0-6 0,-1-5-1 16,0 6-3-16,-5-3-1 0,2 2-6 0,2-5-4 15,-3-2-6-15,3 1-2 0,-2-1-20 0,3-2-17 16,1-7-26-16,1 4-5 0,1-4-14 0,2-3-21 15,-2 1-12-15,4-6-2 0,-6 7-16 0,6-7-79 16,0 0-204-16,0 0 90 0</inkml:trace>
  <inkml:trace contextRef="#ctx0" brushRef="#br0" timeOffset="13216.78">13674 14531 8 0,'-20'-3'105'0,"9"3"0"0,0 3-16 15,-1 0-2-15,-5 6-8 0,-1 2-6 0,-5 7 6 16,-1 3-11-16,-1 3 4 0,4 2-17 0,-3 4-2 16,6 1-3-16,-5 12 1 0,3-1-6 0,-2 3-6 15,8-13 1-15,3 1-9 0,3-1-4 0,-2-1-1 16,6-1 1-16,3-1-4 0,2-3-2 0,3-3 2 15,2-4-4-15,2-1 4 0,1-3 2 0,3 0-1 16,0-4 6-16,6 0-6 0,0 0 4 0,1-2 1 16,9-6-5-16,-6-1 3 0,6 0-6 0,1-5 4 15,2-5 0-15,-4-2-3 0,1-5-2 0,-1-1 7 16,0-5-8-16,1-2 10 0,-1-1 4 0,-4-1-6 16,1-3-2-16,1-13 5 0,-7 12 9 0,-2 1 12 15,-1-4 0-15,-5 4-4 0,-6 3-5 0,-4 0-4 16,-4 6-6-16,-6-5-11 0,1 7-15 0,-11-3-18 15,-2 0-6-15,-7 6-32 0,-5 0-46 0,-15 2-15 16,-5 1-47-16,-7 7-128 0,-29 1-309 0,31 1 136 16</inkml:trace>
  <inkml:trace contextRef="#ctx0" brushRef="#br0" timeOffset="16818.31">21364 2687 16 0,'0'0'65'0,"-2"-9"-8"16,2 9 4-16,0 0 4 0,0 0-3 16,0 0 3-16,0 0 4 0,-2-7-8 0,2 7 3 15,0 0-1-15,0 0-3 0,0 0-5 0,0 0-3 16,0 0-9-16,0 0-9 0,0 0 8 0,0 0-8 15,0 0-2-15,0 0-9 0,0 0 6 0,0 0-10 0,0 0-4 16,-4-7-1-16,4 7-1 0,0 0-3 16,0 0 2-16,0 0-9 0,0 0 23 0,0 0-26 15,0 0-4-15,0 0 1 0,0 0-1 0,0 0 13 16,0 0-13-16,0 0 6 0,0 0 1 0,0 0-3 16,0 25-1-16,1-18-7 0,2 2 9 0,-2-3-4 15,0 4 8-15,1 2-7 0,0 1 4 0,-2-2 1 0,0 1-3 16,0 4 14-16,0 1-8 0,1 2-8 15,1-2-6-15,-2 0 6 0,0 1-1 0,1 2-2 16,-2-1 12-16,1 5-8 0,-2 2 7 0,0-9-7 16,1 9 5-16,-1-8-1 0,1 8 9 0,-3-5-1 15,3 6 1-15,1-3-15 0,-3 4 5 0,3-2-1 16,-1 0 2-16,1 0 0 0,-1-1 0 0,0 4-5 16,-2-4 16-16,3 2-13 0,-1 3 1 0,-3-5-9 15,3 4 11-15,-1-3-4 0,1 2 2 0,0-1 2 16,-2 4-6-16,2 0-3 0,0 0 9 0,-3-3 0 15,-1 3 2-15,0-4-5 0,1 6-2 0,0 2 3 16,-3-2-3-16,5 13 9 0,-4-14-4 0,2 4 3 16,-4 11-3-16,0-12 3 0,3 12 1 0,-2-2-5 15,3-11 0-15,-3 0-6 0,2 14 7 0,-1-13-7 16,3 1 4-16,-3 12-3 0,2-4 8 0,2-8-9 16,-5 12 3-16,3-13 5 0,0 11 2 0,3-10-2 15,-3 10 1-15,1-11-7 0,0 14 4 0,1-2 5 16,-2 0-6-16,1 0 0 0,2-1 0 0,-3-10 4 15,0 10-3-15,0 2-6 0,0 0 9 0,1-3 2 16,-1 3 2-16,0-13-9 0,0 17 2 0,0-3 5 16,-3 4-5-16,3-2-1 0,-3 0 2 0,4 3 1 15,-1 1-1-15,-4-2 4 0,-1 1 0 0,3 3-4 16,-2-8 1-16,3 3-2 0,-3 1 2 0,-2 0-8 16,0-1 3-16,3 0 0 0,1 2 9 0,-3 1 4 15,0-3-5-15,0 2-1 0,-2 0 3 0,-2 2 0 16,3-1 2-16,1-2-4 0,-3 0 0 0,3 2 3 15,-5 0-2-15,0-1 3 0,3 2 0 0,-1-1 2 16,1 4 3-16,-3-2-5 0,-8 22 3 0,10-22-5 16,1 3-1-16,-1-1 0 0,0-1-3 0,-6 23 6 15,5-26-8-15,-2-1 5 0,3 4-4 0,-3-2 4 16,-6 28 8-16,6-31-10 0,2 7-5 0,-7 21 0 16,8-26-1-16,-7 26 4 0,8-27-6 0,-5 2 8 15,-3 22-2-15,6-23-3 0,1-1 1 0,-1 25-3 16,-3-21 6-16,2 27-1 0,-1-26 1 0,-2 21-5 15,2-20 1-15,-5 22 1 0,2-3 0 0,4-21-2 16,-6 24 3-16,3-3 2 0,4-23 2 0,-9 27 0 16,-1-2-4-16,-1-3 4 0,7-22 12 0,-7 24-14 15,0-1 2-15,6-21-2 0,-7 24 1 0,6-24-3 16,-4 27 2-16,0 1 1 0,3-4 4 0,-8 1-3 16,5 0-4-16,-5 0 3 0,1-2 0 0,8-25-3 15,-9 26-5-15,-1 1 2 0,1-1 4 0,5 2-5 16,-8-5 6-16,2 0 1 0,0 2 3 0,-2-1-9 15,0-3-2-15,3 2 0 0,0-4 0 0,5-18-8 16,-9 32 15-16,-1-10-1 0,4 12-3 0,1-2-2 16,-2 0 0-16,2 1-7 0,-1-5 6 0,2-1-2 15,-3 3 3-15,3-5 1 0,1 5-2 0,-1-2 2 16,0-1-1-16,0 0-1 0,0 2 1 0,6-7-4 16,-6 6 7-16,1-7-9 0,2 7 2 0,2-1 4 15,0 7 2-15,-1-7-2 0,-1 5 4 0,-4 2-6 16,10-2-2-16,-9-3-4 0,3 1 6 0,2-1 3 15,2 3-1-15,1 0-6 0,-7 4 4 0,6-6-2 16,-2 0 3-16,-4-1-4 0,7 0 4 0,-6 2 2 16,3 3 4-16,4 0-1 0,-4-4-1 0,1 8-3 15,-1-4 3-15,-4-1 7 0,5-4-3 0,-4 4 7 16,4 1-5-16,4-1 4 0,-5 2-5 0,-2-1-4 16,6-3 3-16,-5 2 0 0,-1-2-1 0,1-1-3 15,1 6 2-15,5-6 2 0,-7 4 1 0,2-1-3 16,-1-1 0-16,0 2-4 0,-6-6 0 0,4 0 0 15,-2 0-1-15,-3 2-2 0,10 3-1 0,-4-5 5 16,-2 5-2-16,-1-2 1 0,0 1-27 0,3-3-5 16,-3-3 13-16,-1 5-10 0,-1-2 13 0,3-5-8 15,-3 6 8-15,1-1-4 0,0 0 11 0,-2-1-12 16,-3-2 38-16,6-4-5 0,-2-2 4 0,2 6-6 16,0-6 4-16,4-21-37 0,-13 22 5 0,2 2-7 15,13-24 38-15,-7 21-5 0,4-23-1 0,2-1-6 16,-2-6 2-16,-2 5 0 0,-1 0-8 15,-3-4 7-15,0-7-1 0</inkml:trace>
  <inkml:trace contextRef="#ctx0" brushRef="#br0" timeOffset="19442.35">22515 3389 71 0,'-10'-2'83'0,"10"2"-12"15,-12 1-3-15,12-1-6 0,-12 1 1 0,5 2-3 16,-2 1-6-16,-1 2-4 0,2 1-9 0,1 1-6 16,-5 5 12-16,3 0-18 0,0 3-2 0,-2-1 3 15,2 0-3-15,2 2-1 0,2 0-8 0,-2-3 4 16,2 2-4-16,2 0-4 0,2-6-2 0,1 2-7 15,0-12 9-15,0 18 0 0,0-18-7 0,0 14-2 16,0-14-1-16,0 10 3 0,0-10 1 0,0 0 7 16,0 0-10-16,0 11 4 0,0-11-4 0,0 0 0 15,0 0-2-15,0 0-1 0,0 0 4 0,0 0-1 16,25-17 2-16,-18 7-8 0,-1 1 9 0,0-1 6 16,1-6-7-16,-2 5-8 0,-1 0 6 15,1-1 0-15,-2 2 0 0,0 0 5 0,2 1 10 0,-2 0-13 16,-1 3 5-16,0-1-9 0,-2 7 0 0,4-10 4 15,-3 4 0-15,-1 6-1 0,2-7-6 0,-2 7-11 16,0 0 8-16,4-5 0 0,-4 5 0 0,0 0 2 16,0 0-3-16,9 12 12 0,-5-5-5 15,-1 3-7-15,2 2-1 0,-1-1 5 0,1 6 2 16,0 0-4-16,0 0 3 0,2 2-2 0,-1-2 8 0,0 2-9 16,-1-4 0-16,0 3 8 0,3-3-9 0,-2-1 0 15,-1-4 3-15,1 1 2 0,-1-4-3 0,4 0 0 16,-3 1 3-16,2-2-1 0,-1-3 6 15,-7-3-10-15,16 1 5 0,-16-1-4 0,18-1-2 0,-4-3-4 16,-3-3 4-16,1 0-12 0,2-5 8 0,1-1-5 16,-1-3-4-16,4-5 1 0,-1-2-4 0,-3-1 7 15,-2-1 4-15,0 0-7 0,2 0 6 0,-1 0 5 16,1 0-3-16,-5 0 18 0,-1 1 0 0,-3 7 7 16,1-8 13-16,-1 7-9 0,1 1 3 15,-3 0 12-15,1 5 15 0,-1 1 11 0,0-1 6 16,2 4 1-16,-2 1-10 0,-1 2 1 0,-2 5-14 0,0-8-1 15,0 8-5-15,0 0-12 0,0-9-6 0,0 9 0 16,0 0-7-16,0 0-11 0,0 0 0 0,0 0 1 16,0 0-2-16,0 27 2 0,-1-11 2 15,0 1 4-15,0 8-5 0,-3 0-4 0,1 4 4 16,0-1 2-16,-1 4 1 0,4-5-8 0,-4 3 4 0,0 2-14 16,3-1-8-16,-1-3-15 0,1 0-14 0,0 0-7 15,1-3-11-15,1 0-9 0,-1-7-17 0,1 0-7 16,1-2-9-16,0 0-7 0,1-6-71 0,-3-10-199 15,2 15 88-15</inkml:trace>
  <inkml:trace contextRef="#ctx0" brushRef="#br0" timeOffset="19622.15">22796 3476 148 0,'0'0'147'16,"18"-3"-17"-16,-8 0-26 0,8 4-24 0,2-2-26 0,1 1-22 16,7 0-9-16,0 1-36 0,2 2-8 15,0 1-32-15,1-3-53 0,-2 3-113 0,2 0 50 16</inkml:trace>
  <inkml:trace contextRef="#ctx0" brushRef="#br0" timeOffset="20129.5">23538 3534 2 0,'0'0'212'0,"0"0"-20"16,0 0-24-16,1-10-11 0,-1 10-26 0,0 0-14 15,0 0-12-15,0 0-19 0,0 0-3 0,0 0-21 16,0 0 2-16,0 0-10 0,18 14-6 0,-13-5 2 16,3 0-5-16,2 6-10 0,-1-1 2 0,0 3-3 0,2 0-6 15,-2 1 4-15,1 6-7 0,0-5-4 16,-5 0-1-16,2-1-4 0,-3 0 7 0,0-1-9 16,0 0-3-16,-1-1-5 0,1-3 2 0,-3-2-12 15,4-3 3-15,-5-8 1 0,4 12 0 0,-4-12 2 16,0 9-2-16,0-9 3 0,0 0 5 0,0 0 1 0,0 0-12 15,0 0-6-15,0 0-12 0,0 0-1 16,0 0-8-16,16-36 5 0,-10 19 5 0,0 0 0 16,1 0-4-16,-1-1 8 0,1 0 3 0,5-5-1 15,-5 6 3-15,1 2-2 0,0 1 7 0,0 0-6 16,-2 3 12-16,2 4 11 0,-3-2-1 0,0 2 8 0,-1 4-10 16,-4 3 4-16,5-8-7 0,-5 8 8 15,5-5-11-15,-5 5-1 0,0 0 1 0,0 0-1 0,16 5-1 16,-16-5 3-16,9 6-3 0,-4 1-1 15,1 1 5-15,3 1-7 0,-3 1 3 0,0 6-1 16,-3-6 4-16,1 6-3 0,-1 0-11 0,1 1-4 0,1 1-19 16,-1 1-11-16,1-3-22 0,-1-2-6 0,-1-2-13 15,1 0-17-15,0 0-8 0,-1-2-88 16,2-1-213-16,0-2 95 0</inkml:trace>
  <inkml:trace contextRef="#ctx0" brushRef="#br0" timeOffset="20461.66">24114 3682 66 0,'0'0'150'0,"0"0"-20"16,0 0-2-16,0 0-22 0,-9 20-17 0,1-8-2 0,3-2-7 16,-3 5-13-16,2 1-4 0,0-2-4 15,-2 2-14-15,3-1 3 0,0 2-11 0,0-5-6 16,2 1-7-16,0-2-15 0,2 0 0 0,1-2 1 15,-1-3-3-15,1-6 1 0,1 12-3 0,-1-12 11 16,1 9-12-16,-1-9 7 0,6 3-2 0,-6-3-4 0,0 0-12 16,0 0 0-16,20-14 4 0,-14 7-8 0,-2-4-3 15,3 2 4-15,1-6 2 0,0 1 5 16,-1-2-7-16,-2 1 5 0,0-2 4 0,-2 6 1 16,0-6 0-16,0 5 7 0,-3 1-4 0,1-2-1 15,2 3 4-15,-6 1 5 0,3 9-7 0,-1-15 6 0,0 10-1 16,1 5-17-16,-3-13-18 0,3 13-12 0,-5-6-23 15,5 6-7-15,-10-3-19 0,10 3-10 16,0 0-52-16,-18 6-161 0,13-4 72 0</inkml:trace>
  <inkml:trace contextRef="#ctx0" brushRef="#br0" timeOffset="21160.64">24440 3699 103 0,'-22'10'100'16,"22"-10"-19"-16,-16 15 3 0,6-6-16 0,-2 3-3 16,0 3 5-16,3 1-9 0,1 0-28 0,0-1 9 15,1 2-2-15,0 0-2 0,1-1-3 0,1 1-3 16,3-4-9-16,-1 0-3 0,2-3 0 0,0 0-3 0,1 0 2 15,1-1-5-15,0 1 9 0,2-4-5 0,-3-6 5 16,5 10-20-16,-3-9 16 0,-2-1 6 16,8 4-2-16,-8-4-7 0,12-1-5 0,-12 1 5 15,16-10 7-15,-7 2 0 0,4-4-9 0,0-3 6 16,1-7-3-16,0 1-6 0,-1-3-3 0,1 0 6 0,1-3-3 16,-1 0-8-16,-1 1 3 0,1-2-5 15,-1 2 9-15,-3-3 1 0,0 2 7 0,3-2-3 0,-4 2 2 16,2 0 13-16,1 3 6 0,-4 0 4 15,-1 7 1-15,1-8 3 0,-3 7 0 0,1 1 11 16,-2 6 7-16,1-4 0 0,-2 5-7 0,-1 2-7 0,0 2-1 16,-2 6-8-16,4-10-4 0,-4 10-8 15,2-6-6-15,-2 6-10 0,0 0 3 0,0 0-5 0,0 0 2 16,0 0 0-16,-2 38 3 0,0-13-10 16,-4-1 4-16,2 3 2 0,0 2-3 0,-3 1 0 15,3 2 2-15,-3 0-3 0,3-2-9 0,-2 0-2 0,4 2-1 16,-1-6-3-16,2 1-1 0,0-8-4 15,2 0 2-15,0-2 0 0,0-6 2 0,3 0 0 16,0-1 1-16,-3-3-1 0,-1-7 7 0,5 7 0 0,0-6-3 16,-5-1-11-16,13-1-4 0,-1-4-2 15,-3-4-5-15,5-2 3 0,-3-5 6 0,5-4 0 0,-1-2 3 16,-5 0 3-16,4-1-3 0,-2 0 6 16,-3 0-4-16,1-2 19 0,-4 10-3 0,2-2 13 0,-3 2 8 15,0 4 16-15,-1 0 5 0,1 1 0 16,-4 5 3-16,2-1-2 0,-1-1-3 0,-2 7-11 15,0 0-2-15,3-9-8 0,-3 9-3 0,0 0-10 0,0 0 5 16,0 0-7-16,0 0-1 0,0 0 2 0,3 20 3 16,-3-10 1-16,0 6-5 0,0 0-2 0,-2 2 4 15,2 1 1-15,0 0 1 0,0 0-4 16,2 1-19-16,-2 6-18 0,0-6-17 0,0-1-30 16,1 1-35-16,3-2-26 0,2 2-24 0,0-1-130 0,-6-8-315 15,6-1 140-15</inkml:trace>
  <inkml:trace contextRef="#ctx0" brushRef="#br0" timeOffset="21648.7">25457 3689 100 0,'-2'-7'200'16,"2"7"-21"-16,0 0-17 0,0-9-15 0,0 9-15 15,0 0-21-15,5-10-11 0,1 7-27 0,-6 3-4 16,13-4-8-16,-8 1-10 0,4 3-3 0,2-2-6 15,0 4-5-15,1-2-3 0,-1 3-1 0,-1 0-14 16,0 3 0-16,-1-2-4 0,-1 5 1 0,0 0-4 16,-1 3-3-16,-1-1-2 0,-3 6-5 0,-2 1 6 15,-1 1 0-15,-2 5 1 0,-2-5-4 0,-3 4-2 16,-1 0 2-16,-4-1-14 0,-3 3 17 0,1-2-2 16,1-7 0-16,3 0-3 0,-1-3 0 0,4-2 1 15,-1-2 0-15,0-2 4 0,4 0 2 0,-1-3 8 16,2 1 11-16,3-5 5 0,-5 6 11 0,5-6 6 15,-4 6-5-15,4-6-8 0,0 0 0 0,0 0-6 16,19-2 0-16,-7 1-6 0,5-4-1 0,10-1-2 16,-4-1-4-16,5 4-1 0,0-3-11 0,0 1-15 15,3 2-12-15,-12 1-11 0,9 1-25 0,-1-1-23 16,-7 0-16-16,0 1-32 0,-4-1-33 0,-3 2-118 16,-3 0-300-16,-2 0 133 0</inkml:trace>
  <inkml:trace contextRef="#ctx0" brushRef="#br0" timeOffset="22484.08">22751 4023 18 0,'0'0'83'0,"0"0"-9"16,-6-2-9-16,6 2-8 0,0 0-3 0,-10-1-8 16,10 1-8-16,0 0 0 0,0 0-2 0,0 0-4 0,-6-4-2 15,6 4-2-15,0 0-12 0,0 0-1 0,0 0 11 16,0 0 4-16,0 0-3 0,0 0 6 0,0 0-1 15,0 0-4-15,0 0-2 0,0 0-4 0,0 0-4 16,0 0 1-16,0 0 0 0,33 12-7 16,-19-8 11-16,13 2-3 0,3-1 5 0,5 2-2 0,2 2 1 15,13-2 2-15,3 3 10 0,6-1-10 0,3 1 11 16,1 1-12-16,28 2 10 0,-28-1-4 0,28 2-1 16,-29-2 1-16,28 3 3 0,-1 2-7 15,-24-5 0-15,30 4-5 0,-1-1 2 0,1 0 0 0,-4-1-3 16,-1 2-5-16,-26-6 1 0,27 1 0 0,8 4-7 15,-5-7-1-15,-6 8 1 0,-24-10 2 0,32 8-3 16,-4-3 2-16,-28-4 2 0,2 0-6 0,25 4-4 16,-27-6 1-16,1-1 4 0,-4 4-3 15,-1-4 3-15,1 1 6 0,-3-1 7 0,-4 2 15 0,2 1 1 16,-18-6-4-16,1 3 3 0,-3-2-4 0,-3 1-5 16,-1 1-2-16,-10-1-4 0,-4-3 3 0,-4 2 0 15,-1-1 3-15,-2 0 5 0,-2 1 5 0,-2-4 3 16,-7 2 4-16,11 0-3 0,-11 0-3 0,10 3-4 15,-10-3-4-15,0 0-4 0,6-1 0 0,-6 1-8 16,0 0-17-16,0 0-26 0,0 0-37 0,0 0-34 16,-27-6-58-16,16 6-187 0,-7-1-367 0,-3-5 163 15</inkml:trace>
  <inkml:trace contextRef="#ctx0" brushRef="#br0" timeOffset="59046.36">14461 15050 35 0,'0'0'60'0,"2"-12"5"16,-2 12 0-16,2-7 0 0,-2 7-13 0,0-10 2 16,0 10-4-16,0 0 0 0,-2-13-2 0,2 13 4 15,0 0-8-15,0-7 4 0,0 7-6 16,0 0-4-16,0 0-10 0,2-9 4 0,-2 9-5 0,0 0-10 15,0 0 0-15,0 0-1 0,0 0 3 0,0 0-9 16,0 0-3-16,0 0 3 0,2-6-2 0,-2 6-6 16,0 0 5-16,0 0-2 0,0 0 1 0,0 0-3 15,5 18-3-15,-5-18 3 0,2 14-6 16,0-3 5-16,0-3-2 0,-1 5 4 0,2-1-4 0,-2-1 1 16,1 2-4-16,0 3 8 0,5-5-5 0,-2 5 6 15,3-4 2-15,-1 0-5 0,3 1-2 0,1 0 3 16,4-4 7-16,7 0 8 0,8-3 1 0,6-1 1 15,20-5-1-15,5-5-1 0,29-9-4 0,2 0 10 16,5-11-14-16,1-4 4 0,8-4-1 0,7 2 2 16,0-7-4-16,-3 1 7 0,2-2 0 0,-9 1 6 15,0 0 7-15,-4 4 2 0,-10-3 0 0,-4 11-3 16,-29 9-6-16,-6 1-6 0,-12 6 1 0,-2 1-11 16,-3 3-28-16,-2 2-22 0,-12 1-31 0,-1 5-20 15,-7-1-21-15,-1 2-81 0,-4 1-210 0,-5 1 93 16</inkml:trace>
  <inkml:trace contextRef="#ctx0" brushRef="#br0" timeOffset="74951.94">21980 5275 43 0,'0'0'80'15,"2"-6"-3"-15,-2 6 0 0,4-8-10 0,-4 8 7 0,0-8-11 16,0 8-7-16,0 0 11 0,-1-10 2 0,1 10-5 15,0 0-7-15,-2-11-5 0,2 11 3 0,0 0-5 16,0-11-7-16,0 11 4 0,-1-7 10 0,1 7-5 16,0 0-16-16,-1-9 8 0,1 9-3 0,0 0-4 15,0 0 0-15,0-10-2 0,0 10-8 0,0 0-1 16,0 0-9-16,0 0-1 0,0 0-6 0,0 0 4 16,0 0-8-16,0 0-5 0,0 0 5 0,0 0-1 15,0 0 4-15,0 0-6 0,-18 16-3 0,13-6 7 16,-3 6-7-16,2-1 0 0,-6 8 1 0,3 4-1 15,0 2 6-15,1 1 2 0,2 1-2 0,-1 1-1 16,-1 3-2-16,-1-2 2 0,1-1-1 0,5 1 0 16,-4 2-9-16,1 0 9 0,0-5 3 0,0 1-6 15,1-2-2-15,0-3 9 0,0-1 1 0,2-7-2 16,0 0-4-16,1-1 6 0,1-1-10 0,0-6 1 16,0 0-1-16,1-1 5 0,0-2-4 0,0-7-6 0,0 10 10 15,0-10-2-15,0 0-1 0,0 9 11 16,0-9 1-16,0 0-4 0,0 0 1 0,0 0-2 15,19-11-4-15,-10 3-1 0,5-8 1 0,2-3-4 16,1-1 5-16,0-6-1 0,2 4 1 0,0-4 1 0,-1-1 7 16,1 2 0-16,-1 2-4 0,-2-1 3 0,1 2 3 15,1 1 2-15,-3-3 2 0,-2 7-3 16,2-3-2-16,-5 4-1 0,1 2-2 0,-5 4 3 16,1-2-5-16,3 0 0 0,-4 4-1 0,-1 3-5 0,1 1-2 15,-3-1-14-15,4 1-20 0,-7 4-9 0,0 0-33 16,7-6-17-16,-7 6-6 0,0 0-6 0,9 0-14 15,-9 0 2-15,0 0-85 0,5 15-217 16,-3-9 96-16</inkml:trace>
  <inkml:trace contextRef="#ctx0" brushRef="#br0" timeOffset="75515.66">22206 5574 25 0,'0'0'152'0,"0"0"-25"16,0 0-10-16,2-6-14 0,-2 6-6 0,0 0-17 16,0 0-4-16,0 0-9 0,0 0-5 0,0 0-7 15,-5 24-6-15,3-14-1 0,-5 5-8 0,3 2-5 16,-3 2-1-16,-2 10 3 0,0-2-14 0,-4 2 5 15,2-3-3-15,0 2-2 0,-3-1-3 0,3 1-6 16,-2-1 3-16,0-6-6 0,4-4 5 0,2 0-2 16,-1-3 10-16,2 0-15 0,0-4-4 0,1 0 3 15,0-4 9-15,3 0 0 0,-1-2 0 0,3-4 14 16,-6 8 12-16,6-8 15 0,0 0 5 0,-5 5-11 16,5-5-3-16,0 0-4 0,0 0-7 0,-7-17-21 15,7 9 0-15,3-4-7 0,-1-6-3 0,3 1 2 16,2-2 0-16,-1 1-6 0,6 3 2 0,-3 0-2 15,0 0-3-15,2 1 5 0,2 1-7 0,-4 6-4 16,2-1 0-16,-3 0-2 0,4 5-3 0,-2-3 3 0,0 4-1 16,0 0 1-16,2 2 2 0,-2 2 0 0,1 0-1 15,-2 2 2-15,0 1 6 0,0 1-11 16,0 1 2-16,-2 2 3 0,-1 2-7 0,-1 0 7 16,-1 3 1-16,0 3-2 0,-3 1 5 0,-2 0-2 0,-4 0-1 15,1 1 1-15,-1 1 1 0,0-1 2 0,-2-2-2 16,-3-1-1-16,1-1 3 0,1-2-2 0,-1 1 7 15,-3-1 1-15,5-5 3 0,-2 0 3 16,-1-1 5-16,1-2 1 0,-1-1-1 0,0 0-6 0,0-2 2 16,2 1-6-16,-1-2 5 0,9-1-10 0,-15 2-16 15,7-2-21-15,8 0-41 0,-15-3-11 0,8 0-8 16,2-2-29-16,0-3-127 0,1 1-271 0,3-2 120 16</inkml:trace>
  <inkml:trace contextRef="#ctx0" brushRef="#br0" timeOffset="75947.94">22555 5989 71 0,'0'0'118'0,"-9"0"-3"0,9 0 10 15,0 0 2-15,0 0-2 0,0 0-14 0,0 0-8 16,0 0-7-16,0 0-16 0,0 0-11 0,0 0 2 15,0 0-11-15,0 0-6 0,0 0-3 0,0 0-9 16,30 3-3-16,-17-3-4 0,5 1-4 0,1 1-8 16,-1-4 2-16,3 4-5 0,-1 0-3 0,-1 1 9 15,2-3-11-15,-1 0-2 0,-3 2 2 0,1-1-3 16,-6-1 0-16,2 0-2 0,-2 3-5 0,-2-3 8 16,-5 0-2-16,-5 0-6 0,13 2 1 0,-13-2-8 15,12 2-19-15,-12-2-7 0,6 0-20 0,-6 0-11 16,0 0-17-16,0 0-13 0,10 1-10 0,-10-1-11 15,0 0-94-15,0 0-220 0,0 0 98 0</inkml:trace>
  <inkml:trace contextRef="#ctx0" brushRef="#br0" timeOffset="76237.77">23190 5885 136 0,'0'0'147'0,"0"0"-22"0,0 0-13 15,0 0-9-15,0 0-1 0,0 0-17 0,0 0-9 16,-9 17-2-16,1-8-12 0,1 1-7 0,-1 3-1 16,-1 0-10-16,-4 3-16 0,-1 5 13 0,3-4-1 15,-2 6-13-15,3-6 6 0,-4 6 5 0,1 0-10 0,-1-1-2 16,5-6-7-16,1 1-17 0,-2 0 8 0,2-2-21 15,3-1-8-15,0-1-3 0,1-5-5 16,-1 1-11-16,4 1-3 0,-2-6 0 0,3-4-9 16,0 0-17-16,5 10-6 0,-5-10-23 0,12-1-68 0,-1-2-178 15,2-4 80-15</inkml:trace>
  <inkml:trace contextRef="#ctx0" brushRef="#br0" timeOffset="76560.4">23327 6010 67 0,'8'-4'124'0,"-8"4"-14"16,0 0-11-16,0 0-1 0,0 0-3 0,0 0 0 16,0 0-15-16,-19 23-13 0,12-13-1 15,-2 2-6-15,-1 1-10 0,1 2-3 0,0 1-8 0,0-1 2 16,1 0 4-16,2 0-12 0,2-4-8 0,-1-2-6 16,1 3 8-16,3-3-5 0,-1-3 0 0,2-6 0 15,0 12-5-15,0-12 1 0,3 10-4 0,1-7-2 16,1 0 2-16,-5-3-7 0,11 0 2 0,-11 0 8 15,21-4-3-15,-6-3-10 0,0-2 0 0,0 0 13 16,-2-4 0-16,2-1-17 0,-3-3 7 0,-1 3 3 16,3-10-7-16,-3 7 1 0,-3 0-2 0,0-2 3 15,-3 0 1-15,1 2-5 0,-5 1 1 0,0 3 9 16,-2 0 3-16,1 4 5 0,-2-1 5 0,0-1-10 16,-4 2-5-16,2 4-11 0,0 0-17 0,-2 0-18 15,-2 0-4-15,-3 2-19 0,1 2-17 0,-4 2-15 16,3 0-17-16,-2 2-94 0,-2 3-217 0,5 0 96 15</inkml:trace>
  <inkml:trace contextRef="#ctx0" brushRef="#br0" timeOffset="76836.06">23694 6192 156 0,'0'0'212'0,"0"0"-21"16,0 0-24-16,0 0-18 0,0 0-7 0,0 0-18 0,0 0-12 16,0 0-17-16,0 0-8 0,0 0-9 15,0 0-7-15,0 0-8 0,17 1-4 0,-4 1-11 16,1 0-19-16,7 2-21 0,-2-3-30 0,2 1-35 15,10 0-17-15,-3-3-18 0,2 2-20 0,0-1-19 0,2-1-87 16,0-2-235-16,-1-3 105 0</inkml:trace>
  <inkml:trace contextRef="#ctx0" brushRef="#br0" timeOffset="77285.93">24341 5821 30 0,'0'0'161'0,"0"0"-13"0,0 0-23 0,0 0-9 15,0 0-14-15,0 0-14 0,0 0-10 0,0 0-7 16,0 0-10-16,0 0-8 0,-2 29-1 0,-1-13-3 15,1 1-7-15,-2 9-2 0,0-6-2 0,1 6-6 16,0 3-1-16,-4 1-2 0,1-1 2 0,1-2-3 16,1 0-4-16,-4-1-5 0,4-5 2 0,3-2-4 15,-4-6-1-15,4 4-3 0,0-3 3 0,-2-3-7 16,4-1 1-16,-2-4-1 0,1-6 3 0,0 13 2 16,0-13 0-16,-1 8 16 0,1-8 14 0,0 0 8 15,0 0-1-15,0 0-9 0,0 0-3 0,0 0-6 16,20-21 1-16,-11 9-9 0,5-11-1 0,-1 1 2 15,-2-1-5-15,2 1-3 0,0 0-2 0,2-2-2 16,-1 1-5-16,2-2 2 0,-6 8-2 0,-1-1 1 16,6-3-9-16,-6 8 2 0,0-1 3 0,1 2-17 15,-3 3-9-15,0 2-10 0,-3 1-11 0,-1 0-20 16,-1 2-26-16,-2 4-23 0,8-7-13 0,-8 7 10 16,0 0 2-16,0 0-3 0,0 0-8 0,11 11-74 15,-11-3-212-15,2 0 94 0</inkml:trace>
  <inkml:trace contextRef="#ctx0" brushRef="#br0" timeOffset="77718.46">24669 6247 125 0,'0'0'162'0,"0"0"-20"0,0 0-14 0,0 0-25 15,0 0-9-15,0 0 4 0,0 0-7 0,0 0 2 16,0 0-19-16,-29 16 4 0,19-7-5 0,-4 3-8 16,0 3-11-16,-4 4-4 0,1 1-3 0,2-4-3 15,2 5-7-15,2-4 3 0,3-3-5 0,3 1-8 0,1-2-6 16,2-3 6-16,-2 0-4 0,1-5-6 0,2 3 6 16,1-8-4-16,-1 12-9 0,1-12 9 15,0 7 0-15,0-7-3 0,7 2 0 0,-7-2-3 0,0 0-3 16,18-10 6-16,-4 0-5 0,-3-4-1 0,3-2-7 15,-4-1 0-15,3-5-2 0,2 1 4 0,-2-1 1 16,-4 7-2-16,0-4 2 0,-2 5 9 0,1-1 6 16,-2 6 16-16,-2-1 11 0,0 3 5 0,0 1 2 15,-1 2 2-15,-3 4-5 0,5-9-5 0,-5 9-8 16,2-7-8-16,-2 7-6 0,0 0-6 0,0 0 0 16,0 0-1-16,0 0-4 0,0 0-1 0,7 23 0 15,-5-11 1-15,0 8 0 0,0-3-5 0,2 7-16 16,1 2-16-16,-3 0-16 0,1-7-17 0,5 7-20 15,-3-3-19-15,-1-2-16 0,1-4-12 0,4 0-26 16,0-1-26-16,0 1-112 0,-3-7-310 0,2 0 138 16</inkml:trace>
  <inkml:trace contextRef="#ctx0" brushRef="#br0" timeOffset="78278.36">21861 6405 56 0,'10'3'75'0,"8"4"7"0,10-1-6 16,5 4 6-16,4-1 0 0,25 3 0 0,28 4-4 16,7-2-2-16,3 1-6 0,5 3 0 0,2-2-2 15,8 1-13-15,0 2 3 0,8-3-9 0,-2 1-3 16,3 2-8-16,2 0 3 0,-4 2-15 0,0-6 11 0,-6 0-4 15,-5-2-6-15,3 5-2 0,-9-3 5 16,0 0-17-16,-6 0 4 0,-8 6-1 0,-31-10 3 0,4 1-6 16,-5 1-1-16,-3 0 3 0,-18-5-5 15,-1-1-15-15,-5 2-9 0,-4-1-23 0,-10-5-14 0,0 1-14 16,-7 0-11-16,-6-1-2 0,-3 1-7 0,-2-4-7 16,0 0-71-16,0 0-176 0,-37 1 79 15</inkml:trace>
  <inkml:trace contextRef="#ctx0" brushRef="#br0" timeOffset="79044.36">22887 6742 84 0,'4'-7'128'0,"-4"7"-12"0,4-7 3 0,-4 7 2 16,6-3-5-16,-6 3 2 0,0 0-12 0,4-5-12 16,-4 5-9-16,0 0-12 0,0 0-6 15,0 0-10-15,4-5-10 0,-4 5-9 0,0 0-5 16,0 0-6-16,0 0 1 0,0 0-2 0,-7 23 3 0,-2-9-14 16,3 1 9-16,-4 3-7 0,-4 4-2 15,3 2 0-15,2 2 1 0,-3 0-6 0,2-2 0 0,-1 3 5 16,1-2-4-16,1-2-5 0,3-6 6 0,1 2-1 15,-2-2-5-15,5-1-1 0,-1-3 0 0,2-2-2 16,-2 0 1-16,2-4 4 0,2 2-1 0,-1-9-5 16,3 12 7-16,0-7-3 0,4 1-1 0,1-4-1 15,2-1-3-15,4 0-1 0,3-5 1 0,-2 1-2 16,2-4 0-16,3 1 2 0,-1-3-4 0,7-2 0 16,-6 4 3-16,4-6-3 0,-8 4 4 0,-1 3-2 15,-3-1 4-15,0 1 0 0,-4 2 0 0,1-1-3 16,-2 4 6-16,-2-5-4 0,1 3 4 0,-6 3-1 15,8-3-7-15,-8 3-1 0,5-3 5 0,-5 3-7 16,0 0 2-16,0 0 2 0,6 9 11 0,-6-9 3 16,2 13-2-16,-4-5-2 0,2 3-3 0,-1 1 5 15,1 3-1-15,-3 0-2 0,3 0-1 0,-2 5 2 16,2-3-3-16,-2 3-3 0,2-1 0 0,2-1-18 16,-1 8-18-16,3-9-21 0,2-1-19 0,2-1-20 0,0 2-38 15,1 1-114-15,2-6-266 0,1 1 119 16</inkml:trace>
  <inkml:trace contextRef="#ctx0" brushRef="#br0" timeOffset="81011.48">25673 7031 84 0,'0'0'144'0,"0"0"-1"0,-9-6-5 0,9 6-2 16,0 0 0-16,0 0 0 0,0 0-7 0,0 0-10 15,-3-6-12-15,3 6-8 0,0 0-10 0,0 0-7 16,0 0-18-16,0 0 0 0,0 0-8 0,0 0-6 15,0 0-4-15,0 0-4 0,27 6-6 0,-13-3-2 0,4 3-1 16,3-3-4-16,1 1-1 0,4 2-11 16,1 1-11-16,2-4-18 0,3 4-21 0,-3-2-14 15,0 1-22-15,3-2-26 0,-5 0-18 0,2 0-11 16,1-1-20-16,-4 3-91 0,-8-5-256 0,4-1 114 0</inkml:trace>
  <inkml:trace contextRef="#ctx0" brushRef="#br0" timeOffset="81262.18">25915 6835 118 0,'-5'-7'171'0,"5"7"-24"0,0 0-18 0,-6-4-16 0,6 4-7 16,0 0-18-16,0 0-12 0,0 0-2 0,0 0-10 15,0 0-3-15,9 26-16 0,-4-17 4 0,-1 2-8 16,1 6 17-16,-1 1-24 0,3 1 0 0,-3 0-3 16,4 5-10-16,0 1-22 0,-3 1-18 0,1 0-11 15,-2 0-23-15,-1-3-6 0,2 6-19 0,-3-2-11 16,2-2-100-16,-4-6-204 0,2 0 90 16</inkml:trace>
  <inkml:trace contextRef="#ctx0" brushRef="#br0" timeOffset="81683.98">26557 6613 180 0,'2'-11'217'0,"-2"1"-23"0,0 4-22 0,0 6-21 16,1-9-16-16,-1 9-15 0,2-7-11 0,-2 7-19 16,0 0-8-16,0 0-7 0,0 0-12 0,0 0-5 15,0 0-4-15,0 0-3 0,0 0-11 0,-5 35-2 16,1-16-1-16,-2 6-6 0,3 3-3 0,-1 3-1 16,-3 2 0-16,2 0-11 0,-1 15-11 0,3-13-5 15,-5-3-15-15,5 3-3 0,1-3 0 0,-2 0 6 16,-1-4-5-16,5-3 6 0,-2-3-4 0,1-6 1 15,2-2 1-15,-1-1 5 0,2-1-3 0,-2-5 4 16,5-1-2-16,-3 1 1 0,-2-7 5 0,7 5 4 16,-3-3 2-16,-4-2-2 0,18-7-3 0,-9 0-2 0,4-6 7 15,3 0-2-15,2-8-4 0,0 0-4 16,1-5 1-16,0 2 5 0,-1-6-6 0,4 3-1 16,-3 0-4-16,-1 0 0 0,-1 3-8 0,-3 2-15 15,4-2-8-15,-6 9-26 0,-1-1-4 0,1 2-24 0,-4 4-14 16,1 1-109-16,-1 0-239 0,-3 1 106 0</inkml:trace>
  <inkml:trace contextRef="#ctx0" brushRef="#br0" timeOffset="82204.27">26902 6905 31 0,'0'0'166'0,"0"0"-21"0,0 0-23 15,0 0-1-15,0 0-10 0,0 0-19 16,0 0-8-16,-6 22-6 0,0-10-4 0,-1 0-9 16,-1 6-13-16,-4 4 7 0,-3 0-12 0,1 3-2 0,0 1-1 15,-4-1-6-15,1 1-3 0,-2 1-5 0,4-2 1 16,-1 1-7-16,-1-2-4 0,3-3 6 0,5-5-6 15,-1-2-9-15,4-4 5 0,-1-2 0 16,3-3-3-16,-1 1 6 0,5-6-2 0,-6 7 26 0,3-3 16 16,3-4-4-16,0 0-3 0,0 0-7 0,0 0-7 15,-7-19-6-15,12 8-9 0,2-6-4 0,0-1-5 16,3-4 2-16,4 0-2 0,-1-3-2 0,4 2-3 16,2 3-3-16,-2 1-3 0,-2 6 0 0,-1 1 2 15,-3 2 3-15,0 2-8 0,0 3 0 0,-2-2 6 16,0 5-7-16,1 1-3 0,-2 0 3 0,3 3-4 15,-3 0-2-15,-2 4 4 0,1-2 0 0,-3 4-2 16,0 1-2-16,-1 4 5 0,2 2 0 0,-1 1 3 16,-4 2 1-16,0 6-3 0,-2-1 1 0,0-3-3 15,-3 5 4-15,0-6-2 0,1 0 1 0,-1-2 5 16,-1 0-9-16,-4-2 5 0,2-1 0 0,3-4-1 16,1-4 2-16,0 2-5 0,1-1 6 0,-2-4-2 15,0 1 2-15,-1 0-2 0,6-4-16 0,-17 2-15 16,5-3-16-16,1-1-15 0,-3-2-16 0,-1-2-20 15,-1-4-22-15,3 1-17 0,-1-1-115 0,0-4-271 16,6 0 120-16</inkml:trace>
  <inkml:trace contextRef="#ctx0" brushRef="#br0" timeOffset="82497.11">27204 7193 113 0,'0'0'245'0,"0"0"-26"0,0 0-24 15,0 0-16-15,-7-3-18 0,7 3-10 0,0 0-14 16,0 0-11-16,0 0-11 0,0 0-14 0,0 0-10 0,0 0-10 15,0 0-6-15,26-3-12 0,-13 3-7 0,5 2-9 16,2-1-19-16,-2 1-26 0,11-1-25 16,-2 5-39-16,1-6-28 0,1 1-26 0,-7-1-19 15,5 0-30-15,-7 2-101 0,1-5-288 0,-2-1 127 0</inkml:trace>
  <inkml:trace contextRef="#ctx0" brushRef="#br0" timeOffset="82952.42">27802 6824 158 0,'0'0'216'0,"0"-7"-21"0,0 7-21 0,0 0-22 15,2-6-13-15,-2 6-19 0,0 0-15 0,0 0-13 16,0 0-9-16,0 0-10 0,0 0-5 0,0 0-6 16,-6 24-7-16,2-9-7 0,-2 2-3 0,-1 7-3 15,-1 3-4-15,-4-2-7 0,3 5 3 0,0-2-10 16,-2 3 1-16,2 0-3 0,1-4-3 0,-1 2 0 16,-3-2-4-16,5-2-6 0,1-6-3 0,3-3-2 15,-3 1-8-15,3-6-5 0,1-2 11 0,2-1-1 16,-2-2-1-16,1 1 5 0,1-7 5 0,-4 7 0 15,4-7 2-15,0 0-6 0,0 0 3 0,0 0-1 16,0 0-3-16,23-19 3 0,-12 4-7 0,3 0 2 16,1-8-2-16,4-2-5 0,0 0 9 0,1 1-1 15,-1-2 0-15,1 0-7 0,-2-2-1 0,-2 4 4 16,3 2 0-16,0-2 2 0,-4 4-2 0,-1 4 3 16,-5 4-3-16,2 0-3 0,1 0-27 0,-3 5-5 15,-3-1-4-15,1 5-15 0,-2-4-18 0,0 5-23 16,-5 2-16-16,10-4 4 0,-10 4-5 0,0 0-5 15,11 9-7-15,-9-3-85 0,3 3-225 0,-5-9 100 16</inkml:trace>
  <inkml:trace contextRef="#ctx0" brushRef="#br0" timeOffset="83460.51">28146 7343 135 0,'0'0'123'0,"0"-14"-10"0,2 10 8 16,-2 4-8-16,2-14-7 0,-2 9-1 0,0 5-5 16,0 0-16-16,0-13-15 0,0 13 1 15,0 0-10-15,-6-10-9 0,6 10-6 0,-12 3 0 16,12-3-11-16,-16 5 2 0,5 1-10 0,-3 3 5 0,-2 4-3 15,-1-3-1-15,2 6-4 0,0-4-6 0,0 2 0 16,2 2-8-16,0-1 6 0,3-2 0 16,5-1-5-16,-1-1 0 0,2-2 8 0,2-2-5 15,0 3-5-15,2-2 0 0,-3-1 0 0,3-7 4 0,5 11-6 16,-5-11 6-16,8 6 0 0,0-5-2 0,-8-1 0 16,19-2-14-16,-6-4-2 0,5-1-4 0,-4-2-3 15,2-1 8-15,-3-3-4 0,5 0 1 16,-4-1 3-16,0-2 3 0,0 2-4 0,0 1 8 0,-2 0-2 15,-1 0 4-15,-4 4 3 0,0 0 15 0,-1 0 17 16,-4 4 10-16,4 1 7 0,-6 4-5 0,6-7-3 16,-6 7-6-16,6-5-4 0,-6 5-6 0,0 0-4 15,0 0-8-15,5-3-6 0,-5 3 1 0,0 0 4 16,0 0-4-16,-3 19-1 0,2-8 1 0,1 1-5 16,-1-2 2-16,1 5 1 0,-2 2-3 0,4 0 0 15,-2 1 3-15,2-2-4 0,3 0 0 0,-1 0-9 16,1 1-17-16,4-1-23 0,-2 0-16 0,2-2-28 15,2-2-23-15,2 0-30 0,0-1-28 0,2 0-119 16,2-3-305-16,1-5 135 0</inkml:trace>
  <inkml:trace contextRef="#ctx0" brushRef="#br0" timeOffset="85258.55">26574 7738 50 0,'0'0'78'0,"0"0"5"0,0 0-17 0,0 0-1 16,0 0-19-16,0 0 11 0,0 0 0 0,0 0-9 16,0 0 23-16,0 0-3 0,24 15 3 0,-4-10-4 15,9 4-3-15,7 1-4 0,16 0-6 0,0 5-5 16,2-3-3-16,4 2-9 0,2 4 0 0,3-6-1 16,0 7-10-16,-2-3 5 0,3-1-4 0,-5-2-10 15,4 3 4-15,-5 1-3 0,3-4-8 0,-4 2 1 16,-3-1 4-16,2-1-4 0,-20-4-2 0,1-2-3 15,-3 3 2-15,0-1-1 0,0-1 1 0,-7-3 5 0,2 2-14 16,-15-4 6-16,-1 0-14 0,-4 0-35 16,1-2 2-16,-4 1 9 0,-6-2-11 0,7 1-6 15,-7-1-16-15,0 0 1 0,0 0-14 0,0 0-9 16,-41-6-68-16,21 2-168 0,-3 2 75 0</inkml:trace>
  <inkml:trace contextRef="#ctx0" brushRef="#br0" timeOffset="85704.01">27005 8179 87 0,'0'0'143'15,"-12"-5"-12"-15,12 5-13 0,-4-6-10 0,4 6-6 16,-3-8-13-16,3 8-7 0,0 0-11 0,12-11-5 16,1 9-8-16,0 0-7 0,6 0 1 0,1 2-8 15,2 0-8-15,7 3 7 0,1 3-12 0,-3 1 5 16,2 2-11-16,0 0-2 0,-2 2-4 0,-2 1 5 16,2 1 5-16,-7 2-18 0,-2-5 3 0,-3 3-1 15,2 1-6-15,-6 3 4 0,0-4-6 0,-4 2 3 16,-1 2 0-16,-4 0 0 0,-4-5-1 0,0 0 3 15,-2 3-9-15,-5-1 0 0,-1-1 9 0,1-2 8 16,-9 0 5-16,3 3 4 0,-3-3 3 0,0 0 0 16,-5-1 6-16,3-2 0 0,5-1 6 0,-2-3 8 15,7 0 8-15,-1 1 6 0,1-2 6 0,3-2 3 16,1 2 3-16,6-3-5 0,-9 2-5 0,9-2-3 16,0 0-7-16,0 0-8 0,0 0-3 0,0 0-8 15,0 0-6-15,36-2-9 0,-4 1-19 0,4 1-19 16,3-2-19-16,14 2-22 0,3 0-47 0,3 0-23 0,1-3-26 15,0 3-39-15,-4 0-138 0,0-3-356 0,3-2 159 16</inkml:trace>
  <inkml:trace contextRef="#ctx0" brushRef="#br0" timeOffset="86916.26">28975 8074 13 0,'0'0'32'15,"0"0"1"-15,0 0-3 0,0 0-1 0,0 0-12 16,0 0 4-16,0 0-1 0,0 0 1 0,0 0-5 16,0 0 2-16,0 0-1 0,0 0-1 0,0 0 2 15,0 0-1-15,0 0-1 0,0 0 1 0,0 0 0 16,0 0-3-16,0 0 6 0,0 0-2 0,0 0 0 16,0 0-3-16,0 0-1 0,0 0 2 0,0 0-2 15,0 0 4-15,0 0-1 0,0 0 3 0,0 0-4 16,0 0 3-16,0 0-8 0,0 0 7 0,0 0-4 15,-9-3 2-15,9 3-18 0,0 0 9 0,0 0 0 16,0 0 5-16,0 0-1 0,0 0-7 0,0 0-1 16,0 0 5-16,0 0-6 0,0 0 5 0,0 0 0 15,0 0-1-15,0 0 2 0,0 0 7 0,0 0-8 16,0 0 8-16,0 0 0 0,0 0-1 0,0 0-4 16,0 0 10-16,0 0-5 0,0 0-1 0,0 0 4 15,0 0-1-15,0 0 3 0,0 0-9 0,0 0 17 16,0 0-16-16,0 0 2 0,0 0-4 0,0 0 3 15,21 9-5-15,-21-9 1 0,17 5 3 0,-5-3-1 16,2 1-1-16,-2 2 2 0,7 0-1 0,0-1 4 16,1 1-13-16,1 0 7 0,-1-1 2 0,2 1-8 15,0 1-1-15,7 1-1 0,-8-2 6 0,5-1-12 0,-3-1 1 16,-2 1-15-16,-2-1-7 0,1 1-14 16,-2-2-6-16,0 0-15 0,-5-1-5 0,1 3-13 15,-2-4-50-15,-1 0-139 0,-3 0 61 0</inkml:trace>
  <inkml:trace contextRef="#ctx0" brushRef="#br0" timeOffset="87176.43">29321 7890 67 0,'0'0'85'0,"0"0"-9"0,-5-4-4 16,5 4 16-16,0 0-6 0,0 0-6 0,0 0 13 16,-4 26-7-16,2-14-7 0,-1 3-9 0,-2 2-4 15,3 1-8-15,-1 8-13 0,1-1 8 0,-1 1-1 16,-1 0-14-16,0 3-2 0,2-2-2 0,-1-1-5 16,-1 0-23-16,1 1-13 0,0-8-10 0,1 8-25 15,-1-1-22-15,2-3-16 0,-1 5-84 0,0-3-181 16,1-7 80-16</inkml:trace>
  <inkml:trace contextRef="#ctx0" brushRef="#br0" timeOffset="87792.19">30026 7735 59 0,'0'0'123'16,"2"-7"-11"-16,-2 7-4 0,0 0 16 0,-1-10-20 15,1 10-2-15,0 0-1 0,0 0-10 0,0 0-16 0,0 0-3 16,0 0-12-16,0 0-12 0,1-8-3 15,-1 8-4-15,0 0-3 0,0 0-7 0,0 0 0 16,0 0-5-16,-8 31 0 0,6-15-7 0,-2 0-3 0,-3 3 10 16,-2 5-10-16,-1 2-3 0,-2 5-4 0,2-4 7 15,-2 2-11-15,-1 0 8 0,0-1-4 0,0-1 5 16,1-1-4-16,0-1-3 0,1-2 2 16,3-6-7-16,4-2 2 0,1-3 2 0,-1-2-11 0,0 1 7 15,3-3-1-15,-1 0-1 0,2-8 1 0,0 8-2 16,0-8 0-16,5 6 9 0,-5-6-3 0,11 1-7 15,-11-1 3-15,16-5 3 0,-4 1 2 0,6-3-4 16,-2-5 2-16,1 0 5 0,7-5-5 0,1 2-3 16,-3-5-2-16,4 2-1 0,1-3-1 0,2 1 3 15,-2-2-3-15,0 2-3 0,-3 1-4 0,-1 3-12 16,-2 0-10-16,-3 5-3 0,-3 1-18 0,0-2-6 16,-1 3-8-16,-4 4-16 0,1 0-6 0,-1 2-15 15,-2 2-77-15,-3-2-194 0,-5 3 86 0</inkml:trace>
  <inkml:trace contextRef="#ctx0" brushRef="#br0" timeOffset="90151.62">30308 8037 78 0,'0'0'85'0,"0"0"-1"0,0 0-5 15,0 0-8-15,0 0-4 0,0 0-8 0,0 0 3 16,0 0-15-16,0 0-5 0,0 0-5 0,0 0-8 0,0 0 2 15,0 0-9-15,0 0 1 0,0 0-3 0,0 0-1 16,0 0-12-16,0 0 6 0,0 0-2 16,0 0-5-16,0 0 4 0,0 0 1 0,0 0 2 15,-13 17-6-15,9-11 0 0,-3 1 1 0,0 2 0 16,0 1-6-16,-1-1 0 0,-5 2 3 0,3 2 1 0,0 1 0 16,-2-1 2-16,1-1-8 0,-2 1 1 0,3-1 12 15,-2 1-9-15,2-3 3 0,1-1-1 0,-2 4-1 16,1-6 0-16,2 4-1 0,1-4-1 15,1-2 6-15,1 2 1 0,-1 0-4 0,0-4-3 0,3 3-2 16,3-6 6-16,-7 5-9 0,7-5 16 0,-5 6-4 16,5-6 13-16,0 0 7 0,-5 5-6 0,5-5 2 15,0 0 13-15,0 0 0 0,0 0 6 0,0 0 1 16,0 0-15-16,0 0-4 0,0 0 4 0,0 0-2 16,0 0-5-16,0 0-18 0,10-20 0 0,-5 13-3 15,2 0 3-15,3-2-14 0,3-3 0 0,1 5-5 16,-2 0-3-16,-1 1 4 0,1-1 1 0,1 2-4 15,-2 0 2-15,2 1 0 0,-3 2 1 0,1 0-4 16,-1 1 2-16,0 0-1 0,1 2 4 0,-1 0-9 16,-2 1 11-16,-1-1-4 0,2 2 4 0,-3-1 1 15,1 0 1-15,-2 1 5 0,0 1-7 0,3 0 2 16,-4 0 4-16,-1 3-6 0,1-1 5 0,-1-2-4 16,-3-4 5-16,0 14 1 0,0-4-2 0,0-3-1 15,0-7 17-15,-4 16-23 0,0-9 8 0,2 3 1 16,-2-2-2-16,-2 0 3 0,2-2 2 0,-1-2 1 15,-2 3 6-15,2-1-7 0,-1-2 16 0,-1 0-3 16,1 1 8-16,-2-2-10 0,2-2 10 0,6-1-2 16,-12 5 0-16,7-2-3 0,5-3 2 0,-9 1-7 15,9-1-6-15,0 0-11 0,-15-1-17 0,15 1-15 16,-9-4 1-16,9 4-16 0,-9-2-20 0,9 2-18 16,-6-3-94-16,6 3-197 0,-7-7 88 0</inkml:trace>
  <inkml:trace contextRef="#ctx0" brushRef="#br0" timeOffset="91125.96">29624 8503 42 0,'0'0'70'0,"0"0"2"0,0 0-7 16,0 0-13-16,0 0-5 0,0 0 2 0,0 0-4 15,0 0-5-15,0 0 1 0,-7 0-3 0,7 0 1 16,0 0-2-16,0 0-10 0,0 0 4 0,0 0 3 16,0 0 3-16,0 0-8 0,0 0 5 0,0 0 1 15,0 0-6-15,0 0 6 0,0 0-5 0,0 0-3 16,0 0 3-16,0 0-2 0,0 0-1 0,0 0 6 15,0 0-3-15,0 0-3 0,0 0 9 0,0 0-4 16,0 0-2-16,0 0-2 0,0 0-1 0,0 0 7 16,0 0-9-16,0 0-4 0,0 0 5 0,0 0-6 15,0 0 0-15,0 0 0 0,0 0 9 0,0 0-7 0,0 0 1 16,0 0-2-16,0 0 2 0,0 0 2 16,0 0 3-16,0 0-3 0,0 0 0 0,0 0-2 15,0 0 1-15,0 0-6 0,0 0 2 0,0 0-8 16,0 0 7-16,0 0-6 0,0 0-2 0,0 0-1 15,0 0 1-15,0 0-5 0,0 0 7 0,0 0-4 0,0 0-5 16,0 0 0-16,0 0-4 0,0 0 3 16,26 1-1-16,-15 1-2 0,2-1 2 0,6 1-1 15,1 2 1-15,1-2-3 0,7 4 3 0,1 1-2 16,2 0 0-16,-1 1 0 0,2-3 1 0,2 0 4 0,0 5-7 16,3-3 15-16,-2 0-10 0,-1 0-5 0,2 0 1 15,-3 1-2-15,-2-1 2 0,-2 0 3 16,1-2-3-16,-4 2 2 0,-5-3-4 0,-1 0 1 15,-2 0-2-15,-6 0 1 0,-2-3-2 0,1 2-11 0,-3-2 0 16,-1 0 0-16,-1 1-11 0,-6-2-5 0,10 2-18 16,-10-2-16-16,0 0-10 0,0 0-17 15,0 0-5-15,0 0-20 0,0 0-99 0,0 0-234 16,0 0 104-16</inkml:trace>
  <inkml:trace contextRef="#ctx0" brushRef="#br0" timeOffset="91854.49">29911 8848 129 0,'0'0'124'0,"0"0"-7"0,1-7-3 0,-1 7-4 0,0 0-6 15,0 0-8-15,0 0-6 0,0 0-13 0,0 0-3 16,0 0-11-16,0 0-4 0,0 0-9 16,0 0-6-16,0 0-8 0,0 0 5 0,0 0-9 0,0 0-4 15,0 0-2-15,0 0-2 0,0 0-6 0,0 0 3 16,0 0-9-16,0 0 2 0,0 0-4 0,0 0 5 15,0 0-4-15,0 0 1 0,0 0-6 0,0 0 6 16,0 0-9-16,0 0 4 0,0 0-1 0,0 0 0 16,0 0-1-16,0 0 0 0,0 0-2 0,0 0 0 15,0 0 3-15,0 0-4 0,0 0 4 0,0 0-3 16,0 0 3-16,0 0-2 0,0 0-5 0,0 0 6 16,0 0-1-16,0 0-3 0,0 0 0 0,0 0 2 15,0 0 2-15,0 0 0 0,0 0-9 0,0 0 12 16,0 0-7-16,0 0 1 0,0 0-7 0,0 0 9 15,4-5-5-15,-4 5 5 0,0 0-9 0,0 0 7 16,0 0-3-16,0 0 6 0,0 0-6 0,0 0 5 16,0 0 0-16,0 0-3 0,0 0 2 0,0 0-5 15,0 0 1-15,0 0 6 0,0 0-4 0,0 0 1 16,0 0-2-16,0 0-1 0,0 0 2 0,0 0-3 16,0 0 5-16,0 0-5 0,0 0 0 0,0 0 3 15,0 0 0-15,0 0 3 0,0 0-4 0,0 0 3 16,0 0-5-16,0 0-6 0,0 0-5 0,0 0-1 15,0 0-5-15,0 0-9 0,5-7-3 0,-5 7-2 16,0 0-22-16,0 0 0 0,4-7-30 0,-4 7-25 16,0 0-96-16,1-9-224 0,-1 9 100 0</inkml:trace>
  <inkml:trace contextRef="#ctx0" brushRef="#br0" timeOffset="99528.68">31033 8361 56 0,'0'0'84'0,"0"0"0"16,0 0 3-16,0 0 7 0,0 0-17 0,0 0 3 15,0 0-6-15,0 0-10 0,0 0 8 0,0 0-9 16,0 0-2-16,0 0-6 0,0 0 5 0,0 0-7 16,0 0-2-16,0 0-10 0,0 0 5 0,0 0-12 15,0 0-5-15,0 0 7 0,0 0-6 0,11 10-7 16,-11-10 1-16,14 3 3 0,-1 0-7 0,-1 0 2 15,3-1-15-15,3 2 9 0,1 2-2 0,0-1 0 16,-1-1 3-16,4 2-7 0,-2 1-2 0,1-3 2 16,-1 3-4-16,-2 0 4 0,2-1-15 0,1-1 3 15,-2 1-6-15,-1 0-18 0,0 2-11 0,-3-3-9 16,-2 0-9-16,0-1-5 0,-2 1-26 0,-1-1-8 16,-2-2-8-16,1 3-71 0,-5-2-188 0,1-2 83 15</inkml:trace>
  <inkml:trace contextRef="#ctx0" brushRef="#br0" timeOffset="99782.03">31052 8603 112 0,'0'0'124'0,"0"0"13"15,0 0-4-15,27 3-3 0,-9-1-3 0,0 1 5 16,10 0-13-16,1-3-9 0,0 1-10 16,2 3-9-16,0-1-13 0,-1-2-5 0,2 4-1 15,-4 0-15-15,-5-3-11 0,4 2-9 0,-6-1-19 0,-3 0-15 16,-7-1-35-16,2 1-31 0,-3-2-30 0,-2 2-16 16,-1-3-17-16,-7 0-87 0,8 4-231 15,-8-4 102-15</inkml:trace>
  <inkml:trace contextRef="#ctx0" brushRef="#br0" timeOffset="101574.38">31875 8246 28 0,'0'0'31'0,"0"0"1"15,0 0-2-15,0 0 13 0,0 0-12 0,0 0 7 16,0 0-7-16,0 0-5 0,2-7 10 0,-2 7-15 15,0 0 5-15,0 0 1 0,0 0-6 0,0 0 4 16,0 0-1-16,0 0-2 0,0 0 0 0,0 0-4 16,0 0 1-16,0 0 0 0,0 0 5 0,0 0 4 15,0 0-6-15,0 0 2 0,0 0-2 16,0 0 8-16,2-7-2 0,-2 7-8 0,0 0-5 0,0 0 0 16,0 0 12-16,0 0-12 0,0 0 8 0,0 0 5 15,0 0-7-15,0 0 1 0,0 0 4 0,0 0-10 16,0 0 10-16,0-8-7 0,0 8-2 0,0 0 4 15,0 0-5-15,0 0-3 0,0 0 5 16,0 0-1-16,0 0-9 0,0 0 4 0,0 0-3 0,0 0 0 16,0 0-3-16,0 0 3 0,0 0 5 0,0 0 2 15,0 0-12-15,0 0-2 0,0 0 7 0,0 0-4 16,0 0 7-16,0 0 0 0,0 0-9 0,0 0-1 16,0 0-1-16,0 0 4 0,0 0-13 15,0 0 8-15,0 0 5 0,0 0-2 0,0 0-3 0,0 0-6 16,0 0 3-16,0 0-3 0,0 0-4 0,0 0 9 15,0 0-3-15,0 0-4 0,0 0 21 0,0 0-16 16,0 0 14-16,0 0-16 0,0 0-1 0,0 0-5 16,0 0 5-16,-16 11 1 0,16-11 7 15,-7 11-6-15,3-6 0 0,-1 1 6 0,0 2 0 0,-1 1-6 16,0 1 4-16,-1 1 5 0,1 0-5 0,0-1-3 16,-2 1 4-16,-2 3-5 0,4-4 2 0,-2 3-2 15,0 3 5-15,1-6-7 0,2 0 6 0,-2 6-1 16,2-7 2-16,-1 7 5 0,-1-5-3 0,4 0-7 15,-1-1 4-15,0 0 1 0,3-1 4 0,-2-4-2 16,0 4-8-16,1-2 8 0,2-7-6 0,-4 12 7 16,3-8-2-16,1-4 6 0,0 0 0 0,0 12-12 15,0-12 6-15,-4 6-4 0,4-6 1 0,0 0 5 16,4 8-8-16,-4-8 4 0,0 0-1 0,6 6-4 16,-6-6 6-16,7 6 2 0,-7-6 1 0,7 3-4 15,-7-3 3-15,12 1-5 0,-6 1 8 0,4 0-7 16,-2-2 4-16,5 0-6 0,0 0-6 0,-1 2-2 15,2-5 3-15,4 2 3 0,0-1-13 0,0-1-4 16,-1 2 5-16,1-3 5 0,-1-1 5 0,0-2-2 16,1 1-8-16,-4-3 6 0,3 0 6 0,-3 1 1 15,-2 1 7-15,1-2-2 0,-2 1 4 0,-1 3 8 16,-5-2 7-16,0 3 4 0,1 2 2 0,-3-4-2 16,2 3 5-16,-5 3-4 0,8-8 5 0,-8 8 1 15,5-6 4-15,-5 6-5 0,5-4-4 0,-5 4-1 16,4-5-4-16,-4 5-6 0,0 0 2 0,0 0-5 15,0 0-5-15,0 0-3 0,0 0-2 0,0 0 7 16,0 0-8-16,0 0-2 0,-13 20 8 0,5-11 0 16,-1 4-3-16,0-4-5 0,-3 5 23 0,1 3-8 15,-3 4-11-15,0-5-3 0,3-2 6 0,-1 3-6 16,2-2 7-16,0 0-4 0,-2 2 1 0,3 1-1 16,-2-5-2-16,3 1-19 0,-2-4 9 0,4 0-5 15,0 2-26-15,1 0-1 0,0-4-7 0,0 2-9 16,3-4-16-16,-1 0-9 0,3-6-12 0,-3 13-12 15,3-8-62-15,0-5-181 0,0 0 80 0</inkml:trace>
  <inkml:trace contextRef="#ctx0" brushRef="#br0" timeOffset="102098.33">32334 8490 98 0,'0'0'124'0,"0"0"-9"0,0 0-2 0,0 0-14 15,0 0-23-15,0 0 4 0,0 0-20 0,0 0-17 16,0 0 2-16,0 0 8 0,0 0-12 0,0 0-14 16,0 0 2-16,0 0 0 0,-9 23 1 0,4-12-8 15,2 0 8-15,-3 3-16 0,-1 1-1 0,5 0 15 16,-5-1-26-16,2 1 13 0,-1 0-4 0,-1 1-2 16,2 0 0-16,-2 0 0 0,-1 0 5 0,4-3-6 15,-2 3-1-15,2-4-7 0,-1-1 5 0,2 2-2 16,1-5 4-16,-3 0-9 0,1 2 9 0,3 0-3 15,-2-5 0-15,3-5-2 0,-3 12 7 0,3-12-3 16,-2 8-4-16,2-8 4 0,-1 7-7 0,1-7 1 16,0 0 10-16,0 0 6 0,0 0-16 0,0 0 1 15,0 0 6-15,20-7 2 0,-14 3-6 0,2-4 6 16,2 0-1-16,0 1-7 0,2-5 2 0,1 1-1 16,0-3-2-16,1 0 4 0,-2 1 0 0,1 0-8 15,2-1 16-15,-3 1-14 0,1 2 6 0,-3 3-16 16,-2 0-1-16,1-1 3 0,0 4 1 0,-2-3-9 15,-2 6-23-15,-1-2-9 0,-4 4-16 0,12-2-9 16,-12 2-5-16,9 0-9 0,-9 0-67 0,5 6-167 16,-5-6 75-16</inkml:trace>
  <inkml:trace contextRef="#ctx0" brushRef="#br0" timeOffset="102574.64">32413 8817 2 0,'6'-22'90'15,"-6"22"-4"-15,8-2-8 0,-8 2-8 16,12 0-5-16,-12 0 8 0,13 0-22 0,-5 2-3 0,-1 0-10 15,0 0-2-15,0 2-6 0,0-2 1 0,0 2 2 16,-2-1-8-16,0 3-7 0,1 0-6 0,-1 1-7 16,-1 1 2-16,-2 1 2 0,-1 1 3 0,-2-1-4 15,-3 1-1-15,0-1 0 0,-3-1-1 0,1 4-1 16,-2-4-1-16,1 1 6 0,-7 1 3 0,5-1 6 16,1-2-2-16,0 0-1 0,1-2-3 0,0-2-1 15,4 2 3-15,-4-1-4 0,7-4-5 0,-6 5-3 16,6-5 7-16,-7 7-9 0,7-7 7 0,-1 7-4 15,1-7 0-15,0 0-3 0,10 12 7 0,-5-7-7 16,2 0 6-16,-2-1-9 0,6 4 8 16,-3-2-8-16,0-2 7 0,1 2-8 0,1 2 3 0,-2-1 4 15,-2-1 8-15,-1-1-12 0,1-1 6 0,2 3-12 16,-5-3 11-16,1 3-8 0,-2-2-4 0,-2-5 5 16,4 11 3-16,-4-5 2 0,0-6 0 0,-4 11 4 15,2-5-10-15,-4 0 15 0,-5 1-5 16,1-2-16-16,-3-2 6 0,-6 2-14 0,-2 1-17 15,-8-3-37-15,-2 2-87 0,-4-3-170 0,-1-4 75 0</inkml:trace>
  <inkml:trace contextRef="#ctx0" brushRef="#br0" timeOffset="107386.24">29912 8846 8 0,'0'0'45'0,"0"0"-8"15,0 0-8-15,4-5 4 0,-4 5-3 0,0 0-3 16,0 0-5-16,0 0-4 0,5-5 2 0,-5 5-4 0,0 0-5 15,0 0 2-15,0 0 0 0,5-4 0 0,-5 4-8 16,0 0 5-16,0 0-1 0,8-3 2 0,-8 3-13 16,0 0 8-16,0 0-1 0,5-4 0 15,-5 4-2-15,0 0-2 0,7-3 13 0,-7 3-8 16,7-5 2-16,-7 5 0 0,4-5-2 0,-4 5 0 0,6-3 2 16,-6 3-4-16,5-4 4 0,-5 4-4 0,5-6 1 15,-5 6-3-15,7-6 6 0,-7 6 5 0,6-5 3 16,-6 5-2-16,6-6-5 0,-2 2 1 15,-4 4-2-15,7-7-1 0,-7 7 1 0,5-6 3 0,-5 6 4 16,5-7 6-16,-5 7 4 0,5-4-1 0,-5 4 2 16,0 0-1-16,4-5 3 0,-4 5-11 0,0 0 5 15,0 0-5-15,5-7 2 0,-5 7-6 0,0 0-3 16,0 0-2-16,0 0 4 0,0 0-7 0,0 0 1 16,0 0 1-16,0 0-5 0,0 0 3 0,0 0-3 15,0 0 2-15,0 0-3 0,0 0 1 0,0 0 2 16,0 0-9-16,-9 21 4 0,5-16 5 0,-1 3-1 15,0 0-4-15,1 1-1 0,0 1 1 0,-1 0 7 16,-1 1-6-16,-1 1 4 0,0 1-7 0,0-2 7 16,-2 3 0-16,2-3-1 0,2 0-6 0,-2 1 3 15,2-2-1-15,-3 4 1 0,2-4 0 0,0 0-1 16,1-1 0-16,-1 3 3 0,2-4 1 0,1 1-3 16,-4 1 4-16,5-4 0 0,-2 2-5 0,1-3 2 15,1 2-5-15,2-7 6 0,-5 10-8 0,3-4 11 16,0-1-4-16,2-5 3 0,-4 8 2 0,4-8-4 15,-5 9-4-15,5-9 7 0,-3 5 2 0,3-5-8 16,0 0 1-16,-2 7 6 0,2-7-3 0,0 0-1 16,0 0-5-16,0 0 9 0,-4 6-4 0,4-6 6 15,0 0-16-15,0 0-14 0,0 0-28 0,-1 8-23 16,1-8-62-16,0 0-144 0,0 0 64 0</inkml:trace>
  <inkml:trace contextRef="#ctx0" brushRef="#br0" timeOffset="146416.53">20914 11514 47 0,'0'0'106'0,"0"0"-4"0,5-4-6 0,-5 4-8 0,0 0-3 15,0 0-16-15,0 0 4 0,0 0-17 0,0 0-1 16,0 0-23-16,0 0-22 0,0 0-16 0,0 0-6 16,0 0-5-16,0 0-13 0,0 0-19 0,10 12-20 15,-10-12-37-15,4 4-116 0,-4-4 52 0</inkml:trace>
  <inkml:trace contextRef="#ctx0" brushRef="#br0" timeOffset="204577.21">22243 9161 26 0,'5'-7'47'0,"-5"7"5"0,5-7-3 0,-5 7-6 16,6-6 5-16,-3 2-9 0,-3 4-2 0,5-6 6 16,-5 6-5-16,4-5 6 0,-4 5 1 0,0 0 3 0,5-7-9 15,-5 7-2-15,0 0 2 0,5-5 0 16,-5 5-8-16,0 0 1 0,0 0 7 0,4-5-9 15,-4 5 0-15,0 0-4 0,0 0 2 0,0 0-2 0,0 0-1 16,0 0 0-16,0 0-6 0,0 0 2 0,4-6 0 16,-4 6-4-16,0 0-6 0,0 0 1 15,0 0 8-15,0 0-4 0,0 0-8 0,0 0-8 0,0 0 1 16,0 0 5-16,0 0-7 0,0 0 1 0,0 0 3 16,0 0-6-16,0 0 4 0,0 0-1 0,0 20 4 15,-1-12-5-15,-1 4-2 0,1 0 8 0,0 0-5 16,-4 5 7-16,2 0-10 0,-1 1 5 0,2 2-7 15,-3-3 4-15,2 2 1 0,-2 5 2 0,-3 0-3 16,5-6 6-16,-1 1 8 0,0 0-14 0,1 1 0 16,-2 0 5-16,2-3-2 0,1 1 3 0,-1-1-7 15,2-2 6-15,-4-2-3 0,4-2-3 0,0 1 4 16,-1-2-1-16,2 0 0 0,0-10-3 0,0 12 1 16,2-7 4-16,-2-5 0 0,2 9 6 0,1-6 0 15,-3-3-3-15,8 6-1 0,-8-6 5 0,11 0 0 16,-11 0-3-16,20-8 0 0,-8 2-2 0,4-2-3 15,1-3 8-15,-1 0-10 0,6-7 10 0,0 2-3 0,0-1 5 16,1 0 4-16,-4-1 4 0,3 0 0 16,-3-1 9-16,-5 6-2 0,2 0 2 0,-1 1 4 0,-3 0 0 15,-3 3 8-15,0 0 0 0,-1 2-11 16,1 0-1-16,-3 2-6 0,1-1 1 0,-4 2-3 0,1 0-1 16,-4 4-6-16,7-6 0 0,-7 6-9 0,6-4-3 15,-6 4-24-15,0 0-11 0,0 0 2 0,0 0-7 16,0 0-22-16,0 0-20 0,12 8-1 15,-12-8-18-15,2 11-21 0,-2-5-83 0,0 2-219 0,0 1 97 16</inkml:trace>
  <inkml:trace contextRef="#ctx0" brushRef="#br0" timeOffset="205197.89">22566 9631 57 0,'0'0'95'0,"1"-14"-3"0,-1 14-16 15,7-7-11-15,-2 4-2 0,-5 3-20 0,15-10 8 16,-8 6-5-16,-1 1 4 0,3-1-19 0,2 1 3 16,1 2 4-16,-2 0-15 0,2 1 5 0,-3 0-19 15,-2 1 19-15,1 2-13 0,0 0-4 0,-3 2 5 16,1 1-7-16,-1 0 0 0,0 4 4 0,-3-2-6 16,-1 4 0-16,-2-1 1 0,-1 0-5 0,-5 3 6 15,0 2-8-15,-2 0 7 0,-1-2-5 0,-1 0 7 16,-2 1-10-16,2-3 4 0,-4 1-6 0,3 1 5 15,3-5 7-15,0-2-6 0,0 1 4 0,-1-2-3 0,3 1-3 16,1-2 2-16,2 0-1 0,4-5 1 16,-5 8-8-16,1-4 1 0,4-4-1 0,0 0 3 15,8 14-2-15,-3-11 8 0,2 3-5 0,4-2-2 16,0-1 0-16,6 1 6 0,1 3-5 0,-2-4 8 0,2 3-7 16,3-3 4-16,-5 3-1 0,5-4-2 0,-3 4-5 15,1 1 2-15,1-3-7 0,-3 3 5 16,-3-3 2-16,0 4 5 0,-3-3-5 0,0 1 0 0,-4 0 0 15,1 1 12-15,-2-1-10 0,-2 0 0 0,-4-6 6 16,3 13 4-16,-2-6-20 0,-1-7 18 0,-9 15 7 16,-1-7-13-16,-4 1 21 0,-3-1-12 0,-2 1 9 15,-7 3-7-15,-2-3 8 0,0-1-22 0,-2 0 16 16,-2-1-1-16,0-3 1 0,0 1 2 0,-2-3-1 16,2 0-8-16,-1-2 12 0,4 0-9 0,-1-2 2 15,2 2 0-15,9 0-11 0,1-1 1 0,3 0-9 16,3-4-3-16,2 2-23 0,1-1-12 0,4 0-35 15,3-2-103-15,2-4-196 0,3-1 87 0</inkml:trace>
  <inkml:trace contextRef="#ctx0" brushRef="#br0" timeOffset="205539.54">23615 9847 62 0,'0'0'155'0,"0"0"-18"0,0 0-18 0,0 0-16 15,-7 2-17-15,7-2-5 0,0 0-15 0,0 0 1 0,0 0 1 16,0 0-7-16,15 9-8 0,-5-8-12 16,8 3 2-16,1 1 3 0,1 1-4 0,8-2-9 15,0-1-1-15,0 3-13 0,0 1 5 0,0-4-5 16,-1 3-4-16,0-2-8 0,-8 0-19 0,1 1-17 0,-3 0-23 16,0 0-15-16,-6 1-17 0,2-3-14 0,-8 1-76 15,0 0-187-15,0 2 84 0</inkml:trace>
  <inkml:trace contextRef="#ctx0" brushRef="#br0" timeOffset="205733.58">23529 10103 54 0,'19'4'115'0,"-1"0"-6"0,10 2-30 0,1-4-15 15,4 1-22-15,2 0 7 0,1-2-21 16,1-1-3-16,0 1-5 0,0 0-19 0,1-1-13 0,2-1-14 16,-3 2-24-16,-1-2-33 0,-2-4-91 0,-1 2 41 15</inkml:trace>
  <inkml:trace contextRef="#ctx0" brushRef="#br0" timeOffset="206193.12">24323 9804 113 0,'0'0'116'0,"0"0"-8"15,0 0-20-15,0 0-5 0,0 0-9 0,0 28-1 16,-3-18-14-16,1 3-6 0,0 6-5 0,-2 1 2 15,-1 4-12-15,-2 3 9 0,5-1-12 0,-6 0-2 16,3 3 3-16,-2 1-15 0,1-2 6 0,1 1-4 0,1-2 0 16,0 0-4-16,3-2-4 0,2 0-3 15,-1-9 4-15,3 1 2 0,0-2-4 0,1-4 5 16,-1-2-12-16,4-1 7 0,2-2 2 0,1-1-8 16,-1-2-1-16,2 0 11 0,1-4-4 0,6-3-2 0,1-5-3 15,0-1-2-15,5-7-1 0,-1-1 4 0,0-1-3 16,-2-2 6-16,-2-3-8 0,1 2 8 15,0 1-7-15,-2-1 11 0,-6 9 5 0,0 0 15 0,-2 1 18 16,-1 2 6-16,-5 5 4 0,1 0-5 0,-1-1-8 16,0 2-13-16,-4 4 0 0,5-8-9 0,-5 8-5 15,0 0-2-15,0 0-2 0,0 0-2 0,0 0 1 16,5 21-5-16,-5-10 1 0,-3 1-1 0,1 5-4 16,0 2 2-16,0 0-5 0,-1 7-8 0,1-1-11 15,0 2-2-15,0 1-18 0,2-2-16 0,0 2-20 16,0-4-19-16,2 2-21 0,1 1-20 0,0-2-142 15,-6-6-289-15,3 0 129 0</inkml:trace>
  <inkml:trace contextRef="#ctx0" brushRef="#br0" timeOffset="207119.83">25659 9447 6 0,'-9'-1'53'0,"9"1"-6"0,0 0-4 0,-14 0-4 16,14 0-5-16,0 0-6 0,-13 1-5 0,7 1 5 0,-1 0-6 16,7-2-1-16,-16 9-5 0,7-4-1 0,-4 2 0 15,3 0 0-15,-7 4-5 0,3 0-1 0,-9 6 5 16,4-2-5-16,-4 4 7 0,-4 0-4 16,0 2 6-16,2 2 2 0,-2 1-10 0,1-1 3 0,-3 3-8 15,-3 9 6-15,6-10-6 0,-4 12 1 0,0 3-1 16,4-2 9-16,-1 2 5 0,3 4 0 0,1 0-7 15,1 4 2-15,1 0 0 0,5 4 0 0,0 3 3 16,-2-3-10-16,3-1 5 0,6 3-2 0,-1 4 7 16,0-2 0-16,3 25-5 0,5-24-2 0,2 0-4 15,1 1-3-15,4 21 9 0,-1-23 0 0,5 1-11 16,1 1-5-16,0 2 12 0,4-2 1 0,2-1-4 16,0-2 1-16,1-2 1 0,2 0-6 0,-4 2-4 15,3-1 8-15,3-3 3 0,-5 0-4 0,2-1-2 16,-1-5 1-16,-2 3-3 0,-2-14 6 0,1 0-2 15,-2-2 6-15,-1-1-4 0,-1-3-7 0,1 0 1 16,-2-2 1-16,0-7 2 0,-5 0 8 0,3-5-16 16,-2-2-8-16,-1-2-8 0,0 0-17 0,-2-3-14 15,2-1-77-15,-4-6-140 0,6 4 62 0</inkml:trace>
  <inkml:trace contextRef="#ctx0" brushRef="#br0" timeOffset="-211517.65">25812 9940 61 0,'4'-8'80'0,"-4"8"-3"0,3-4 3 15,-3 4 3-15,0 0 6 0,5-9-4 0,-5 9-11 0,0 0 1 16,6-8-7-16,-6 8-4 0,0 0-5 0,2-4-8 16,-2 4-3-16,0 0-4 0,0 0-9 0,0 0-5 15,2-7 7-15,-2 7-9 0,0 0-5 0,0 0-4 16,0 0-3-16,0 0-1 0,0 0-2 0,0 0 0 15,0 0-4-15,0 0-2 0,0 0-4 0,0 0 3 16,3 19 5-16,-5-9 0 0,2 10-8 0,-2-1 0 16,-1 4 7-16,-1 4-5 0,2-2 1 0,-3 1-4 15,-2 4 4-15,1-4-7 0,-1 3 2 0,2-1 0 16,-2 1-3-16,0-3 0 0,1 4 10 0,0-4-5 16,-2-2 0-16,3 0 0 0,3-7-2 0,-4 0-8 15,2-1 9-15,2-4-1 0,-1 0-3 0,1-1-2 16,0-1 3-16,-3-4 2 0,5 2-5 0,0-8 2 15,-2 9 7-15,2-9-4 0,-1 8 2 0,1-8 2 16,0 0-2-16,0 0-2 0,0 0 3 0,0 0-4 16,0 0 1-16,23-22-2 0,-12 6 4 0,3 1-5 0,1-9 7 15,3-1 7-15,1-4-12 0,2 2 5 0,0 0-1 16,0-2-3-16,-2 2 8 0,0 5-1 0,0-2 8 16,-2 2-3-16,-5 6 1 0,0 0-3 15,1 3 2-15,-3 0 6 0,-1 3-7 0,-1 1-3 0,1-1 0 16,-5 4-5-16,2-1-1 0,-2 4-7 0,-4 3-11 15,5-7-10-15,-5 7-11 0,4-6-23 0,-4 6-17 16,0 0 2-16,6-3 4 0,-6 3-7 0,0 0-14 16,0 0-78-16,6 16-183 0,-4-10 82 0</inkml:trace>
  <inkml:trace contextRef="#ctx0" brushRef="#br0" timeOffset="-210849.69">26102 10425 73 0,'-5'-10'84'0,"5"10"-5"15,-2-5-4-15,2 5-12 0,-7-3-10 0,7 3 3 0,0 0-10 16,-15-2-3-16,15 2-8 0,-14 2-3 0,8 0-6 16,-3 2 0-16,-1 1-2 0,-1-1 0 0,2 3-6 15,0 3-1-15,-2 2-3 0,-2 0 1 0,3 2 0 16,1-1-5-16,-1 0 4 0,2 2-5 0,-1 0 7 16,5 2-15-16,0-3 6 0,0-2-1 0,3 0 2 15,1-1-2-15,0-2 4 0,0 2-6 0,3-1 8 16,1-2-2-16,0-2-1 0,1 1-6 0,-1-2 0 15,3 0 8-15,0-1-6 0,0-3 3 0,3 1-7 16,2-4 2-16,-1-1 0 0,-2 3 7 0,1-7 0 16,2 0-8-16,2-2 1 0,-3 1 3 0,2-3-5 15,1-1 6-15,-7 3-3 0,4 0 16 0,-4-2 15 16,0 3-5-16,0-1 5 0,-1 1 1 0,-2 0-2 16,0 2 2-16,0 1 3 0,-4 5 5 0,4-7-4 15,-4 7-7-15,2-7-2 0,-2 7-12 0,0 0-2 0,5-7-2 16,-5 7-2-16,0 0 1 0,0 0-4 0,0 0-4 15,0 0-7-15,0 0 8 0,0 0-1 16,0 0 0-16,0 23-5 0,0-11 3 0,0-2-6 16,-2 5 9-16,4-2-3 0,-2-1 5 0,4 2-1 0,0 2-15 15,-2 0-18-15,6 1-3 0,-4-4-13 0,1 3-7 16,-1-6-22-16,5 6-12 0,-2-7-28 0,2 4-85 16,0-2-210-16,-1-3 94 0</inkml:trace>
  <inkml:trace contextRef="#ctx0" brushRef="#br0" timeOffset="-209485.58">26612 10513 78 0,'0'0'79'0,"0"0"-7"0,0 0-8 0,-3-6 0 16,3 6-6-16,0 0-2 0,0 0-9 0,0 0 0 0,0 0 0 15,0 0-2-15,0 0-17 0,0 0 1 0,0 0-2 16,0 0 0-16,0 0-12 0,0 0 2 0,0 0-1 16,0 0 7-16,0 0-10 0,0 0-4 15,0 0 2-15,0 0-3 0,0 0 8 0,0 0 0 0,0 0-5 16,21-4-7-16,-21 4 1 0,19 4-6 0,-7-4 7 15,1 2 0-15,6 0-3 0,-2 1 5 0,4-1-2 16,-3 0 2-16,4 1-5 0,5 0 4 0,-5-1-9 16,1 1-1-16,3 1-10 0,2-1-6 0,-1 1 6 15,-5-2-17-15,-1-1-13 0,-4 2-5 0,4 0-15 16,-2-1-61-16,-5-1-135 0,-3-1 60 0</inkml:trace>
  <inkml:trace contextRef="#ctx0" brushRef="#br0" timeOffset="-209213.69">26863 10361 70 0,'0'0'76'0,"0"0"-5"16,0 0-1-16,0 0-4 0,0 0-11 0,-4 14-11 15,4-14 2-15,0 15-1 0,0-5-1 0,0 0-4 16,0 2-4-16,0 3-4 0,-3 2 4 0,3-2-24 16,0 2 16-16,-2 1-5 0,-2-1 1 0,0-1-1 0,1 1-3 15,-2 1 4-15,1 0-6 0,-1 0-12 16,3 0-8-16,-2-1-5 0,-1-2-23 0,3-2-4 16,0 3-14-16,0-4-14 0,0-3-59 0,2 2-132 15,0-2 59-15</inkml:trace>
  <inkml:trace contextRef="#ctx0" brushRef="#br0" timeOffset="-208951.65">27227 10481 63 0,'0'0'150'0,"0"0"-24"0,4-4-12 0,-4 4-11 15,0 0 0-15,0 0-21 0,0 0-7 0,-13 20-10 16,9-10-8-16,-4 0-1 0,0 6-11 0,-1-3 2 16,2 3-6-16,0 1 2 0,-4 8-14 0,0-3 1 15,-1-5-5-15,4 5-4 0,1-3-32 0,1-2 6 16,-2 2-2-16,2-3-1 0,3-2-16 0,-1-2-19 16,4 1-6-16,2-2-15 0,-2-1-2 0,3-2-10 15,-1-2 4-15,2-2-70 0,4 0-153 0,-4-1 67 16</inkml:trace>
  <inkml:trace contextRef="#ctx0" brushRef="#br0" timeOffset="-208632.85">27308 10627 41 0,'2'-8'136'0,"-2"8"-7"0,0 0-15 0,0-9-22 16,0 9-1-16,0 0-7 0,0 0-14 0,0 0-2 15,0 0-9-15,-23 9-3 0,19-2-3 0,-4-1-7 16,0 4-1-16,4 1-14 0,-3 3-5 0,-1 2 5 15,1 0-1-15,2-1-2 0,5 0-9 0,-1 1-1 16,1-5-5-16,0 2 3 0,1-2 2 0,4-1 2 16,-1 0-17-16,1 0 8 0,-1-2-2 0,3-3 3 15,1 1-10-15,2-2-5 0,1-2 2 0,0-2-3 16,2-2-7-16,-3 2 8 0,3-5-6 0,-2-4 5 16,2-1-14-16,1-2 12 0,-5 1-11 0,0-3 1 0,2-2 12 15,-4-1-19-15,0 1 9 0,-3 1 4 0,-2-1-6 16,-2 1 11-16,0 0-11 0,-4 3-3 15,0 1 1-15,-3 1 8 0,1 4-11 0,-4-3-4 0,3 2-1 16,-1 1-7-16,-1 2-9 0,-1 2-6 0,3 0-6 16,7 2-6-16,-14 1-8 0,6 1-61 0,8-2-138 15,-13 7 62-15</inkml:trace>
  <inkml:trace contextRef="#ctx0" brushRef="#br0" timeOffset="-208388.53">27681 10768 161 0,'0'0'151'16,"6"-4"-16"-16,-6 4-9 0,0 0-23 0,0 0 3 15,19 4-14-15,-8-3-13 0,1 3-10 0,2 0-2 16,4 1-8-16,2-1-9 0,1 1-1 0,-3 0-11 15,5-1-28-15,4 1-5 0,1-1-5 0,0 3-16 16,-1-5-20-16,-4-1-24 0,-2 1 1 0,0-2-8 16,-1-3-20-16,0 1-76 0,-3 0-176 0,0-3 78 15</inkml:trace>
  <inkml:trace contextRef="#ctx0" brushRef="#br0" timeOffset="-208044.65">28175 10442 16 0,'0'0'107'0,"0"-9"-11"0,0 9-12 15,0 0-10-15,0 0-1 0,0 0-12 0,0 0-7 16,0 0-9-16,-3 31 5 0,2-12-5 0,-1 1-10 0,-1 5-1 16,-2 0-11-16,3 0 1 0,-2 4-1 0,-1 1 2 15,1 0-12-15,-2-3 10 0,3 2-5 0,-4-1 3 16,4-1-5-16,-1-1 7 0,-1-2-8 0,2-6-5 15,2 0 8-15,-1-6-9 0,0-1-5 0,0-2 4 16,0-1 6-16,1-2-8 0,1-6 0 0,0 10 2 16,0-10-3-16,0 0-2 0,0 0 3 0,0 0 4 15,0 0-9-15,25-16 2 0,-12 0 3 0,1 0 5 16,4-5-17-16,0-2 10 0,4 2 6 0,-1 0-6 16,1-3-2-16,-2 2 5 0,1 1-8 0,-1 3 6 15,-2 0-13-15,-2 6-6 0,-1 0-6 0,-1-1-5 16,-3 8-8-16,0-3-5 0,-1 1-13 0,-2 3-17 15,-1 0-20-15,-1 1-47 0,-6 3-146 0,10-3 66 16</inkml:trace>
  <inkml:trace contextRef="#ctx0" brushRef="#br0" timeOffset="-207479.65">28500 10683 79 0,'0'0'92'0,"0"0"-7"0,0 0-9 16,0 0-17-16,0 0 5 0,0 0-6 0,0 0-3 15,0 0 10-15,6 17-9 0,-6-17-6 0,-6 17-1 16,3-7-12-16,1 2 2 0,-4 7 0 0,1-2-10 0,-2-2-6 16,-1 2-9-16,-1 0 13 0,1 0-7 0,-1-1-5 15,1 1 2-15,0-3-7 0,-1 2 13 0,-1-3-13 16,5-3 6-16,-3-1-5 0,3-2 4 0,-1 0-3 15,1-3-1-15,2 1 7 0,3-5-7 0,-6 6 3 16,6-6 9-16,-3 6 5 0,3-6 0 0,0 0-3 16,0 0-3-16,0 0-8 0,0 0-2 0,8-25-15 15,-1 16 3-15,2-1 1 0,3-2 7 0,2 1-16 16,-2 0 5-16,1 4-4 0,-3-1-1 0,-2 1 0 16,3 3 1-16,-2-1 7 0,0 1 0 0,-1 3-13 15,1 1-4-15,-1-2 3 0,-8 2 3 0,15 3 3 16,-7 1 4-16,-1 1-11 0,-1-1 10 0,-1 2 5 15,-3 0-7-15,2 2 3 0,-4 2-1 0,5-1-10 16,-5 1 5-16,-3 2 13 0,1-1-8 0,0 0 0 16,-2-1-5-16,-1 1 8 0,-1-3 3 0,-1 1 8 15,-1 0-12-15,0 0-22 0,1-1-7 0,-5-4-6 16,1 0-16-16,-1 0-21 0,-2-1-84 0,1 0-172 16,-2-4 76-16</inkml:trace>
  <inkml:trace contextRef="#ctx0" brushRef="#br0" timeOffset="-206433.16">25821 10924 56 0,'0'0'110'0,"0"0"-14"15,0 0 2-15,0 0-17 0,0 0-7 0,0 0-3 16,0 0-3-16,0 0-11 0,0 0-7 0,0 0-12 16,0 0 1-16,0 0-6 0,0 0 5 0,0 0-8 15,25 2-5-15,-13 1-15 0,5 1 18 0,3 0-11 16,0 2 5-16,11-1-15 0,4 2 5 0,-1 3 2 16,16 0-4-16,0 4 2 0,5-2-1 0,3 1-1 15,2 0-1-15,4 2 0 0,25 7 7 0,-24-6-5 16,30 4 1-16,-3 1-10 0,0 3 7 0,-27-10-3 15,31 8 4-15,1-2 0 0,-1 2 6 0,-8-2-2 16,0 2 5-16,-23-9-10 0,27 9-15 0,-4 0 7 16,-25-7 1-16,-3-1 7 0,-3 2 1 0,-1-2-7 15,-1 0 0-15,-3 0 0 0,-18-5 1 0,1 5 1 16,-3-3-1-16,-5-2-2 0,0 1-11 0,-8-3 12 16,-4-1 0-16,-4-4-9 0,-4-1-2 0,2 0-18 0,-5 2 2 15,-4-3 4-15,0 0-10 0,0 0-15 0,0 0-19 16,0 0-26-16,-25-5-76 0,8 1-180 15,-4-2 81-15</inkml:trace>
  <inkml:trace contextRef="#ctx0" brushRef="#br0" timeOffset="-204239.21">26533 11568 132 0,'0'0'152'0,"1"-8"-11"16,-1 8-20-16,0 0-6 0,0 0-22 0,4-6-11 15,-4 6-12-15,0 0-5 0,0 0-8 0,0 0-6 16,0 0 1-16,0 28-6 0,-2-16-10 0,0 5-2 16,4-1 2-16,-2 10-11 0,-2-6 3 0,1 4-7 15,1 1 11-15,0 0-13 0,0-7-2 0,0 0-16 16,0 0 6-16,3-1 7 0,-1 0-3 0,0-6-5 0,0 2-9 15,2-4-6-15,-4-2 4 0,1 0-3 16,3-2 6-16,-4-5-4 0,8 7 4 0,-2-7-4 16,-6 0-4-16,0 0 7 0,19-10-5 0,-7 3-5 0,-1-5 3 15,2-3 4-15,-3-2-10 0,3 2-1 0,-4 0 7 16,5-1 7-16,-6 1-1 0,-1 1 12 16,2 3-2-16,-4 1 4 0,-1 3 0 0,1 1 4 15,-1 1 7-15,-2-1-11 0,-2 6-8 0,5-6 1 0,-5 6 2 16,0 0-4-16,0 0-4 0,0 0 1 0,7 14 7 15,-7-3 1-15,2 0 3 0,-4 6-10 0,4 2 7 16,0 7-3-16,-2-1-4 0,0 1-1 16,5 0-7-16,-1 1-7 0,0 0-8 0,3-2-18 0,3-1-7 15,0 2-17-15,1-1-18 0,3-3-9 0,-1 1-82 16,3-1-191-16,-2-8 85 0</inkml:trace>
  <inkml:trace contextRef="#ctx0" brushRef="#br0" timeOffset="-203715.58">29175 10826 17 0,'0'0'53'0,"0"0"-3"0,0 0-7 0,6 20 5 16,-6-8-7-16,1 7-1 0,0 8-3 0,1 5-2 15,-2 16-3-15,0 0-4 0,-3 3-3 0,-3 5 7 16,1 0-5-16,-3 3-4 0,-7 22-5 0,1-2 4 15,1-20 4-15,-8 30-6 0,0-8-1 0,-5-5 0 16,6-19-7-16,-10 22-1 0,6-23 4 0,-14 20-6 16,7-22 0-16,-18 17 2 0,15-23 7 0,-5 0-10 15,-4-5 6-15,-4 0-15 0,-6-9-2 0,-4 0-1 16,-21 5 5-16,22-17-13 0,-3-4-6 0,-4-1-9 16,3-7-15-16,-2 1-12 0,-4-8-47 0,-27-3-108 15,33-1 48-15</inkml:trace>
  <inkml:trace contextRef="#ctx0" brushRef="#br0" timeOffset="-195191.15">21844 12352 62 0,'3'-5'112'0,"-3"5"-8"15,7-10-5-15,-3 3 2 0,-1 3-9 0,1-3-3 16,-1 2-13-16,1 0-2 0,-4 5 3 0,8-9-8 16,-8 9-11-16,4-6 4 0,-4 6-8 0,5-4-8 15,-5 4-5-15,0 0-5 0,4-8 0 0,-4 8-5 16,0 0-2-16,5-4-8 0,-5 4 7 0,0 0-10 16,0 0-12-16,0 0 0 0,0 0 3 0,0 0-7 0,0 0 8 15,0 0 0-15,5 19-5 0,-6-9-4 0,-1 1 3 16,0 1-4-16,2 8 1 0,-4 3 3 15,0 4 2-15,3 0-2 0,-2 1-4 0,-3 2 4 16,0 0-2-16,-1 0-9 0,2 0 11 0,0-1-4 0,0 0 3 16,1 0-1-16,-1-3 1 0,1-1-5 0,1-7 2 15,0 1 5-15,0-1-5 0,0 0 2 0,2-3 9 16,0-3-12-16,0-3-8 0,-1 1 9 0,2-5 0 16,0-5 0-16,-1 12 6 0,1-12 0 0,-2 7 2 15,2-7 1-15,0 0 2 0,0 0-4 0,0 0-1 16,0 0 5-16,19-19-7 0,-8 5-1 0,2 0 5 15,1-9-2-15,3-1 1 0,1-1-6 0,2-3 3 16,-1 2 3-16,0 0-4 0,-2-1 2 0,0 4-1 16,-1-1-4-16,-4 7-3 0,0 4 8 0,-3 0-2 15,-1 3-10-15,-3-1 10 0,4 3-4 0,-5 4-4 16,1-2 4-16,-1 3-17 0,1-1-17 0,-5 4-9 16,0 0-2-16,11-4-9 0,-11 4-12 0,0 0 3 15,8 8-9-15,-8-8-1 0,4 13-11 0,-4-3-16 16,0 1-57-16,-2 0-172 0,2 0 77 0</inkml:trace>
  <inkml:trace contextRef="#ctx0" brushRef="#br0" timeOffset="-194613.69">22058 12871 87 0,'0'0'87'0,"6"-10"1"0,-1 5-21 0,1 2-7 15,1 0-3-15,-1-1-7 0,7 2-5 0,-3-1-6 16,2 2-2-16,2 0 6 0,-1 1-16 0,1 0-4 15,-3 1-5-15,1 2 10 0,-1-1-12 0,-2 2 6 16,-2-2-7-16,1 4-7 0,-1-1 0 0,-3 1 3 16,-1 2-3-16,0 2 9 0,0-2-11 0,-3 3-1 15,-2-2 3-15,-2 1 5 0,-2 2 7 16,-3 1-7-16,-1 0 7 0,1-4-8 0,-3 5 8 0,-2-4-9 16,2 0 5-16,-2 0-1 0,2-1-1 0,1-2-5 15,-1-1-2-15,3 1 4 0,3-2-3 0,-3 0 4 16,4-1-12-16,0-2 11 0,5-2-14 0,-6 5 3 15,6-5 3-15,-3 7 8 0,3-7-6 0,-2 9-5 16,2-9 5-16,3 11-1 0,1-5-5 0,2 3 7 16,1-2 0-16,1 1-4 0,0 0-1 0,2-1 1 15,-1 2 0-15,4 0-5 0,0 0-4 0,-3 0 7 16,-2-2-1-16,-1 2 0 0,1-1 3 0,0 0-4 16,-3-1-7-16,-1 0 10 0,-2 0 7 0,0 0-6 15,0-1-8-15,-2-6 2 0,-4 13 8 0,-1-7-8 16,-3 2 6-16,-7 3 9 0,0-2-17 0,-6-2 10 15,1 1 1-15,-8-2-9 0,-2 0 17 0,0-1-10 16,0-1-3-16,1-3-1 0,2 1-1 0,0-1 5 16,9-1-6-16,0-1-1 0,2-3-17 0,3 2 11 15,-1-2-13-15,4 1-18 0,0-1-13 0,3 0-21 16,3-2-77-16,1 1-165 0,3-5 72 0</inkml:trace>
  <inkml:trace contextRef="#ctx0" brushRef="#br0" timeOffset="-193994.75">23090 12959 11 0,'0'0'87'16,"0"0"-5"-16,0 0-2 0,0 0-12 0,0 0-8 16,0 0-1-16,0 0-4 0,0 0-5 0,0 0-9 15,-2-10-4-15,2 10 3 0,0 0-7 0,0 0 2 16,0 0-1-16,0 0 7 0,0 0-12 0,0 0 0 15,0 0 0-15,0 0-2 0,0 0-3 0,0 0-3 16,0 0 7-16,0 0-15 0,0 0 6 0,0 0 4 16,0 0-11-16,0 0 0 0,0 0 1 0,0 0-2 15,0 0-3-15,0 0-2 0,0 0 0 0,0 0 7 16,14 8-6-16,-4-7 2 0,4 0-2 0,-1 2 4 16,3 1-5-16,5-2-3 0,-3 2 12 0,2 0-12 0,2-1 5 15,5 4-1-15,0-3-8 0,-7 0 15 16,2 0-6-16,-2-1 0 0,1 0-2 0,0 2-2 15,-1-2 0-15,-3 0-6 0,-2 5 4 0,-2-4 1 0,-1-2-3 16,-3 3-4-16,2-2-8 0,-3 3-14 0,0-5-10 16,-4 1-17-16,-4-2 7 0,10 5-14 15,-10-5-17-15,0 9-15 0,0-9-50 0,0 0-155 16,-12 12 69-16</inkml:trace>
  <inkml:trace contextRef="#ctx0" brushRef="#br0" timeOffset="-193728.89">23026 13136 27 0,'20'11'82'0,"-10"-9"-9"0,2 0-8 15,8 1-1-15,-2 1-2 0,8 1-14 0,4 0-2 16,0 2 10-16,1-3-5 0,0 0-3 0,-2 2-9 15,-1-1 3-15,0-2-15 0,-6 1-2 16,-4 0-2-16,1 2 1 0,-2-3-6 0,-3-1 5 0,-3 0-8 16,-3 1-10-16,1-1-10 0,-3-1-26 0,1 1 10 15,-7-2 0-15,5 4-4 0,-5-4-3 0,0 0-10 16,0 0-9-16,-12 10-9 0,5-7-43 0,-2-1-106 16,-1 0 46-16</inkml:trace>
  <inkml:trace contextRef="#ctx0" brushRef="#br0" timeOffset="-192724.04">23975 12809 33 0,'0'-9'144'0,"0"9"-7"16,0-11-12-16,0 11-11 0,2-10-9 0,-2 10-12 15,0 0-4-15,0-10-26 0,0 10 5 0,0 0-9 16,0 0-10-16,0 0-4 0,0 0-8 0,0 0-5 16,0 0 2-16,0 0-7 0,10 31-5 0,-6-17 1 15,-1 6-3-15,-2 7-3 0,2 1 1 0,-2 0-1 16,-2 5 0-16,2-1-6 0,-1 3-3 0,-1 10 5 15,-2-11-6-15,2-2 1 0,1-1 2 0,-3 2 0 16,-1-2 2-16,2-1-7 0,-1-4 3 0,1 0-7 16,2-6 0-16,-2-2 2 0,-1-3 3 0,1-4-5 0,1 1-1 15,1-3 0-15,-1-1 4 0,1-8 1 16,0 9 7-16,0-9-4 0,0 0 2 0,0 0 4 0,0 0-6 16,0 0-2-16,0 0 2 0,10-20-4 0,-5 4 1 15,3-7 7-15,2-2-2 0,0 0 5 0,2-4-1 16,0 0-1-16,0-2-3 0,1 1-4 0,2 1-1 15,1 2-1-15,0 2 3 0,-3-1-1 16,2 3 1-16,-6 6-3 0,1 3-10 0,-1-1-11 0,-1 1-2 16,0 6-14-16,-2-1-7 0,0 3-5 0,-2 3-12 15,1-2-12-15,-5 5-5 0,9-3 5 0,-9 3-15 16,0 0 6-16,13 11-1 0,-10-8-20 0,-2 9-55 16,0 0-166-16,-1 6 74 0</inkml:trace>
  <inkml:trace contextRef="#ctx0" brushRef="#br0" timeOffset="-192224.58">24271 13369 28 0,'-5'-4'90'0,"-2"-4"7"0,2 2-16 0,-2 3-6 16,-1-1-4-16,0 3-9 0,-3-1-17 0,11 2 5 0,-21 5-4 15,10-1-9-15,-4 4-3 0,4 0 3 16,-1 5-11-16,-1-2 0 0,1 3-6 0,3 2-4 16,-1-3 9-16,1 1-13 0,4 3 0 0,1-5 4 15,0 1-3-15,3-2 0 0,0 0 0 0,2 0-7 0,0-2 9 16,2 4 4-16,0-4-6 0,2-2-4 0,2 1 0 15,2-3-12-15,-2 1 23 0,-1-2-8 16,2-1 4-16,2-3-2 0,-2 0 0 0,3-1 6 16,-2-3-3-16,0-1-3 0,0-2 5 0,2 0-7 0,-2-2-7 15,3-3 9-15,-3 1 9 0,-1 0-4 0,-3 3 9 16,2-4-2-16,0 3 4 0,-1 0 19 0,-2 0-13 16,-3 1 4-16,3 2 2 0,-4 6 3 0,5-9-4 15,-2 4-7-15,-3 5-8 0,6-7-2 0,-6 7 0 16,0 0-8-16,1-5-1 0,-1 5-6 0,0 0 5 15,0 0-3-15,0 0 1 0,7 18-8 0,-5-9-1 16,1 3 6-16,-1-1-5 0,0 0-2 0,-1 5 13 16,2 2-10-16,-2-4 3 0,0 2-5 0,2-1-15 15,-1-1-14-15,2 2-13 0,-3 0-8 0,2-4-24 16,1 1-7-16,0 3-23 0,-1 0-20 0,1-5-98 16,-1 1-237-16,4-3 105 0</inkml:trace>
  <inkml:trace contextRef="#ctx0" brushRef="#br0" timeOffset="-191030.83">24741 13386 28 0,'0'0'98'0,"-1"-7"-13"0,1 7 8 0,0 0-12 16,0 0 16-16,0 0-16 0,0 0-2 0,0 0-20 15,0 0 19-15,0 0-13 0,0 0-8 0,0 0 2 16,4-11-11-16,-4 11 5 0,0 0-5 0,0 0-6 16,6-5-3-16,-6 5-5 0,0 0-3 0,11-1-3 0,-11 1 1 15,9-3-7-15,-9 3-3 0,15 0-4 0,-6 0 5 16,1-1-6-16,1 2 0 0,2 0-9 0,-1-1 7 16,1 2-9-16,0-2 12 0,7 3-11 15,-4 0-4-15,2 1 6 0,0 0-4 0,2-1 3 0,0 0-6 16,-1 2-14-16,-1-1-3 0,0 1-11 0,1-2-16 15,-1-1-12-15,-5 0-12 0,-1 0-14 0,0 1-15 16,-1 0-78-16,-4-1-190 0,0-1 84 0</inkml:trace>
  <inkml:trace contextRef="#ctx0" brushRef="#br0" timeOffset="-190753.78">24883 13175 18 0,'0'0'124'0,"0"0"-13"0,0 0-20 0,0 0-10 16,0 0-5-16,0 0-3 0,0 0-15 0,-1 20 7 15,1-20-5-15,1 19-4 0,1-6-13 0,-2 5 6 16,0 0-16-16,0 1 3 0,0 0 3 0,-2 5-6 15,1-5-6-15,-3 5 3 0,-1 2-4 0,0-7 3 16,0 5-13-16,0-6-14 0,2 0-15 0,-3-1-18 16,1 0-6-16,1-2-14 0,-1 2-14 0,0-3-16 15,1-1-69-15,2-2-162 0,1-3 72 0</inkml:trace>
  <inkml:trace contextRef="#ctx0" brushRef="#br0" timeOffset="-190497.09">25268 13315 101 0,'0'0'158'16,"0"0"-25"-16,0 0-5 0,0 0-15 0,0 0-6 15,0 0-14-15,6 16-6 0,-6-16-11 0,-1 17-11 0,-4-2-6 16,2-1-4-16,0 3-14 0,-2 0 8 0,-1 2-9 15,1 6-4-15,-1-7-1 0,-1 7-4 0,1 3-6 16,-2-4-7-16,-2-1-19 0,0 0-8 0,5-5-12 16,-3 0-19-16,3-1-15 0,-3-1-18 0,2-1-22 15,0-4-10-15,1 5-71 0,1-5-190 0,0-2 85 16</inkml:trace>
  <inkml:trace contextRef="#ctx0" brushRef="#br0" timeOffset="-190133.59">25469 13386 11 0,'0'0'183'0,"3"-5"-20"16,-3 5-22-16,0 0-14 0,0 0-13 0,0 0-5 16,0 0-10-16,0 0-28 0,-3 26 6 0,-2-12-4 15,-2 2-10-15,0 1-13 0,3 0 1 0,-3 6-11 16,-4 0 0-16,2-4-5 0,4-1 0 0,-2 1-3 15,1 6-3-15,4-8-7 0,-3-1 0 0,4-4-2 16,-1 4-6-16,4-6 3 0,-1 3 0 0,2-4 0 16,1-1-3-16,2 1 0 0,-1-4-5 0,2-1 2 15,3-1 0-15,0-1-9 0,3-3-9 0,-1-3-10 16,3 0 3-16,3-6 5 0,-2-2-8 0,2 1 3 16,-4-1 4-16,8-8-2 0,-6-1 6 0,0-1-2 0,-2 2-5 15,-1-2 3-15,-5 6-1 0,-1-3 4 0,-2 2-3 16,-1 1-1-16,-3 1 5 0,-2 4-2 15,-1 0-12-15,-2 0-4 0,-4 3-3 0,-2-1-1 16,1 2-7-16,-3 1-13 0,-1 0-1 0,-4 2-4 0,4 2-13 16,-5 4-10-16,5-1-18 0,-5 5-77 0,-4-2-184 15,6 4 81-15</inkml:trace>
  <inkml:trace contextRef="#ctx0" brushRef="#br0" timeOffset="-189759.81">25973 13623 196 0,'0'0'220'16,"0"0"-18"-16,0 0-27 0,0 0-15 0,3-8-18 16,-3 8-12-16,0 0-14 0,0 0-16 0,14 0-4 15,-14 0-12-15,20 3-8 0,-7 0-8 0,8 0-7 16,-2-1-5-16,6 3-10 0,2 0 1 0,-6-2-12 15,-1 1-14-15,7-3-17 0,-5 2-15 0,-1 0-15 0,-2 1-24 16,2-3-5-16,1 2-36 0,-2-2-27 0,-2-2 0 16,-7 1-33-16,1 0-86 0,-1-3-255 15,0-2 114-15</inkml:trace>
  <inkml:trace contextRef="#ctx0" brushRef="#br0" timeOffset="-189344.74">26594 13212 53 0,'0'0'138'0,"0"0"-6"0,2-5-7 0,-2 5-13 15,0 0-23-15,0 0-4 0,0 0-10 0,0 0-10 0,0 0-13 16,0 0-2-16,0 0-5 0,-9 30-1 0,2-15 0 15,3 2-9-15,-3 10-3 0,-3-1-1 0,2 0-9 16,-1 3 4-16,1-3-6 0,0 4-3 0,1-2 4 16,-3 0 1-16,3-3-9 0,2 1-3 0,0 0-4 15,-1-7 12-15,4 0-8 0,0-4-1 0,-1 0 1 16,3 1-4-16,-2-4 4 0,2-2-10 0,0-3 6 16,0-7 2-16,0 11 4 0,0-11 8 0,0 8 14 15,0-8 4-15,2 5 1 0,-2-5-2 0,13 0-5 16,-13 0 0-16,21-8-5 0,-6-2-3 0,-1 0-3 15,3-3-1-15,4-5-4 0,0-1 0 0,-2-1 3 16,0 1-7-16,3-1-1 0,-4-2-10 0,0 0 5 16,-1 2-8-16,-3 5-4 0,-1 3-11 0,-1-2-24 15,-1 0 20-15,-4 4-28 0,3 3-15 0,-4 0-13 16,-2 2-21-16,1 0-14 0,-5 5-2 0,8-4 1 16,-8 4-78-16,0 0-207 0,0 0 92 0</inkml:trace>
  <inkml:trace contextRef="#ctx0" brushRef="#br0" timeOffset="-188878.98">26869 13553 1 0,'0'0'170'0,"8"-6"-21"0,-6 0-16 16,-2 6-17-16,0 0-10 0,0 0-18 0,0 0-10 16,0 0 1-16,0 0-16 0,0 0 4 0,0 0-11 15,-6 28-8-15,0-16-6 0,-2 3-2 0,3-2-5 16,-3 3-6-16,-4 7 5 0,3-6-1 0,0 0-18 16,-5 5 7-16,1 1 3 0,5-6-3 0,-2-3 2 15,1 0-4-15,2-2-5 0,1-3-4 0,1-1 2 16,0 0 8-16,3-3-12 0,0 0 5 0,2-5-4 15,-4 9 8-15,4-9-2 0,0 0 3 0,0 0-7 0,0 0-10 16,0 0 10-16,22-7-1 0,-9-3-8 16,6-1 1-16,-4 1 3 0,3-3-2 0,5 2-1 15,-8 3 1-15,4-1-8 0,-4 3 2 0,5-1 1 16,-7 3-6-16,1 3 2 0,-3 0 6 0,0-1 0 0,1 4-2 16,-1-2-3-16,-4 2 1 0,2 3 0 0,0 2-1 15,-3-2-3-15,-1 3 2 0,-1 1-4 16,-2 0 1-16,4 3 1 0,-4 0 6 0,-4 0 0 0,0 0 0 15,2 4 0-15,-4-1-1 0,0-3-8 0,-1 3 14 16,-3-1 1-16,-3 0-3 0,1-5-9 0,-5 0-23 16,-5 1-27-16,2-4-34 0,-13 1-46 0,-6-4-88 15,1-3-243-15,-2-5 108 0</inkml:trace>
  <inkml:trace contextRef="#ctx0" brushRef="#br0" timeOffset="-186544.75">27522 13701 83 0,'0'-6'92'0,"0"6"7"0,0 0-4 0,0 0-3 16,4-10-4-16,-4 10-13 0,0 0-7 0,0 0-10 15,0 0-9-15,0 0-7 0,0 0-8 0,0 0-4 16,0 0 3-16,0 0 0 0,0 0-12 0,0 0 6 16,6 26-7-16,-4-15 3 0,-2 6-1 0,-2 1-5 15,1-2-2-15,-2 11-1 0,1-2-4 0,-3 0-2 16,0-2 0-16,1 4 5 0,-1-2-8 0,1 0 7 15,2-7-7-15,0 3 2 0,2-3 5 0,0-3-5 16,0 0-5-16,4 2 2 0,0-7-3 0,1 2 2 16,5-5 0-16,0 1-7 0,7-1 4 0,9-3 7 15,5-1-5-15,1-6 0 0,8-1-3 0,11-7 11 16,4-1-10-16,3-7 15 0,-1-1-15 0,4-5-5 16,24-10 4-16,-27 9 5 0,25-9-2 0,-24 11-8 15,22-13-2-15,-25 13 5 0,0 1-5 0,-1 1-10 16,-4 3-19-16,-14 6-13 0,-3 1-11 0,0 1-21 15,-3 4-13-15,-2-1-55 0,-11 2-161 0,3 1 73 16</inkml:trace>
  <inkml:trace contextRef="#ctx0" brushRef="#br0" timeOffset="-186129.09">28067 13730 73 0,'8'6'84'16,"-2"1"-8"-16,2 4-12 0,-3 4-7 0,4 3-1 0,-4 2-8 15,-1-1-3-15,-4 9-9 0,2 0-2 0,-2 3 0 16,0-1 1-16,-2 3-10 0,0-1 0 0,0 1-7 16,0-1 4-16,1-1-8 0,1-2-2 0,1-2 3 15,1-1-4-15,4-1-1 0,1-7 6 16,4-2-10-16,9 3 4 0,6-3 8 0,7-1-12 15,21 1 8-15,4-5-8 0,5-2 1 0,29 0-3 16,5-4-4-16,-32-5 0 0,32-4-14 0,-1 2-3 0,-4-7-1 16,0-3-1-16,-26 6-27 0,26-7-6 0,-30 5-68 15,-4-1-129-15,-6-1 58 0</inkml:trace>
  <inkml:trace contextRef="#ctx0" brushRef="#br0" timeOffset="-183638.84">32113 9407 8 0,'2'-4'76'0,"-2"4"-17"0,0 0-3 16,0 0-12-16,0 0 3 0,0 0-8 0,0 0-10 15,0 0 4-15,0 0-3 0,8 15 1 0,-6-9 3 16,1 5-15-16,0 1 9 0,-1 2-7 0,-1 3-10 15,3 1 4-15,-3 6-1 0,1-5-6 0,0 6 3 16,-1-1-11-16,2 2 9 0,-3-1-1 0,3-6-2 16,-2-1 2-16,2 0-2 0,-1 1 4 0,1-1 3 15,1-3-8-15,-1-3-1 0,2-2 1 0,2-1-3 16,0-2 13-16,4 0 2 0,0-2 7 0,-1-2 1 16,12 1 13-16,-3-7-17 0,10-1 3 0,2-5 1 15,5 1-7-15,0-4 1 0,1-2 2 0,15-7-6 16,0-1-4-16,0 0-7 0,0-1 0 0,-2 0 0 15,1 3-2-15,-6 1-4 0,-9 2-12 0,-2 2 5 16,1 2-10-16,-3-3-11 0,-3 5-8 0,2 2-16 16,-31 9-22-16,46-13-47 0,-46 13-133 0,32-5 60 15</inkml:trace>
  <inkml:trace contextRef="#ctx0" brushRef="#br0" timeOffset="-183203.33">32584 9542 44 0,'0'0'75'0,"0"0"-5"0,-1 21-6 0,0-9-9 16,-3 0 7-16,-4 5-15 0,-2 7-3 16,1-1-12-16,1 0 4 0,-4 2-4 0,0-1-5 0,0 2 1 15,1-1-1-15,1 1-6 0,1-4-2 16,1 3-4-16,3-5-3 0,0 4 3 0,4-6-1 0,1-3 4 15,1-2-4-15,7 3 1 0,3-4 12 0,2 0-6 16,7-3 6-16,11-1-8 0,-31-8 7 16,73 11-11-16,-17-9 2 0,3-6 0 0,-2-2-1 0,3 0-7 15,-3-6 9-15,8 1-8 0,-8-2-2 16,2-1-1-16,-4 4 0 0,0-4-9 0,-18 8 13 16,0 0-13-16,-1 2-14 0,-36 4-12 0,59-4-25 0,-59 4-20 15,41-1-72-15,-41 1-157 0,0 0 71 16</inkml:trace>
  <inkml:trace contextRef="#ctx0" brushRef="#br0" timeOffset="-181392.87">14759 14954 47 0,'0'0'51'16,"6"-5"-5"-16,-6 5-6 0,0 0 1 0,0 0-5 15,0 0-7-15,0 0-4 0,13 13 3 0,-9-5-9 16,0 1 0-16,3 1-7 0,0 2 4 0,-3 2-3 15,1 5 8-15,0-2-11 0,-3 1-1 0,2-1 5 0,0 2-1 16,0-1-1-16,0 0-4 0,-2-1-2 16,2 1-1-16,0-3-1 0,-1-2 1 0,-1 0 0 0,3-2 7 15,2 1 1-15,0-2-12 0,1-4 11 16,7 1-4-16,4 1 6 0,8-3-2 0,6-1-4 16,1-5-4-16,22-6 8 0,0-3-2 0,5-2 3 0,29-11-2 15,-4 0-3-15,1 0 1 0,1-4 8 0,-1 0 0 16,1 1 2-16,-28 7-6 0,28-9 6 0,-28 10-1 15,0 4 0-15,-2-1-6 0,-2 2-17 16,-2 3-8-16,-17 5-14 0,-1-1-8 0,-2-1-21 16,-1 5-57-16,-2 0-123 0,-12 1 54 0</inkml:trace>
  <inkml:trace contextRef="#ctx0" brushRef="#br0" timeOffset="-55291.66">20417 14707 1 0,'-11'-3'101'15,"-1"1"3"-15,0 0-3 0,-1 0-1 16,1 0-3-16,-6-2-2 0,1 3 0 0,3-3-14 15,-3 0-2-15,0 2-4 0,4-2-7 0,0 3 5 16,0 0-2-16,3-2-5 0,-3 1-3 0,4 0-1 0,3 1 1 16,6 1 0-16,-12-2-6 0,12 2-2 0,0 0-7 15,-9-4-2-15,9 4 1 0,0 0-11 16,-7-2-3-16,7 2-3 0,0 0-8 0,0 0 0 16,0 0-3-16,0 0 0 0,21 9-7 0,-8-5 3 0,6 0-1 15,3-1 0-15,6-1-2 0,0 3 2 0,2-4-3 16,-2 2-4-16,2 1 4 0,1-2-3 0,-3 0-1 15,0 0 0-15,0 0-4 0,-8 0 3 16,-1-1-3-16,-1 2 2 0,-5-2-5 0,-2 2 0 16,-3-1-9-16,2-1-7 0,-4 1-1 0,-6-2-5 0,9 1 0 15,-9-1 1-15,0 0 3 0,7 3 1 0,-7-3 5 16,0 0 0-16,-21 5 0 0,10-4 15 0,-7-1-14 16,-3 3 8-16,-4-3-5 0,-3 0 5 15,-1 0 0-15,1 0 7 0,0-2 0 0,0 2 2 0,0 0 6 16,-1-1-4-16,6-1 3 0,-3 2 2 0,4-3 8 15,1 2-4-15,0 1-4 0,8-3 5 0,1 3-2 16,0 0 7-16,5 0-5 0,7 0 0 0,-13-3-6 16,13 3 2-16,-10-1-2 0,10 1-2 0,0 0-3 15,0 0 4-15,0 0-3 0,0 0-1 0,0 0 6 16,0 0-10-16,28 7 2 0,-11-5-2 0,12 2-2 16,-1-1 4-16,-3 1 0 0,6-1-2 0,0-1-3 15,-3-1 3-15,1 0-2 0,-7 3 3 0,7-2-3 16,-8 0 4-16,-2-1-2 0,-1 2 1 0,-4-1-5 15,-1-2 2-15,-2 2-2 0,-3-1 4 0,-1 0-3 16,-7-1 0-16,13-1-1 0,-13 1 2 0,9 3-1 16,-9-3-1-16,7 2-3 0,-7-2 0 0,7 1 1 15,-7-1-1-15,0 0-1 0,0 0 1 0,0 0 3 16,0 0 1-16,0 0 2 0,0 0-4 0,0 0 1 16,5 4 0-16,-5-4 0 0,0 0 0 0,0 0-2 15,0 0-3-15,0 0-6 0,0 0-8 0,0 0-8 16,0 0-14-16,0 0-13 0,0 0-17 0,0 0-24 15,0 0-20-15,0 0-21 0,0 0-125 0,0 0-282 16,0 0 125-16</inkml:trace>
  <inkml:trace contextRef="#ctx0" brushRef="#br0" timeOffset="-53517.6">21008 14637 92 0,'0'0'140'0,"3"-14"-2"0,-3 8-4 16,0 6 3-16,0-13-25 0,0 13 3 0,1-10-6 16,-1 10-8-16,2-8-6 0,-2 8-15 0,0 0-10 15,2-5-12-15,-2 5-1 0,0 0-8 0,0 0-8 16,5-5-5-16,-5 5-1 0,0 0-9 0,0 0 8 15,0 0-13-15,0 0-6 0,0 0-3 0,-1 22 9 16,-2-12-6-16,1 7-1 0,-2 1-2 0,0 1 1 16,0 0 1-16,-2 7-14 0,2 2 6 0,-5-1-2 15,1 0 1-15,-2-1 0 0,4-1 15 0,-4 1-1 16,1 1-2-16,1-3-3 0,0-6 1 0,1 6-5 16,1-6-4-16,0-2-9 0,1 2-3 0,-1-2-8 15,-1 0-2-15,3-5-14 0,2 1-5 0,-2-3-13 16,1 1 1-16,1-1-13 0,0 0 1 0,2-3 0 15,0-6-4-15,2 12-4 0,-2-12 9 0,1 9-3 16,-1-9-8-16,8 4-4 0,-2-4-11 0,-6 0-15 16,18-2-62-16,-6 0-175 0,0-2 77 0</inkml:trace>
  <inkml:trace contextRef="#ctx0" brushRef="#br0" timeOffset="-53035.75">21126 15021 56 0,'25'-14'8'0,"2"0"6"0,-2 1 1 0,-1-1 7 15,-1-2 4-15,-4 6 1 0,-1 0 8 0,-3-2-5 16,2 1 17-16,-2-1 1 0,-1 2 1 0,-5 0-1 15,0 1 0-15,0 0 2 0,-2 0 5 0,-2 1 3 16,1-2-5-16,-5 4-8 0,2-1-2 0,-3 1-6 16,1-3 1-16,-5-1-4 0,2 3 0 0,-3 1-7 15,-2 0-1-15,0 0 4 0,-4 1 9 0,0 1-7 16,-1 0-1-16,-2 3-1 0,1-2-5 0,1 3-3 16,-4 2 0-16,3 0-4 0,1 2 4 0,-4 2-4 15,-1 3-3-15,2 1-6 0,0 2 4 0,0 0-2 0,0 3-1 16,4-1-4-16,1 1 5 0,1 2-9 15,1 0 10-15,3-4-6 0,1 2 0 0,2-3-1 16,2 1 1-16,0-2 1 0,5-1-3 0,-1 0 0 16,1-2 5-16,1-1-2 0,5 1 4 0,-1-2-8 15,-1 0-2-15,1-2 9 0,-1-1-7 0,0-2 0 16,2-1 2-16,-11 0-2 0,17-5 7 0,-7 1-6 16,-2-1 5-16,1-2-4 0,0-1 1 0,0-3 0 15,0-2 3-15,-3-2-2 0,-1 5 5 0,-2-2 38 16,1 2 7-16,-1-3-10 0,-1 4 0 0,0 2 8 0,-1 1 3 15,-1 6 2-15,3-10-5 0,-3 10-9 16,1-8-1-16,-1 8-11 0,3-6-1 0,-3 6-4 16,0 0-8-16,0 0-4 0,0 0-1 0,0 0-5 15,0 0 2-15,0 0-3 0,0 0-1 0,0 26 1 16,0-11-1-16,0 3-2 0,0 2-2 0,-1 5 4 16,-1 0-4-16,0-2 1 0,0 3-2 0,0-7 0 15,-1 6 3-15,-3 1-6 0,5-1-4 0,-4-1-17 16,2-5-19-16,-1 6-17 0,-1-6-7 0,-1 5-22 15,-1-5-21-15,5-2-16 0,-3-1-11 0,1-1-25 0,-1-1-94 16,1-4-272-16,0-1 121 0</inkml:trace>
  <inkml:trace contextRef="#ctx0" brushRef="#br0" timeOffset="-52527.75">21678 14585 78 0,'3'-4'206'0,"-2"-2"-22"16,-1 6-13-16,4-10-25 0,-4 10-20 0,0 0-16 0,5-6-9 16,-5 6-16-16,0 0-7 0,0 0-9 0,0 0-6 15,0 0 0-15,2 28-11 0,-2-10-5 16,2 8-2-16,-5 2-3 0,2 2-10 0,-3 2 1 16,1 2-5-16,0 0 0 0,-3-1-2 0,3 2-2 0,-1-3-4 15,-3 1-3-15,4 0 3 0,-1-4-8 0,0-2 2 16,-1-3-6-16,2-5 6 0,2-3-8 0,0-2 6 15,1-4-4-15,0-1 3 0,-2-3-5 16,2-6 8-16,0 12 11 0,0-12 15 0,0 0-1 16,4 4-1-16,-4-4-9 0,0 0 2 0,14-22-3 0,-5 5-3 15,3-5-4-15,2-2 0 0,-2-3-5 0,3-1 2 16,1 1-3-16,-3-5-4 0,4 4-3 0,-5-3-2 16,4 0-4-16,-3 6-4 0,1 0-6 15,-4 7-2-15,0 0-8 0,-3 5-7 0,-1 3-6 0,-2 1-10 16,-2 2-28-16,-2 7-22 0,7-9-26 0,-4 7-4 15,-3 2 13-15,0 0-3 0,11 0-4 0,-11 0-8 16,6 11-1-16,-5-2-86 0,-1 2-227 0,-1 2 100 16</inkml:trace>
  <inkml:trace contextRef="#ctx0" brushRef="#br0" timeOffset="-52045.94">21954 14992 132 0,'-4'-12'133'0,"0"5"-4"0,4 7-12 15,-6-7-8-15,1 3-18 0,5 4-6 0,-10-2-8 0,10 2-9 16,-17 6 3-16,8 0-9 0,-1 2-2 0,-3 5-3 15,2 2-8-15,-1 2-2 0,-2-1 0 0,5 1-6 16,-5 7-6-16,5-2-4 0,3-4-2 0,0-3-2 16,1 1-6-16,-1 0 4 0,4-3-6 0,0 3 1 15,1-5 0-15,1 1 0 0,0-3-8 0,3 1 1 16,-2-3-1-16,3-1 3 0,-1-2 0 0,2 1-2 16,-5-5-1-16,8 5 0 0,-3-2 4 0,-5-3-4 15,16-7 4-15,-6 2-6 0,-1-3-2 0,1-2 2 16,2-4 0-16,-1-1-6 0,2-1 3 0,1-4 7 15,-4 4-7-15,-1-2 10 0,0 5-1 0,4-2 16 16,-8 5 11-16,0 0-4 0,0 2 6 0,0 0 0 16,-1 3-6-16,0-1-1 0,-4 6-7 0,6-7-3 15,-6 7-6-15,5-5-5 0,-5 5-6 0,0 0 1 16,0 0 5-16,0 0-8 0,0 0 1 0,0 0 0 16,9 15-1-16,-3-5 2 0,-3-1-4 0,2 4-4 15,-1 2 3-15,-1 1 0 0,1 2-9 0,-1-2-16 16,1 2-19-16,-2 1-28 0,-1 0-39 0,0 0-18 15,1 1-36-15,-1-1-150 0,-2 0-334 0,1-2 148 16</inkml:trace>
  <inkml:trace contextRef="#ctx0" brushRef="#br0" timeOffset="-50819.32">22668 15015 42 0,'0'0'39'0,"0"0"-3"0,0 0 2 0,0 0-3 15,0 0 0-15,0 0-4 0,0 0 3 0,0 0-7 16,0 0-1-16,0 0-1 0,0 0 11 0,0 0-14 15,0 0-3-15,0 0-3 0,0 0-2 0,0 0-4 16,0 0 12-16,0 0-12 0,0 0-7 0,0 0 9 16,0 0 2-16,0 0-2 0,0 0-8 0,0 0 3 15,0 0-2-15,0 0-2 0,0 0 3 0,0 0 2 16,0 0-2-16,0 0-1 0,0 0 0 0,0 0-3 0,0 0 2 16,0 0 2-16,0 0-3 0,0 0 8 15,0 0-7-15,0 0-2 0,0 0-5 0,0 0 6 16,0 0-1-16,0 0 5 0,0 0 1 0,-24-7 0 15,24 7 0-15,0 0 6 0,0 0-5 0,0 0-1 0,0 0 9 16,0 0-2-16,0 0 0 0,0 0 0 16,0 0 3-16,-8-3-8 0,8 3 9 0,0 0-6 15,0 0-2-15,0 0 3 0,0 0-3 0,0 0 9 16,0 0-3-16,-9-3-4 0,9 3 3 0,0 0 3 16,0 0-8-16,-10-1 6 0,10 1-7 0,0 0 11 15,0 0 1-15,-6-4-5 0,6 4-3 0,0 0 13 16,0 0-10-16,0 0 4 0,0 0-5 0,-8-3 0 15,8 3 3-15,0 0 4 0,0 0-1 0,0 0-5 16,0 0-2-16,0 0 3 0,0 0 0 0,0 0 1 16,0 0-2-16,0 0-1 0,0 0 2 0,0 0 0 0,0 0 2 15,0 0 2-15,0 0-1 0,0 0-3 16,0 0-5-16,0 0 4 0,0 0-2 0,0 0 0 16,0 0 2-16,0 0-7 0,0 0-2 0,0 0 2 15,0 0-3-15,0 0-3 0,0 0 2 0,0 0-1 0,0 0-3 16,0 0 2-16,0 0-2 0,0 0 5 0,0 0-3 15,0 0 1-15,0 0-3 0,0 0 1 16,27 4-5-16,-19-3 7 0,3 2-1 0,1-1-2 16,4 1 0-16,-2-2 0 0,3 3-6 0,0-1 10 15,-1-1-9-15,5 2 5 0,-2 0-1 0,0 0-1 0,3-3-3 16,-4 1-2-16,1 1-8 0,1-1-2 16,-3 2-17-16,2 0-10 0,-1-1-14 0,0 3-7 0,0-4-12 15,-4 0-6-15,2 0-18 0,-3 1-92 16,0-2-206-16,-3 1 91 0</inkml:trace>
  <inkml:trace contextRef="#ctx0" brushRef="#br0" timeOffset="-50547.58">22875 14827 38 0,'0'0'147'0,"-5"-4"-9"16,5 4-18-16,0 0-10 0,0 0-2 0,0 0 1 0,2 22-12 15,-1-12-4-15,0 5-4 0,0 3-4 0,-1-1-10 16,0 4-9-16,-1 3-7 0,1 3-1 0,-4-10-9 16,2 10 2-16,-3-1-9 0,0-7-2 15,2 0-8-15,-1 1-6 0,-2-2-20 0,-4 9-22 16,1-4-26-16,0 2-21 0,-2-2-24 0,-4-3-20 0,6-4-25 15,-5 0-67-15,4-4-215 0,2-2 95 0</inkml:trace>
  <inkml:trace contextRef="#ctx0" brushRef="#br0" timeOffset="-49891.1">23198 14969 101 0,'-7'-3'126'0,"7"3"12"15,0 0-10-15,-6-5-7 0,6 5-16 0,-5-3-11 0,5 3-5 16,0 0 0-16,-7-5-7 0,7 5-5 0,0 0-11 15,-2-9-2-15,2 9-10 0,0 0-7 16,0-10-3-16,0 10-5 0,0 0-5 0,9-11 2 0,-3 8-8 16,0 1-6-16,3 0-3 0,4-1 1 0,-1 2-4 15,2 0-2-15,-3 1-3 0,3 1-3 0,-1 0 0 16,0 3 3-16,0 0-2 0,-2 1-6 0,1 3 0 16,-1-1 5-16,-2 2-8 0,0 4 3 15,-1-1-7-15,-2 4 7 0,-1 0-1 0,-2 0 0 0,-2 2 2 16,-2-1-5-16,-3 2-1 0,-4-1 4 0,-2 0-8 15,-3 6 6-15,-5-2-4 0,0-1 8 0,-1-2-5 16,1 1-1-16,-3-2 0 0,0 1 8 0,2-3-8 16,1-4 6-16,4 0-6 0,0-4 4 15,4 0-2-15,0-2 2 0,3-3 7 0,2 0 11 0,5-3 13 16,-9 5 4-16,6-3 10 0,3-2 2 0,-7 4-1 16,7-4-4-16,0 0-10 0,0 0-4 0,0 0-1 15,0 0-1-15,24-8-4 0,-11 5-2 0,-2 1 0 16,10-2-9-16,-2 1-14 0,2-3-5 0,5 1-19 15,-3 3-19-15,-2 0-11 0,7 0-12 0,-5-1-23 16,5-1-9-16,-1 0-18 0,-5 2-14 0,5-4-17 16,-7 2-90-16,-1-4-259 0,2 2 115 0</inkml:trace>
  <inkml:trace contextRef="#ctx0" brushRef="#br0" timeOffset="-49401.28">23723 14918 135 0,'0'0'152'15,"-3"-9"0"-15,3 9-17 0,0 0-10 0,0 0-15 16,0 0-10-16,0 0-11 0,5-10-10 0,-5 10 4 15,0 0-22-15,13-1-9 0,-13 1-7 0,13 3-7 16,-13-3-1-16,15 4-5 0,-8 0-6 0,2 3 2 16,1-3-2-16,-4 2-8 0,2 2 0 0,-3-1-6 15,-1 1 3-15,-3-2-4 0,2 1-1 0,-3 1 3 16,-3 4 1-16,-1-4-6 0,-1 0 1 0,-1 3-2 16,-2-2 5-16,-2 0-6 0,0 2 0 0,1-2-6 15,-4 3 5-15,0-2 1 0,5 0-9 0,0-3-4 16,1 2-1-16,2 0 0 0,2-1 3 0,0 2-6 15,0-1 8-15,3 1 0 0,0-1 0 0,3 1-2 16,2 1 2-16,-1 0-4 0,3 0 8 0,1 3-1 16,2 1-3-16,-3-3 2 0,0 1-5 0,2 2 1 15,-1-1 3-15,-2-1-3 0,-1-3 5 0,1 0 1 16,-4 3 3-16,2-4-7 0,-2 3 4 0,-4-3 1 16,-3 1-5-16,1 0 3 0,-4-2 3 0,-2 1-1 15,-5 3-3-15,-1-4 1 0,-3 1 8 0,0-2-9 16,1-1 2-16,0 0-1 0,1-3 0 0,5 0-6 15,-1-2 0-15,0 0-13 0,3-1-7 0,10 0-22 16,-14-1-15-16,9-2-38 0,5 3-122 0,-6-12-240 16,6 12 106-16</inkml:trace>
  <inkml:trace contextRef="#ctx0" brushRef="#br0" timeOffset="-48971.14">24206 14863 81 0,'2'-8'210'0,"1"2"-7"0,0 1-5 0,-3 5-9 16,3-8-11-16,-3 8-10 0,7-6-20 0,-7 6-12 15,0 0-17-15,1-7-16 0,-1 7-9 0,0 0-14 16,0 0-10-16,0 0-7 0,0 0-8 0,0 0-2 15,0 0-5-15,5 24-4 0,-7-8-7 0,0 3-4 0,-3 4-2 16,0 4-5-16,-1 3 2 0,-2-1-4 16,2 3-4-16,-4 1-1 0,-2-1-2 0,-1 2-3 15,2 1-2-15,-2 10 1 0,0-13-2 0,2-4-2 16,2 0 1-16,2-3 1 0,-2-1-1 0,5-7-4 16,-1-1-1-16,4-3-1 0,-2-4 1 0,2 2 0 0,0-4-2 15,1-7 2-15,-1 10 1 0,1-10 3 16,0 8 8-16,0-8 13 0,0 0-1 0,0 0-1 15,9 0-7-15,-9 0 0 0,21-21-4 0,-9 8-2 16,7-6-3-16,-2-4 0 0,1-1-2 0,0 3-5 0,-1-1-14 16,0-3-24-16,1 0-13 0,-2 5-12 0,1 0-13 15,-3 5-14-15,-1 2-14 0,-4 1-22 16,4 0-5-16,-6 5-20 0,2 0-13 0,-1 2-15 16,-1 1-111-16,-3 1-307 0,2 0 137 0</inkml:trace>
  <inkml:trace contextRef="#ctx0" brushRef="#br0" timeOffset="-48507.57">24545 15131 29 0,'0'0'122'16,"0"0"-12"-16,0 0 13 0,0 0-16 0,0 0-4 15,-2 21 2-15,-4-12-11 0,2 3-12 0,-4 5-5 16,1-2-7-16,-5 10-4 0,6-8 1 0,-10 9-8 0,4 0 10 16,-1-1-7-16,-1 0-9 0,0-2-8 0,1-1-1 15,3-5-1-15,-2 0-11 0,5-6-1 16,-2 3-1-16,0-4-2 0,2-3 1 0,4-1-8 16,-1-1 5-16,0-1 10 0,4-4 14 0,-3 6 14 0,3-6 13 15,0 0-8-15,0 0-12 0,0 0-1 0,0 0-21 16,0 0-3-16,14-29-5 0,-1 14-5 0,-1 1-7 15,3-1-9-15,-1 0-1 0,4-2-3 16,-3 4-2-16,-2 3 2 0,0 4-6 0,-4 1 1 16,1 0 5-16,3 1-6 0,-7 2 1 0,6 1 1 0,-12 1-3 15,14 0-1-15,-8 3 2 0,1-1-1 0,-1 2 1 16,0 0 1-16,-2 2 3 0,0 5-5 0,-1-4 1 16,0 5 3-16,0-2-1 0,-3 2 0 15,-3-1-1-15,2 2-1 0,-1 4 6 0,-4-2 0 16,2 1 0-16,-6-1 2 0,3-1-1 0,-4-1-1 0,5-2-5 15,-4-2 5-15,2 1-4 0,0-2 2 0,-2-1 6 16,0 2-13-16,0-5-12 0,-4 1-26 0,1-3-31 16,0-2-44-16,-1 1-40 0,-6-1-143 0,2-5-326 15,-3-1 144-15</inkml:trace>
  <inkml:trace contextRef="#ctx0" brushRef="#br0" timeOffset="-46567.63">25135 15333 90 0,'0'0'143'0,"0"0"-15"0,0 0 0 0,0 0-11 0,0 0-7 16,0 0-19-16,0 0-2 0,0 0-20 0,0 0 1 15,0 0-8-15,32 11-3 0,-18-8-8 0,4-2-5 16,2 0-4-16,1 0-8 0,-2 2 0 16,4 1-9-16,4 1-6 0,2 0-21 0,-7-2-7 0,-3-1-35 15,5 1-16-15,-7 2-19 0,4-2-24 0,-4 0-82 16,0 2-201-16,-6-1 88 0</inkml:trace>
  <inkml:trace contextRef="#ctx0" brushRef="#br0" timeOffset="-46361.16">24999 15561 42 0,'0'0'139'0,"0"0"-11"16,0 0-17-16,0 0 0 0,17 3-16 0,-3 0-9 16,4-3-13-16,11 3 1 0,0-1-10 0,1-2-24 15,2 1-24-15,3 1-19 0,4 0-29 0,-3 0-19 16,1-1-99-16,0 2-161 0,-2-3 73 0</inkml:trace>
  <inkml:trace contextRef="#ctx0" brushRef="#br0" timeOffset="-46012.9">25818 15250 165 0,'0'0'195'16,"0"0"-12"-16,0 0-18 0,-2-10-16 0,2 10-13 16,0 0-17-16,0 0-15 0,0 0-9 0,0 0-16 15,0 0-7-15,0 0-6 0,0 0-6 0,0 0-10 16,0 0 1-16,-6 25-9 0,2-13-1 0,-3 4-5 16,2-1 1-16,0 4 0 0,-4 6-10 0,-1 0 3 15,0 0-5-15,1 1 0 0,-4 0-6 0,-1 3-5 16,1-1 1-16,-1 1-5 0,-1-2-13 0,-2-1-20 15,3 1-8-15,-1-4-17 0,2 0-3 0,0-3-24 16,1-3-15-16,1-2-8 0,3-3-7 0,0-1-19 16,2 0-12-16,2-3-75 0,-1 1-228 0,5-9 101 15</inkml:trace>
  <inkml:trace contextRef="#ctx0" brushRef="#br0" timeOffset="-45399.39">26048 15304 5 0,'0'0'128'16,"-4"-8"1"-16,4 8-7 0,0 0 5 0,0 0-15 15,-4-5-9-15,4 5-12 0,0 0-9 0,0 0-9 16,0 0-10-16,0 0-10 0,0 0-1 0,0 0-5 15,0 0-10-15,0 0-2 0,0 0-5 0,0 0 0 16,0 0-6-16,0 0 5 0,0 0-9 0,19 17 1 16,-7-10-5-16,-4-4-6 0,5 1 6 0,2 3-1 15,2-1-6-15,1 2 1 0,-3-2-5 0,-1-3 1 16,6 3-1-16,-2-1 3 0,-1 0 4 0,-4-3-4 16,0 0 2-16,-1 1-8 0,-4 1 1 0,1-2 2 15,-2 2-1-15,0-4-4 0,-7 0 7 0,11 4-11 16,-7-3 2-16,-4-1 4 0,0 0-8 0,10 2 11 15,-10-2-8-15,0 0 4 0,2 6 1 0,-2-6 5 16,0 0-3-16,-4 15 1 0,4-15-3 0,-10 12 3 16,4-3 1-16,-1 1-2 0,0-1 1 0,0 5 0 15,-2 0-4-15,-1 1 5 0,0 2 5 0,-3 5-4 16,4-4-4-16,-3 6 7 0,-3 1 0 0,3-4 3 16,-1 3-3-16,0-1 0 0,3-7 3 0,2 7-7 15,-3-1 2-15,3-3 0 0,-1-3 3 0,1 1-4 16,-1 2-1-16,2-4-1 0,-2-1-10 0,0 2-17 15,-1 0-12-15,2 0-30 0,1-2-11 0,-4-1-12 16,4-1-22-16,0-3-9 0,-8 2-88 0,1 0-223 16,5-6 99-16</inkml:trace>
  <inkml:trace contextRef="#ctx0" brushRef="#br0" timeOffset="-44961.77">26176 15717 35 0,'31'-4'44'0,"1"2"-2"0,1-1-6 16,-3 1-2-16,1 0-3 0,-4-1-6 0,0 0-2 15,-7 0 2-15,0 0 2 0,-1 2 1 0,-9-1 8 16,1 2-3-16,-3-1 1 0,-8 1-7 0,13 0-2 15,-13 0-8-15,7 1 10 0,-7-1 19 0,0 0 11 16,0 0-10-16,0 0 6 0,-18 17-10 0,6-10 1 16,3 1-5-16,-6 2-9 0,-1 0 0 0,1 1 4 15,1 1-8-15,1 0 0 0,-3 0-11 0,5 0 5 16,4-3-7-16,-3 0 4 0,4-2-8 0,0 2 2 16,5-3 0-16,1-6 5 0,1 12-16 0,5-5 17 15,0-1-5-15,6-2 2 0,-1 0 6 0,2-1-17 16,6 0 3-16,1-5-1 0,2 2-1 0,5-1 4 15,-4-3-3-15,4-2-4 0,0-1-1 0,0-1 4 16,-3-2 0-16,-6 0-2 0,-1 0 5 0,-2-3-8 16,1 0 2-16,-7 1 1 0,1 0-2 0,-5 1 2 15,-1 1-6-15,-1-2-5 0,-6 2-8 0,3-2-9 16,-6 2-5-16,-1-1-10 0,1 2-2 0,-8-2-8 16,1 0-11-16,2 5-20 0,-6 1-66 0,0 0-160 15,1 1 71-15</inkml:trace>
  <inkml:trace contextRef="#ctx0" brushRef="#br0" timeOffset="-43019.64">27191 15718 49 0,'-8'-1'123'0,"8"1"-11"0,0 0 3 0,-8-4-13 0,8 4-12 16,0 0-18-16,0 0-4 0,0 0-9 0,-7-2 1 16,7 2-10-16,0 0-4 0,0 0-1 15,0 0-6-15,0 0-4 0,0 0-2 0,0 0-16 16,0 0 18-16,0 0 9 0,0 0-12 0,0 0 17 0,0 0-4 16,25 14-3-16,-14-13-2 0,-1 2 1 0,3-2-2 15,5 1-5-15,0 3-6 0,5-5-4 0,6 6 1 16,-2-5-5-16,4 5 5 0,3-3-9 0,-1 2-1 15,3-2-3-15,2 2-1 0,12-4 0 16,-14 4-1-16,4-1 2 0,-1 1-6 0,1 0-3 16,-3-1 0-16,-3 1 2 0,0-1 1 0,1-1-4 0,0 2 2 15,-3-1-2-15,-3 1-8 0,1 0 11 0,-4-5-12 16,-6 3 7-16,-4-1 0 0,0 1-1 0,-2-1 5 16,-2 1 1-16,-3-1-4 0,3 0-1 0,-6 1 4 15,1-3-1-15,-7 0-1 0,9 0-3 16,-9 0 4-16,8 2-9 0,-8-2-5 0,0 0-6 0,0 0-17 15,0 0-4-15,0 0-14 0,8 1-16 0,-8-1-18 16,0 0-11-16,0 0-22 0,0 0-4 0,0 0-64 16,0 0-201-16,-23 3 89 0</inkml:trace>
  <inkml:trace contextRef="#ctx0" brushRef="#br0" timeOffset="-42730.17">27936 15680 46 0,'-6'-5'119'0,"6"5"-13"0,0 0-1 0,0 0-15 0,0 0-12 16,0 0 3-16,0 0-13 0,0 0-16 16,0 0 10-16,0 0 6 0,20 17-13 0,-10-10 3 15,6 2-9-15,-1 1 2 0,2 1 1 0,-2 1-1 16,0-1-6-16,1 0 4 0,-3 1-2 0,3-1-3 15,-3-2-1-15,1 1-4 0,-5 0 2 0,-3-3-7 16,1 3-2-16,1-2-3 0,-2-1-2 0,-2-1-7 0,-1 1-4 16,-3-1 4-16,0-6-2 0,-3 18-7 0,-1-11-17 15,0 4-23-15,-6 0-21 0,3-2-29 0,-6 3-30 16,-3 1-21-16,1-3-88 0,1 0-235 16,-1-2 105-16</inkml:trace>
  <inkml:trace contextRef="#ctx0" brushRef="#br0" timeOffset="-40599.59">29220 15621 11 0,'0'0'148'0,"4"-8"4"0,-2 3 0 15,-2 5-11-15,3-7-11 0,-3 7-3 0,3-8-9 0,-3 8-8 16,0 0-10-16,3-5-11 0,-3 5-10 16,0 0-7-16,0 0-11 0,0 0-6 0,0 0-9 15,0 0-4-15,0 0-2 0,0 0-5 0,0 0-10 16,0 0-1-16,0 0-2 0,0 0 0 0,-11 23-4 15,6-14-2-15,-4 5 1 0,-1 1-3 0,1-1 2 0,0 3-4 16,0 0 0-16,0-2-4 0,-4 8 3 0,3-6-11 16,-1 0-1-16,-2 6-14 0,4-10-16 15,0 4-27-15,-1-1 3 0,1-1-18 0,1-1-16 16,3-1-3-16,1-2-20 0,0 1-7 0,0 0-95 16,1-5-231-16,3-7 103 0</inkml:trace>
  <inkml:trace contextRef="#ctx0" brushRef="#br0" timeOffset="-40334.23">29411 15708 96 0,'2'-5'174'0,"-2"5"-19"0,0 0-14 0,0 0-19 16,0 0-3-16,0 0-21 0,0 0-14 0,0 0-6 15,0 0-5-15,-7 27-9 0,2-16-5 0,-4 5-5 16,0-1-6-16,-3 8-5 0,-2 0-1 0,1-1-4 16,1 0-7-16,-4 1 1 0,6-5 1 0,-5 5-13 15,2 1 3-15,-1 1-15 0,4-7-13 0,-3 7-20 16,4-9-12-16,1 1-19 0,1-2-6 0,-1 0-23 16,4-6-12-16,0 1-4 0,2-2-2 0,0 0-75 15,1-2-192-15,1-6 86 0</inkml:trace>
  <inkml:trace contextRef="#ctx0" brushRef="#br0" timeOffset="-39905.3">29366 15356 28 0,'-37'6'80'0,"1"4"-5"16,-10 10-11-16,12-3-2 0,-7 15 6 0,0 6-9 15,5 1 0-15,-19 26 9 0,23-14-25 0,-1 1 4 16,4 2-14-16,-17 17 5 0,15-17 4 0,8-4-19 16,1 2 3-16,5 3 2 0,1-1-9 15,3-1 17-15,5-3-23 0,8-3-1 0,0-12 5 16,8 10-11-16,4-11 5 0,2-1-3 0,2-3 11 15,7-4-9-15,2-4 6 0,6-4 0 0,3-4-1 0,17 0 22 16,3-6 2-16,-1-6-9 0,7-7-3 0,2-4 0 16,2-8-4-16,25-16-3 0,-11-8-5 0,3 3-6 15,-28 5 9-15,27-17 7 0,-7-5-1 0,-22 18 3 16,20-19 4-16,-22 17 6 0,0-1 11 16,-5 1 7-16,-2-3 8 0,-9 3-4 0,-2 1 2 15,-13 8-6-15,0-2-2 0,-11 1-11 0,-8-1-11 0,-9 1-11 16,-5 0-14-16,-16-8-11 0,-14 5-14 15,-6 3-30-15,-8 5-5 0,-33-6-39 0,0 5-17 0,-4 9-40 16,-1 4-91-16,-1-1-261 0,8 9 117 16</inkml:trace>
  <inkml:trace contextRef="#ctx0" brushRef="#br0" timeOffset="-32431.49">19706 15990 8 0,'0'0'94'0,"0"0"-8"0,0 0-13 16,0 0-13-16,0 0 1 0,0 0-8 0,0 0-10 15,0 0-1-15,0 0-5 0,-1 21 3 0,2-10-8 16,0 6-4-16,1 2-4 0,0 6 1 0,-1 1-4 15,3 3-2-15,-1-1 3 0,-1 3 1 0,0 1 4 16,-1-2 10-16,3 3-13 0,-4 0 3 0,1 0-3 16,-1 1 2-16,0-4 11 0,-1 0-17 0,2-2-4 15,-2-1-1-15,2 0-8 0,-1-3 14 0,0-3-14 16,0-2 3-16,0-2 4 0,1 1-2 0,-2 0-10 16,2-7 4-16,-1 0 6 0,2-1-6 0,-4-4 2 15,4 2 1-15,-2-8-3 0,0 8 6 0,0-8 4 16,0 0 16-16,0 10 11 0,0-10-1 0,0 0-5 15,0 0 2-15,0 0 12 0,0 0-9 0,11-27-10 16,-3 10 6-16,2 0-10 0,0-12-4 0,2-3 6 16,3 0 0-16,-2 0-14 0,2-1 3 0,-1 2 0 15,3 0-5-15,-3 2-2 0,1 3 2 0,-1 1-2 16,0 1-4-16,-2 9 6 0,1-8-6 0,-2 10-4 16,-3 4-3-16,0 0-12 0,-1-1-8 0,-1 2-21 15,2 0-5-15,-1 2-20 0,4 1-21 0,-11 5-17 16,9-8-12-16,-3 8-14 0,-6 0-69 0,0 0-215 15,0 0 95-15</inkml:trace>
  <inkml:trace contextRef="#ctx0" brushRef="#br0" timeOffset="-31895.38">19896 16637 66 0,'-10'6'114'0,"0"0"-11"0,-1 2 2 15,1 0-12-15,-2 4-11 0,8-1-2 0,-4 3-8 0,3-1-2 16,1 1-10-16,2-2-7 0,2 2-4 0,0-3-8 16,1 0 1-16,0 2-9 0,3-1 9 0,0-1-7 15,0-3 1-15,4 1-13 0,0-1 1 0,-1-2-1 16,1-1-8-16,-1-2 5 0,2-1-1 0,0 0-1 16,1 0 17-16,2-4-7 0,-3 0 1 15,0-5-9-15,0-1 5 0,-1-1-2 0,2-1-3 0,-4-1-2 16,0-1 9-16,2-2 10 0,-4 3 7 0,1-1-7 15,-1 0-4-15,-2 0-2 0,0 2 13 0,-1 0-8 16,0 1 6-16,-1 2-7 0,0-4-6 0,0 11-1 16,0-13-8-16,0 13 6 0,-1-10 4 0,1 10-12 15,1-7 1-15,-1 7-8 0,0 0 4 0,0 0-10 16,0 0-2-16,0 0 3 0,0 0 0 0,0 0 0 16,0 0 1-16,0 0-4 0,12 25-1 0,-10-12 0 15,2 1 5-15,1 1-5 0,0 2 3 0,2-2 0 16,-1 4-6-16,-1-2-5 0,2 0-17 0,-2-2-14 15,0 0-15-15,-1 1-24 0,1-5-5 0,1 4-23 16,-1-6-22-16,0 1-7 0,1-3-9 0,1 4-84 16,-3-5-246-16,5-3 109 0</inkml:trace>
  <inkml:trace contextRef="#ctx0" brushRef="#br0" timeOffset="-31651.32">20616 16496 204 0,'0'0'180'0,"0"0"-15"16,11 1-20-16,-11-1-17 0,12 1-7 0,-2 2-11 15,3-2-12-15,2 4-13 0,4 1-8 0,3 0-3 16,6 1-22-16,-2-3 6 0,3 7-7 0,-1-4-15 15,2 1-32-15,-2-1-27 0,-6-2-25 0,-1 0-33 0,-3 2-14 16,0-2-24-16,-2 2-85 0,-4-2-221 16,-3-1 98-16</inkml:trace>
  <inkml:trace contextRef="#ctx0" brushRef="#br0" timeOffset="-31472.02">20454 16809 194 0,'0'0'187'16,"9"13"-23"-16,1-8-19 0,8-1-12 0,3 0-11 15,11-2-11-15,4 0-11 0,15 0-18 0,0-4-14 16,1 2-26-16,-1-4-45 0,1 1-48 0,-15 0-64 16,-4 1-82-16,3-3-213 0,-3 2 95 0</inkml:trace>
  <inkml:trace contextRef="#ctx0" brushRef="#br0" timeOffset="-30599.01">19896 17254 83 0,'0'0'110'0,"-1"-13"15"0,1 13-9 15,0-10-4-15,0 10-16 0,-1-6-6 0,1 6-13 16,0 0-11-16,0 0-4 0,0 0-8 0,0 0-12 15,0 0 1-15,0 0-5 0,6 23-15 0,-3-5 5 16,-2 8 3-16,0-1-14 0,-1 6 8 0,2 2-3 16,-2 3 4-16,0 10-10 0,1 4 0 0,-1-14-5 15,-1 14 5-15,-1-5-1 0,1-10 28 0,-1 1-13 16,3-2 6-16,-1 0-1 0,1-1-4 0,2-5-8 16,2-1-5-16,-1-8 3 0,-1 0-42 0,1-4 11 15,-2-3 2-15,1-3-2 0,1-1 2 0,-4-8 3 16,7 10 3-16,-1-6-4 0,-6-4 6 0,0 0 3 15,28-9-2-15,-15-2 0 0,7-8 4 16,0-2-5-16,-1-2 0 0,-3-2-2 0,5-3 9 16,-2 0-1-16,-4-4-5 0,2 2-3 0,0 2-5 15,2-2-8-15,-6 1-18 0,2 5-9 0,0-1-13 16,-1 3-14-16,-1 6-11 0,0 6-24 0,-2-3-87 16,-2 7-206-16,-9 6 91 0</inkml:trace>
  <inkml:trace contextRef="#ctx0" brushRef="#br0" timeOffset="-30078.79">20422 17548 26 0,'0'0'109'0,"0"0"-10"0,0 0-7 0,0 0-6 16,-5 41-6-16,3-23-4 0,0-1-3 0,0 3 2 15,-3 6-10-15,4-7-9 0,0 5-7 0,-4 2 2 16,1 0-6-16,0-7-6 0,1-1-6 0,-2-3 1 16,4-2-6-16,-2-1-7 0,2-2 5 0,-1 0-1 15,2-10-3-15,-3 13-2 0,3-13 14 0,0 0 15 16,-2 11 4-16,2-11 11 0,0 0-17 0,0 0 3 15,0 0-8-15,0 0-29 0,0 0-5 0,16-34 0 16,-7 17-4-16,3 1 10 0,0-6-19 0,0 8 9 16,3-1-9-16,4-4 5 0,-4 8-5 0,4 0-1 15,-4 0 1-15,3 4 1 0,-3 3-1 16,0 1-1-16,-2 3 6 0,-13 0 1 0,27 3-5 0,-14 0 4 16,5 1-5-16,-9 1 2 0,4 3-3 0,-4 0-2 15,0 3 5-15,-2 0-3 0,-2 0 4 0,-2 3 2 16,-1 1 1-16,1-3-9 0,-1 4 6 0,-3 0 5 15,-3 0-6-15,-1-1 3 0,0 1 11 0,-4-3-10 16,-1-1 1-16,0 1 3 0,-2-4-1 16,2-3 7-16,-6 4 6 0,-1-1-7 0,-1-4-5 15,-1-1-1-15,1 0 5 0,-3-1-9 0,1-1 3 16,-2-1-5-16,3-1-8 0,0-5-15 0,1 2-6 16,1-4-16-16,6 0-26 0,3 1-19 0,0-2-21 15,-2-2-92-15,4 1-220 0,6 9 98 0</inkml:trace>
  <inkml:trace contextRef="#ctx0" brushRef="#br0" timeOffset="-29829.42">21172 17654 99 0,'0'0'165'0,"0"0"-24"0,0 0-11 0,0 0-12 16,0 0-27-16,18 0 2 0,-18 0-7 0,0 0-19 15,18 12 3-15,-8-4-10 0,5-2-6 0,3 4-1 16,2-3-8-16,7 3-17 0,3-1-13 0,-1 0-23 16,1-1-21-16,4 0-9 0,-6-1-26 0,3 0-37 15,-4 0-79-15,-9-1-194 0,2-1 87 0</inkml:trace>
  <inkml:trace contextRef="#ctx0" brushRef="#br0" timeOffset="-29645.14">21065 17944 126 0,'21'11'154'0,"-8"-9"-13"15,15 2-19-15,5-3-14 0,7 4-8 0,14-5-34 16,4-1-31-16,1 0-32 0,5-2-43 0,0 2-97 16,-6 0-146-16,0-1 65 0</inkml:trace>
  <inkml:trace contextRef="#ctx0" brushRef="#br0" timeOffset="-16140">21223 16581 81 0,'-6'-1'110'0,"6"1"2"0,0 0-7 16,0 0-6-16,0 0-21 0,0 0 1 0,0 0-8 16,0 0-1-16,0 0-8 0,0 0 3 0,0 0-14 15,0 0-4-15,0 0-2 0,0 0-9 16,0 0 9-16,0 0-17 0,0 0 1 0,0 0-2 15,0 0 0-15,0 0-2 0,0 0 3 0,0 0 0 16,30 3-3-16,-18-2 7 0,2-2-3 0,0 2-2 0,5-4-5 16,0 5 4-16,2-2-7 0,2 2 2 0,-2-2-5 15,-3 0 2-15,4 0-2 0,0 0-4 16,-3 1 3-16,1-1 20 0,0 1 1 0,-3 1-9 16,-4-2 3-16,0 1-5 0,-3-1 2 0,0 2-3 15,-2-2-4-15,0 1 1 0,-8-1-8 0,10 1 0 0,-10-1-2 16,9 0-6-16,-9 0-4 0,0 0-8 0,10 0-15 15,-10 0-5-15,0 0-15 0,0 0-7 16,0 0-19-16,0 0-13 0,8 0-20 0,-8 0-17 16,0 0-19-16,0 0-74 0,0 0-228 0,0 0 102 15</inkml:trace>
  <inkml:trace contextRef="#ctx0" brushRef="#br0" timeOffset="-15827.22">21778 16386 92 0,'0'0'163'0,"-3"-9"-5"0,3 9-12 0,0 0-15 16,0 0-10-16,0 0-13 0,0 0-15 0,0 0-7 15,0 0-6-15,0 0-8 0,0 0 3 0,0 0 0 16,0 0-8-16,-8 20-3 0,5-12-8 0,1 3 1 15,0 0-6-15,-2 3-4 0,1 3 2 0,1-1-10 16,-2 3-4-16,1-3-4 0,1 2 1 0,-1 0-4 0,-2 0-4 16,3 0 1-16,-5-2-5 0,4-2 1 15,0-2-4-15,0 0-2 0,0 0-3 0,0-1-17 16,2 0 0-16,-2-1-28 0,0-3-13 0,2 1-18 16,1-8-21-16,-1 11-15 0,1-11-9 0,0 0-13 15,2 11-14-15,-2-11-96 0,4 3-249 0,-4-3 111 16</inkml:trace>
  <inkml:trace contextRef="#ctx0" brushRef="#br0" timeOffset="-15444.31">21972 16435 134 0,'0'0'153'0,"6"-8"-10"0,-6 8-2 16,0 0-27-16,0 0-2 0,0 0-10 0,0 0 7 15,0 0-3-15,0 0-4 0,-21 20-9 0,14-10-4 16,-4 2-6-16,4 2-9 0,1 0-12 0,-1 2 0 16,1 0-4-16,-1-2-8 0,1 1-4 0,1 2-8 15,1-5 0-15,3 3-3 0,1-4-8 0,1 1 1 16,1-3-5-16,-1 1-1 0,2-3-1 0,0-1 1 16,4 1-3-16,-3-2 0 0,6 1-9 0,-3-5 5 15,0 0-6-15,3-2 7 0,0 0-15 0,3-3 2 16,-3 0 0-16,2-2-2 0,-3-3 0 0,5 0 0 15,-4-6-2-15,0 0 2 0,-1-1-1 0,-1-1-3 16,-2-1 0-16,-2-1 1 0,4-6 6 0,-6 6 2 16,0 3-3-16,-1 4 3 0,-2-5 2 0,-1 6 0 15,1 1-1-15,-3-1 6 0,3 2-3 0,-3 1-3 16,2 0-2-16,-2 1-3 0,4 7-6 0,-9-7-10 16,9 7-20-16,-14-3-15 0,14 3-22 0,0 0-18 15,-13 3-28-15,13-3-15 0,-8 5-18 0,2 0-116 16,6-5-289-16,-9 10 128 0</inkml:trace>
  <inkml:trace contextRef="#ctx0" brushRef="#br0" timeOffset="-12877.25">22298 16491 21 0,'0'0'145'0,"0"0"-17"0,0 0-3 0,0 0-13 16,0 0-7-16,0 0-11 0,0 0-5 0,0 0-16 15,0 0-9-15,0 0-10 0,0 0-4 0,0 0-10 16,0 0 0-16,0 0-5 0,-4 16-1 0,4-16-4 15,-1 11-5-15,-1-5-1 0,2-6 3 0,-2 10-11 16,1-3 1-16,-2 0 1 0,3-7-2 0,-6 9-6 16,6-9 1-16,-2 10-1 0,2-10-3 0,-2 6 3 15,2-6 3-15,-3 7 7 0,3-7-4 0,0 0 9 16,0 0 4-16,-2 7 0 0,2-7 13 0,0 0 1 16,0 0 5-16,0 0 3 0,0 0-1 0,0 0-5 15,0 0 0-15,0 0-10 0,0 0-5 0,0 0-2 16,0 0-3-16,0 0-5 0,5-21 2 0,-5 21-6 15,2-9-7-15,-2 9-12 0,3-8-8 0,-3 8 1 16,0 0-19-16,1-9-7 0,-1 9-21 0,0 0-23 16,5-6-21-16,-5 6-19 0,0 0-10 0,0 0-10 15,5-3-86-15,-5 3-244 0,0 0 107 0</inkml:trace>
  <inkml:trace contextRef="#ctx0" brushRef="#br0" timeOffset="-11262.2">22530 16463 39 0,'4'-5'41'15,"-4"5"-2"-15,0 0-4 0,0 0-4 0,0 0-3 16,0 0-1-16,0 0-6 0,0 0-4 0,0 0 3 16,0 0 2-16,0 0-4 0,0 0-7 15,0 0-1-15,0 0-1 0,0 0 5 0,0 0-5 16,0 0 0-16,0 0 1 0,0 0 0 0,0 0 3 0,0 0-2 15,0 0-2-15,0 0 7 0,0 0-10 0,0 0 3 16,0 0 3-16,0 0 4 0,0 0-6 0,0 0 2 16,0 0-3-16,0 0-1 0,0 0 2 0,0 0-3 15,0 0-1-15,0 0 11 0,0 0-10 0,0 0-1 16,0 0-2-16,0 0 1 0,0 0 3 16,0 0-4-16,0 0 10 0,0 0-6 0,0 0 1 0,0 0-6 15,0 0 0-15,0 0 5 0,0 0-7 0,0 0 3 16,0 0-2-16,0 0 16 0,0 0-16 0,0 0 4 15,0 0-1-15,0 0-1 0,0 0 5 0,0 0-3 16,0 0-1-16,0 0-3 0,0 0 7 16,0 0 14-16,0 0-10 0,0 0-5 0,0 0 4 15,0 0 1-15,0 0-3 0,0 0-2 0,0 0 11 0,0 0-12 16,0 0 0-16,0 0 2 0,0 0-1 0,0 0 2 16,0 0-3-16,10 0 4 0,-10 0-2 15,0 0-5-15,0 0 2 0,0 0-1 0,0 0 2 16,0 0 8-16,0 0-11 0,0 0 9 0,0 0-4 15,0 0 2-15,0 0-1 0,0 0-5 0,0 0-2 16,0 0 1-16,0 0 9 0,0 0-2 0,0 0-6 0,0 0 7 16,0 0-5-16,0 0 7 0,0 0-11 0,0 0 8 15,0 0-2-15,0 0-6 0,0 0 2 0,0 0 1 16,0 0-2-16,0 0 3 0,0 0 0 16,0 0 3-16,0 0-2 0,0 0-5 0,0 0 8 15,0 0-5-15,0 0 0 0,0 0 8 0,0 0-3 16,0 0 0-16,0 0 4 0,0 0 1 0,0 0 9 0,0 0 1 15,0 0-5-15,0 0 9 0,0 0-5 0,0 0 6 16,0 0 2-16,0 0 2 0,0-9-9 16,0 9 5-16,0 0 0 0,0 0 0 0,2-8-3 15,-2 8-3-15,0 0 0 0,0 0 5 0,0 0-5 16,2-7-3-16,-2 7-4 0,0 0 3 0,0 0 9 0,0 0-8 16,0 0-1-16,0 0-1 0,0 0 1 0,-1-10-4 15,1 10-5-15,0 0 7 0,0 0-11 16,0 0 2-16,0 0-6 0,0 0 0 0,0 0-3 15,0 0 3-15,0 0 1 0,-12 25 9 0,10-17-12 16,1-2 1-16,-2 4 1 0,-1 0-3 0,3 1 2 16,0-4-1-16,0 3 4 0,1 0-8 0,-2-1 4 0,2 0 1 15,2-1-1-15,-2-1-1 0,0-7 1 16,1 14-2-16,3-7 0 0,-4-7 0 0,2 11 0 16,2-7-8-16,-2 3 7 0,-2-7 2 0,7 7-3 15,-3-5-2-15,-4-2 3 0,6 6-1 0,-2-3 2 16,-4-3 2-16,9 3-6 0,-9-3-4 0,10-2 0 15,-10 2 1-15,12-7-3 0,-5 6 4 0,-2-4-2 16,3 0 4-16,-1-1-4 0,1-1-4 0,-1-2-3 16,-2 3 8-16,0-4-6 0,2 1 3 0,-4-3-3 15,4 2 6-15,-4-3-4 0,-3 2 7 0,3 1-6 16,-2-1 4-16,-1 0 1 0,0 1 4 0,-1 2-7 16,1 8 3-16,-1-15-2 0,-1 9-1 0,2 6 1 0,-6-12 1 15,2 9 3-15,4 3-3 0,-6-7 4 16,-1 3 4-16,7 4-8 0,-11-3-4 0,11 3-3 15,-14 0-6-15,14 0-4 0,-12 4-7 0,5-1-21 16,0 0-3-16,1 1-16 0,6-4-7 0,-12 5-13 16,7 0-10-16,-1 0-9 0,2 1-80 0,0-1-203 15,-1 1 91-15</inkml:trace>
  <inkml:trace contextRef="#ctx0" brushRef="#br0" timeOffset="-10723.25">22750 16438 108 0,'1'-13'123'0,"-1"13"-13"16,0 0-10-16,8-6-15 0,-8 6-9 0,8-6-1 16,-8 6-9-16,13-2-8 0,-13 2-3 0,18 0-11 15,-7 0-10-15,-11 0 3 0,21 2-3 0,-10-2 2 16,0 3-5-16,1 0-9 0,-2 0 0 0,0 2 2 16,-1 2-1-16,-1-3-12 0,0-1 1 0,-3 4-5 15,-5-7 3-15,8 12-3 0,-7-6 9 0,-1-6-6 16,0 17 4-16,-1-10 5 0,1-7 1 0,-11 17-3 15,5-9 1-15,-2 1-1 0,-1-1-7 0,0-1 4 16,0 2 0-16,-1-1-5 0,-1-1-6 0,2 0 9 16,-3-2-2-16,7 0 1 0,0-1-7 0,5-4 6 15,-9 8-8-15,4-5-1 0,2 3 1 0,3-6-1 16,-1 8 3-16,1-8-3 0,0 0-12 0,0 0 13 16,4 20-1-16,-4-20-2 0,10 14-3 0,-3-8 0 15,-2 3 4-15,0-3-5 0,2 1 12 0,-2-1-12 16,2 0-2-16,-7-6 3 0,8 15-1 0,-8-15 2 15,4 9-1-15,-4-9-7 0,3 10 9 0,-3-10 15 16,-2 12-14-16,2-12-2 0,-8 12 6 0,8-12 1 16,-12 7-3-16,2-2-1 0,4-1-2 0,-4-1-7 15,10-3 0-15,-18 5-20 0,11-5-3 0,1 2-34 16,6-2 0-16,-13 3-18 0,13-3-25 0,-13-4-59 16,13 4-181-16,0 0 80 0</inkml:trace>
  <inkml:trace contextRef="#ctx0" brushRef="#br0" timeOffset="-10027.48">23114 16448 101 0,'0'0'115'0,"0"0"-12"0,0 0-7 15,0 0 9-15,0 0-33 0,0 0 3 0,3 21-11 16,-6-10 2-16,3-1-11 0,-2 2-1 0,2-1-6 16,-3 1-11-16,1 2-1 0,-1-2-1 0,2 3-6 15,-2-6-4-15,2 1-4 0,-1-1 0 16,0-1-5-16,2 1-2 0,-1-1 5 0,1-8-7 0,-1 12 1 16,1-12 1-16,-3 12-4 0,2-8 2 0,1-4-4 15,0 0-5-15,-1 11 4 0,1-11 2 0,-2 6-5 16,2-6-1-16,0 0 1 0,-5 9 0 0,5-9 1 15,-2 6 0-15,2-6-2 0,-3 7 1 0,3-7-5 16,-5 6 9-16,5-6-2 0,-4 8-3 16,2-3-4-16,2-5-1 0,-4 8 5 0,4-8-3 0,-5 9-7 15,5-9 15-15,-5 5-11 0,5-5 3 0,0 0-3 16,-2 7 8-16,2-7-3 0,0 0-3 0,-2 6-1 16,2-6 1-16,0 0 8 0,0 0 0 15,0 0-2-15,0 0-6 0,0 0-1 0,0 0 5 16,-3 7-3-16,3-7 4 0,0 0 0 0,0 0 0 0,0 0 3 15,0 0-2-15,0 0 0 0,0 0 6 0,0 0 2 16,0 0 1-16,0 0 1 0,0 0 3 0,0 0 5 16,0 0-11-16,0 0-11 0,0 0 5 0,0 0 3 15,0 0-3-15,0 0-5 0,0 0 8 16,0 0-5-16,15-14-4 0,-15 14-3 0,11-7-4 16,-5 5 0-16,4-3 0 0,-2-1 5 0,2 4-9 0,0-4-6 15,2 3 6-15,0-1-8 0,-1-2 4 0,2 2 2 16,-3-1 7-16,3 1 3 0,-2 1-2 0,1 0-4 15,-5 0 0-15,0 0 3 0,1 1 2 16,-3 0 1-16,-5 2-1 0,8-4 2 0,-8 4 3 16,7-2 2-16,-7 2 0 0,0 0 4 0,8-1-3 0,-8 1-2 15,0 0 2-15,0 0 0 0,0 0 5 0,0 0-2 16,0 0 11-16,0 0-6 0,0 0 3 0,-11 19 3 16,7-11-5-16,1-1-5 0,-2 3 8 15,1-2-6-15,1 0 1 0,-1-2-5 0,2 2-2 16,2 2 4-16,-3-1-5 0,1 0-12 0,2 2-24 15,-2-6-9-15,2-5-14 0,2 14-7 0,-2-14-23 0,1 11 0 16,2-7-24-16,-2 2-69 0,-1-6-193 0,2 7 86 16</inkml:trace>
  <inkml:trace contextRef="#ctx0" brushRef="#br0" timeOffset="-9611.7">23513 16486 60 0,'4'-3'211'0,"0"-3"-12"0,-4 6-8 16,6-6-13-16,-6 6-14 0,3-5-13 0,-3 5-15 16,0 0-13-16,4-8-20 0,-4 8-12 0,0 0-4 15,0 0-12-15,0 0-9 0,7 15-4 0,-7-5-1 16,4 0-10-16,-4 5-1 0,1-2-9 0,2 4 0 15,-3 7-8-15,0-5 3 0,0 6-9 0,1-6-4 16,-2 1 5-16,3 4-7 0,0-5-4 0,-1 0-1 16,0-2-2-16,-1 0 0 0,4 3-2 0,0-4-3 0,-1-2-1 15,-1-3-3-15,2 0 5 0,0-2-6 16,-2-1 2-16,1-4 2 0,-1 1 1 0,-2-5 1 16,4 8-1-16,-4-8 0 0,0 0-1 0,11-3-2 15,-1-6-3-15,-1 3 4 0,4-7 0 0,-1-2-3 16,0 0 5-16,6-6-1 0,-2-3 4 0,2 2-5 15,-8 5 2-15,7-4-4 0,-5 4 0 0,5-3 1 0,-5 5-1 16,1-6-10-16,-3 7-6 0,-2 1-6 0,-2 2-3 16,2 2-16-16,-1 2-17 0,-2 2-17 15,-2 0-22-15,1-1-29 0,-4 6-28 0,6-7-29 16,-6 7-125-16,4-2-329 0,-4 2 145 0</inkml:trace>
  <inkml:trace contextRef="#ctx0" brushRef="#br0" timeOffset="-6699.25">22308 17852 53 0,'-11'-3'83'0,"11"3"6"16,0 0-5-16,0 0-5 0,0 0-5 16,0 0-1-16,0 0-17 0,0 0 7 0,0 0-2 15,0 0-8-15,0 0 6 0,0 0-11 0,0 0-9 16,0 0 8-16,0 0-13 0,0 0 10 0,0 0-15 16,0 0 3-16,0 0-19 0,0 0 5 0,0 0 5 15,0 0-3-15,0 0-5 0,0 0 3 0,0 0-1 16,0 0-6-16,0 0 7 0,48-1-10 0,-34 1-1 15,3 3 4-15,-1-2-9 0,5-2 7 0,-4 4-5 16,2-5-4-16,2 2 7 0,-3 0 0 0,0 2-5 16,-1-4 3-16,-17 2-3 0,27 3 4 0,-13-4-5 15,-14 1-2-15,21 1-3 0,-7-1-12 0,-14 0 15 16,15 1-17-16,-15-1-1 0,0 0-10 0,16 1-8 16,-16-1-10-16,0 0-8 0,0 0-1 0,14 0-19 15,-14 0-13-15,0 0-59 0,0 0-159 0,0 0 72 16</inkml:trace>
  <inkml:trace contextRef="#ctx0" brushRef="#br0" timeOffset="-6349.23">22830 17622 73 0,'-3'-20'185'16,"3"20"-16"-16,0 0-22 0,0 0-10 15,0 0-9-15,0 0-28 0,0 0 0 0,0 0-13 0,0 0-6 16,0 0-13-16,0 0-3 0,0 0 0 0,0 0-6 16,0 0-6-16,0 0 4 0,0 0-7 15,0 0 1-15,-12 45-6 0,8-34-5 0,-1 7 0 16,-3 1-6-16,1 5-1 0,-1 0-4 0,-3-2-4 0,-1 3 2 15,2-2-2-15,-1 2-4 0,-1 1-2 0,-1-4-7 16,3-3 5-16,4-2-2 0,-4-1-4 16,-3 3 1-16,6-2-16 0,-3-1-15 0,10-16-10 15,0 0-12-15,-18 37-23 0,18-37-17 0,0 0-1 16,-7 28-22-16,7-28-39 0,0 0-6 0,0 0-79 16,0 0-246-16,0 0 109 0</inkml:trace>
  <inkml:trace contextRef="#ctx0" brushRef="#br0" timeOffset="-5975.9">22966 17854 17 0,'0'0'118'16,"0"0"10"-16,0 0-28 0,0 0-5 0,0 0-3 15,0 0-17-15,0 0 10 0,-16 35-26 0,16-35-8 16,-6 11 1-16,6-11-13 0,0 0-2 0,-3 16-2 16,3-16-5-16,0 0 2 0,-3 10-1 0,3-10-12 15,0 0 3-15,0 0 3 0,0 0 5 0,-6 9-6 16,6-9-7-16,0 0 0 0,0 0 4 0,0 0-9 16,0 0 0-16,0 0 1 0,0 0-1 0,0 0-12 15,0 0 9-15,14-34-1 0,-14 34-9 0,4-18 14 16,-4 18-5-16,1-13-6 0,-1 13 4 0,0 0 3 15,0-15-8-15,0 15 1 0,0 0 6 0,0 0 0 16,0 0-3-16,-1-15-6 0,1 15-2 0,0 0-13 16,0 0 9-16,0 0 4 0,0 0 0 0,0 0-5 15,0 0 0-15,0 0-19 0,0 0-23 16,0 0-11-16,0 0-28 0,0 0-11 0,0 0-67 16,0 0-182-16,0 0 81 0</inkml:trace>
  <inkml:trace contextRef="#ctx0" brushRef="#br0" timeOffset="-5467.41">23134 17691 49 0,'0'0'86'0,"0"0"-17"0,0 0-8 0,0 0 6 16,0 0-28-16,0 0 14 0,0 0-10 0,0 0 4 15,0 0-1-15,0 0-10 0,0 0 7 0,0 0-17 16,37 11 4-16,-37-11-5 0,24 4-1 0,-11 1 3 15,3-3-1-15,-2 2-6 0,2-1 1 0,-1 1 2 16,-2-1-6-16,0 0-1 0,-1 1-3 0,0-1-5 16,-12-3-1-16,18 4-4 0,-18-4 5 0,14 6-4 15,-14-6 1-15,8 4-1 0,-8-4 5 0,0 0-8 16,8 12 28-16,-8-12 0 0,3 10-2 0,-3-10 12 16,-1 16-7-16,1-16 3 0,-5 14 3 0,-3-5 2 15,3 0 1-15,0 0-6 0,0 2 12 0,-2 0-4 16,-2 1 2-16,2 0-12 0,-1 1 8 15,-1 3-1-15,-2-1-8 0,2 0-1 0,0-1-6 16,2-3 3-16,0 5 2 0,-2-2-12 0,1-1 3 16,8-13 0-16,0 0-10 0,-20 42 6 0,20-42-2 15,-13 25-5-15,13-25-10 0,0 0-13 0,-13 32-16 16,13-32-21-16,0 0-15 0,-12 28-31 0,12-28-2 16,0 0-28-16,0 0-96 0,0 0-241 0,-12 25 106 15</inkml:trace>
  <inkml:trace contextRef="#ctx0" brushRef="#br0" timeOffset="-5278.94">23091 18038 69 0,'0'0'124'0,"9"-7"-8"15,-9 7-12-15,16-4-9 0,-6 2-7 16,2-1-8-16,7 3-14 0,-3-3-7 0,6 3 6 15,6-2-47-15,0 1-14 0,2 0-8 0,-2-1-39 16,0 4-27-16,0-4-59 0,0 1-139 0,-11-2 61 16</inkml:trace>
  <inkml:trace contextRef="#ctx0" brushRef="#br0" timeOffset="-4063.93">23738 17826 11 0,'0'0'45'0,"0"0"0"0,0 0 1 0,-23 5-5 15,23-5 9-15,0 0-1 0,0 0 0 0,0 0-5 16,0 0-2-16,-19 0 1 0,19 0-5 0,0 0-9 16,0 0 2-16,0 0-1 0,-8-8-8 0,8 8-1 15,0 0-2-15,0 0-2 0,0 0 1 0,0 0-1 16,3-19-2-16,-3 19-7 0,0 0 1 0,13-12-4 15,-13 12 5-15,12-7-4 0,-12 7-5 0,16-5 3 16,-16 5-1-16,13-4 7 0,-13 4-16 0,16-2 26 16,-16 2-16-16,0 0-3 0,21 2 3 0,-21-2-4 15,12 7-1-15,-12-7-6 0,12 7 2 16,-12-7-1-16,11 13 9 0,-8-7 3 0,-3-6-12 16,1 20 6-16,-1-9-3 0,0-11 1 0,-7 26 6 15,1-9-3-15,-3-3 5 0,2 2-3 0,-3 0 2 16,-1 0 8-16,2-3 9 0,-2 5-6 0,-1-3 11 0,0 0-7 15,12-15 10-15,0 0-6 0,-32 29 13 16,32-29-3-16,-16 16-5 0,16-16-2 0,0 0 9 16,0 0-1-16,0 0 12 0,-20 20 5 0,20-20-3 15,0 0 2-15,0 0 6 0,0 0-6 0,0 0-6 16,0 0-6-16,4 8-5 0,-4-8-1 0,0 0-6 16,37-6-6-16,-24 3-8 0,7 1-12 0,1-3-17 15,5 0-23-15,-4-1-27 0,6-1-32 0,-2 0-23 16,-7 2-101-16,1-3-240 0,6-1 107 0</inkml:trace>
  <inkml:trace contextRef="#ctx0" brushRef="#br0" timeOffset="-3211.68">24119 17749 37 0,'0'0'116'0,"0"0"-13"0,0 0-4 15,0 0-12-15,0 0-5 0,0 0-13 16,4-12-9-16,-4 12 0 0,0 0-7 0,0 0 6 15,0 0-21-15,0 0 2 0,0 0-3 0,0 0-2 16,0 0-7-16,0 0-5 0,0 0-2 0,0 0 4 16,0 0 0-16,0 0-1 0,0 0 2 0,0 0 3 15,0 0-5-15,0 0 2 0,0 0-7 0,-14 44 0 16,7-30 9-16,2 4-5 0,-2-2-6 0,-2 7 4 16,0-5-4-16,-3 6 0 0,6-6-2 0,-2 1-8 15,0 5 5-15,1-5-5 0,7-19 0 0,-14 34 5 16,14-34-1-16,-14 30-1 0,14-30-11 0,0 0 6 15,-11 32 1-15,11-32-9 0,0 0 10 0,0 0 1 16,0 0-6-16,-6 28 8 0,6-28-6 0,0 0 1 16,0 0-2-16,0 0 4 0,0 0-7 0,27-2 2 15,-17-4 1-15,-10 6-7 0,23-19 6 0,-9 6 8 16,0 2-14-16,-1-3 5 0,2 1 2 0,-1-1-2 16,3-1 3-16,-3 3-2 0,-2-1-6 0,0 2 4 15,-4 3 5-15,-3 2-4 0,3 0 2 16,-8 6-5-16,9-6 0 0,-9 6 3 0,7-7-4 15,-7 7-6-15,0 0 12 0,0 0-7 0,0 0 6 16,12 12 4-16,-12-12-3 0,1 13-3 0,-1-2 0 16,-1 1-9-16,1-12 8 0,-4 27 2 0,4-27-2 15,0 0 1-15,0 0 0 0,-4 63-14 0,4-63-17 16,-4 30-3-16,4-30-21 0,0 0-13 0,4 36-8 16,-4-36-10-16,0 0-14 0,9 31-79 0,-9-31-191 15,0 0 84-15</inkml:trace>
  <inkml:trace contextRef="#ctx0" brushRef="#br0" timeOffset="-2811">24536 17779 62 0,'7'-9'180'0,"-7"9"-14"0,0 0 6 16,0 0-22-16,19 1-13 0,-19-1-6 0,11 14-3 15,-6-5-16-15,3 3-9 0,-1 4-11 0,-3 1-10 16,0 0-7-16,1 8-3 0,-3-6-15 0,0 5-5 16,2 3-1-16,-4-27-7 0,1 50-8 0,-1-50 2 15,-3 43-5-15,3-43-6 0,-1 36 0 0,1-36-6 16,0 0 2-16,1 45-5 0,-1-45 1 0,0 0 2 15,0 0-10-15,-1 32 8 0,1-32-5 16,0 0 6-16,0 0 1 0,0 0-7 0,0 0 0 16,0 0-4-16,0 0 0 0,43-17 3 0,-27 3-8 15,3-10 9-15,0 1-1 0,3-2-4 0,3 0-3 16,-1-3-3-16,0 1 3 0,-1-2-1 0,-2 3-9 16,4-1-7-16,-2-1-4 0,-2 3-22 0,4 2-6 0,-6 1-7 15,-5 11-36-15,3-10-17 0,-5 10-27 16,-3 1-38-16,0 4-114 0,-9 6-305 0,9-16 136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0-18T05:45:0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4542 2925 76 0,'0'0'80'0,"0"0"3"0,0 0-7 0,0 0 0 16,0 0-5-16,0 0-4 0,0 0-5 0,0 0-2 16,8 9-6-16,-8-9 6 0,0 0-6 0,4 5 5 15,-4-5-10-15,4 4 0 0,-4-4-7 0,4 4 0 16,-4-4 0-16,6 6 7 0,-6-6 2 15,9 2 2-15,-5 0-10 0,-4-2 7 0,13-2-14 16,-5 3 7-16,-8-1-6 0,17-3-1 0,-6-1-8 16,1 1 1-16,5-1-5 0,0-2 2 0,1-2-6 0,5-4 1 15,-6 3-6-15,0 0 3 0,1-1-7 16,1 0 8-16,-1 0-10 0,-1 1 1 0,1-4-1 16,-2 2 0-16,-2 1 0 0,0 0-2 0,-5 1 0 15,-2 2 1-15,0 0-2 0,0-3 0 0,-2 5 5 16,-3-2-7-16,1 0 1 0,-3 7 2 0,2-12-3 15,-2 12 2-15,-3-10-4 0,3 10 0 0,-8-9-4 16,2 6 5-16,1-1 0 0,-6 2 6 0,1 0 4 0,-3 2 1 16,3 0 8-16,-4 2 7 0,4 0-4 15,-1 0 3-15,-1 3 7 0,0 0-3 0,2 0-2 16,-1 2 1-16,2 1-7 0,1 0 4 0,-1 1-6 16,4 1 3-16,0 0-1 0,1 0-5 0,1 1 11 15,1 6 2-15,0-6-3 0,6 8 3 0,0-3 0 16,-3 3-1-16,3-5 3 0,1 3 0 0,2 1-10 15,0-2-3-15,1-1-2 0,0 0 0 0,2 3-1 16,2-1-3-16,-3-1-1 0,2 1 3 0,2-4-3 16,0 2-1-16,3 0 1 0,-4-1-13 0,3-1-23 15,-5-6-10-15,0 1-21 0,2-2-17 0,-2 0-12 16,4-3-17-16,-1-3-33 0,1-1-30 0,3-6-41 16,0 1-103-16,-1-2-331 0,4-9 146 0</inkml:trace>
  <inkml:trace contextRef="#ctx0" brushRef="#br0" timeOffset="880.19">5349 2768 51 0,'0'0'188'16,"0"0"-16"-16,0 0-18 0,0 0-17 15,7-2-19-15,-7 2-3 0,0 0-15 0,0 0-7 0,0 0 1 16,0 0-7-16,-7 21-6 0,5-11-11 0,-3-1-9 15,2 5-1-15,-3 0-9 0,-1 1-3 0,-1 2 0 16,-2-1-5-16,1 0-4 0,-1 2-2 0,-1-3-4 16,0 1-7-16,0 1-7 0,0-2-12 0,-1 0-4 15,-2-4-10-15,2 1-11 0,2-2 4 0,0-1-2 16,0-6-17-16,-2 4 0 0,1-4-5 0,3-3-1 16,8 0-11-16,-19 0 9 0,7-3-6 15,12 3 7-15,-16-9 4 0,7 4 3 0,2-2 1 0,2 1 24 16,-1-5-7-16,1 3-4 0,5 8 12 0,-8-12 17 15,8 12 12-15,-5-13 8 0,5 13-9 0,-4-9 1 16,4 5-2-16,0 4 3 0,0 0-4 16,0 0-9-16,0 0 10 0,3-13-2 0,-3 13 12 15,0 0 14-15,10 0 0 0,-10 0-7 0,0 0 0 16,23 7-6-16,-14-3-1 0,4 1-4 0,-2 1-3 16,4-4-5-16,2 6 0 0,1-1-3 0,0-1 1 15,1 1-11-15,0-2 2 0,1-1-4 0,0-3-7 16,0 2 1-16,0-3-8 0,-1-3-6 0,4 2-8 0,-4-3-9 15,3-2-6-15,-6-3-12 0,3-1-13 16,-1-2-12-16,-4-2-4 0,5-5-3 0,-8 4 3 16,-2-2-9-16,-1-8-7 0,2-1 7 0,-5 0 5 15,-3-2 6-15,1 0 18 0,-3-1 13 0,0 2 6 16,-4 0 17-16,1 6 19 0,-2-4 13 0,0 6 16 16,1 1 12-16,-2 0-3 0,0 1 18 0,0 0 0 15,0 2 9-15,0 0 14 0,-1 6 11 0,4-2-9 16,-3 0 11-16,1 4 7 0,3 1 8 0,2 6-12 15,-6-9-10-15,6 9-11 0,-2-5-9 0,2 5-6 16,0 0-6-16,0 0-9 0,0 0-3 0,0 0 0 16,13 31 6-16,-5-14-10 0,3 9 1 0,-1 4-5 15,3 15 3-15,2 1-4 0,-7 4 2 0,6-4-4 16,-1 2-3-16,0-3-4 0,-2 1 5 0,-2-12-4 16,-1-1-3-16,3 1 0 0,-2-3-1 0,1-2-5 15,4-1 5-15,-5-3-4 0,-2-7 1 0,0 0-1 16,1-3 3-16,-3-2-1 0,-1-4-5 0,0 1 0 15,-4-10-1-15,4 13 5 0,-4-13 4 0,0 0-3 16,0 0 3-16,0 0-8 0,0 0-2 0,0 0-1 16,0 0 1-16,-14-41-4 0,7 15-5 0,0-3-7 15,0-2-5-15,-1-4 1 0,5 2-2 0,-1 0-3 16,4-1 3-16,-3 2 5 0,2 4 2 0,1 10 4 16,-1-1 0-16,2 3 0 0,-1 3-4 0,0 3 1 15,0 0-3-15,0 10-1 0,4-10 6 0,-4 10-2 16,9-8 3-16,-9 8-1 0,13 0 1 0,-13 0 1 15,17 3 10-15,-8 2 0 0,3 3 1 0,1 1 2 16,-2 3-4-16,2 2 2 0,-1-1 5 16,1 3-10-16,-4-2 9 0,3-2-7 0,-4 5 5 15,-5-5-4-15,4 5 4 0,-2 0-3 0,-5-1 1 16,1-6-9-16,-2 7-23 0,1-17-28 0,-8 28-31 16,-1-14-45-16,-1-4-53 0,-5 3-151 0,-8 0-361 0,4-4 159 15</inkml:trace>
  <inkml:trace contextRef="#ctx0" brushRef="#br0" timeOffset="1171.44">4898 3506 119 0,'-18'8'191'0,"8"-2"-19"16,0-2-17-16,0 1-15 0,10-5-11 0,-13 5-18 15,13-5-3-15,0 0-1 0,-13 4-5 0,13-4-12 16,0 0 0-16,0 0-7 0,0 0 4 0,59-21-3 16,-22 9-10-16,14-4-7 0,9-4-8 0,28-6-3 15,0-2-10-15,2 2-4 0,3 3 5 0,-6-1-5 16,4 2-1-16,-29 8-5 0,2-1-3 0,24-7 1 16,-26 10-5-16,-3 3-10 0,-4-1-7 0,2 3-9 15,-17 1-15-15,-1 1-16 0,0 0-22 16,-6 4-19-16,-2-3-33 0,-5 1-17 0,-5 3-28 15,-10 0-34-15,-11 0-103 0,0 0-306 0,0 0 135 0</inkml:trace>
  <inkml:trace contextRef="#ctx0" brushRef="#br0" timeOffset="4697.76">7251 5269 40 0,'0'0'71'0,"0"0"1"0,0 0-8 0,0 0 1 16,0 0-3-16,0 0-6 0,0 0-2 0,0 0 2 15,0 0 4-15,0 0-13 0,0 0-5 0,0 0 3 16,0 0-1-16,0 0 0 0,0 0-10 0,0 0-9 15,0 0-4-15,0 0-3 0,0 0 1 0,0 0-3 16,0 0-1-16,0 0-3 0,0 0-1 0,0 0 0 16,0 0 0-16,0 0 1 0,0 0-3 0,0 0-6 15,0 0 2-15,0 0 3 0,0 0 9 0,0 0-17 16,-6 23 9-16,3-19-3 0,0 2 7 0,0 4-4 16,-1 2 6-16,-1-2-2 0,-3 4-9 0,3 2 6 15,-2 1 2-15,-2 1 9 0,3 0-3 0,-7 6 2 16,3 1 1-16,0 1 6 0,-2 0-2 0,0 3-11 15,-1-1 14-15,1 2-9 0,0-1-2 0,0 1-10 16,-1-1 12-16,1-1-7 0,0 1 6 0,2 0 0 16,-2-4 1-16,1 0-1 0,3-1-2 0,-2 1-5 15,3-7 1-15,1 1 2 0,0-3-1 0,-1 1-6 16,2-2 5-16,-1-1-1 0,3-2 1 0,-1-1-3 16,0-1-4-16,2 1 3 0,-3 0 2 0,2-5-4 15,1 1-2-15,1-1-1 0,1-6 7 0,-3 10 0 0,3-10-3 16,-1 9 0-16,1-9-7 0,0 0-4 15,0 0-16-15,-3 5-8 0,3-5-9 0,0 0-26 16,0 0-25-16,0 0-6 0,0 0-35 0,14-14-73 16,-8 4-217-16,6-3 97 0</inkml:trace>
  <inkml:trace contextRef="#ctx0" brushRef="#br0" timeOffset="5461.52">7287 5418 16 0,'0'0'37'0,"0"0"-9"15,-5-7-5-15,5 7-4 0,0 0 3 0,-3-8-4 16,3 8 2-16,-4-5 0 0,4 5-1 0,-4-9-4 15,4 9-5-15,-3-7 1 0,3 7 9 0,-4-9 1 16,4 9-2-16,-4-7 1 0,4 7-4 0,-4-10 4 16,4 10-2-16,-4-9 5 0,4 9-6 0,-4-9 8 15,4 9-1-15,-2-7-18 0,2 7 30 0,0 0-4 16,-4-7 7-16,4 7 1 0,0 0-8 0,-3-6 9 16,3 6-4-16,0 0 3 0,0 0-1 0,0 0 3 15,-2-7-2-15,2 7-14 0,0 0 4 0,0 0-3 16,0 0-13-16,0 0 8 0,0 0-11 0,0 0-3 15,0 0 5-15,0 0 0 0,0 0-12 0,0 0-11 16,0 0 17-16,0 0-4 0,0 0 13 0,8 23-3 16,-6-19-3-16,1 8-5 0,3-3-5 0,-2 1 2 15,0 2 2-15,1-2 2 0,1 5-11 0,1 2 7 16,1-2-1-16,-1 0 7 0,-1 4-3 0,1-2 11 16,2 3-13-16,-3-2 3 0,2-2 5 0,2 2-5 15,0 6 1-15,0-7 6 0,-1 2-10 0,4 2 5 16,-4-3 0-16,1-1 1 0,3 5 4 0,0 0-4 15,-1-5 2-15,3 6 7 0,0-2-6 0,-5-4-1 16,2 3 2-16,-2-1-7 0,4 3-3 0,-1 0 4 16,-2 1-4-16,-2-7 7 0,4 6-5 0,-1 2 2 15,-2-8-9-15,0 1 6 0,1 4 0 0,-2-4 8 16,2 0-12-16,-4-2 9 0,2 1-1 0,-2 0-7 16,1-5-2-16,0 4 10 0,0-5-1 0,-2 4-2 15,1-5-20-15,-1-1 22 0,-2 0-8 0,1 0 4 0,-1-1-2 16,0-3-1-16,-2 2 0 0,3-1 3 15,-5-5 2-15,4 8-1 0,-4-8-5 0,4 6 2 16,-4-6 2-16,0 0-1 0,4 4-13 0,-4-4-1 0,0 0-38 16,0 0-25-16,0 0-36 0,0 0-88 0,0 0-214 15,0 0 95-15</inkml:trace>
  <inkml:trace contextRef="#ctx0" brushRef="#br0" timeOffset="6163.77">6758 6099 5 0,'0'0'96'0,"5"-19"0"16,-5 19-18-16,0 0 13 0,0 0-4 0,2-5-8 16,-2 5-4-16,0 0-7 0,0 0-3 0,0 0-23 15,1-7 12-15,-1 7-15 0,0 0 2 0,0 0-13 16,0 0 4-16,0 0-9 0,0 0-2 0,0 0-3 15,0 0 3-15,0 0-2 0,0 0-2 0,0 0 1 16,0 0 2-16,21 14-11 0,-15-9-4 0,-1 3 1 16,1-1-2-16,3 2 4 0,-2 1 4 0,5 3-1 15,-3-3 7-15,3 3-12 0,1 0 4 0,-2-5 0 16,2 5-7-16,3-2-1 0,-1 4 10 0,-1-1-6 16,3-2 6-16,3 2 0 0,-3 1-5 0,3 2 8 15,-4-4-2-15,4 4-5 0,-2 1-4 0,-4-4 4 16,0 1-6-16,7 2-1 0,-5 5 5 0,2-3 0 15,-1 2-1-15,-3 1-7 0,-4-6 9 0,1-2-4 0,1 3 9 16,-3 0-8-16,2-1 1 0,0-2-5 16,-1 1 7-16,0-2-7 0,-1 3 4 0,-1-6-8 15,-1 0 6-15,1 0 5 0,-3 0 7 0,2-1-12 16,-4-4-1-16,1 1 5 0,1-1-3 0,0 2-1 0,-1-5 0 16,-4-2-4-16,5 7 5 0,-5-7 0 0,4 5-12 15,-4-5-3-15,0 0-7 0,0 0-16 16,0 0-11-16,8 6-39 0,-8-6-34 0,0 0-66 15,0 0-201-15,0 0 90 0</inkml:trace>
  <inkml:trace contextRef="#ctx0" brushRef="#br0" timeOffset="6746.22">7873 6083 25 0,'4'-3'112'0,"-4"3"2"15,0 0-5-15,0 0-13 0,3-6-12 0,-3 6-11 16,0 0 1-16,0 0 0 0,0 0-22 0,0 0 7 16,0 0-16-16,0 0-2 0,0 0-1 0,0 0-10 15,0 0-2-15,0 0-1 0,0 0 1 0,0 0-7 16,0 0-6-16,-8 23 0 0,2-15 1 0,1 5 2 15,-3 0-5-15,-2 1 3 0,-1 1-7 0,1 2 7 16,-1 5-11-16,-3 1 6 0,1-2 0 0,-1 1-1 16,-2-1-9-16,1 3 12 0,0-2-7 0,-2 1 7 15,2 0-7-15,-2-1 1 0,2-1-4 0,-4 0 9 16,1 1-8-16,0-4 0 0,3 2-6 0,2-4 4 16,-5 4-2-16,0-3 5 0,4-3 4 0,1-3-4 15,0 0-1-15,2-2 4 0,-1 1 0 0,3-1-3 0,-1 0-4 16,0-1 5-16,1 2-4 0,-1-2 4 15,1-2 3-15,2-1-4 0,-1 2-11 0,3-2 12 16,-2-1 2-16,3 0-1 0,4-4-11 0,-8 6 4 0,8-6 6 16,-3 4 2-16,3-4-5 0,-7 4 3 0,7-4-9 15,0 0-10-15,0 0-8 0,0 0-13 0,0 0-29 16,0 0-12-16,0 0-12 0,0 0-20 16,0 0-70-16,0 0-191 0,0 0 85 0</inkml:trace>
  <inkml:trace contextRef="#ctx0" brushRef="#br0" timeOffset="7341.5">7321 5846 19 0,'0'0'77'0,"-4"-11"-3"0,2 5-10 0,2 6-8 16,-4-11 5-16,3 4-8 0,1 7 13 0,-4-12 10 16,1 6 3-16,3 6 10 0,-4-10-10 0,4 10-1 15,-2-9-13-15,2 9-2 0,-1-7 2 0,1 7-13 16,0 0 3-16,-2-8-7 0,2 8-11 0,0 0-3 16,0 0-9-16,0 0-4 0,0 0-1 0,0 0-2 15,0 0-3-15,0 0-2 0,0 0 6 0,0 0-3 16,2 32-1-16,1-17 0 0,0 2 2 0,0 2 0 15,3 8-1-15,-2-1 1 0,1-2-3 0,-3 3-4 16,2 0 3-16,-1 0-6 0,2-2 5 0,-2 1 3 16,-1 1-6-16,1-8 4 0,-1 5-10 0,-2-4 1 15,4-1 0-15,-4-1 0 0,4 8 7 0,-3-8-3 16,0-2-2-16,1 3 2 0,0 1 0 0,-2-5-1 16,3 3-1-16,-3-6 1 0,-1 1-1 0,2-2 2 15,-1 0-2-15,0-2-1 0,0 0 3 0,0-2-4 16,1 2 0-16,-1-9-3 0,0 11 4 0,0-11-10 15,0 10 0-15,0-10-3 0,0 0 2 0,0 6-9 16,0-6-10-16,0 0-15 0,0 0-14 0,0 0-18 16,0 0-11-16,0 0-9 0,0 0-8 0,0 0-5 15,-5-31-85-15,4 21-207 0,-2-3 92 0</inkml:trace>
  <inkml:trace contextRef="#ctx0" brushRef="#br0" timeOffset="7930.21">7299 5814 77 0,'0'0'84'0,"-2"-8"-5"0,2 8-4 16,0 0-2-16,-3-10 3 0,3 10-3 0,-2-7-10 16,2 7-5-16,0 0-4 0,-4-7-5 0,4 7-5 15,0 0-5-15,0 0 2 0,0 0-3 0,-3-7-13 16,3 7 6-16,0 0-5 0,0 0-3 0,0 0-7 16,-12 11 0-16,5-4 9 0,1 4-3 0,-4 3 7 15,2 1-17-15,0 2 0 0,1 1-1 0,-5 6 0 16,4-6 1-16,1 6 1 0,0-8-5 0,1 3 0 15,1-2-1-15,0-1 0 0,1-5-2 0,1 0-1 16,1-4 8-16,-1-1-14 0,2 1 10 0,1-7-6 16,-1 9 3-16,1-9-4 0,0 0 9 0,-2 8 9 15,2-8-3-15,0 0-3 0,0 0-6 0,0 0 7 16,14-17-3-16,-7 7-3 0,4-5 6 0,-2-1-10 0,0-1 2 16,5-6-4-16,-1 1 5 0,-4 5-2 15,2 3 0-15,-3-3 18 0,0 6 2 0,-2 0-3 16,2-3-5-16,-2 4 5 0,2 1-9 0,-3 0 7 15,3 1-1-15,-6 3 3 0,2 2-2 0,-4 3-2 16,5-9-7-16,-5 9 3 0,4-5-13 0,-4 5 3 0,0 0 2 16,7-3-1-16,-7 3 3 0,0 0 4 15,12 6 10-15,-8 0-5 0,-1 0 0 0,1 1 4 16,-1 3-5-16,3 1 9 0,0 0 4 0,-1 4 1 0,0-4-4 16,0 1-1-16,-1-1-3 0,1 1-3 0,2 5 6 15,1-5-5-15,-4 2-9 0,1 2 1 0,4 0-1 16,-1 0-25-16,-2-2-25 0,0-4-32 15,3 5-26-15,-1 0-32 0,0-1-40 0,-4-2-85 0,0 0-276 16,0 0 123-16</inkml:trace>
  <inkml:trace contextRef="#ctx0" brushRef="#br0" timeOffset="8579.42">7671 6128 94 0,'0'0'96'0,"0"0"-5"0,0 0 4 15,0 0-19-15,0 0-2 0,0 0-17 0,0 0 5 16,0 0-4-16,0 0 2 0,0 0-9 0,0 0 1 15,0 0-12-15,11 26 1 0,-6-19-3 0,0 1-2 16,1 0-12-16,-1 1-8 0,2-2-44 0,0 4-11 0,1-3-31 16,-3 2-84-16,0-1-168 0,-1 0 75 15</inkml:trace>
  <inkml:trace contextRef="#ctx0" brushRef="#br0" timeOffset="9520.28">7369 6679 7 0,'3'-9'123'0,"-3"9"11"16,2-7 10-16,-2 7-3 0,3-6-5 0,-3 6-2 15,0 0-13-15,3-7-8 0,-3 7-11 0,0 0-8 16,2-7-12-16,-2 7-5 0,0 0-12 0,0 0-6 16,0 0-16-16,0 0 3 0,0 0-9 0,0 0-4 15,0 0-2-15,13 12 0 0,-7-3-6 0,-3 6 0 0,4 2-7 16,-2 2 3-16,-3 7-3 0,5 4 1 15,-1 16-6-15,2 1 1 0,-6-1 2 0,1 4-2 16,2 1-1-16,-5-3-2 0,0 5 0 0,1-2-3 0,1-1 3 16,-1 1-6-16,0-4 1 0,0-10-10 0,-1-3 1 15,2 1-3-15,-1-2 0 0,0 0-8 0,1-6-6 16,-1-1-9-16,-2-9-3 0,1 0-7 16,1-6-10-16,-1-1-8 0,0-10 1 0,1 12-9 0,-1-12-22 15,3 3-28-15,-3-3-122 0,0 0-256 0,0 0 113 16</inkml:trace>
  <inkml:trace contextRef="#ctx0" brushRef="#br0" timeOffset="14641.79">7289 5453 17 0,'0'0'95'0,"0"0"12"0,0 0 4 16,0 0-3-16,0 0-12 0,0 0-7 0,0 0-17 15,0 0-2-15,0 0-8 0,5-25-3 0,-3 16-5 16,-1-3-10-16,1-6-2 0,1 7-9 0,0-6 0 15,-1 1-2-15,2-10-2 0,0 7-2 0,-2-7-10 16,3-1 5-16,1 0-5 0,-1-4-1 0,0 5 14 16,-1 0 12-16,-2-1-5 0,2 8 5 0,-2-2-3 15,2 4 2-15,-2-2-6 0,0 2 7 0,2 0-3 16,-1 0-3-16,-2 5 5 0,2 1 9 0,-3 1-7 16,2 0-4-16,-1 1-5 0,1 1-3 0,1 0-7 15,0 1 3-15,-1 1-1 0,1-1-7 0,-3 7-5 16,1-12 4-16,-1 12-4 0,2-10 2 0,-2 10-1 15,2-7-8-15,-2 7 2 0,1-6-1 0,-1 6 0 16,0 0-6-16,0 0-1 0,3-7 5 0,-3 7-3 16,0 0 2-16,0 0-5 0,0 0 1 0,0 0 3 15,0 0-4-15,0 0-4 0,0 0 9 0,0 0-11 16,0 0 2-16,3-7 2 0,-3 7 0 0,0 0 1 16,0 0 0-16,0 0 0 0,0 0 0 0,0 0 4 0,0 0-6 15,0 0 0-15,0 0-5 0,0 0 8 0,0 0-1 16,0 0 0-16,0 0-2 0,0 0 1 15,15 10 0-15,-10-7 1 0,-5-3 1 0,13 4 5 16,-1-3-2-16,-1 1 0 0,2 1-1 0,1 0-1 0,1 0 0 16,4 1 1-16,2-1 1 0,-1-2-4 0,10 3 1 15,0-2 2-15,2 2-2 0,3-4 0 0,2 2 0 16,0-1 1-16,15 0 2 0,-2-1-6 0,-10 0 6 16,15-1-5-16,-2 2-1 0,1-1-1 15,-2-1 5-15,3 1-2 0,1 0-1 0,1-1 3 0,-4-1-1 16,0 2 4-16,0 0-1 0,1-1-5 0,-4 0 6 15,2 1-3-15,6-2-3 0,-7 1 1 0,0 1 2 16,-10-3-4-16,9 3 2 0,-13-3 0 0,4 3 0 16,-4-2-2-16,-4 2 3 0,2-1-2 0,-2 1 4 15,-2-1 3-15,-1 2-2 0,-2-2 0 0,-7 1-1 16,-2-1-3-16,0 2 6 0,-1-2-5 0,-8 1 1 16,1 0-2-16,-3 0 1 0,-8 0 4 0,14 0 1 15,-14 0-5-15,12 0 2 0,-12 0 6 0,6-2 2 16,-6 2 6-16,0 0 3 0,9-1-2 0,-9 1 3 15,0 0-1-15,0 0 1 0,0 0 0 0,0 0-5 16,0 0 1-16,0 0-1 0,0 0-2 0,0 0 1 16,0 0-3-16,0 0-1 0,11-1-3 0,-11 1 2 15,0 0-1-15,0 0 1 0,0 0-4 0,0 0-1 16,0 0 1-16,0 0-2 0,0 0-2 0,0 0 2 16,0 0 2-16,0 0-4 0,0 0 0 0,0 0 2 15,0 0 0-15,0 0-2 0,0 0 0 0,0 0 2 16,0 0-1-16,0 0-2 0,0 0 7 0,0 0-2 15,0 0-6-15,0 0 2 0,0 0-1 0,0 0 2 16,0 0-1-16,0 0-1 0,0 0 0 0,0 0-2 16,0 0 3-16,0 0 3 0,0 0-4 0,0 0 3 15,0 0-2-15,0 0 0 0,0 0 2 0,0 0-3 16,0 0 0-16,0 0 0 0,0 0 0 0,0 0 1 16,0 0 1-16,0 0-1 0,0 0 0 0,0 0-1 15,0 0-2-15,0 0 4 0,0 0-4 0,0 0 5 16,0 0-3-16,0 0 6 0,0 0-8 0,0 0 5 15,0 0-2-15,0 0-1 0,0 0-1 0,0 0 0 16,0 0 3-16,0 0 1 0,0 0 5 0,0 0-2 16,0 0 3-16,0 0 2 0,0 0-3 0,0 0 3 15,0 0 3-15,0 0-5 0,0 0 3 0,0 0-4 16,0 0-2-16,0 0 2 0,0 0-2 0,0 0-2 16,0 0-2-16,0 0 2 0,0 0 1 0,0 0-5 15,0 0 1-15,0 0 3 0,0 0-2 0,0 0-1 16,0 0 0-16,5 4 0 0,-5-4 0 0,0 0 2 15,0 0-4-15,0 0 2 0,0 0-1 0,0 0 5 16,0 0-5-16,0 0 0 0,0 0 1 0,0 0 0 16,0 0-3-16,0 0 4 0,0 0-2 0,0 0 2 15,0 0-1-15,0 0 0 0,0 0-2 0,0 0 4 16,0 0 0-16,0 0-2 0,0 0 1 0,0 0 0 16,0 0 0-16,0 0-1 0,0 0 4 0,0 0-1 15,0 0-1-15,0 0 1 0,0 0-1 0,0 0 1 16,0 0 7-16,0 0 0 0,0 0-2 0,0 0 2 15,0 0-2-15,0 0 0 0,0 0 2 0,0 0-1 16,0 0-1-16,0 0 0 0,0 0-1 0,0 0-2 16,0 0-1-16,0 0 1 0,0 0 0 0,0 0 0 0,0 0-1 15,0 0-2-15,0 0 1 0,0 0-3 0,0 0 3 16,0 0-1-16,0 0 0 0,0 0-2 0,0 0 2 16,0 0-2-16,0 0 1 0,0 0 0 15,0 0-1-15,0 0-1 0,0 0-1 0,0 0 2 16,0 0-2-16,0 0-1 0,0 0 5 0,0 0-4 0,0 0 2 15,0 0-2-15,0 0-2 0,0 0 4 0,0 0-1 16,0 0 0-16,0 0-1 0,0 0 4 0,0 0 0 16,0 0-3-16,0 0 1 0,0 0 0 15,0 0 5-15,0 0 10 0,0 0-4 0,0 0 2 0,0 0 7 16,0 0 3-16,0 0 6 0,0 0 0 0,0 0 4 16,0 0 0-16,0 0 5 0,0 0 1 0,0 0 4 15,0 0-2-15,0 0 2 0,0 0-2 0,0 0-9 16,0 0-1-16,0 0-5 0,0 0-4 15,0 0-1-15,0 0 1 0,0 0-5 0,0 0 3 0,1-14-2 16,-1 14-3-16,0 0-3 0,0 0-4 0,0 0 0 16,0 0-1-16,0 0 0 0,0 0 3 0,5-4-7 15,-5 4 4-15,0 0-3 0,0 0 4 16,0 0-7-16,0 0 1 0,0 0 2 0,0 0-6 0,0 0 3 16,0 0-2-16,0 0-2 0,0 0 0 0,0 0 3 15,0 0-5-15,0 0 3 0,0 0 4 0,0 0-3 16,0 0 0-16,0 0 0 0,0 0-3 0,0 0 2 15,0 0-1-15,0 0 3 0,0 0 2 16,0 0 1-16,0 0-5 0,0 0 1 0,0 0-2 0,0 0 3 16,0 0 2-16,0 0-2 0,0 0 0 0,0 0 2 15,0 0 9-15,0 0-9 0,0 0-1 0,0 0 0 16,0 0 3-16,0 0-6 0,0 0 2 0,0 0-3 16,0 0 7-16,0 0-7 0,0 0 2 0,0 0 0 15,0 0-2-15,0 0 0 0,0 0 3 0,0 0-2 16,0 0 2-16,0 0-4 0,0 0 0 0,0 0 2 15,0 0-2-15,0 0 0 0,0 0 1 0,0 0 5 16,0 0-4-16,0 0-2 0,0 0 0 0,0 0 1 16,0 0 1-16,0 0-2 0,0 0 1 0,0 0 4 15,0 0-4-15,0 0 1 0,0 0-2 0,0 0 5 16,0 0-2-16,0 0 1 0,0 0-1 0,0 0 0 16,0 0 2-16,0 0 2 0,0 0-4 0,0 0-3 15,0 0 3-15,0 0 0 0,0 0 2 0,0 0-2 16,0 0-1-16,0 0 2 0,0 0-3 0,0 0 1 15,0 0-1-15,0 0 1 0,0 0-1 0,0 0 2 16,0 0-1-16,0 0 1 0,0 0-1 0,0 0 1 16,0 0 0-16,0 0-3 0,0 0 1 0,0 0 5 15,0 0-5-15,0 0 2 0,0 0 1 0,0 0 1 16,0 0-8-16,0 0 2 0,0 0-4 0,0 0 1 16,0 0-2-16,0 0 0 0,0 0-4 0,0 0 0 15,0 0-2-15,0 0 1 0,8-4 6 0,-8 4 1 16,0 0-5-16,13 1-9 0,-5-1 1 0,-8 0 6 15,21 1-3-15,-11-1 4 0,2 0-21 0,-1 0 1 16,3 2 3-16,0-1 3 0,4 0 5 0,0-1 2 16,1 2-6-16,3-2 4 0,-2 0-2 0,1 0 6 15,7 3-2-15,-8-3 0 0,0 0-3 0,1 0-2 16,0 2-3-16,0-1 6 0,11-1-2 0,-5 1 1 0,1-1 3 16,-6 0 2-16,-3 0 6 0,3 2-4 15,6-1-1-15,-5-1 3 0,-4 1 1 0,0 0 0 16,0-1 0-16,1 0 1 0,1 3-3 0,0-3 5 15,-3 0 0-15,0 1 1 0,0-1 2 0,1 0 0 16,0 1 1-16,-1 1-1 0,-4-2 2 0,-1 0-2 0,4 0 1 16,-2 0 4-16,-1 0-3 0,-3 0 2 15,2 0 1-15,1 0-1 0,0 0 1 0,0 0 1 16,-2 0-2-16,5 0 3 0,0 0-1 0,1-2 1 16,0 1-2-16,-4 0 3 0,3-2-2 0,2 1-2 0,1-1-1 15,2 3 4-15,6-2 2 0,4-2 3 0,-1 3-1 16,-1-3-4-16,2 1 1 0,0 2 3 15,1 2-1-15,-1-2 0 0,2 1 0 0,-3-2-1 16,1 0 4-16,3 1-3 0,0 0-1 0,-1-2 0 16,-1 3 4-16,2 0-3 0,-3-3-2 0,1 2 2 0,-1 2-3 15,-4-2 3-15,1 1-2 0,-7-1 1 16,1 2-2-16,-4 1 2 0,0-3 0 0,1 0 1 16,-8 1-4-16,1 1 2 0,1-1 0 0,-3 0 9 15,0 0-9-15,0 0-1 0,-4 0-2 0,-7 0 1 16,13 0-2-16,-7 1 0 0,-6-1 3 0,8 2-3 0,-8-2 3 15,0 0 0-15,9 0-2 0,-9 0 2 16,0 0-2-16,0 0 4 0,0 0-2 0,0 0 0 16,10 1 4-16,-10-1-3 0,0 0 0 0,0 0 5 0,0 0-4 15,0 0-2-15,0 0-1 0,0 0 2 16,0 0 1-16,0 0-1 0,0 0 2 0,0 0-2 0,0 0 0 16,0 0 2-16,0 0 0 0,0 0 0 0,0 0 5 15,0 0-6-15,0 0-4 0,0 0 4 16,0 0-1-16,0 0 10 0,0 0-9 0,0 0-4 0,0 0 3 15,0 0 0-15,0 0-3 0,0 0 1 16,0 0 0-16,0 0 3 0,0 0-2 0,0 0-2 0,0 0 4 16,10 0-2-16,-10 0-1 0,0 0 1 0,0 0 0 15,0 0-2-15,0 0 4 0,0 0-1 0,0 0 2 16,0 0-1-16,0 0-1 0,0 0 2 0,0 0-2 16,0 0 1-16,0 0 3 0,0 0-2 15,0 0-6-15,0 0 6 0,0 0-6 0,0 0 4 0,0 0 1 16,0 0 0-16,0 0-4 0,0 0 2 0,0 0-2 15,0 0 4-15,0 0-4 0,0 0 6 0,0 0 0 16,0 0-4-16,0 0 2 0,0 0-2 16,0 0-1-16,0 0 2 0,0 0-6 0,0 0 4 0,0 0-1 15,0 0 1-15,0 0 1 0,0 0 1 0,0 0-2 16,0 0 0-16,0 0 3 0,0 0 5 0,0 0-7 16,0 0 1-16,0 0-4 0,0 0 4 0,0 0-7 15,0 0 6-15,0 0 0 0,0 0 0 0,0 0 2 16,0 0-5-16,0 0 1 0,0 0 2 0,0 0-3 15,0 0 3-15,0 0-3 0,0 0 3 0,0 0 0 16,0 0-2-16,0 0 6 0,0 0-7 0,0 0 7 16,0 0-7-16,0 0 0 0,0 0-4 0,0 0 6 15,0 0 4-15,0 0-3 0,0 0 0 16,0 0-3-16,0 0 4 0,0 0-1 0,0 0 1 0,0 0-1 16,0 0 1-16,0 0-3 0,0 0 3 0,0 0-4 15,0 0 4-15,0 0 3 0,0 0-3 0,0 0-3 16,0 0 3-16,0 0 0 0,0 0-4 0,0 0 9 15,0 0-5-15,0 0-1 0,0 0 0 0,0 0-2 16,0 0 3-16,0 0-3 0,0 0 2 0,0 0-1 16,0 0 2-16,0 0-1 0,0 0 3 0,0 0-6 15,0 0 3-15,0 0 0 0,0 0 1 0,0 0-2 16,0 0-3-16,0 0 4 0,0 0 2 0,0 0 2 16,0 0-3-16,0 0-1 0,0 0 0 0,0 0 1 15,0 0-2-15,0 0 1 0,0 0 0 0,0 0 0 16,0 0 0-16,0 0 1 0,0 0-1 0,0 0 0 15,0 0 1-15,0 0 1 0,0 0-3 0,0 0 3 16,0 0 0-16,0 0-3 0,0 0 2 0,0 0-1 16,0 0 0-16,0 0 0 0,0 0 0 0,0 0 3 15,0 0-5-15,0 0 3 0,0 0 1 0,0 0-2 16,0 0 1-16,0 0-4 0,0 0 1 0,0 0 3 16,0 0-1-16,0 0-3 0,0 0 3 0,0 0-1 15,0 0 1-15,0 0 1 0,0 0-1 0,0 0 0 16,0 0 1-16,0 0 1 0,0 0-2 0,0 0-3 15,0 0 4-15,0 0-2 0,0 0 5 0,0 0-5 16,0 0 0-16,0 0 5 0,0 0-2 0,0 0-2 16,0 0 1-16,0 0-1 0,0 0 2 0,0 0-3 15,0 0 3-15,0 0-3 0,0 0 2 0,0 0 4 16,0 0-4-16,0 0-2 0,0 0 2 0,0 0-1 16,0 0-1-16,0 0-4 0,0 0 5 0,0 0 1 15,0 0-3-15,0 0 2 0,0 0-1 0,0 0 0 16,0 0 3-16,0 0-2 0,0 0 0 0,0 0 0 15,0 0 0-15,0 0 0 0,0 0 1 0,0 0 0 16,0 0 0-16,0 0 0 0,0 0-2 0,0 0 1 16,0 0 3-16,0 0-2 0,0 0-1 0,0 0 2 15,0 0-2-15,0 0 3 0,0 0-5 0,0 0 0 16,0 0 3-16,0 0 0 0,0 0 0 0,0 0-2 16,0 0 5-16,0 0-1 0,0 0-3 0,0 0 0 15,0 0 2-15,0 0 5 0,0 0-4 0,0 0-3 16,0 0 2-16,0 0-2 0,0 0 1 0,0 0-2 15,0 0-2-15,0 0 4 0,0 0-7 0,0 0 4 16,0 0-1-16,0 0-1 0,0 0 4 0,0 0-8 16,0 0 5-16,0 0-2 0,0 0-1 0,0 0 4 15,0 0-1-15,0 0 5 0,-10 21-4 0,7-14 2 16,3 1 2-16,-6 5-4 0,2-3 2 0,0 2 0 16,-1 7 2-16,0-4-5 0,1 4 3 0,-1 1 0 15,1-2 2-15,-2 6 1 0,1-7 6 0,1 7-9 16,-3 1 1-16,4-6 0 0,-5 5 4 0,2 0-2 15,-1 1 3-15,3-6-5 0,-2 5-1 0,2 1 2 16,0 1 2-16,1-2-1 0,0-5-5 0,0 1 4 16,1-1 2-16,-1 0 0 0,3 0 1 0,-5 1-4 15,1-3 2-15,3-2-1 0,-1 2-1 0,0 1 1 16,2-2-2-16,-2-5 1 0,1 3 3 0,-1-5-2 16,1-1 1-16,1-8-6 0,-1 13 5 0,1-7 3 15,0-6-6-15,-2 9 0 0,2-9 4 0,0 9 0 16,0-9 2-16,0 0-1 0,-1 8 1 0,1-8-3 15,0 0 4-15,0 0-1 0,0 0-1 0,0 0 2 16,0 0-1-16,-1 7-1 0,1-7 5 0,0 0-5 16,0 0 2-16,0 0 0 0,0 0 1 0,0 0-2 0,0 0 5 15,0 0-5-15,0 0 0 0,0 0 0 16,0 0-6-16,0 0 3 0,0 0 1 0,0 0-3 16,-21-7-2-16,21 7 2 0,0 0 2 0,-6-3-3 15,6 3 5-15,0 0-3 0,0 0 2 0,0 0-3 16,0 0-1-16,-8-4 9 0,8 4-10 0,0 0 1 15,0 0-4-15,0 0 4 0,0 0 1 0,0 0-4 16,0 0 0-16,0 0-3 0,0 0 3 0,0 0 1 16,0 0 4-16,0 0-3 0,0 0 0 0,20 10 1 15,-14-6 2-15,4-1-4 0,0 1 12 0,-1-1-3 16,1 0-5-16,1 3-4 0,0-4 2 0,0 2-1 0,-3 0-4 16,2-1-1-16,-1 0 3 0,-3 0 2 15,-1 0 3-15,-5-3-14 0,10 7 12 0,-8-4-8 16,-2-3 1-16,4 8-2 0,-4-8 2 0,0 0 1 15,-5 15 3-15,1-10 4 0,-3 2-2 0,-4-2-3 16,1 3 1-16,-1-1 1 0,1 0-2 0,-6 2-1 0,6-2 1 16,-2 0-1-16,-3 4 6 0,1-1-4 15,-1-1 1-15,3-2 3 0,2 0-1 0,1 0-3 16,-1 3 1-16,2-4 0 0,-1 2 3 0,4-3-2 16,5-5 8-16,-6 11-12 0,3-5 3 0,3-6 3 15,-1 12 0-15,1-12 1 0,0 0-3 0,6 19 1 0,-2-14 1 16,4 1 5-16,1 3-7 0,0-3 2 15,1-1-1-15,1 2 1 0,1-1-1 0,0-2 3 16,-1 3-1-16,-1 0-2 0,0-3 1 0,-1 1-3 16,0-1 7-16,-2 0-10 0,-1 1 5 0,-6-5 4 15,9 9-6-15,-6-3-3 0,-3-6 2 0,0 12 0 0,0-12-2 16,-7 18 1-16,1-7 1 0,-6 3-2 16,1 0 4-16,-1-2 7 0,-1 1-10 0,0 0 3 15,-2 1 7-15,1-1-3 0,-1-1-7 0,2-2 0 16,3 1 2-16,-2-1-1 0,2-1 2 0,1-3-2 15,3 4 0-15,1-2-1 0,0-2 1 0,5-6 1 0,-6 11 2 16,6-11 0-16,-2 14 1 0,2-14-3 16,4 15 3-16,0-7-1 0,3-1-1 0,2 2 2 15,0-3-1-15,1 0 3 0,2 1 0 0,6-1-6 16,-3 2-4-16,-2-2-2 0,2-1-1 0,-2 2-3 16,0-2-7-16,-2 0-8 0,-2 0-4 0,0 2-5 0,-1-3 6 15,0 3 2-15,-3 1 4 0,-5-8 1 0,2 14 0 16,-4-2 4-16,-2-1 2 0,-5 2 6 15,0 2-3-15,-3-1 3 0,-3-1 3 0,2 2 1 16,-2-3 2-16,1 1-1 0,-1 0 2 0,2-2 0 16,-1 2 1-16,0 0 4 0,2-1-1 0,1-5 2 0,1 7-3 15,-1-7 1-15,1 1 4 0,4-1-7 0,-1 1 5 16,2-3-1-16,5-5-1 0,-5 13 1 16,5-13-1-16,-5 10-6 0,5-10 5 0,0 0 7 15,5 14-4-15,-5-14 3 0,4 10-2 0,-4-10-1 0,11 7 3 16,-5-5-2-16,-6-2 4 0,15 6 3 0,-9-1-2 15,-6-5-4-15,13 2 0 0,-13-2-3 0,14 0-3 16,-14 0 0-16,8 3 5 0,-8-3 2 16,0 0-2-16,10 2-2 0,-10-2 2 0,0 0-1 15,0 0-1-15,0 0 1 0,0 0-4 0,10 3 1 0,-10-3 2 16,0 0-2-16,0 0-2 0,0 0 6 0,0 0 3 16,3 10-7-16,-3-10 3 0,0 0-2 0,0 12 4 15,0-12-2-15,0 0 0 0,-3 28 0 0,4-15 0 16,-2 2-4-16,1 0 6 0,-1 1-4 15,-2 0 2-15,3 4 4 0,-1-1-2 0,1 9 1 0,-5-5-5 16,4 5 2-16,-4 0 6 0,2-2-6 0,-1 4 7 16,2 0-9-16,-6 2 3 0,2 2 4 0,1 1 0 15,2 2-1-15,-5 7 1 0,4-9 1 0,-1 1 0 16,-3 10-2-16,5-11 0 0,-7 14 1 16,3-14 3-16,-2 13 3 0,3 0 1 0,1-16-2 0,-2 16 3 15,0-3-4-15,-1-9 2 0,5 9-2 0,-3-8 3 16,1 9-5-16,-2 1 5 0,2-12 1 0,-5 0-3 15,5-2-3-15,-1 1 1 0,2 0-1 0,-1-2 0 16,0-2-2-16,-2-3 4 0,5-4-2 16,0-3-2-16,-3-3 1 0,4 1 0 0,-2-3-4 0,3-15 0 15,-2 17 1-15,2-17 2 0,-3 15-1 0,3-15-1 16,0 0 4-16,-5 16-3 0,5-16-8 0,0 0-17 16,0 0-33-16,-11 6-29 0,11-6-46 0,0 0-48 15,0 0-184-15,0 0-391 0,-24-36 173 16</inkml:trace>
  <inkml:trace contextRef="#ctx0" brushRef="#br0" timeOffset="16507.77">7489 7520 28 0,'0'0'95'0,"0"0"-5"0,-2-10-5 15,2 10-3-15,-1-7 2 0,1 7-1 0,0 0 0 16,0 0-3-16,1-10-2 0,-1 10-8 15,0 0 2-15,2-7-4 0,-2 7-2 0,0 0-1 0,0 0-3 16,0 0-7-16,0 0-5 0,0 0-5 0,0 0-7 16,-3-10-7-16,3 10-3 0,0 0 1 0,0 0-10 15,0 0-5-15,0 0 7 0,0 0-10 16,7 25 8-16,-5-13-9 0,-3 6 10 0,1 0-11 0,1 9 3 16,-2 3-4-16,1-1 3 0,-1 5-2 0,-1 2 4 15,1-1-9-15,1 2 4 0,0 8-3 0,4-11 5 16,-2 12-8-16,2-10 2 0,-3-1 0 0,3-4 1 15,0 0-4-15,-1 1 5 0,0-3-4 0,-1 1-1 16,2-2 2-16,-4-4 19 0,2 1-19 0,-2-6 0 16,3 1-4-16,-2-3 4 0,3 5 0 0,-4-6 0 0,2 1-3 15,-2-4 6-15,0-2-5 0,0 2-1 16,-1-3-4-16,0 2 7 0,2-2-1 0,-1 2-3 16,0-3 0-16,0 0 1 0,-1-1-1 0,1-8 5 0,-3 11 1 15,3-11-4-15,0 13 4 0,0-13-2 16,-2 9-1-16,2-9-1 0,0 0 1 0,1 7 2 15,-1-7-2-15,0 0 5 0,0 0-4 0,0 0 4 0,0 0-3 16,0 0 2-16,0 10 3 0,0-10-1 0,0 0 2 16,0 0-2-16,0 0-3 0,0 0 5 0,0 0-1 15,0 0-3-15,-9 0 2 0,9 0 5 16,0 0-4-16,0 0 5 0,0 0 2 0,0 0 2 0,0 0 0 16,0 0-1-16,0 0-2 0,0 0 1 0,-12-11 6 15,12 11 2-15,0 0 1 0,0 0 4 0,0 0 1 16,-1-6 1-16,1 6-3 0,0 0 3 0,0 0-3 15,0 0-1-15,0 0-1 0,0 0 3 0,0 0-8 16,-2-11 4-16,2 11-6 0,0 0-2 0,0 0-2 16,0 0-2-16,0 0 1 0,0 0-1 0,0 0-2 15,0 0-2-15,0 0-3 0,0 0 0 0,0 0 0 16,0 0-1-16,7-5-2 0,-7 5 0 0,7-5 0 16,-7 5 1-16,9-2-1 0,0-1-2 0,-3 0 0 15,2 2-2-15,2-1 4 0,0-1-3 0,0 2-2 16,2 0 4-16,2-2-2 0,-1 4 2 0,7-3-2 15,-1-1 0-15,-2 3 0 0,2-3-1 0,-1 0 0 0,4 2 0 16,-1 1 2-16,6-6 0 0,1 5 2 0,-8 0-6 16,8 1 2-16,0-2 2 0,-1 2-2 0,1-3 0 15,0 0 2-15,-1 3-1 0,-7 0 1 16,8-2-5-16,0-1 4 0,0 1-1 0,1 1 2 0,-8 1-3 16,9-2 0-16,-3 2 3 0,6-2 2 0,-5 0-7 15,1-3 4-15,1 2-4 0,-2 2 6 0,1 0-4 16,2 1 2-16,-2-3-1 0,3 1 0 0,0 2 0 15,-1-5 1-15,2 5-2 0,3-2 1 0,0 2 1 16,2-1 0-16,0 0 1 0,2-1 1 0,-1 1-4 16,11 0 3-16,2 2-3 0,-15-2 1 0,2 0 0 15,12 1 2-15,3-2-3 0,-14 2 2 0,12-4 0 16,-2 8 0-16,-11-5-1 0,14-4-3 0,-12 7 0 16,14 1 1-16,-4-3 1 0,1 1-5 0,-1 1-6 0,-11-1 1 15,12-1 3-15,0-1-1 0,-12 4-1 0,12-3 2 16,-12 3 6-16,13-2-5 0,-1 1 2 15,1-2 1-15,-3 2-1 0,-10-2 4 0,12 5 0 0,-1-2-2 16,-13 2 1-16,16-5 0 0,-1 3-1 0,-2 0 3 16,-11-3 1-16,11 4 0 0,-10-4-3 0,12 3 0 15,-1-2 3-15,-1 0 0 0,-14 2-2 0,15-3 1 16,-2 1 3-16,-10-1-1 0,12 3 1 0,2-1 1 16,-14-1 0-16,12 2-3 0,-12-2 0 0,15-1 3 15,-1 0-3-15,-1 0-2 0,-1 3 4 0,2 0 1 16,-16-2 0-16,16-2 0 0,-2 2-3 0,-3 1 3 15,3 1-3-15,0-3 8 0,-1 1-2 0,1 3-4 16,0-5 2-16,1 3-1 0,-1-1-4 0,0-1 3 16,1 3-1-16,2-3-1 0,1 3-2 0,0-3 1 15,1 3-1-15,1 0 2 0,-3-2 2 0,6 1-5 16,-5-1-2-16,5-1 2 0,-2 1 4 0,1 4-1 16,1-1-1-16,-1 0-3 0,3-4 0 0,-2 3-1 15,2 0 1-15,2-1 3 0,0-1-4 0,-2 4 5 16,27-2-4-16,-30-1 5 0,-1-3-10 0,6 6 5 15,0-5-9-15,-2 5 5 0,2-5-3 0,0 0 4 16,1 3-1-16,-3-2 2 0,-5-1 0 0,2 1 5 0,-6-1-2 16,-4 4 0-16,2-3 4 0,-12 1-5 0,-6 0 2 15,1 0-3-15,1-2-5 0,-4 2-9 16,-4-2-12-16,-7 0-25 0,0 1-15 0,-6-2-11 0,-1 1-23 16,-1-2-21-16,-4 2-39 0,-3 0-107 0,2-4-295 15,-8 4 131-15</inkml:trace>
  <inkml:trace contextRef="#ctx0" brushRef="#br0" timeOffset="21414.03">11278 4823 28 0,'0'0'35'0,"0"0"-8"0,0 0 2 15,0 0-2-15,0 0-7 0,0 0-1 0,0 0-7 16,0 0-3-16,0 0 5 0,0 0-1 0,0 0-4 16,0 0 0-16,0 0 0 0,0 0-3 0,0 0 0 15,0 0-1-15,0 0-4 0,0 0 8 0,0 0-3 16,0 0-4-16,0 0 5 0,14-4-3 0,-14 4 2 15,0 0-3-15,0 0 3 0,0 0-2 0,0 0-3 16,0 0 5-16,0 0-6 0,0 0 6 0,0 0 1 16,0 0-7-16,0 0 16 0,0 0-10 0,5 6-2 15,-5-6 2-15,0 0 2 0,4 5-1 0,-4-5 9 16,5 4 1-16,-5-4-2 0,9 4 6 0,-1-1 3 16,-2 0-2-16,4-1 4 0,2 1-8 0,-1 1-4 15,3-2 0-15,5 2 8 0,3 0-2 0,0-3 9 16,7 3-12-16,0 0 6 0,-1-2 0 0,3 2-4 15,0-3 15-15,4 2-4 0,-2-2 6 0,4 1-3 16,0 0-4-16,-1-1-5 0,2 2 8 0,-5-3-6 16,7 1 0-16,-3-2-12 0,1 1 9 0,15 1-6 15,-16-1-1-15,1 1-3 0,3-2 2 0,15 4-5 16,-19-2 3-16,0-1 7 0,2 0-4 0,0-1-17 16,13 2 25-16,-14 2-13 0,0-3 3 0,13 2 9 15,-16-4 0-15,1 2 6 0,-2-2-13 0,2 2 2 16,-2 2 1-16,2-2-7 0,-5 0-3 0,3 0 3 15,-5 0 0-15,2 2-2 0,-1-1-7 0,-1-1-3 16,-8 0 8-16,8 0-2 0,-10 3 1 0,0-3 3 16,2 0-1-16,-5-1 0 0,5 1-4 0,-10 0 0 15,5 1 1-15,-3-2-5 0,-2 1 5 0,1 0 2 16,-1 0-6-16,-3 1 2 0,0-1 0 0,-8 0-5 16,11-1 8-16,-11 1-4 0,9-2 0 0,-9 2 5 15,0 0 1-15,11 0-1 0,-11 0 0 0,0 0-2 16,0 0-3-16,0 0 8 0,0 0 6 0,0 0-8 15,7 3-5-15,-7-3 0 0,0 0 2 0,0 0-2 16,0 0-6-16,0 0 8 0,0 0-4 0,0 0 4 16,0 0-2-16,0 0 1 0,0 0-3 0,0 0 5 15,0 0-5-15,0 0-3 0,0 0 2 0,0 0 2 16,0 0-1-16,0 0-7 0,0 0 3 0,0 0 1 16,0 0 3-16,0 0-6 0,9 0 6 0,-9 0 1 15,0 0-8-15,0 0 6 0,0 0-2 0,0 0 4 16,0 0-4-16,0 0 7 0,0 0-11 0,0 0 4 15,0 0 1-15,0 0 3 0,0 0-3 0,0 0-1 16,0 0 3-16,0 0 2 0,0 0-6 0,0 0-2 16,0 0-2-16,0 0 3 0,0 0 5 0,0 0 0 15,0 0 0-15,0 0-2 0,0 0 1 0,0 0-3 16,0 0 3-16,0 0 0 0,0 0-3 0,0 0-1 16,0 0 6-16,0 0 1 0,0 0 6 0,0 0-7 15,0 0-4-15,0 0-4 0,0 0 4 0,0 0 2 16,0 0 2-16,0 0-7 0,0 0 2 0,0 0 0 15,0 0 6-15,0 0-3 0,8 3 0 0,-8-3 3 16,0 0-1-16,0 0-2 0,0 0 2 0,0 0-8 16,0 0 5-16,0 0-1 0,0 0 4 0,0 0-9 15,0 0 2-15,0 0 1 0,0 0 4 0,0 0-4 16,10 0 3-16,-10 0 0 0,9 0 4 0,-9 0-6 16,9 1 11-16,-9-1-4 0,16 0 2 0,-6 1-2 15,2 0-5-15,-1 1 0 0,2-1 1 0,1-1-1 16,4 1 3-16,-2 0-2 0,1 1 3 0,6 1-1 15,4-1 2-15,2 0-6 0,-8 1-1 0,-1 0 3 16,11-1-1-16,0 0 4 0,-1 1 0 0,-3-1-5 16,-5 0-3-16,10 3 3 0,-9-2 4 0,4-1-5 15,1 1 4-15,-7-1-2 0,6 1 2 0,-5-3 1 16,0 3-4-16,-1-3-4 0,-1 3 8 0,0-1-2 16,-2 0-7-16,1-1 3 0,-5 1 8 0,-5-2-4 15,3 1 0-15,-5-1-2 0,-1 2 1 0,-6-2 1 0,9-1 0 16,-9 1 0-16,9 2-4 0,-9-2 9 15,0 0-5-15,0 0 4 0,7 1 0 0,-7-1-8 16,0 0 7-16,0 0-4 0,0 0 2 0,0 0-2 16,0 0 3-16,7 1-2 0,-7-1 2 0,0 0-2 15,0 0-1-15,0 0-2 0,0 0 1 0,0 0 3 0,0 0 2 16,0 0-1-16,0 0-6 0,0 0 7 16,0 0 1-16,0 0-6 0,0 0 4 0,0 0-6 15,0 0 7-15,0 0-2 0,0 0 7 0,0 0-15 16,0 0 6-16,0 0 1 0,0 0-5 0,0 0 4 15,0 0 3-15,0 0-6 0,0 0-1 0,0 0 5 0,0 0 1 16,0 0 3-16,0 0-5 0,0 0 0 0,0 0-1 16,0 0 1-16,0 0-1 0,0 0 0 15,0 0 8-15,0 0-4 0,0 0-5 0,0 0 1 16,0 0-1-16,0 0 7 0,0 0-5 0,0 0-2 16,0 0 4-16,0 0-2 0,0 0 3 0,0 0 1 0,0 0 0 15,0 0 2-15,0 0-3 0,0 0 2 0,0 0-1 16,0 0-1-16,0 0 2 0,0 0-1 15,0 0-2-15,0 0-4 0,0 0 4 0,0 0 4 16,0 0-5-16,0 0 1 0,0 0 0 0,0 0 2 16,0 0 0-16,0 0-4 0,0 0 9 0,0 0-4 0,0 0 4 15,0 0 2-15,0 0 3 0,0 0-3 16,0 0 2-16,0 0 2 0,0 0 0 0,0 0-7 16,0 0 6-16,0 0 6 0,0 0-6 0,0 0-2 15,0 0 7-15,0 0-2 0,0 0-3 0,0 0 4 16,0 0 1-16,0 0-3 0,0 0 2 0,0 0-2 0,0 0-1 15,0 0-1-15,0 0-1 0,0 0 0 0,0 0-2 16,0 0 0-16,0 0 0 0,0 0-7 16,0 0 8-16,0 0-2 0,0 0 4 0,0 0 0 15,0 0 2-15,0 0-2 0,0 0-3 0,0 0 5 16,0 0 5-16,0 0-8 0,0 0 0 0,0 0 0 0,0 0-4 16,0 0-1-16,0 0-3 0,0 0 2 0,0 0-2 15,0 0-2-15,0 0 5 0,0 0-1 16,0 0-2-16,0 0-1 0,0 0-5 0,0 0 3 15,0 0 0-15,0 0 5 0,0 0-7 0,0 0-1 16,0 0-1-16,0 0-1 0,0 0-2 0,0 0 2 0,0 0-3 16,0 0 3-16,0 0-2 0,0 0 3 0,2 8 4 15,-2-8-5-15,0 0 4 0,0 8-1 16,0-8 2-16,0 0 0 0,-4 14-5 0,3-9 3 0,1-5 1 16,-4 13-1-16,4-6 7 0,-2 0-4 15,0 2-5-15,0 2 3 0,0 0-2 0,-1 1 5 0,1 4-5 16,-5-1 3-16,5 2-4 0,-3 0 4 0,1-2-1 15,2 3-3-15,-5-1 4 0,5 2-2 0,-6 0 0 16,4 0 1-16,-1 0 2 0,1 1 1 0,2-1-4 16,-2 1 1-16,0-3 8 0,-2 4-8 15,2-2-1-15,0-1 0 0,-1 0 0 0,1-1 1 0,1 0 0 16,-1 0-4-16,0-2 4 0,1-3-1 0,0-1 0 16,1 0 0-16,0 0 2 0,0-2 0 0,0-2-5 15,0 0 6-15,2-7-1 0,-1 13 4 0,0-9-3 16,1-4-4-16,-3 9 0 0,3-9 2 15,0 0-1-15,-2 8 0 0,2-8 1 0,0 0 2 0,-2 7-4 16,2-7 4-16,0 0-3 0,0 0 3 0,0 0-2 16,0 0 2-16,0 0-2 0,0 0-2 0,0 0 5 15,0 0 0-15,0 0-2 0,0 0 1 0,0 0-5 16,0 0 1-16,0 0 5 0,0 0 0 16,0 9-4-16,0-9 0 0,0 0 4 0,0 0 0 0,0 0-2 15,0 0 2-15,0 0-7 0,0 0 6 0,0 0-3 16,0 0 4-16,0 0-1 0,0 0 0 0,0 0 2 15,0 0 3-15,0 0-2 0,0 0-4 0,0 0-1 16,0 0 1-16,0 0-1 0,0 0 1 0,0 0-3 16,0 0-1-16,0 0-1 0,0 0 0 15,13-4 1-15,-13 4-4 0,12-1 1 0,-12 1-1 0,15 1 0 16,-8-1 3-16,5 2-2 0,-4-1 4 0,-8-1-7 16,13 0 0-16,-6 1-5 0,-7-1 0 0,10 1-3 15,-10-1 1-15,8 2 1 0,-8-2-5 0,0 0 4 16,0 0-3-16,9 0 3 0,-9 0 5 15,0 0 0-15,0 0-1 0,0 0 0 0,-20 17 2 0,13-14 7 16,-7 3-4-16,4-1 6 0,-8 0-10 0,0 1 5 16,-1 2 0-16,-1-2 2 0,3 3-1 0,-2 1-3 15,2-3 5-15,-2 3 0 0,-1-1-1 0,3 1-2 16,3-3 5-16,-2 0 0 0,5-1-3 16,0-1 4-16,2 1-2 0,2-2 0 0,2-1-1 0,-1 2-2 15,3 0 1-15,3-5-4 0,-6 9 4 0,6-2-1 16,0-7 2-16,0 10 4 0,0-10 0 0,9 11-3 15,2-3 5-15,0-3-9 0,5 1 2 16,0 2 4-16,4-3 0 0,-2 2 2 0,7 0-6 16,-3-3 0-16,0 3 3 0,-2-3 4 0,-1 0-5 0,2 0-1 15,-2-1-1-15,0 1 3 0,-6-2 0 0,-3 1-3 16,2-1-5-16,-5 0-1 0,-1-2-4 0,-6 0 2 16,9 5-7-16,-4-1 13 0,-5-4-4 0,0 0 5 15,0 0-1-15,0 0 6 0,-20 19-10 16,6-11 3-16,-12 1 3 0,5-1 4 0,-6 1-2 0,0 1-2 15,0 1-1-15,-2-1 3 0,5-1-2 0,-3 0 0 16,4-2 4-16,-4 4 0 0,9-3 1 0,0-1-2 16,2 1 2-16,3-1-1 0,2-2-2 0,3-1 4 15,0 1-4-15,1 2 1 0,7-7-2 16,-6 10-2-16,6-10 4 0,0 11-5 0,0-11 9 0,8 10 1 16,1-3 1-16,5-1 0 0,1 3-9 0,4-2 3 15,3 0-3-15,7 2 4 0,-4-3-8 0,6 1 8 16,-4-1-4-16,2-1-3 0,-2 3 0 0,-6-5-4 15,-2 2-11-15,-2-1-8 0,-4 0-9 0,-2-2 2 16,-4-1 5-16,-7-1-2 0,13 7-1 0,-13-7 10 16,2 6 0-16,-2-6 7 0,0 0-4 0,-15 14 9 15,1-9 1-15,-1 4 1 0,-2 1 5 0,-4 0-2 16,-4-1-2-16,-2 2 2 0,2-2 2 0,0 4 6 16,6-7-6-16,0 2 4 0,0-3-1 0,2 2 0 15,-1-1 1-15,7 0 3 0,3 0-3 0,-2-1 2 16,3-2-6-16,7-3 5 0,-11 10 8 0,11-10-7 15,-4 8-4-15,4-8 5 0,0 0-6 0,4 12 7 16,-4-12 0-16,14 9 9 0,-3-3-9 0,2-2 0 16,4 0 2-16,2-1 5 0,0 0-8 0,-2-1 2 15,4-1-5-15,-3-1 4 0,1 2 2 0,-2-4-2 16,-4 4 3-16,-1 0-6 0,-12-2-2 0,15 1-1 16,-15-1 11-16,14 0-10 0,-14 0 1 0,0 0-2 15,11-1 0-15,-11 1 6 0,0 0 0 0,0 0-7 16,0 0 4-16,0 0-6 0,0 0-1 0,0 0 8 15,0 0 2-15,0 0-7 0,0 0 1 0,-30-9 7 16,30 9-5-16,0 0 2 0,-11-2 1 0,11 2 13 16,0 0-10-16,0 0-5 0,0 0 7 0,-14 0-5 15,14 0 7-15,0 0-7 0,0 0 0 0,0 0 0 16,0 0-1-16,0 0 0 0,0 0-2 0,0 0 1 16,0 0 0-16,0 0-3 0,0 0 3 0,0 0 0 15,0 0 0-15,0 0 1 0,0 0-3 0,0 0 3 16,0 0-2-16,0 0-1 0,0 0-6 0,0 0 5 15,0 0 3-15,0 0-2 0,0 0 0 0,-8 9 3 16,8-9 1-16,0 0 0 0,-2 17-3 0,2-17-3 16,0 16-1-16,-1-6 5 0,-3 1 3 0,2 3 0 15,-2-1-2-15,1 2 0 0,-2 0 8 0,5 1-8 16,-4 1-5-16,2-1 7 0,-3-1-2 0,3 2 3 16,0 2 1-16,0-4-8 0,0 2 5 0,2 0-2 15,-3 1 2-15,0-2-3 0,1 2-6 0,2 1 10 16,-2-7 6-16,0 3-8 0,0 2 3 0,2-3-1 15,0-14 0-15,-5 21 0 0,3-9-3 0,2-12 0 16,-2 18 4-16,2-18-2 0,-2 15 0 0,2-15 1 16,0 0-6-16,-2 13 3 0,2-13 13 0,0 7-3 15,0-7 14-15,0 0 2 0,0 0 3 0,0 0 4 16,-3 9 4-16,3-9-6 0,0 0-4 0,0 0-4 16,0 0 4-16,0 0 0 0,0 0-7 0,0 0-1 15,0 0-6-15,0 0-22 0,0 0-21 0,0 0-29 16,0 0-30-16,0 0-45 0,0 0-172 0,0 0-331 15,0 0 146-15</inkml:trace>
  <inkml:trace contextRef="#ctx0" brushRef="#br0" timeOffset="23775.86">13771 6863 74 0,'0'0'99'16,"0"-10"-5"-16,0 10-2 0,0-8-7 0,0 8-3 16,0 0-3-16,0-10 2 0,0 10-5 0,0 0 6 0,-2-10-17 15,2 10-1-15,0 0-7 0,-2-10-8 16,2 10-11-16,-3-6 4 0,3 6-1 0,-4-7-8 15,4 7-3-15,-7-7-1 0,0 4-7 0,1-1-5 16,6 4 8-16,-14-5-5 0,3 0-3 0,2 4 3 0,-2 0-8 16,-1 1 2-16,1-2-7 0,0 2 2 0,-3 2 0 15,-3 0 0-15,3-1-4 0,-4 5 10 0,0-3-8 16,0 1 0-16,0 3 7 0,-4-2-9 0,1 1-1 16,-3 6 6-16,-3-3-8 0,4 0 4 0,-2 4 1 15,8 1 0-15,-6 2-4 0,1 1 0 0,1 1 7 16,1 1-5-16,0-2-3 0,3 3 9 0,-2 1-6 15,4-1-2-15,-1 3 1 0,0-4 4 0,3 6 1 16,2-4-2-16,-3 1-2 0,5 4 3 0,-2-3 2 16,3 3-6-16,-2-2-2 0,3-1 5 0,3-3 2 15,2 2-6-15,0-2 3 0,0-2-2 0,2 3 2 16,0-2 2-16,4 0-1 0,0 5 3 0,-2-6 2 16,5 1 0-16,1 4 2 0,2 2 3 0,-1-1 0 15,-1-5-6-15,4-3 1 0,1 7 4 0,-2-7 2 16,8 6-7-16,-8-6 3 0,2-2 5 0,9 5 1 15,-3 0-4-15,3-2-1 0,0-4 2 0,-4-1-6 16,7 1 3-16,0-2-7 0,-1-2 12 0,3 0-6 16,-6-5-1-16,6 3 6 0,0-3-2 0,-4 1-2 15,-2-2-1-15,7 2-1 0,-1-3 3 0,2 0 0 0,-9-1-2 16,2-2-3-16,7-1 3 0,-8 1 0 16,8-3-3-16,-8 0-2 0,7 0-4 0,-8 1-1 15,1-1 3-15,4-5-2 0,-3 2 2 0,-4-3-4 16,2 3-3-16,-2-4 7 0,-2 0-3 0,1 1-3 0,0-1 4 15,-4-4-3-15,1 2-2 0,-3-3 3 0,0 1-3 16,1 1 0-16,0-1 1 0,-1-7-1 16,-3 4 6-16,0 2-2 0,-3 0-5 0,1 0 4 0,-3 0-2 15,4-2 2-15,-3 3-4 0,1-4 1 0,-1 3-1 16,-1-3-1-16,1 2 4 0,-4 1-1 0,2 0 0 16,0 1 0-16,1 3 2 0,-3-1-2 0,0 0 2 15,0-1-1-15,1-3 5 0,1 6 7 0,-2 0 1 16,0-1 1-16,-2 0 0 0,1 1-4 0,-2-2 1 15,1 2 0-15,2 2 0 0,-2-3 2 0,0 3 3 16,1-2 1-16,-3 1-8 0,2-1 4 0,-2-1-10 16,0 1 8-16,-6 0-5 0,5 1 1 0,-6-4 1 15,0 1-4-15,-3-2-1 0,1 2 0 0,-5 1-1 16,-4-5-3-16,4 5-1 0,-7-1-1 0,0 3-14 16,-4-1-18-16,0 0-13 0,1 4-26 0,-3-1-16 15,2 3-27-15,-2-1-15 0,7 2-30 0,-8 4-143 16,1 1-329-16,8 2 146 0</inkml:trace>
  <inkml:trace contextRef="#ctx0" brushRef="#br0" timeOffset="25093.62">13717 7837 8 0,'0'0'78'15,"2"-9"-1"-15,-2 9-3 0,5-7-2 0,-3 2-4 16,-2 5-8-16,1-8 1 0,-1 8-5 0,4-9-11 16,-4 9-3-16,4-9 7 0,-4 9 0 0,0-7-3 0,0 7-1 15,2-10-9-15,-2 10 5 0,2-6-11 0,-2 6 17 16,0 0-1-16,0-10 4 0,0 10-8 15,0 0 5-15,0 0-10 0,0 0-6 0,1-7-1 16,-1 7-2-16,0 0 3 0,0 0-2 0,0 0-2 0,0 0-7 16,0 0-3-16,0 0-7 0,0 0 6 0,0 0-6 15,0 0 4-15,0 0-4 0,0 0-3 0,0 0-4 16,0 0 4-16,0 0-8 0,0 0-1 0,0 0 9 16,0 0 0-16,0 0-2 0,0 0-1 0,0 0-6 15,0 0-2-15,0 0 5 0,0 0 8 0,0 0-9 16,0 0-3-16,-1 25 7 0,1-25-3 0,-2 13-1 15,2-6 6-15,-2 1 0 0,2 2-11 0,-2 0 9 16,0-1 1-16,0 1-3 0,0 2 1 0,-1-1-3 16,1 1 1-16,-1 1 0 0,-1-3 2 0,3 3 3 15,-3-1-1-15,0 0 0 0,2 2-5 0,0-1 2 16,-1-3 1-16,3 2-1 0,-2-2 1 0,0 3-4 16,0-2 2-16,0 1 1 0,2-2 6 0,-1 2-7 15,-1-3 7-15,1 2-5 0,-1-2 1 0,0-1 5 16,2 4-8-16,-2-5 5 0,0 1 2 0,2 0 0 0,-2 1-6 15,2-9 3-15,-2 13-5 0,1-6 4 16,1-1 1-16,-2 4-3 0,2-10 3 0,-2 16-3 16,2-10 5-16,0-6-8 0,-2 14 2 0,0-9-4 0,2-5 3 15,0 10 1-15,-2-3 3 0,2-7-3 0,-3 10 1 16,3-10-2-16,-3 10 3 0,3-10-3 16,-2 9 0-16,2-9 3 0,0 10-6 0,0-10 3 15,-2 9 3-15,2-9-2 0,-2 9 6 0,2-9-3 0,0 9 0 16,0-9-5-16,-2 8-1 0,-1-2-1 0,3-6 4 15,-2 11-3-15,2-11 6 0,-2 11-5 0,2-4 1 16,0-7-1-16,-2 13 4 0,2-6 0 0,-2 0-3 16,2-7-5-16,-2 14 4 0,2-6 6 0,-3 0 3 15,3-8-12-15,0 11 1 0,0-11 8 0,-2 12-17 16,2-6 14-16,0-6 0 0,-2 12-2 0,2-12 4 16,-3 10 0-16,3-5 2 0,0-5-3 0,-2 9-2 15,2-9 2-15,0 9-18 0,0-9 20 0,0 8-2 16,0-8-7-16,0 0 7 0,-1 10-2 0,1-10 5 15,0 0-7-15,-1 6 4 0,1-6 2 0,0 0-1 16,0 0-4-16,0 10 0 0,0-10-2 0,0 0 4 16,1 10-4-16,-1-10 0 0,0 0 0 0,1 9 6 15,-1-9-5-15,0 0 0 0,0 10 5 0,0-10-1 16,0 0-2-16,0 7-2 0,0-7 2 0,0 0-2 16,0 0-2-16,0 10 3 0,0-10 0 0,0 0 0 15,2 7-4-15,-2-7 8 0,0 0-4 0,0 0 2 16,0 11-5-16,0-11 2 0,0 0-5 0,0 0 4 0,0 0-1 15,0 4-4-15,0-4-3 0,0 0 1 0,0 0-3 16,0 0-7-16,0 0-11 0,0 0 1 16,0 0-20-16,-4 7-6 0,4-7-22 0,0 0-8 15,0 0-22-15,0 0-96 0,0 0-221 0,0 0 98 0</inkml:trace>
  <inkml:trace contextRef="#ctx0" brushRef="#br0" timeOffset="26821.89">13432 7011 86 0,'0'0'92'16,"0"0"7"-16,0 0-8 0,0 0 3 0,0 0-8 15,0 0-8-15,-2-6-3 0,2 6-10 0,0 0-4 16,0 0-6-16,0 0-6 0,0 0-5 0,0 0 2 16,0 0-17-16,0 0 5 0,0 0 4 0,0 0 0 15,0 0 4-15,0 0-9 0,20 11 7 0,-13-9-11 16,-1-1 5-16,3 4-4 0,3-4 3 0,-1 1-10 0,2 2 2 16,-2-3-2-16,2 1 0 0,4-1-9 15,-4-1-2-15,1 0-1 0,-1 0 2 0,7 0-7 16,-7 0-3-16,4 0-10 0,-4 0-9 0,1 0-3 0,-4 0-16 15,1-1-23-15,-1 1-7 0,-1 0-11 16,-9 0-1-16,13-2-6 0,-5 1-18 0,-8 1-69 16,8-3-184-16,-8 3 82 0</inkml:trace>
  <inkml:trace contextRef="#ctx0" brushRef="#br0" timeOffset="27197.83">13536 6863 86 0,'-6'-6'125'0,"6"6"7"0,0 0-2 0,0 0-8 0,0 0-2 15,-4-9-9-15,4 9-15 0,0 0-5 0,0 0-10 16,0 0-5-16,-4-5-15 0,4 5-9 0,0 0-1 15,0 0-6-15,0 0-5 0,0 0-4 0,0 0-6 16,0 0-6-16,0 0-7 0,0 0 5 0,2 22 1 16,-2-22-4-16,2 13 1 0,-2-3-6 0,0 3 1 15,2 0 4-15,-4-2-8 0,4 6 6 0,-2 0 0 16,-2 1 2-16,2 0-7 0,-2-2 2 0,2 1-3 16,0 0-2-16,0 1 1 0,2-3-8 0,-2 3 3 15,-2-2 0-15,4 0 1 0,-4 1 4 0,0-5-3 16,2 0 4-16,0 0-2 0,0-1-6 0,-2 0-3 15,-1-1-6-15,3-1-18 0,-4 1-23 0,2-1-16 16,0-3-20-16,2-6-16 0,-1 9-25 0,-1-4-108 16,2-5-251-16,-7 10 111 0</inkml:trace>
  <inkml:trace contextRef="#ctx0" brushRef="#br0" timeOffset="27597.76">13394 7536 9 0,'0'0'162'16,"0"0"-7"-16,0 0-8 0,0 0-5 0,0 0-14 0,0 0-5 15,0 0-8-15,0 0-8 0,0 0-10 0,0 0-9 16,0 0-12-16,0 0-7 0,0 0-4 16,20 0-8-16,-9 2-1 0,2-4-11 0,6 2 0 15,-8 2-5-15,7-2-6 0,2 0 1 0,0 3-9 0,0-3-7 16,-2 1 4-16,2 1-5 0,-3 1 1 0,-4-2-8 15,0 0 1-15,-1 0-3 0,-1 2-7 0,-3-2-11 16,0 0-8-16,-8-1-19 0,9-1-11 0,-9 1-11 16,8 1 11-16,-8-1-9 0,0 0-29 0,0 0-15 15,0 0-38-15,0 0-86 0,0 0-242 0,0 0 107 16</inkml:trace>
  <inkml:trace contextRef="#ctx0" brushRef="#br0" timeOffset="34854.28">14036 4985 30 0,'0'0'45'0,"0"0"-10"0,0 0 4 15,0 0-8-15,0 0-1 0,-4-6-4 0,4 6-5 16,0 0 6-16,0 0 6 0,0 0-7 0,0 0 0 15,0 0-1-15,-10-1 2 0,10 1-6 0,0 0-4 16,0 0 4-16,0 0 6 0,0 0 6 0,-9-1-2 0,9 1-6 16,0 0 6-16,0 0-6 0,0 0-6 15,0 0 2-15,0 0-10 0,0 0-1 0,0 0 4 16,0 0-5-16,0 0-2 0,0 0 1 0,0 0-1 16,0 0 3-16,0 0 12 0,0 0-4 0,0 0-1 15,28 11 8-15,-15-8-6 0,7 1 0 0,-1 0 4 16,2-1 0-16,9 1-8 0,1 0 7 0,0 0-1 15,3 0 0-15,3-1-3 0,-1 1-1 0,3 0 6 16,0 1-8-16,0-2-3 0,11 3-5 0,-13-2 4 16,4-1 7-16,-2 0 5 0,13 4-6 0,-14-4-4 15,2 0 2-15,1 1-2 0,-3-1 8 0,1 1-4 0,-1-2-1 16,-1 0 4-16,0-1-17 0,-3 2 14 16,-2 0 0-16,3-2-3 0,-6-1 2 0,-1 3 0 15,-9-3-11-15,1 1 4 0,-2-1 10 0,-4 0-6 16,-3 2-5-16,2 1-1 0,-3-3 1 0,-2 1-3 15,-8-1 5-15,10 0 0 0,-10 0 8 0,10 1 7 0,-10-1-9 16,0 0 19-16,8 1-4 0,-8-1 7 16,0 0-2-16,0 0 2 0,0 0-4 0,0 0 0 15,11-1-6-15,-11 1 0 0,0 0-2 0,0 0 0 16,0 0-3-16,0 0-1 0,0 0 1 0,0 0-16 16,0 0 1-16,0 0 1 0,0 0-8 0,7 2 0 0,-7-2 2 15,0 0-1-15,0 0-2 0,5 5-2 16,-5-5 0-16,5 3 4 0,-5-3-2 0,5 7-7 15,0-1 5-15,-1-2 4 0,-1 0-1 0,1 2-3 16,-2 0-2-16,1 0 3 0,1 4 0 0,1-3-2 0,1 1 2 16,-1 0-1-16,-1 1 4 0,-1-1 3 0,1-2-7 15,-1 3 3-15,1-2 1 0,1 1-3 0,-3-2 6 16,1 0-5-16,0 0-1 0,-1 0 1 16,-2-6 1-16,3 8 2 0,-3-3 0 0,0-5-5 15,0 0 9-15,5 8-3 0,-5-8 7 0,0 0 0 0,4 4 16 16,-4-4 10-16,0 0-2 0,0 0-2 0,0 0-7 15,0 0 1-15,14-12-6 0,-10 5-1 16,1 0 3-16,0-2-8 0,1 0-1 0,2 0 0 0,-2 2-1 16,1-5-4-16,-1 3 0 0,2-1-1 0,2 2-1 15,-3-1-5-15,-1 2 4 0,0-1-2 0,-1 3 3 16,0 0 10-16,-3 1-4 0,-2 4-3 0,9-7 1 16,-9 7-3-16,4-5 2 0,-4 5-9 0,0 0-2 15,0 0 5-15,10-2-6 0,-10 2 1 16,0 0 0-16,10 5-2 0,-10-5 1 0,8 7-1 0,-3-1-2 15,0 2 2-15,2-1-4 0,0 2 5 0,-1 2 0 16,1-2 5-16,-1 1 2 0,0 1-6 0,0 0-1 16,0 1-1-16,-1-2 1 0,3 4 4 0,-2-3-4 15,-1-1 0-15,3 1 4 0,-2 0 1 0,1-2-2 16,-3-3 1-16,-2 0 1 0,2 1-2 0,0-4-2 16,-4-3 3-16,5 9 2 0,-2-6 4 0,-3-3 3 15,2 7 3-15,-2-7 11 0,0 0 4 0,0 0 0 16,0 0-8-16,0 0-8 0,13-16 2 0,-11 11 0 15,2-5-1-15,-1 0-6 0,3-1 0 0,-3 1-3 16,2-1 2-16,0 0-2 0,0 1-7 0,0-1 2 16,0 0 2-16,-1 2 1 0,0 2-3 0,1-1-2 15,0 0 3-15,-1 5-3 0,-1-3-1 0,-3 6-2 16,6-4-6-16,-6 4 2 0,0 0 0 0,0 0-2 16,0 0 3-16,16 6 2 0,-13-2-2 0,1 2 1 15,0 3 5-15,1-2-5 0,-1 4 7 0,2-1-1 16,0 0-3-16,0 1 3 0,0 0 3 0,-2 1-6 15,1 0 4-15,5 2-1 0,-5-3-2 0,4 2 3 16,-5-2 0-16,0-3 2 0,1 1-1 0,-4-3-6 16,2-2 4-16,-3-4-8 0,4 9 7 0,-4-9 2 15,3 5 0-15,-3-5 5 0,0 0 9 0,7 5-2 16,-7-5-5-16,0 0-9 0,0 0-16 0,8-11 1 16,-3 1 4-16,-3 3 2 0,5-1 3 0,-6-1-2 15,3 1-1-15,-2-1 0 0,2-3 3 0,-2 5 2 16,0 0-2-16,-2 7 1 0,4-10 1 0,-4 10-1 15,4-7 4-15,-4 7 3 0,2-7-8 0,-2 7 5 16,0 0-6-16,1-6-1 0,-1 6-4 0,0 0-3 16,0 0 0-16,0 0 0 0,0 0 0 0,6-6 0 15,-6 6-2-15,0 0-5 0,0 0 2 0,0 0 3 16,0 0 1-16,0 0 3 0,0 0 5 0,0 0-9 16,0 0 7-16,0 0 8 0,0 0-6 0,0 0 8 15,0 0-5-15,0 0 1 0,0 0 4 0,0 0 1 16,0 0-1-16,2-6 1 0,-2 6 0 0,0 0 0 15,0 0 4-15,0 0-3 0,0 0-2 0,0 0 2 16,0 0 5-16,0 0-7 0,0 0 5 0,0 0-3 16,0 0-3-16,0 0 6 0,0 0-3 0,0 0 1 15,0 0-5-15,0 0 4 0,0 0-3 0,0 0 3 16,0 0-1-16,0 0-1 0,0 0-3 0,0 0 5 16,0 0 2-16,0 0-3 0,0 0 5 0,0 0-1 15,0 0-6-15,0 0 3 0,0 0-2 0,0 0 3 16,0 0-2-16,0 0-1 0,0 0 0 0,0 0-3 15,0 0 5-15,0 0 0 0,0 0-4 0,0 0 7 16,0 0-7-16,0 0 3 0,0 0-4 0,0 0 8 16,0 0-1-16,0 0-2 0,0 0-1 0,0 0 5 15,0 0-2-15,0 0-1 0,0 0 2 0,0 0-1 16,0 0-3-16,0 0 4 0,0 0-3 0,0 0-7 16,0 0 10-16,0 0-1 0,0 0 3 0,0 0-4 15,0 0 0-15,0 0 4 0,0 0-5 0,0 0-2 16,0 0 2-16,0 0-3 0,0 0 2 0,0 0 1 0,0 0-1 15,0 0 2-15,0 0-4 0,0 0 2 16,0 0 0-16,0 0 0 0,0 0 4 0,0 0-3 16,0 0 4-16,0 0-2 0,0 0-3 0,0 0 6 15,0 0-9-15,0 0 3 0,0 0 3 0,0 0 2 0,0 0-1 16,0 0 3-16,0 0-1 0,0 0-3 0,0 0-3 16,0 0 3-16,0 0 1 0,0 0-4 15,0 0 4-15,0 0-1 0,0 0-1 0,0 0-2 16,0 0 0-16,0 0-3 0,0 0 6 0,0 0-2 15,0 0 2-15,0 0 4 0,0 0-9 0,0 0 3 0,0 0 0 16,0 0-1-16,0 0 8 0,0 0-8 0,0 0 2 16,0 0 4-16,0 0-8 0,0 0 0 15,0 0 4-15,0 0-2 0,0 0 1 0,0 0 0 16,0 0 0-16,0 0-3 0,0 0 2 0,0 0-3 16,0 0 6-16,0 0-4 0,0 0-2 0,0 0 2 0,0 0 3 15,0 0-1-15,0 0-1 0,0 0-1 0,0 0 2 16,0 0-4-16,0 0 4 0,0 0-2 15,0 0 2-15,0 0 2 0,0 0-6 0,0 0 1 16,0 0-1-16,0 0 3 0,0 0 0 0,0 0 3 0,0 0-2 16,0 0-4-16,0 0 6 0,0 0-4 0,0 0 2 15,0 0 3-15,0 0-7 0,0 0 0 0,0 0 1 16,0 0 4-16,0 0 0 0,0 0-2 0,0 0-7 16,0 0 13-16,0 0 1 0,0 0-9 15,0 0 6-15,0 0-3 0,0 0 1 0,0 0 4 0,0 0-11 16,0 0 3-16,0 0 6 0,0 0-3 0,0 0 1 15,0 0-2-15,0 0 0 0,0 0 0 0,0 0 1 16,0 0-4-16,0 0 5 0,0 0-1 0,0 0 2 16,0 0-3-16,0 0-6 0,0 0 11 15,0 0-2-15,0 0-5 0,0 0 5 0,0 0-5 0,0 0 6 16,0 0 3-16,0 0-4 0,0 0-2 0,0 0 2 16,0 0 0-16,0 0-3 0,0 0 4 0,0 0 1 15,8-2 0-15,-8 2-3 0,10-1 6 0,-10 1-5 16,10-3-2-16,-3 3-1 0,-7 0 8 0,20-3-6 15,-8 3 3-15,2 0-7 0,2 0 4 0,-2-1-1 16,3 0 1-16,2 1 2 0,0 0 0 0,2 0-3 16,0-1-2-16,7 2 3 0,-1-1-3 0,3 1 2 15,-3-1-2-15,2-1 2 0,1 2-9 0,0-1-3 16,-3 1 5-16,2 1-4 0,2-1 4 0,1 3 5 16,0 1-7-16,-1-5 5 0,1 4 0 0,0-1 1 15,1-2 4-15,1 2-6 0,-1-1 7 0,1 1 0 16,-4 2-2-16,3-1 2 0,-1 0-7 0,-2 0 4 15,-3-1-1-15,-7 0-6 0,3 1 5 0,-1-1-6 16,-2-1 8-16,3 1-3 0,4 1 2 0,-5 0 3 16,-2 0-3-16,9-1-1 0,-9 2 6 0,-1-2-7 15,-2-3 3-15,1 6-2 0,-6-5 3 0,2 2 0 16,-2-2-5-16,0 1 4 0,0 0-2 0,-2 0 3 16,2 1-1-16,-2-2 4 0,-2 1-4 0,-2-1 1 15,-6-1-1-15,13 2 1 0,-7-2-2 0,-6 0 2 16,13 0-4-16,-13 0 6 0,10 1-3 0,-10-1 4 15,9 0-2-15,-9 0-5 0,11 2 1 0,-11-2 2 16,10-2-5-16,-10 2 8 0,9 0-6 0,-9 0 2 16,9 0 2-16,-9 0-2 0,7 2 1 0,-7-2-1 15,12 1 0-15,-12-1 0 0,10 0 0 0,-10 0 1 16,7 2 1-16,-7-2-4 0,0 0 0 0,10 0 0 16,-10 0-1-16,0 0 3 0,0 0-2 0,0 0-1 15,0 0 0-15,0 0 2 0,0 0-2 0,0 0 2 16,10 0-3-16,-10 0 3 0,0 0 0 0,0 0 2 15,0 0-1-15,0 0-1 0,0 0-1 0,0 0 0 16,0 0 0-16,0 0 0 0,0 0 6 0,0 0-5 16,0 0 3-16,0 0-5 0,0 0 2 0,0 0 4 15,0 0-2-15,0 0 1 0,0 0 0 0,0 0-1 16,0 0 0-16,0 0 4 0,0 0 2 0,0 0-4 16,0 0 1-16,0 0-2 0,0 0 2 0,0 0-3 15,0 0 3-15,0 0-2 0,0 0 5 0,0 0 1 16,0 0-4-16,0 0 4 0,0 0-4 0,0 0-2 15,0 0 1-15,0 0 2 0,0 0-3 0,0 0 8 16,0 0-2-16,0 0 4 0,0 0-3 0,0 0 1 16,0 0 3-16,0 0-2 0,0 0 3 0,0 0-2 15,0 0 0-15,0 0-2 0,0 0-2 0,0 0 4 16,0 0-1-16,0 0-1 0,0 0 6 0,0 0-2 16,0 0 1-16,0 0-4 0,0 0-2 0,0 0-1 15,0 0 0-15,0 0 0 0,0 0-1 0,0 0 0 16,0 0-1-16,0 0-4 0,0 0 2 0,0 0-2 15,0 0-6-15,0 0 9 0,0 0-3 0,0 0 1 16,0 0-1-16,0 0-5 0,3 5 3 0,-3-5 0 16,0 0-4-16,0 0 2 0,0 0 1 0,0 0-1 0,0 0 0 15,0 0 3-15,0 0 1 0,-3 12 0 16,3-12-2-16,0 0 4 0,-3 10-5 0,3-10 2 16,-1 7-2-16,1-7 2 0,-1 8-6 0,1-8 14 15,-3 7-5-15,3-7-1 0,-1 8-1 0,1-8 2 16,0 9 0-16,0-9 2 0,-1 8-6 0,1-8 4 15,0 0 1-15,-2 13-5 0,2-13-3 0,-2 7 11 16,2-7-8-16,-1 7 2 0,1-7-1 0,0 0 1 16,-2 9-2-16,2-9 3 0,-1 7-2 0,1-7-1 15,0 0-3-15,-1 13 2 0,1-13 5 0,-1 7-3 16,1-7-7-16,0 0 9 0,-2 12 3 0,2-12-3 0,0 7-1 16,0-7 0-16,-1 10 0 0,1-10 0 15,-3 9 0-15,2-3-1 0,1-6-1 0,-2 13 6 16,0-6-2-16,1 1-5 0,-2 0 4 0,1 3-5 15,1-1 3-15,-2-1 2 0,2 3 0 0,-3-2-1 0,3 0 4 16,-2 2-3-16,1-1 2 0,0 1-2 0,0 0 1 16,-3-1-2-16,2 2 4 0,0-1-3 15,1 0 0-15,1 2-5 0,-3-4 4 0,1 2 1 16,0-2 3-16,-1-1-5 0,2-1-3 0,1 1 9 0,0-3-2 16,0 2-4-16,1-8 6 0,-4 10-1 0,2-5-4 15,2-5 4-15,-1 9-1 0,1-9-2 0,-1 8-1 16,1-8 3-16,0 0-1 0,-3 10 0 15,3-10-7-15,0 0 6 0,0 0 3 0,-2 5-4 16,2-5 3-16,0 0-2 0,0 0 1 0,-4 7-2 0,4-7 5 16,0 0-6-16,0 0 0 0,0 0 1 0,0 0 0 15,0 0 1-15,-3 7 6 0,3-7-10 0,0 0 2 16,0 0-3-16,0 0 8 0,0 0-3 16,0 0-2-16,0 0 2 0,0 0 3 0,0 0-6 15,0 0 3-15,-2 9-3 0,2-9 1 0,0 0 1 0,0 0-4 16,0 0 3-16,0 0 2 0,0 0-1 0,0 0-5 15,0 0 1-15,0 0 3 0,0 0 2 0,0 0-2 16,0 0-1-16,0 0 0 0,1 9 1 16,-1-9 4-16,0 0-2 0,-2 7-2 0,2-7 2 0,-3 6 0 15,3-6 0-15,-3 8-2 0,3-8 6 0,0 11-4 16,0-11 1-16,-1 10-2 0,1-10 1 0,-4 11-1 16,2-5 0-16,0 1 3 0,0 2-2 0,1-2-1 15,1 3 6-15,-2 0-8 0,0-3 1 0,-1 2 1 16,1-1 1-16,-1 1-1 0,2 1 2 0,-2 0-4 15,2 2 2-15,0-3 0 0,-1 3 3 0,0-2-2 16,1 0 1-16,-2-1-2 0,2 0 3 0,-3 0 0 16,3 1 0-16,-1 0 0 0,1-4-6 0,1-6 5 15,-4 11 0-15,3-3 2 0,-1-4-5 0,2-4 4 16,-3 11 0-16,2-5-2 0,1-6 1 0,-2 7-2 16,2-7 3-16,0 0 0 0,-2 8 1 0,2-8-3 15,0 0 2-15,0 0-1 0,0 0-3 0,0 0-1 16,-2 7 6-16,2-7 1 0,0 0-1 0,0 0-2 15,0 0 4-15,0 0 1 0,0 0-5 0,0 0 4 16,0 0-4-16,0 0 6 0,0 0-2 0,0 0 7 16,0 0-1-16,0 0 0 0,0 0-4 0,0 0 0 15,0 0-2-15,0 0 0 0,0 0 1 0,0 0 0 16,0 0-1-16,0 0-6 0,0 0 2 0,0 0-1 16,0 0 3-16,0 0-3 0,0 0 2 0,0 0-4 15,0 0 3-15,0 0-3 0,0 0-5 0,0 0 6 16,0 0-3-16,0 0-2 0,0 0 4 0,0 0-2 15,0 0 1-15,0 0-4 0,0 0-1 0,0 0-4 16,0 0 0-16,0 0 4 0,0 0 1 16,0 0 4-16,0 0-1 0,4 11-3 0,-4-11-3 0,8 3 1 15,-2-1 2-15,-6-2 7 0,12 7 0 0,-6-4-5 16,-1 0-4-16,2 1 5 0,-7-4 1 0,13 3-2 16,-8 1 0-16,1 0-1 0,3 0 2 0,-3-2 1 15,0 0-6-15,-6-2 2 0,10 6-6 0,-5-2-1 16,-5-4 1-16,6 4 2 0,-6-4-2 0,4 5 3 15,-4-5-2-15,0 0 4 0,0 0-8 0,0 0 11 16,-13 13 0-16,7-12-2 0,-4 1 5 0,-3 1-5 16,1 0 7-16,0-1-3 0,-2 1 1 0,-4 1-3 15,4-2 2-15,-3 3-3 0,3-1 2 0,2 0 3 16,0 0 3-16,-1 1 4 0,1-2-6 0,0 4-4 16,0-4 1-16,6 2-2 0,-2-1 2 0,2-1 2 15,1 3 0-15,-1-2-3 0,6-4 0 0,-6 7 3 16,3-1 2-16,3-6 3 0,0 10-5 0,0-10 1 15,8 17 3-15,-3-10-4 0,2 1-1 0,2-1 0 16,5 4 2-16,-4-3-5 0,6 2 5 0,-1-3 2 16,0 2-4-16,2-1 1 0,-5-3-1 0,1 1 6 15,-3 1-7-15,2-1-5 0,-2-2 10 0,-1 1-3 16,1 0-4-16,-5-1 4 0,-1-1-4 0,1 1 7 16,-5-4-2-16,4 6-8 0,-4-6 4 0,0 0 2 15,0 0 0-15,-14 14 1 0,5-11 1 0,-5 1-3 16,-1 1 0-16,-6 0 3 0,2 1-5 0,-2-2 7 15,0 1-3-15,1 2 2 0,-7 0 2 0,9 0-4 16,-1-2-2-16,3 1 1 0,2-2 3 0,3 3-1 16,0-2 4-16,1-1-5 0,1 2-3 0,4-1 5 15,1 0 0-15,2 1-3 0,2-6-3 0,-2 12 5 16,2-12-1-16,7 14 0 0,1-6 5 0,1 0-1 16,6 0-7-16,1-1 3 0,2 2-2 0,1 1 1 0,6-1-2 15,-6-3 2-15,6 3-4 0,2-1 6 16,-9-5-7-16,1 3 8 0,-2-3-3 0,1 2-3 15,-5-1-7-15,-2-3-7 0,-2 4-17 0,-1-2 0 16,-8-3 4-16,10 6 6 0,-10-6-5 0,4 6 9 16,-4-6 4-16,0 0-5 0,0 0 8 0,-22 15-3 0,12-12 2 15,-3 1 13-15,-1 3-5 0,-4-4 9 16,0 3 3-16,-1-1 1 0,2 4 1 0,-2-7 0 16,0 6-2-16,1-3 4 0,3 5 0 0,2-4-7 0,0-2 1 15,3 5 3-15,1-2-16 0,0-1 16 16,0 3 0-16,4-2 1 0,1 2-2 0,2-1-2 0,2-8 2 15,-2 16 1-15,2-16 2 0,6 17-5 0,-3-9 3 16,4-1-6-16,2 3 3 0,-2-5-2 16,4 2 4-16,-1 0-3 0,0-4 2 0,0 4-4 15,-2-2 2-15,1-1 2 0,0 0-1 0,-3-3-3 0,0 4 7 16,-6-5-5-16,7 3-4 0,-7-3 8 0,6 2-6 16,-6-2 2-16,0 0-1 0,0 0 1 0,0 0-1 15,3 5-2-15,-3-5 4 0,0 0-3 16,0 0 0-16,0 0 0 0,-14 7 2 0,14-7-6 15,0 0 10-15,-8 3-5 0,8-3-1 0,0 0-1 0,-5 3 1 16,5-3-3-16,0 0 4 0,0 0 1 0,0 0-12 16,0 0 10-16,0 0-7 0,0 0 11 0,0 0 1 15,0 0-1-15,0 0-9 0,0 0 1 0,0 0 1 16,0 0 6-16,0 0-6 0,0 0 4 0,0 0-2 16,0 0 1-16,0 0 0 0,0 0 5 0,0 0-6 15,0 0-5-15,0 0 3 0,0 0 2 0,0 0 3 16,0 0 2-16,0 0-6 0,0 0-1 0,-6 4-2 15,6-4 2-15,0 0 2 0,0 0-1 0,0 0-2 16,-5 5 2-16,5-5 5 0,-3 6-4 0,3-6-1 16,0 0-1-16,-6 8 1 0,6-8-2 0,-1 7 5 15,1-7-3-15,-6 9-1 0,5-4 4 0,-1 1-2 16,2-6 0-16,-4 11 1 0,1-7 0 0,0 3-4 16,3-7 7-16,-3 14-4 0,-1-4 0 0,1-2 1 15,2 3 3-15,0-3-1 0,-2 4 0 0,2 1 0 16,0-3 0-16,-1 0 1 0,0 2 5 0,1 1-7 15,-1-3-3-15,0 3 5 0,-1 1 0 0,2-2-3 16,-2 0 3-16,1 2-8 0,-1 1 8 0,2-1 0 16,-2 3-6-16,1 0 6 0,-1-2-5 0,1 0 6 15,-2 3-3-15,1-4-1 0,1 5 3 0,0-8-1 16,0 4 4-16,-1-2-4 0,2 3 2 0,-4 1-4 16,3-2 0-16,-1-4 3 0,0 2-5 0,1 2 3 15,-3 0-4-15,2-2 2 0,0-1 6 0,0 4-7 16,-2-5 2-16,0 6 1 0,1-1-2 0,1-2-4 15,1-1 10-15,-1-1-1 0,-1 1-4 0,2 2-6 16,-2-1 9-16,1-1 0 0,1 3-4 0,-2 1 2 16,0-2 0-16,0 2-4 0,0-1 5 0,2 2 1 15,-1-1-3-15,1 0 3 0,-2 2-3 0,1-3 0 16,0 1 3-16,0 1 0 0,-1-2-3 0,3 0-3 16,-2-2 3-16,-1 3 1 0,3 1 1 0,-4-2 0 15,-1 0-2-15,1 0-3 0,-1 1 6 0,3-3-12 16,-3 0 7-16,1 3 3 0,1 0-1 0,-1-1 4 15,3 1-4-15,-2-3 1 0,0 1 1 0,0 3-7 16,0 0 6-16,1 2 2 0,0-8 2 0,-2 5-5 16,1-3 2-16,-1 4-1 0,1 0 0 0,-1 0-1 15,-1-1-2-15,-2-2 2 0,4 3-1 0,-1-1 0 16,0-1-1-16,0 1 3 0,1 0 2 0,-2-6-3 16,2 1 6-16,0-1-5 0,1 1 1 0,1 0-4 15,-3 0 2-15,1-2 2 0,3 0 1 0,1-10-5 16,-8 11 4-16,8-11-9 0,-6 10-1 0,6-10 1 15,-2 8 4-15,2-8-1 0,0 0-1 0,0 0-1 16,-4 11 0-16,4-11 6 0,0 0 0 0,0 0-6 16,0 0-24-16,0 0-27 0,0 0-15 0,0 0-16 15,0 0-16-15,0 0-12 0,0 0-12 0,-10-24-88 16,10 24-233-16,-4-18 103 0</inkml:trace>
  <inkml:trace contextRef="#ctx0" brushRef="#br0" timeOffset="36716.19">14380 8497 10 0,'0'0'33'0,"0"0"3"0,0 0-5 0,0 0 1 0,0 0-2 16,0 0-6-16,0 0 13 0,0 0-7 15,0 0 3-15,0 0 5 0,0 0 1 0,0 0 1 16,-16-5-6-16,16 5 1 0,0 0 3 0,0 0-4 0,0 0 11 16,-9-2-1-16,9 2 3 0,0 0-5 0,0 0 5 15,0 0-4-15,0 0 0 0,0 0-5 0,0 0 1 16,0 0-8-16,0 0 3 0,0 0-4 15,0 0 4-15,0 0-5 0,0 0-9 0,0 0-1 0,0 0 2 16,0 0-9-16,0 0 7 0,0 0-7 0,0 0 7 16,27 5-3-16,-27-5 0 0,13 2-1 0,-3 0 5 15,1 0-5-15,0 0 0 0,0-2-2 0,2 0 8 16,1 1-7-16,-1 1 4 0,2-1-6 0,0 1 4 16,1-1-6-16,-1-1 6 0,5 3-6 0,0-1 2 15,-1 1-6-15,1-2 5 0,0 2-2 0,2 0 1 16,-1 0-3-16,-1-2-3 0,3 2 2 0,-1 0-3 15,0-2 3-15,5 1 2 0,-6 1-5 0,1 1 0 16,-1-1-5-16,0-1 3 0,0 2-1 0,2-2 2 16,-3 0 5-16,0 1-7 0,2 0-4 0,-2 0 6 15,0 0-3-15,-1-2 10 0,2 2-7 0,-4-2 1 16,1 2 0-16,4 1 0 0,0-3 3 0,-3 3-1 16,-1 0-3-16,0 0 2 0,0-2-2 0,1 1 5 0,-1 1-5 15,0-2-1-15,-2 2-2 0,2 0 7 16,0 0-4-16,-2-2 4 0,-2 0 2 0,-1 1-7 15,0 0 7-15,1 0-6 0,3 1 5 0,1-2-4 0,-5 2 0 16,1-3 2-16,0 3-8 0,0 0 8 0,-3-2-4 16,5 1 5-16,-5-2-4 0,2 3 6 0,5-3-11 15,-5 3 8-15,1 0-3 0,0-2 4 0,0 2-1 16,1 1 0-16,1 0 1 0,1-3-2 0,-3 3-2 16,2 0 8-16,-1-2-5 0,-2 1 5 0,5-1-1 15,-8-1 1-15,4 0-6 0,0 0 1 0,4 0-1 16,-5 1 1-16,1-2 0 0,-1 1 0 0,-3 0 2 15,4-1 0-15,-4 1 2 0,2 1-6 0,0 0 4 16,1 0 0-16,0 0 2 0,-3-2-3 0,3 1-5 16,0-1 5-16,-3 0-3 0,4 1 3 0,-1-1-7 15,1 2 8-15,-1-1-9 0,-2-1 10 0,2 1-7 16,-2-2 4-16,1 1-3 0,-1 1-2 0,2-1 0 16,-1 0 2-16,-3 0-4 0,1-1 5 0,1 0-3 0,-3 1 3 15,0 1-4-15,-8-2 6 0,16 0-4 0,-7 1 0 16,0-1 1-16,0 1 1 0,-9-1-4 15,14 0 7-15,-7 0-4 0,4 2 0 0,-3-2 2 0,-1 1-4 16,-7-1 1-16,13 0 2 0,-5 0-1 0,-8 0 1 16,11 0-4-16,-11 0 1 0,16 0 4 0,-10 0 1 15,-6 0-2-15,12 0 0 0,-12 0-4 0,12 0 5 16,-12 0-6-16,13 0 2 0,-13 0 1 0,10 0-2 16,-10 0 1-16,11 0 2 0,-11 0 0 0,9 0 3 15,-9 0-8-15,7 0 7 0,-7 0-8 0,12 0 5 16,-12 0 0-16,10-1 7 0,-10 1-10 0,13-2 2 15,-13 2 0-15,15-1 0 0,-9 1-9 0,2 1 11 16,-8-1 1-16,15-1-2 0,-8 2 2 0,-7-1-1 16,16-1-3-16,-8 1-1 0,1-1 3 0,1-1 1 15,0 1-5-15,1 2 2 0,-2-2 0 0,2 1 1 16,-2 0-2-16,1 0 4 0,0 0-4 0,1 0 2 16,-11 0 1-16,16-1 0 0,-9 1-2 0,-7 0-1 0,14 1-1 15,-5-2 6-15,-9 1-8 0,13 0 4 16,-13 0-2-16,11 1 5 0,-6 0 0 0,-5-1-2 15,0 0-1-15,13-1 4 0,-13 1-6 0,0 0 6 16,10-1-4-16,-10 1 0 0,0 0-5 0,12-1 6 0,-12 1-4 16,0 0 5-16,11 0-4 0,-11 0 0 0,9 0 2 15,-9 0-1-15,9 1 0 0,-9-1-2 16,8 1-4-16,-8-1 2 0,0 0-2 0,10 1-3 0,-10-1-1 16,13 2-1-16,-13-2-4 0,10 0 0 0,-4 0 5 15,-6 0-4-15,11 1-4 0,-4 0 4 0,-7-1-7 16,0 0 5-16,12-2 1 0,-12 2 9 0,0 0-3 15,10 2 3-15,-10-2 1 0,0 0-1 0,0 0 7 16,11-1-6-16,-11 1 4 0,0 0 7 0,0 0 1 16,0 0 0-16,0 0-2 0,0 0 6 0,0 0-4 15,8 1 7-15,-8-1 2 0,0 0-5 0,0 0 1 16,0 0 5-16,0 0-8 0,0 0 0 0,0 0 0 16,0 0 5-16,0 0-1 0,0 0-1 0,0 0-8 15,0 0 5-15,0 0-2 0,0 0 7 0,0 0 1 0,0 0 0 16,0 0-2-16,0 0 1 0,0 0-2 15,0 0 3-15,0 0-4 0,0 0 1 0,0 0-2 16,0 0 4-16,0 0-12 0,0 0 3 0,0 0-20 0,0 0-7 16,4-8-27-16,-4 8-39 0,0-8-42 0,0 8-134 15,-4-14-287-15,2 7 127 0</inkml:trace>
  <inkml:trace contextRef="#ctx0" brushRef="#br0" timeOffset="39881.72">6093 6603 35 0,'0'0'52'0,"0"0"-4"16,0 0-7-16,0 0 3 0,0 0-16 0,0 0 8 15,0 0 0-15,0 0 0 0,0 0-11 0,0 0 5 16,0 0 2-16,0 0-2 0,0 0 3 0,0 0 1 16,0 0-2-16,0 0-6 0,0 0 1 0,0 0-3 15,0 0 2-15,0 0-1 0,0 0-1 0,0 0-2 0,0 0-3 16,0 0 4-16,0 0 7 0,0 0-7 15,0 0 6-15,0 0 0 0,0 0 1 0,0 0 5 16,0 0-2-16,0 0-1 0,0 0 1 0,0 0-2 16,0 0-9-16,0 0 11 0,0 0-13 0,0 0 2 0,0 0-5 15,0 0-6-15,0 0 4 0,0 0-7 0,10 0 3 16,-10 0 1-16,12-1-5 0,-5-2-2 0,4-1-2 16,1 1 3-16,1 0 14 0,0 1-16 15,7-1-10-15,-2-1 15 0,2-2-15 0,0 1 6 0,-1 0 0 16,-1 0 4-16,2-2-4 0,-2 2 3 0,3 1-7 15,-2-1 9-15,-2 1-12 0,0-1 17 0,0 1-13 16,-4 0 3-16,0 1-4 0,-3-2 2 0,3 3 9 16,-7 1-2-16,2-1-13 0,-8 2 8 0,12-4-7 15,-5 2-14-15,-7 2 14 0,10-3-3 0,-5 0-19 16,-5 3 11-16,0 0-18 0,8-3-6 0,-8 3-15 16,0 0-12-16,0 0-21 0,0 0-65 0,0 0-167 15,0 0 74-15</inkml:trace>
  <inkml:trace contextRef="#ctx0" brushRef="#br0" timeOffset="40439.99">6319 6527 91 0,'0'0'148'0,"0"0"-26"16,0 0 9-16,0 0-11 0,0 0-13 0,0 0-10 0,0 0-9 15,0 0-14-15,0 0-10 0,0 0-6 16,0 0-3-16,0 0-10 0,0 0-9 0,-7 2 3 16,7-2-1-16,0 0 1 0,0 0-11 0,7 18-15 0,-4-10 11 15,1 1-2-15,1 3 2 0,-3-2-8 0,1 3 4 16,1 1-5-16,0 2 4 0,2 2-6 15,-2-2-2-15,1 0-3 0,0 2 6 0,-1-1-8 16,0 1 5-16,-1 0-5 0,1-3 5 0,0 2-3 0,-1-6 3 16,-1 2-1-16,3 3-3 0,-2-6-1 0,-1 2 3 15,1-3-12-15,-2 2-9 0,-1-11-24 0,2 15 16 16,-2-15-20-16,2 12 3 0,-2-12 8 16,0 0-20-16,-1 14 4 0,1-14 0 0,0 0-6 0,0 0-10 15,-7 10-11-15,7-10 6 0,-10 3-9 0,10-3 15 16,-11 0 3-16,6 1 10 0,5-1 11 0,0 0-2 15,0 0 8-15,-26-3 16 0,26 3 11 0,-12-2-8 16,12 2 2-16,-11-4 7 0,11 4 2 0,0 0 3 16,-13-3 7-16,13 3 3 0,0 0 7 0,-7-4-11 15,7 4-2-15,0 0 6 0,0 0-5 0,0 0 0 16,0 0-5-16,0 0 9 0,0 0-4 0,0 0 12 16,0 0-9-16,0 0 3 0,18-16-5 0,-18 16 3 15,16-2 3-15,-7-2 0 0,3 1-1 0,-2-1 4 16,0 2-7-16,-10 2-2 0,23-4-6 0,-13 3-7 15,3-1-10-15,-13 2-5 0,21-4-16 0,-10 3-9 16,-1 0-14-16,1-1-77 0,-11 2-145 0,0 0 64 16</inkml:trace>
  <inkml:trace contextRef="#ctx0" brushRef="#br0" timeOffset="41297.25">6652 6831 29 0,'0'0'74'0,"0"0"-6"0,-18-14-6 16,18 14-6-16,0 0-6 0,0 0-12 0,0 0-2 15,-14-2 1-15,14 2 1 0,0 0-8 0,-16 0-2 16,16 0-3-16,0 0 3 0,-14 5-2 0,14-5-10 15,-13 4-3-15,7 1 3 0,-2-2-7 0,1 5 10 0,7-8-10 16,-13 10 8-16,8-6-7 0,0 3-3 0,-2 2 1 16,1-1 2-16,1 0 1 0,-2-2-12 0,5 4 13 15,2-10-9-15,-5 14 3 0,5-14 6 16,-3 13-11-16,1-7 6 0,2-6 0 0,0 0 1 0,2 15-3 16,-2-15 0-16,5 10-1 0,-5-10-8 15,7 7 8-15,-7-7-8 0,7 6 5 0,-7-6 3 0,11 2-5 16,-11-2 3-16,12 0 7 0,-12 0-2 0,0 0-3 15,18-5 4-15,-18 5-4 0,14-6 4 16,-6 3-4-16,0-2-1 0,-8 5-4 0,11-10-6 0,-1 3 11 16,-2-1-6-16,0 2 1 0,-1-1 1 0,1-4 0 15,-3 3-2-15,0 0 0 0,-2-1 3 0,2-1-1 16,-2 1-5-16,-2-3 0 0,1 3 3 0,-2 9-9 16,2-22 15-16,-2 11 1 0,-3-1-2 0,1 1-2 15,-1-1 3-15,0 1-4 0,2-2 5 0,-1 0 5 16,2 3 7-16,-3-3-4 0,2 1 3 0,-2 1-2 15,2 0 24-15,-2 1-7 0,1 0 4 0,-3 0-7 16,1 1 3-16,3 3 7 0,-2-2 14 0,3 8 3 16,-3-12 2-16,3 12-9 0,0-9 3 0,0 9-7 15,-3-7 4-15,3 7-3 0,-2-8-12 0,2 8-1 16,-2-7-3-16,2 7-7 0,0 0-3 0,0 0-3 16,-4-5-1-16,4 5-6 0,0 0-1 0,0 0-5 15,0 0 5-15,0 0 0 0,0 0-7 0,0 0 9 16,0 0-5-16,0 0-2 0,0 0 0 0,9 27 1 15,-8-18 2-15,-1 1-2 0,0 2-5 0,1 5 6 16,2-1-2-16,0-5 3 0,0 5-3 0,0-4-5 16,1 4 11-16,-1-2-4 0,-1-1-6 0,0-1 3 15,0 3-2-15,0-1 1 0,1 0 1 0,1 2-7 16,-2-4 5-16,1-2 3 0,1 2 1 0,2-2-3 0,-2 1-1 16,-2-4 1-16,3 0-4 0,2 1 2 15,-2-3 3-15,4 0-8 0,-1 0-6 0,-8-5-21 16,16 5-10-16,-3-3-21 0,-1-2 1 0,5 0-26 15,-2 0-30-15,1-3-114 0,-2 2-250 0,4-2 111 0</inkml:trace>
  <inkml:trace contextRef="#ctx0" brushRef="#br0" timeOffset="42095.29">6364 6954 50 0,'0'0'37'0,"0"0"-4"0,-13 0-1 0,13 0 3 16,-9 0-3-16,9 0-5 0,0 0 7 0,-11 1 0 16,11-1-1-16,0 0-7 0,-10 2 1 0,10-2 0 15,0 0-6-15,0 0 6 0,-7 2-1 0,7-2-4 16,0 0-1-16,0 0-3 0,0 0-6 0,0 0-2 15,0 0 1-15,0 0-3 0,0 0 1 0,0 0-2 16,28-8-2-16,-16 4-3 0,-1 1-1 0,1 1 2 16,-1-1 0-16,3 1-11 0,-1-1-4 0,0 0-12 15,0-1-24-15,-1 2-43 0,-1-1-97 0,-1 0 43 16</inkml:trace>
  <inkml:trace contextRef="#ctx0" brushRef="#br0" timeOffset="48601.97">10310 6297 36 0,'0'0'81'0,"0"0"5"0,-5-5-11 0,5 5 4 16,0 0-12-16,0 0-2 0,0 0-3 0,0 0-9 16,0 0-8-16,0 0-5 0,0 0 5 0,0 0-2 15,0 0-14-15,0 0 4 0,0 0-15 0,0 0 9 16,0 0-11-16,0 0-1 0,0 0-2 0,0 0 2 16,0 0-1-16,0 0-2 0,0 0-4 0,0 0-1 15,0 0-2-15,0 0 5 0,0 0-6 0,0 0 0 16,0 0 0-16,0 0 6 0,0 0-7 0,0 0 4 15,0 0 6-15,-12 13-7 0,12-13-1 0,-6 6 3 16,3-2-1-16,3-4 9 0,-7 10-13 0,0-3 4 16,3-1 7-16,-3 1 0 0,2 3 2 0,-1-1 1 15,1 2 1-15,-3-1-2 0,3 1 0 0,-3 3 0 16,3-3-16-16,1 3 10 0,-2-4 2 0,2 2-3 16,0 0-2-16,0 0 4 0,3 0 2 0,-1 0-9 0,0-2 5 15,1 2 5-15,1-1-9 0,0-2 1 0,1 1-3 16,2 0-3-16,1-3 3 0,-2 2 2 15,5-1-3-15,-1 0 6 0,0-2-4 0,1-2 9 16,-2 1-9-16,4 1-3 0,0-3 6 0,0-2-4 0,1 0 5 16,0-1-6-16,2 0 0 0,-5 0-2 0,6-1-3 15,-3 0 4-15,1-2 6 0,0 1-7 16,-1-2-6-16,1 1 9 0,0 1-3 0,-2-1-1 16,-3 0-6-16,2 0 2 0,0-1 1 0,-2 1 7 0,-6 3-4 15,8-7-4-15,-3 4 0 0,-5 3 5 0,6-6-5 16,-6 6 3-16,4-7 3 0,-4 7 5 0,0-7-1 15,0 7-4-15,0 0-4 0,-9-10 0 0,9 10 4 16,-9-8 7-16,4 3-12 0,0 1 3 0,-3-1-2 16,-2-2 2-16,1 1 2 0,-1-1 4 0,0 1-6 15,-1 0 7-15,2 0-13 0,-3-1 9 0,4 0 2 16,-1-3 5-16,-2 1-8 0,2 0 4 0,1-2-5 16,0-2 5-16,0-1 1 0,2 1-2 0,0-2-2 15,1 0-3-15,0-2 12 0,1-1-10 0,1 1 4 16,2 0-8-16,0 5-1 0,1 1 3 0,0-4 0 15,0 3 7-15,2 1 1 0,0-1-1 0,1 1-4 16,0 0 5-16,-1 1 6 0,0 3-10 0,0 1 11 16,-2 6-3-16,2-9-2 0,-2 9-5 0,3-7 8 15,-3 7-11-15,4-7-2 0,-4 7 0 0,8-3 3 0,-8 3 3 16,13-1-2-16,-13 1 1 0,13 3-5 16,-6 1 4-16,0 1-3 0,2 2-2 0,-2 0 6 15,5 6 0-15,-3 1-3 0,1 1 1 0,0 1-7 16,-2 1-5-16,-1 0 10 0,1 2 1 0,0 1 7 0,-2 4-1 15,1 0-3-15,-4-5-1 0,3 7 5 0,-4-7 0 16,1-2-7-16,-1 2 5 0,2-1-20 16,-3 3-10-16,0-4-16 0,2 1-11 0,-3-2-14 15,1-4-6-15,-1-1-6 0,2 1-13 0,-2-3-99 0,1 2-204 16,-1-4 90-16</inkml:trace>
  <inkml:trace contextRef="#ctx0" brushRef="#br0" timeOffset="49145.83">10613 6525 42 0,'0'0'108'15,"-1"-10"-8"-15,1 10-4 0,-4-11-9 0,4 2-5 16,-1 1-4-16,0-1 9 0,1-2-13 0,-2 1-4 15,0-2 1-15,1 2-10 0,-1-4-6 0,2-1-1 16,2 5-4-16,-4-3-9 0,4 0 2 0,-2 6 8 16,1-3 2-16,-1 0-7 0,1 1-5 0,0 0-5 15,-1 9-7-15,2-11 6 0,-2 11-7 0,2-11-7 16,-2 11-3-16,3-7-1 0,-3 7-6 0,2-5 3 16,-2 5-11-16,5-5 8 0,-5 5-10 0,8-2 10 15,-8 2-7-15,0 0-3 0,17 7 6 0,-12-2-5 16,2 0 3-16,1 5 1 0,-1-1-1 0,0 0-5 15,0 3 2-15,0 2-1 0,1 3 3 0,2-2 2 0,-3 0-4 16,-1 1-3-16,-1 1 0 0,3-6 0 16,-5 0 11-16,4 3-6 0,-3-4-6 0,0-3 6 15,0 0-2-15,-2 0 0 0,1-3-3 0,-3-4 6 0,6 9-4 16,-4-6-4-16,-2-3-2 0,8 5-18 0,-8-5-3 16,8 1-20-16,-8-1-27 0,11-5-13 0,-6 0-15 15,2 1-21-15,1-4-80 0,-2-2-217 16,1 0 96-16</inkml:trace>
  <inkml:trace contextRef="#ctx0" brushRef="#br0" timeOffset="54276.23">12902 5789 121 0,'0'0'140'0,"0"0"-21"0,0 0 3 0,0 0 0 0,0 0-11 16,0-9-13-16,0 9 6 0,0 0-10 15,0 0-14-15,0 0-12 0,0 0 1 0,0 0-9 0,0 0-3 16,0 0-9-16,0 0-6 0,0 0-2 0,0 0-9 16,0 0 3-16,0 0-8 0,0 0-2 0,0 0-5 15,0 0-3-15,0 0 2 0,0-8 1 0,0 8-3 16,0 0-5-16,0 0 0 0,0 0-12 0,0 0 4 16,0 0 4-16,0 0-4 0,0 0 3 0,0 0-2 15,0 0-2-15,0 0 4 0,0 0-6 0,0 0 1 16,0 0-4-16,0 0 11 0,0 0-9 0,0 0 3 15,0 0-5-15,0 0 2 0,0 0 0 0,0 0 6 16,0 0-8-16,-5 27 5 0,5-27-1 0,-2 11-4 16,0-5 4-16,0 1 3 0,-1 3-6 0,-2-1 5 15,1 1-6-15,0 1 5 0,2-1 0 0,-5 2-4 16,3-5 5-16,-2 5 0 0,2-2 0 0,0 3-2 16,-1-3-2-16,3 1 9 0,-2 0-11 0,-2 0 9 15,0-2-6-15,2 0 1 0,1-4 7 0,-1 2-8 16,2-1 8-16,0-1-7 0,2-5 0 0,-5 11 2 15,3-6 0-15,2-5 0 0,-4 7-2 0,4-7 2 16,-2 7-2-16,2-7-6 0,0 0 8 0,-3 6-1 16,3-6 1-16,0 0-14 0,0 0 12 0,0 0-1 15,0 0 9-15,0 0-9 0,0 0 1 0,9 6 5 0,-9-6-1 16,0 0-1-16,18-7-7 0,-7 5-1 0,-2 0-2 16,2-2 0-16,-1 0-10 0,1-1-1 15,0 1-15-15,3-1 12 0,1-2-6 0,3 0 5 16,-5 0 0-16,4-3-3 0,0-1-6 0,-1 3 5 0,-3 1-8 15,-1-1 10-15,-1 0-4 0,0 1-8 0,0-1 13 16,-2 1 4-16,-2 1 4 0,2 0-3 0,-4 2 6 16,-1-1 18-16,1 1 3 0,-5 4 4 15,8-5-2-15,-8 5 12 0,6-6 5 0,-6 6 4 0,0 0-1 16,4-4-1-16,-4 4-6 0,0 0 6 0,0 0-8 16,6-4-1-16,-6 4-2 0,0 0 2 0,0 0-8 15,0 0-2-15,0 0-1 0,0 0-3 0,0 0 1 16,0 0-1-16,0 0 1 0,0 0-1 0,0 0-1 15,2 15 0-15,-2-15-1 0,-4 14-1 0,2-6-3 16,0 1 6-16,0-2-12 0,2 2 10 0,-4 2-3 16,4-4 0-16,-2 4-1 0,0 0 1 0,2-1 1 15,-2 0 0-15,0 2 5 0,0 0 0 0,-1 4-6 16,1 1-4-16,0-5-16 0,2 3-14 0,-4-2-12 16,2-2-9-16,2-1-21 0,-2 2-5 0,1-7-7 15,1 6-15-15,0-11-5 0,0 12-12 0,-2-6-78 16,2-6-211-16,-3 9 93 0</inkml:trace>
  <inkml:trace contextRef="#ctx0" brushRef="#br0" timeOffset="54823.46">13241 6118 75 0,'0'0'102'16,"0"0"4"-16,0 0-9 0,0 0-10 0,0 0-3 16,0 0-10-16,0 0-12 0,0 0-2 0,0 0-11 15,0 0-3-15,0-19-1 0,0 13-7 0,0 6-3 16,2-18-3-16,-2 7 0 0,0 0-6 0,4 1-3 15,-4-4 2-15,3 3-7 0,-1-6 3 0,2 5-4 0,1 0 0 16,-2 0-7-16,-3-3 8 0,2 3-6 0,0 3-4 16,0-2-3-16,3 2 4 0,-5 2 5 0,4 1-8 15,-4 6 13-15,4-11 9 0,-2 7-1 16,-2 4-9-16,3-8 2 0,-3 8-3 0,5-6-7 0,-5 6-4 16,9-4-8-16,-9 4 7 0,8-2-7 0,-8 2 4 15,0 0 4-15,14 5 7 0,-14-5-9 0,5 5-1 16,-1 0 8-16,1 1-6 0,1 3-6 15,-2-1 4-15,0 2-7 0,2-1 1 0,-4 1 5 0,3 3-3 16,-3-1 3-16,2 4 4 0,0-6-6 0,-1 7 5 16,-1-2-1-16,3-4-4 0,-5-1-2 0,4 2 6 15,-4-2-7-15,0-10 8 0,3 16-4 0,-1-8 1 16,-2-8 0-16,2 11 4 0,-2-11-6 0,2 10 15 16,-2-10-10-16,4 7 8 0,-4-7 5 0,0 0 3 15,7 5-4-15,-7-5-4 0,0 0 2 0,0 0 3 16,23-12-17-16,-15 8 5 0,4-2-10 0,-1 0-5 15,-2 0-8-15,1-1-25 0,2 0 2 0,0 1-22 16,2-2-10-16,-2 2-23 0,-2-1-22 0,-1 0-76 16,0 3-209-16,3-1 94 0</inkml:trace>
  <inkml:trace contextRef="#ctx0" brushRef="#br0" timeOffset="56768.82">14317 7483 136 0,'0'0'143'0,"0"0"-18"0,0 0-6 0,-4-7 0 16,4 7-2-16,0 0 2 0,0 0 4 15,-5-6-9-15,5 6-4 0,0 0-9 0,0 0-10 0,0 0-14 16,0 0-1-16,0 0-11 0,0 0-8 0,-5-6-11 16,5 6-4-16,0 0-4 0,0 0-4 0,0 0-5 15,0 0-1-15,0 0-9 0,0 0-2 0,-4 19-1 16,1-13 5-16,1 2-7 0,0 2 0 0,0 1-3 15,-1-1 1-15,1 1-2 0,-2 1 3 0,0 1-6 16,-1 4 3-16,0-1 1 0,1 3-1 0,0-2-4 16,-1 1 3-16,-1 1-2 0,3-1-3 0,-4 0-1 15,3 0-18-15,1 0-14 0,-3-1-5 0,2 1-9 16,-1-2-22-16,0-1-7 0,3-2-13 0,1-3-9 16,0 0-4-16,1-1-2 0,0-3-4 0,0-6-2 15,1 11-13-15,2-7-75 0,-3-4-209 0,11 3 93 16</inkml:trace>
  <inkml:trace contextRef="#ctx0" brushRef="#br0" timeOffset="57273.28">14432 7647 98 0,'0'0'162'15,"0"0"0"-15,0-11-8 0,0 11-6 0,0 0-8 16,0 0-16-16,0 0-12 0,0 0-14 0,0 0-13 0,0 0-9 16,0 0-8-16,0 0-7 0,0 0-4 0,0 0-7 15,0 0-3-15,0 0-2 0,-12 20-5 0,10-12-3 16,-2 0-8-16,-1 2-6 0,3-2 6 0,-1 2-8 16,0-1-1-16,-3 1 0 0,6 0-1 0,-4-1 0 15,1 2-5-15,2-3 0 0,0 2-3 0,-3-4 2 16,4-6-4-16,0 10 0 0,0-10-3 0,0 10 6 15,0-10-8-15,0 9 1 0,0-9-6 0,4 4 0 16,-4-4 0-16,2 7 0 0,-2-7-2 0,0 0 2 16,0 0-15-16,13 1 0 0,-13-1 0 0,0 0-12 15,13-8 8-15,-5 1-3 0,0 1 1 0,-2-1 0 16,1 0 1-16,2-4 1 0,-3 1-7 0,6-4 4 16,-3-1 2-16,-1 1 0 0,1 2 5 0,-2-5 4 15,0 3 0-15,-3 2 7 0,2-1 2 0,-2 2 6 0,-2 0 4 16,3-1 5-16,-3 2 3 0,-2 3 5 0,0 7-7 15,1-13 2-15,-1 13-1 0,-1-11-1 16,-2 6-3-16,3 5 4 0,-4-10-9 0,4 10 2 16,-2-8-1-16,2 8 0 0,-4-7-2 0,4 7 4 15,-6-3-8-15,6 3 3 0,0 0-10 0,-11-1-1 0,11 1-8 16,0 0-4-16,-11 3-8 0,11-3-6 0,-10 3-28 16,6 1-6-16,4-4-16 0,-8 9-1 0,5-6-10 15,3-3-16-15,-4 10-9 0,-1-6-68 0,5-4-204 16,-4 9 91-16</inkml:trace>
  <inkml:trace contextRef="#ctx0" brushRef="#br0" timeOffset="57714.03">14618 7561 52 0,'0'0'148'0,"0"0"-12"0,0 0-16 0,0 0-16 15,0 0-7-15,0 0-11 0,0 0-12 0,0 0-2 16,0 0-5-16,0 0-10 0,5 21 2 0,-5-12-8 16,2 3-2-16,-2 0-9 0,0 1-2 0,2 1-2 15,0 0-6-15,-2 3-5 0,2 0-1 0,-2 2-2 16,0-3-1-16,4 0-7 0,-3 1 6 0,-1-5-2 15,2 1-9-15,0-1 1 0,0-4 3 0,1 2 0 16,0-2-1-16,0-2-3 0,0 0 2 0,1 1 0 0,1-2 0 16,-1 0 5-16,1-1 3 0,-5-4-3 0,13 0 4 15,-4 0-12-15,2-3 10 0,1-2-1 0,-1-1 0 16,3-6-1-16,-1 3 6 0,3-5-4 0,-3-1 10 16,0 0-4-16,3-1-4 0,-1-5-1 0,2-1 7 15,-6 6 0-15,2 0 4 0,-3 0 0 0,0 4 5 16,0-2-6-16,-3 4-4 0,1 0 0 0,-2 1-2 15,-1 3-1-15,-2 2-7 0,3-6-1 0,-3 5-16 16,1 0-13-16,-4 5-18 0,6-7-22 0,-3 3-23 16,-3 4-29-16,8-7-31 0,-8 7-28 0,0 0-92 15,0 0-278-15,0 0 123 0</inkml:trace>
  <inkml:trace contextRef="#ctx0" brushRef="#br0" timeOffset="60129.78">15420 5535 76 0,'0'0'124'0,"0"0"7"0,0 0-13 0,0-7 2 15,0 7 4-15,0 0-4 0,0 0-7 0,0 0-10 16,0 0-5-16,0 0-3 0,0 0-15 16,2-7-9-16,-2 7-3 0,0 0-9 0,0 0-9 0,0 0-3 15,0 0-6-15,0 0-7 0,0 0-6 0,0 0-4 16,0 0-3-16,0 0-2 0,0 0-4 0,0 0 2 15,0 0-3-15,0 0-2 0,0 0-1 0,1 26 3 16,-1-16-9-16,0 0 2 0,0 0 6 0,2 4-10 16,-2 1 2-16,2 2 6 0,0 1-7 0,-2-6 3 15,1 8-4-15,0-4 6 0,1 3 1 0,0-2-4 16,1-1 3-16,-2-4-4 0,3-1 2 0,-3 0-4 16,4-3-3-16,-1 2 0 0,-2-4 2 0,1 1 5 15,1-3-5-15,-4-4 4 0,8 8 1 0,-5-5-4 16,-3-3-2-16,10 2-4 0,-10-2 2 0,13-2 2 15,-13 2 2-15,14-6-3 0,-7 0-5 0,2-1 2 16,-3 0 2-16,3-3-1 0,-3 2-3 0,1-3 1 16,-2 0-4-16,0 0 8 0,1-5-2 0,-2 5 3 15,1 1 5-15,-2 3 1 0,-1-2 15 0,1 4 6 16,0 0 0-16,-3 5 1 0,2-9 1 0,-2 9-5 16,3-5 0-16,-3 5-3 0,0 0-4 0,2-8 0 15,-2 8-4-15,0 0-4 0,0 0-3 0,0 0-3 16,0 0-3-16,0 0 2 0,0 0 0 0,0 0 2 15,0 0-2-15,0 0 1 0,9 19 3 0,-9-9-7 0,1 0 6 16,-2-1-4-16,1 2 1 0,1-1 3 16,-1 3-3-16,2-1 1 0,-1 3-3 0,-2 0-9 15,1-2-11-15,1-1-16 0,0 1-13 0,-1 0-10 0,0-1-18 16,2-1-17-16,-2 0-6 0,2-1-24 16,-2 0-15-16,-2-3-21 0,2-7-82 0,-2 12-259 0,1-5 115 15</inkml:trace>
  <inkml:trace contextRef="#ctx0" brushRef="#br0" timeOffset="60623.24">15795 5871 78 0,'0'0'118'16,"0"0"-3"-16,0 0 0 0,0 0-2 16,0 0-5-16,0 0-7 0,0 0-15 0,0 0 0 0,5-11-10 15,-5 11-1-15,3-8-17 0,0 2-9 0,-2-2 0 16,0 1-15-16,3-5 4 0,0 3 2 0,0-2-14 16,-1 1 3-16,3-1-4 0,-1-4-5 0,0 3-4 15,-1 0 3-15,1 0-1 0,0 2-7 0,0 1 1 16,0 1-1-16,0 0-1 0,-1 2-1 0,1 1-1 15,-1 0-4-15,-4 5-2 0,6-7 5 0,-3 2-5 16,-3 5 1-16,6-4-6 0,-6 4 3 0,0 0-2 16,0 0-5-16,0 0 11 0,14 7-5 0,-10-4 0 15,0 4 4-15,0 0-4 0,-2 1 3 0,1 2 3 16,0 1 1-16,-1 0-3 0,-1 1-2 0,2-2 0 16,1 3 2-16,-3 0-6 0,0-3 1 0,2 3 4 15,-2-2-2-15,3-1 4 0,-1-1-1 0,-2 0 8 16,1-1-6-16,0 1 4 0,0-3-6 0,1 0 6 15,-3-6-9-15,9 7 2 0,-6-3 6 0,-3-4-10 16,9 4 13-16,-2-3-10 0,-7-1 4 0,18-2-5 16,-8 0 5-16,3 1 0 0,-3-2-9 0,-2 1 6 15,6-1-4-15,-4-3-14 0,-1 3-4 0,2-1-4 16,-2 0-22-16,2-2-9 0,-1 1-21 0,-1 1-20 16,-3 2-125-16,-2-2-239 0,-4 4 106 0</inkml:trace>
  <inkml:trace contextRef="#ctx0" brushRef="#br0" timeOffset="63663.83">17808 6779 19 0,'0'0'79'0,"0"0"4"0,0 0 0 0,2-6 2 15,-2 6-7-15,0 0-9 0,0 0-2 0,0 0-5 16,0 0 0-16,0 0-6 0,0 0-6 0,0 0-9 16,0 0-3-16,0 0-11 0,0 0 6 0,0 0-10 15,0 0 3-15,-4-9-10 0,4 9 4 0,0 0-10 0,0 0 8 16,0 0-7-16,0 0 3 0,0 0-8 0,0 0 2 15,0 0 5-15,0 0-7 0,0 0-3 16,0 0 5-16,0 0-7 0,0 0 8 0,-8 18-2 16,4-13 1-16,0 1-8 0,0 3 4 0,-1 0-4 0,3 0 1 15,-3 2-2-15,0 0 9 0,-2 3 1 0,-2 0-9 16,0 4 5-16,0-3-5 0,3 1 3 0,-2 2 3 16,-1-2 3-16,3 0-4 0,-2-2-5 0,1 2 0 15,2-4 3-15,-1-2 1 0,3 3-2 0,0-2-2 16,-1-1-2-16,2-1 2 0,-1 0-2 0,2-3-1 15,1-6 3-15,-3 11 8 0,3-11-5 0,-1 12-1 16,-2-8-1-16,3-4 2 0,0 0-2 0,-1 7 3 16,1-7-3-16,0 0 4 0,0 0-6 0,0 0 6 15,0 0-1-15,0 9 0 0,0-9 1 0,0 0 1 16,0 0 3-16,0 0-5 0,14-1-5 0,-14 1 3 16,10-7 2-16,-1 5 4 0,4-1-6 0,-1-1-2 15,0-2-11-15,1 0-8 0,4 0 0 0,1 1 2 16,1-3 3-16,-1-1 0 0,0 1 0 0,2 0-4 15,-3 0 9-15,1 1-5 0,0-2-3 0,-1 2 3 16,-1 0 2-16,-4 1 3 0,0 0-1 0,1 0-1 16,-4 3 3-16,0-2 7 0,0 1 1 0,-3 1 18 15,-6 3 1-15,8-8 7 0,-8 8 13 0,6-3 2 0,-6 3-6 16,5-3 7-16,-5 3-4 0,0 0 3 16,0 0-2-16,7-4-1 0,-7 4-4 0,0 0-4 15,0 0 1-15,0 0-2 0,0 0-8 0,0 0 1 0,0 0-9 16,0 0 5-16,0 0-3 0,0 0-9 0,7-3-1 15,-7 3-1-15,0 0 3 0,0 0 0 16,0 0-3-16,0 0 8 0,0 0-13 0,-9 21 2 16,7-16-2-16,-2 7 5 0,1-2-1 0,1 0 2 0,-2 0 7 15,0 2-9-15,0-2 5 0,-2 6-5 0,1-2-6 16,0 1 9-16,0 1 7 0,1-5-12 0,-3 6-1 16,2-2 1-16,0 1 3 0,0 1-5 0,0 2-1 15,-2-3-17-15,1-1-13 0,1 2-30 0,3-7-24 16,-1 3-18-16,0-1-10 0,1-2-105 0,-2 0-236 15,3-5 104-15</inkml:trace>
  <inkml:trace contextRef="#ctx0" brushRef="#br0" timeOffset="65897.87">18263 7306 4 0,'0'0'90'0,"0"0"-6"15,0 0-3-15,0 0-5 0,0 0-9 0,0 0 7 16,0 0-9-16,0 0 5 0,3 7-2 0,-3-7-9 15,0 0 8-15,0 0-5 0,0 0-3 0,0 0-6 16,0 0 5-16,0 0-3 0,0 0-4 0,0 0-16 16,0 0 5-16,0 0-8 0,0 0 0 0,0 0-4 0,2-27 0 15,0 21 2-15,-2 6-6 0,2-12-3 16,-1 1 1-16,2 1-1 0,2 0-15 0,-2-2 7 16,2 2-5-16,1-5 5 0,-1-1 0 0,2 1-8 0,1 0 14 15,-1-1-13-15,-1 1-2 0,2 2-3 0,0 2 6 16,-1-2-6-16,1 2 3 0,-1 1 5 15,-1 2-7-15,0 0-1 0,-2 1 11 0,1 3 1 16,0 0-7-16,-5 4 0 0,7-9 1 0,-7 9-3 0,7-6 3 16,-7 6-8-16,7-3-2 0,-7 3 10 0,11-1-3 15,-11 1 1-15,12 3-2 0,-7 0-5 0,0 1 4 16,1 2 0-16,1 0-3 0,0 3 0 16,0 1 1-16,-2 1-3 0,0 0 0 0,1 4 1 0,-2 2 2 15,3 0-3-15,-6 1 4 0,1 0 1 0,0 0-2 16,-1 0 8-16,0-2-7 0,-1 1 1 0,0-2-2 15,2-2-3-15,-2 0 1 0,1-4 4 0,-1 2-2 16,-1-5-5-16,1-6 7 0,1 15-3 0,-1-10 8 16,0-5-9-16,1 8 16 0,-1-8-4 0,3 6 11 15,-3-6-2-15,5 3 2 0,-5-3-8 0,10 2 2 16,-2-2-5-16,-8 0 4 0,20-6-21 0,-7 2-5 16,-2-1-27-16,6 0 1 0,-2-4-27 0,2 0-21 15,0 0-16-15,0-2-21 0,0 2-95 0,-3-2-235 16,-2-2 104-16</inkml:trace>
  <inkml:trace contextRef="#ctx0" brushRef="#br0" timeOffset="71223.84">14030 5005 1 0,'4'-6'42'0,"-4"6"1"0,0 0-3 0,0 0-2 16,0 0-8-16,0-7-6 0,0 7 8 0,0 0-4 15,0 0 0-15,0 0-3 0,0 0 4 0,-4-11-4 16,4 11-3-16,0 0-1 0,0 0-2 0,-6-6 8 15,6 6-8-15,0 0 0 0,-6-4 2 0,6 4-5 16,0 0 3-16,0 0-9 0,-9 0 4 0,9 0-2 16,0 0-5-16,-14 5 1 0,14-5 1 0,-8 5-3 15,3-3-2-15,5-2 3 0,-7 8-4 0,1-4-1 16,1 1 8-16,3 0-10 0,2-5 4 0,-7 9 8 16,7-4-9-16,0-5 2 0,-4 9-2 0,4-9-1 15,0 8 0-15,0-8 2 0,0 0 0 0,2 12-3 16,-2-12 4-16,6 5-4 0,-6-5 8 0,5 7-9 15,-5-7 3-15,11 4-3 0,-11-4 10 0,7 0-13 16,-7 0 9-16,11-1-5 0,-11 1 10 0,10-7-8 16,-4 4 2-16,-2-2 3 0,1 2-4 0,-3-4 3 15,2 2 7-15,-3-3-8 0,1 1-7 0,1-1 3 16,-3-2-1-16,0 1 1 0,0 9 6 0,-3-16-3 16,1 9 3-16,-1-1-1 0,1 3 2 0,2 5-7 15,-4-12 11-15,2 8-1 0,2 4 5 0,-5-7-8 16,5 7 1-16,-4-5-6 0,4 5 2 0,-7-6-7 15,7 6 5-15,0 0-2 0,0 0-2 0,0 0-2 16,-16 9 10-16,16-9-2 0,-4 7-5 0,4-7-3 0,-2 9-1 16,2-9 2-16,0 11 14 0,0-11-16 0,2 13 8 15,2-7-13-15,-2 0 10 0,2 0-3 16,-1 1 1-16,4-3 1 0,-3-1 0 0,3 2 1 16,-2 0-6-16,1-3-1 0,-6-2 1 0,12 5-2 15,-6-3 3-15,-6-2 0 0,7 0 0 0,-7 0-6 0,0 0 1 16,13-6-2-16,-7 3-2 0,-6 3 6 15,2-7 1-15,2 2 0 0,0 0 0 0,-4 5-4 16,-2-10 5-16,2 10-4 0,-4-11 2 0,4 11 2 16,-7-11 3-16,2 5-3 0,3 2 5 0,2 4 2 0,-11-7 0 15,7 3 3-15,4 4-9 0,-9-5 6 0,9 5 6 16,-8-3-6-16,8 3-5 0,0 0 5 0,0 0-3 16,-13 5 3-16,13-5-6 0,-4 4 5 15,4-4 0-15,0 0-7 0,-2 9 5 0,2-9 1 16,0 0 2-16,4 12-3 0,-4-12-3 0,7 9 6 0,-3-6-5 15,-4-3-1-15,7 5 9 0,0-3-8 0,-7-2 3 16,7 4-2-16,-7-4 0 0,8 2 5 0,-8-2-3 16,0 0-5-16,9-2 8 0,-9 2-3 15,0 0 2-15,10-6-7 0,-10 6 1 0,0-6-2 16,0 6 7-16,0 0-9 0,0 0 6 0,-1-14 0 0,1 14 3 16,-9-5-6-16,9 5 4 0,-9-4 0 0,3 1 1 15,6 3-2-15,-11-3 5 0,11 3 0 0,-12-1-3 16,12 1 1-16,-9 1-2 0,9-1 2 0,-9 1-4 15,9-1-3-15,-9 5 3 0,9-5 2 16,-4 7-1-16,4-7 1 0,-5 7 0 0,5-7-3 0,0 8 8 16,0-8-6-16,0 0 2 0,6 11 0 0,-6-11 4 15,7 6-8-15,-7-6 0 0,10 4-2 0,-6-3 2 16,-4-1 0-16,9 0 0 0,-9 0-3 16,14-1-4-16,-14 1 5 0,9-4 1 0,-9 4-9 0,6-6 8 15,-3 2-2-15,-3 4 4 0,2-8-12 0,-2 8 7 16,0-10 3-16,0 10-6 0,-5-8 13 0,-1 3-9 15,6 5 2-15,-9-8-5 0,2 6 4 0,0-1 2 16,0 0-2-16,7 3-1 0,-16-3 2 0,9 3 0 16,7 0 4-16,-12 0-2 0,5-1 0 0,7 1-2 15,-10 1 2-15,10-1-1 0,-10 2 2 0,10-2 2 16,-7 4-3-16,7-4-2 0,-2 4 3 0,2-4-3 16,0 0 6-16,0 0-3 0,0 0-1 0,7 12 3 15,-7-12 0-15,4 4 3 0,-4-4-2 0,0 0-1 16,11 0 0-16,-11 0 2 0,0 0 3 0,12 0 2 15,-12 0 4-15,0 0 7 0,0 0-4 0,8-5-1 16,-8 5-6-16,0 0 2 0,4-9-10 0,-4 9-1 16,0 0-2-16,-2-9-9 0,2 9-16 0,0 0-10 15,-2-10-9-15,2 10-49 0,0 0-105 0,-7-9 48 16</inkml:trace>
  <inkml:trace contextRef="#ctx0" brushRef="#br0" timeOffset="71939.24">14338 4546 42 0,'-8'20'70'0,"4"-14"-2"0,1-1-11 16,-3 3-2-16,2 3-4 0,-3-1-2 0,-1 5-5 16,2-3-8-16,-1 2 1 0,-1 2-3 0,2-1-1 15,-4 0-10-15,3-1 3 0,-2 0-4 0,2-1-5 16,-2-1 6-16,3-1-5 0,1-1-8 0,-2-2 7 16,5 1-4-16,-3-4 2 0,1 2-3 0,4-7 2 15,-4 7-2-15,4-7 6 0,-2 6 10 0,2-6 13 16,0 0 7-16,-5 4 12 0,5-4-15 0,0 0-2 15,0 0-3-15,0 0-8 0,0 0-2 0,-5-20-4 16,2 11-2-16,3-2-1 0,3 2-10 0,-3-4 3 16,0-2 0-16,1-2 1 0,1 0-7 0,0 0-1 15,0 1 3-15,2-3-1 0,-1 2-8 0,1-2 9 16,-4 7-4-16,6-5-6 0,-3 1 3 0,2 0 4 16,-3 6-5-16,2-1 0 0,-3 0 2 0,1 1-5 15,2 2 1-15,-2 1 4 0,-2 7 11 0,4-10-9 16,-1 6-9-16,-3 4 8 0,2-7-8 0,-2 7 2 15,8-5-6-15,-8 5 1 0,4-4-1 0,-4 4 4 16,0 0-4-16,8-1 5 0,-8 1-6 0,0 0 3 16,11 8-5-16,-8-4 11 0,0 3-5 0,3-2 0 15,-1 4 3-15,-3 1-2 0,2 6 2 0,0-4-1 16,1 3 0-16,0 2 1 0,0-2 0 0,-1 3 1 16,-4-1-3-16,2-5 6 0,1 4-1 0,-3 1-2 15,1-2 3-15,0-2-4 0,1 3 3 0,-2 0-3 0,2-5-1 16,-4 5 3-16,2-5-22 0,2 0-3 15,-4 0-21-15,0 1-14 0,1-4-13 0,2 0-7 16,-1-8-18-16,-1 14-83 0,0-7-191 0,1-7 85 16</inkml:trace>
  <inkml:trace contextRef="#ctx0" brushRef="#br0" timeOffset="72122.74">14267 4734 19 0,'0'0'131'15,"0"0"-30"-15,0 0-1 0,0 0-18 0,0 0-10 16,27 3-34-16,-18-2-6 0,7-1-47 0,3 2-38 0,2 0-32 16,0-2-92-16,8-2 42 0</inkml:trace>
  <inkml:trace contextRef="#ctx0" brushRef="#br0" timeOffset="73565.7">17443 5302 20 0,'0'0'91'16,"0"0"-4"-16,0 0 0 0,-1-9-13 0,1 9-2 16,0 0-13-16,0 0-3 0,0 0-10 0,0 0-6 15,0 0-5-15,0 0-4 0,0 0-3 0,0 0 2 16,0 0-11-16,0 0 2 0,0 0-4 0,-19 18 3 15,16-12 0-15,-4 1-5 0,4 3 1 0,-3-2-2 16,4 1-4-16,-1-1 3 0,1-2 5 0,-1 1-11 0,2 0-3 16,1-7 1-16,-3 12 2 0,3-12-8 15,0 10-4-15,0-10 21 0,1 7-9 0,-1-7 0 16,2 7-5-16,-2-7-4 0,4 6 10 0,-4-6-8 16,6 3 2-16,-6-3-1 0,0 0 7 0,12-3-11 0,-12 3-6 15,8-6 4-15,-4 2 2 0,-4 4-2 0,7-10-7 16,-5 5 13-16,1-2 0 0,0 1-3 0,-2-1-5 15,-1 7 3-15,2-12-2 0,-2 12 5 16,-1-13-1-16,1 13 8 0,0-9-14 0,0 9 8 16,-2-10-3-16,2 10 2 0,-6-5-1 0,6 5 9 0,-6-4-17 15,6 4 0-15,0 0 3 0,-9-2 2 0,9 2 7 16,0 0-6-16,0 0 3 0,-13 10 4 16,13-10-7-16,-2 10 6 0,2-10-8 0,-2 9 3 15,2-9 11-15,3 11-10 0,-3-11 2 0,5 9-6 0,0-3 9 16,0-1-9-16,-1 0 2 0,0-2 10 0,2-1-8 15,0 2-8-15,-6-4 14 0,12 4-10 0,-12-4 10 16,10 1-3-16,-10-1 0 0,11-2 3 16,-11 2 3-16,11-6-16 0,-7 3 7 0,0 0 4 0,0-4 2 15,-4 7-3-15,4-9-18 0,-3 2 19 0,0 0-4 16,-1 7 0-16,-4-11 0 0,4 11 5 0,-7-13-2 16,3 9 6-16,-3-1-13 0,0 3 6 0,0-2-4 15,7 4 10-15,-13-5-5 0,7 5-1 0,6 0 10 16,-14-1-6-16,14 1-8 0,-12 1-1 0,12-1 6 15,-10 3 1-15,10-3 4 0,-6 8-3 0,5-3 2 16,1-5 1-16,-2 8-6 0,2-8 0 0,0 0-1 16,4 14 2-16,0-11-1 0,-4-3-7 0,8 8 7 15,-3-4 6-15,-5-4-5 0,9 4 1 0,-4-3-4 16,-5-1 0-16,10 2 4 0,-10-2-6 0,6 1 5 16,-6-1 8-16,0 0 1 0,0 0-6 0,6-9-1 15,-6 9 1-15,0 0-6 0,0 0-8 0,-7-14 10 16,7 14-6-16,-11-8-7 0,7 4-2 0,-5 0-10 15,4 1-1-15,-2-1-11 0,-1 1-2 0,8 3-14 16,-13-5-9-16,7 4-48 0,6 1-118 0,-11 0 52 16</inkml:trace>
  <inkml:trace contextRef="#ctx0" brushRef="#br0" timeOffset="74458.14">17747 5208 16 0,'0'0'124'0,"0"0"-4"0,0 0-18 0,0 0-7 0,0 0-12 16,0 0-7-16,0 0-13 0,0 0-12 16,0 0 2-16,0 0-6 0,0 0-10 0,0 0-1 15,0 0-5-15,0 0 1 0,5 16-6 0,-4-9-3 16,-1-7-3-16,-3 15-2 0,3-5-4 0,-2 0 3 0,2-10 0 16,-6 19-3-16,3-8-1 0,1 4-1 0,-2-5-3 15,1 1-3-15,-1-1 7 0,-1-1-7 16,3 1 8-16,1 1-5 0,-2-2-2 0,0-4-11 15,3-5 3-15,0 0-9 0,-2 15 8 0,2-15-9 0,0 5 6 16,0-5-4-16,0 0 1 0,0 0 5 0,0 0-5 16,0 0 2-16,-3 9 6 0,3-9-4 0,0 0 2 15,0 0 4-15,0 0-15 0,0 0-12 0,0 0 7 16,0 0-1-16,0 0 4 0,0 0 3 0,0 0 2 16,8-38-5-16,-5 31-3 0,-1-3 4 0,1 0-5 15,-1 1-4-15,1-1 5 0,-2 0 3 0,1-1-1 16,1 1-5-16,0 2 5 0,-1-2-3 0,-1-1 8 15,2 3 8-15,1-2-1 0,-1 3 8 0,-1 1-2 16,-1-1-1-16,3-1 5 0,-4 8-12 0,3-11 15 16,-3 11-8-16,1-10 11 0,-1 10-13 0,1-9 5 15,-1 9 3-15,1-12 3 0,1 8-9 0,-2 4 5 16,0-9 9-16,0 9-20 0,2-7 16 0,-2 7-9 16,3-10 5-16,-1 4-3 0,-2 6 3 0,7-8-15 15,-3 5 13-15,2-4-2 0,-6 7-12 0,10-5 4 16,-3 1 9-16,2-1-17 0,-1 3 7 0,1 0 5 15,-1 1 2-15,1 0-2 0,1-1-6 0,-1 2-2 16,-1 1 11-16,1 0 2 0,-1 0-6 0,-8-1-1 16,11 4 4-16,-5 0-11 0,-2-1 16 0,-4-3-9 15,7 7-2-15,-5-1-3 0,-2-6 0 0,0 12 7 16,0-12 1-16,-5 17 0 0,1-10-3 0,0 2-2 16,-1 1 6-16,-1 0 1 0,1-4-3 0,-2 2 0 0,1-1 4 15,1-3 1-15,0 1-4 0,5-5 3 16,-8 9 1-16,8-9-13 0,-4 4 10 0,4-4-3 15,0 0-1-15,-6 7 1 0,6-7 7 0,0 0 0 16,-1 7 3-16,1-7-7 0,0 0-4 0,7 10 2 16,-3-7 2-16,1 1 2 0,0 0-4 0,2 0 5 15,-1 1-6-15,1 2 7 0,-1-2-6 0,2 2 2 16,-1 0-10-16,1 2 20 0,0-2-10 0,-3 1 1 16,2-1-3-16,-2 0 1 0,1-1 1 0,-3 2 2 15,0 0-6-15,0-1 0 0,-1 0 1 0,-2-7 10 0,0 12-2 16,-1-5 4-16,1-7-3 0,-1 10 5 0,-2-4-7 15,3-6 6-15,-5 11-4 0,-2-6 0 16,1 0-4-16,-4-2 5 0,-2 2-5 0,-2-2-13 16,-4-1-33-16,-2 3-28 0,-11-2-65 0,-1 0-147 15,-2-1 65-15</inkml:trace>
  <inkml:trace contextRef="#ctx0" brushRef="#br0" timeOffset="95368.2">15108 4796 71 0,'0'0'77'0,"0"0"-8"0,0 0-8 0,0 0-5 16,0 0-8-16,0 0 0 0,0 0 0 0,0 0 0 15,0 0-2-15,0 0-2 0,0 0-13 0,0 0 13 16,0 0-5-16,0 0-4 0,0 0 7 0,0 0-8 16,0 0 8-16,-5 5-8 0,5-5-6 0,0 0 10 15,0 0 4-15,0 0-3 0,0 0-1 0,0 0 3 16,0 0-3-16,0 0-7 0,0 0 2 0,0 0-3 15,0 0-15-15,0 0 9 0,0 0-2 0,0 0-9 0,23-8 0 16,-23 8 2-16,16-2-7 0,-8 0-5 0,1 1-6 16,5-1-2-16,-4 0-5 0,0 1-3 15,3-1-10-15,0-1-13 0,0 2-11 0,0-3-16 16,-1 3-1-16,1-2-13 0,-1 1-17 0,2 0-66 0,-3 0-171 16,-4 0 76-16</inkml:trace>
  <inkml:trace contextRef="#ctx0" brushRef="#br0" timeOffset="95709.57">15200 4657 158 0,'0'0'157'0,"0"0"-3"0,0 0-14 0,0 0-12 0,0 0-10 15,0 0-12-15,0 0-12 0,0 0-11 0,-5-4-14 16,5 4-4-16,0 0-6 0,0 0-9 0,0 0-7 16,0 0-2-16,0 0-3 0,0 0-5 0,0 0-6 15,9 26 2-15,-6-18-5 0,-1 0-2 0,-2-1-5 16,1 1-2-16,2 1 6 0,-5 3-7 0,1-2-3 15,2-1 6-15,-1 4-6 0,-1-1 3 0,2 1-4 16,-2-1-7-16,1 5-17 0,-1-6-25 0,-1 3-31 16,2-3-21-16,2 5-25 0,-2-3-125 0,-2 0-259 15,2-3 115-15</inkml:trace>
  <inkml:trace contextRef="#ctx0" brushRef="#br0" timeOffset="96811.77">16229 4925 36 0,'-11'2'33'0,"11"-2"-3"16,0 0-2-16,0 0 1 0,0 0-8 0,0 0 4 15,0 0-5-15,0 0 6 0,-11 0-1 0,11 0 1 16,0 0-6-16,0 0 0 0,0 0-3 0,0 0 4 15,0 0-9-15,0 0 3 0,0 0 8 0,0 0-3 16,0 0 0-16,0 0-1 0,27 5-5 0,-13-4 3 16,4 0-3-16,2-1-9 0,-1 0 9 0,2 0-4 15,0 1 0-15,0-2-3 0,1 1-2 0,-2-1 4 16,-1 1-1-16,-2 0 2 0,1 0-5 0,-7 0-2 16,1-1 5-16,0 0-6 0,-1 2 9 0,-5-1-7 15,-6 0-4-15,12 0 1 0,-12 0 0 0,9 0 0 16,-9 0-2-16,6 1 1 0,-6-1-4 0,0 0 2 15,0 0-7-15,0 0-9 0,0 0-8 0,0 0-16 16,0 0-49-16,0 0-98 0,0 0 43 0</inkml:trace>
  <inkml:trace contextRef="#ctx0" brushRef="#br0" timeOffset="99553.25">15505 4473 24 0,'0'0'73'0,"0"0"0"0,0 0-1 0,0 0 1 0,4-7-6 15,-4 7 4-15,0 0-13 0,0 0-4 0,0 0-11 16,4-6 2-16,-4 6-2 0,0 0 13 0,0 0-11 16,0 0-2-16,0 0-3 0,2-8-1 15,-2 8-6-15,0 0-1 0,3-9-6 0,-3 9 9 0,1-9-17 16,-1 9 11-16,2-9 1 0,-1 3 2 0,-1 6-1 16,1-9 6-16,-1 9-15 0,4-10 1 0,-3 5-3 15,-1 5 12-15,4-10-2 0,-4 10 7 16,3-9-9-16,-3 9 6 0,1-8-5 0,-1 8-4 15,5-7-1-15,-5 7-2 0,1-6 0 0,-1 6 1 0,0 0-3 16,0 0-5-16,1-9 2 0,-1 9-4 0,0 0-6 16,0 0 0-16,0 0 1 0,0 0-4 0,0 0-6 15,0 0 3-15,0 0-1 0,0 0-3 0,0 0-4 16,0 0 14-16,0 0-4 0,0 0 4 0,0 0-6 16,8 20-4-16,-6-12 2 0,0 3-3 0,2-1 2 15,-2 1-1-15,2 1 0 0,1 3 3 0,-1 0 10 16,1 1-7-16,-1 1-6 0,-1-2 1 0,2 0 7 15,0 1-2-15,0-1-3 0,-2-4 1 0,3 5 1 16,-3-2-6-16,0-1 1 0,1-4 2 0,-1 1-1 16,0-4 0-16,0 3 3 0,1-4-4 0,-1 1 1 15,0-1 2-15,-3-5-4 0,4 10 5 0,-1-6 2 16,-3-4-3-16,2 6 5 0,-2-6 0 0,0 0-3 16,3 5 9-16,-3-5-2 0,0 0-3 0,0 0 3 15,0 0 3-15,0 0-4 0,0 0 1 0,0 0 6 16,0 0-6-16,0 0-5 0,10-16-2 0,-7 7 1 15,0 1-4-15,1-3 4 0,-1 0 1 0,1-4-6 16,1 3 4-16,1-4-4 0,1 0 4 0,-1-2-3 16,0 3 2-16,1-2 4 0,2 1-5 0,-3-1 2 15,1 3 0-15,-2 4 8 0,0-3 5 0,-1 4-4 16,2-1-3-16,0 1 0 0,-2 0 1 0,-1 4-5 16,-1-3 3-16,1 3-2 0,-3 5-4 0,5-9 2 15,-2 5-7-15,-3 4-9 0,0 0-11 0,3-9-18 16,-3 9-12-16,0 0-24 0,0 0-19 0,4-4-10 15,-4 4 1-15,0 0-11 0,0 0-91 0,0 0-223 16,0 0 99-16</inkml:trace>
  <inkml:trace contextRef="#ctx0" brushRef="#br0" timeOffset="100281.6">15904 4609 92 0,'4'-7'127'0,"-4"7"-13"0,0-11-16 16,0 11-3-16,-3-9-2 0,3 9-2 0,0 0-15 16,-1-12-8-16,1 12-7 0,-2-7-4 0,2 7-16 15,-4-6 6-15,4 6-2 0,-6-4-14 0,6 4-5 0,0 0 1 16,-9-3-4-16,9 3-4 0,0 0-4 15,-15 3-1-15,15-3-5 0,-10 7 2 0,5-4-4 16,-2 2 6-16,1 0-2 0,1 0-6 0,0 2 9 16,-2 1-14-16,1 3 5 0,0-1 3 0,2 0-6 15,-1 0 10-15,1 1-11 0,1 1 5 0,1-3-8 16,0-1 8-16,1 1-6 0,1-1-1 0,-1 1-1 0,3-3 5 16,-2-6-1-16,2 12-7 0,0-9 6 15,-2-3 0-15,3 10 2 0,-3-10-2 0,6 6-4 16,-6-6 7-16,4 3-4 0,-4-3 7 0,12 2-1 0,-12-2-10 15,9-2 2-15,-9 2 4 0,11-6-8 0,-7 3 2 16,5-4-2-16,-4 2 5 0,1 0-3 0,0 0 3 16,-1 0-7-16,1-4 14 0,-1 1-14 15,0-2 4-15,0 3-4 0,-1-4 6 0,-1 3 7 16,-2 2-7-16,4-2 3 0,-2 2 7 0,-3 6 2 0,1-11 5 16,1 5 1-16,-2 6 0 0,0 0-3 0,2-10-1 15,-2 10 0-15,0 0 1 0,0 0-6 0,1-7-3 16,-1 7-3-16,0 0 2 0,0 0-3 15,0 0 0-15,0 0-2 0,0 0 2 0,0 0 14 0,0 0-20 16,0 0 2-16,0 0 3 0,0 0-3 0,0 0 2 16,5 21-4-16,-5-21 5 0,0 13 2 0,3-6-4 15,1-2-1-15,-3 2-5 0,-1-7-11 0,2 9 8 16,2-4-4-16,0 1 5 0,-1-1-10 0,0-1-5 16,-3-4-10-16,11 6-3 0,-7-3-4 0,-4-3-5 15,13 3-15-15,-5-5-14 0,-8 2-5 0,19-2-8 16,-10-3-53-16,2 1-156 0,0-1 70 0</inkml:trace>
  <inkml:trace contextRef="#ctx0" brushRef="#br0" timeOffset="100771.32">16162 4382 37 0,'0'0'104'0,"0"0"-7"0,0 0-12 0,0 0-9 16,0 0-6-16,0 0-16 0,0 0-6 0,0 0 0 16,0 0-2-16,0 0-5 0,4 23-9 0,-3-14 3 15,-1 1 0-15,0 3-10 0,0 3 0 0,-1 0-1 16,1 0-7-16,-1 2 5 0,1 2-2 0,-3-5-3 16,2 3-4-16,-2-1 10 0,2-1-12 0,-4-3 3 15,5 0 2-15,-3-1-10 0,2-2 0 0,-1-1 5 16,2 0-8-16,0-9 7 0,-2 11-3 0,0-6 0 15,2-5 7-15,-2 7 2 0,2-7 6 0,0 0 11 16,-2 7 9-16,2-7 13 0,0 0-5 0,0 0-7 16,0 0-10-16,0 0-9 0,0 0-9 0,4-26-1 15,0 17-10-15,-2-3-5 0,4 1-4 0,-2 0 5 16,3-3-14-16,2-1 0 0,-2 6 0 0,2-1-1 16,-1 1-15-16,-2 3 8 0,2-3 1 0,2 4 2 15,-3 2 2-15,-1-1 0 0,0 2 0 0,2-1-3 16,-8 3 2-16,12 0 5 0,-12 0 3 0,10 3-3 15,-1-1 0-15,-4 2 9 0,0-1-6 0,0 2 3 16,-1 0-1-16,0 1 1 0,1 0 3 0,-3-1-4 16,2 2 3-16,-1 0 1 0,-2-2 2 0,0 3-1 15,1 0 0-15,-2-8 3 0,1 13-3 0,-1-9 8 16,0-4-2-16,-3 13 2 0,3-13-2 0,-2 10 6 16,2-10-8-16,-5 10 2 0,-2-6-4 0,1-2-5 15,1 1-28-15,-4 3-36 0,-4-3-99 0,-4 1-181 16,-2-3 81-16</inkml:trace>
  <inkml:trace contextRef="#ctx0" brushRef="#br0" timeOffset="134135.6">6309 5741 54 0,'0'0'60'0,"0"0"6"0,1-9 0 0,-1 9-1 16,0 0-5-16,0 0 3 0,0 0-4 0,0 0-6 16,0 0 0-16,0 0 7 0,0 0-11 0,0 0-9 15,0 0 6-15,0 0-14 0,0 0 6 0,0 0-10 16,0 0-2-16,0 0 0 0,0 0-9 0,0 0 4 15,0 0-4-15,0 0-8 0,0 0 4 0,0 0-1 16,0 0-3-16,0 0-4 0,0 0 6 0,0 0-14 16,0 0 15-16,0 0-10 0,0 0 1 0,0 0 1 15,11 18 1-15,-9-11-5 0,1 0 9 0,-1 1-5 16,3 2 8-16,-1-1-12 0,-1 1 9 0,2 0 2 16,0-2-4-16,0 4-5 0,-1-3 6 0,2 0-3 15,-2-4 11-15,0 4-12 0,0-3-1 0,1-2 4 16,1-1 0-16,2 0 6 0,-2 0 1 0,2-2 6 15,-8-1 1-15,23-4 1 0,-8-1 0 0,6-2-1 16,3-7 1-16,2-1-5 0,3-4-6 0,2-1 0 16,-1-1 6-16,11-10-8 0,-10 9-1 0,1 2-6 15,5-12-2-15,-9 12-13 0,0-2 1 0,2 0-8 16,-5 4 0-16,1-3 1 0,-3 7-20 0,1-2-18 16,-6 7-10-16,-3-1-17 0,2 3-13 0,-6 1-68 15,1 2-178-15,-3-1 78 0</inkml:trace>
  <inkml:trace contextRef="#ctx0" brushRef="#br0" timeOffset="143995.06">9521 9492 16 0,'0'0'76'16,"0"0"3"-16,0 0-8 0,0 0-8 0,0 0-3 15,0 0-10-15,0 0-16 0,0 0 7 0,0 0-6 0,0 0 0 16,0 0-14-16,0 0 7 0,0 0-12 0,-9 4-1 16,9-4 4-16,-7 5-8 0,7-5 1 15,-9 2 1-15,9-2-3 0,-9 3-5 0,4-1-2 16,5-2 6-16,0 0-8 0,-7 3 6 0,7-3-1 0,0 0-4 15,-8 4 0-15,8-4 3 0,0 0-9 0,0 0 6 16,0 0-3-16,0 0 5 0,0 0 3 16,0 0 0-16,0 0-5 0,0 0 4 0,0 0-1 15,0 0-2-15,0 0 0 0,0 0 5 0,0 0-4 0,26 5 8 16,-15-5-4-16,2 0 6 0,5-1-12 0,1 0 1 16,1 0 9-16,1-1-4 0,-1 0-1 0,2 0 1 15,0 1-5-15,-3 1 6 0,1 0-2 0,2-1-5 16,-3 0 4-16,2-1-6 0,-2 2 4 0,-5 0-1 15,-1-2-7-15,2 1 10 0,-3 1-12 0,0 0 12 16,-3 0-3-16,-1 0 2 0,-8 0-1 0,13 0 6 16,-13 0-15-16,9-2 1 0,-9 2 1 0,0 0-5 15,10 2-9-15,-10-2-10 0,0 0-7 0,0 0 0 16,9 0-11-16,-9 0-5 0,0 0-6 0,0 0-51 16,0 0-116-16,0 0 52 0</inkml:trace>
  <inkml:trace contextRef="#ctx0" brushRef="#br0" timeOffset="144550.32">9770 9496 61 0,'0'0'90'0,"0"0"-13"0,-4-7 1 16,4 7 7-16,0 0-4 0,0 0-7 0,-5-4-15 15,5 4 0-15,0 0-5 0,0 0-21 0,0 0 12 16,0 0-10-16,0 0 1 0,0 0-9 0,0 0-4 16,-8 12-1-16,8-12 4 0,-1 12-6 0,0-2 3 15,-1-3-4-15,1 3 2 0,-1 0 1 0,0 2-1 0,2 1 3 16,-1-2-6-16,4 6-1 0,-1-1 7 0,-1 0 5 16,1 2-5-16,-1-3-3 0,0 0-1 0,2-3-2 15,-2 4-1-15,2 0-2 0,-1 0 1 16,-1-4 5-16,2 1-9 0,-3 2 3 0,1-3-5 0,2 0-3 15,-2 0-2-15,0-4-2 0,1 4 3 0,-1-3-2 16,-1-2 7-16,1 0-2 0,-1-7-4 0,4 13-3 16,-4-6 0-16,0-7 2 0,1 10-2 0,-1-10-5 15,0 0-6-15,-2 11-7 0,2-11-1 0,-5 8-11 16,5-8-2-16,-7 4 5 0,2 0-13 0,5-4 5 16,-11 1-1-16,2 0-7 0,-2 0 11 0,1 0-4 15,-1-1 4-15,-1 0 8 0,1 0-6 0,1-1 9 16,-1 2 10-16,-3-2-12 0,4 1 9 0,-3-1-2 15,2 1 6-15,1 1 5 0,10-1-2 0,-16-1 11 16,16 1 13-16,-11-1 3 0,11 1-3 0,-8 1 7 16,8-1 0-16,0 0-14 0,-11-2 13 0,11 2-1 15,0 0-6-15,0 0-5 0,0 0-4 0,0 0 5 16,0 0-5-16,0 0-3 0,26-2 5 0,-13 2 1 16,-1-2-4-16,7 1 0 0,-2-2 0 0,3 3-2 15,-1 0 0-15,0 0-14 0,0-2-11 0,1 1-16 16,0-4 9-16,0 3-16 0,-2 2-19 0,3-3 0 15,-1 3-22-15,-2-3-70 0,-4 2-165 0,-2-2 73 16</inkml:trace>
  <inkml:trace contextRef="#ctx0" brushRef="#br0" timeOffset="145219.91">10050 9832 34 0,'4'-5'94'0,"-4"5"-6"0,0 0-4 0,0 0-23 16,0 0 5-16,0 0-7 0,-8-10-8 15,8 10-4-15,-8-3 0 0,8 3-12 0,-9-1-2 16,9 1-2-16,0 0-4 0,-16 4 2 0,7-2 4 0,-3 1-1 15,3 1-13-15,-1 2 6 0,2 1-4 0,-2-4-9 16,2 7 3-16,1-1 2 0,-2-1-6 0,3 1 1 16,0 0-3-16,1 1 1 0,3 2-6 15,-1-2 0-15,2 2 3 0,-1-2 6 0,0 1-9 0,1-4 9 16,1 1-7-16,0-8-5 0,1 11-5 0,0-4 6 16,3-2-1-16,-4-5 3 0,3 7 3 0,-3-7 1 15,6 6 1-15,-6-6-5 0,8 1 3 0,-8-1-5 16,0 0 4-16,16-7-2 0,-8 1-6 0,-8 6 6 15,14-10 2-15,-6 0-9 0,-1 0 3 0,1 0 2 16,1-4-10-16,-3 3 2 0,0 0 4 0,1-3 1 16,-2-1-9-16,-1 0 14 0,2-2-10 0,-2 2 2 15,-1-2 1-15,2 1 3 0,-2 2 4 0,1 3-8 16,-3-5-7-16,1 0 16 0,2 0-10 0,-6 5 10 16,-1-1 1-16,3 1 3 0,-1-1-5 0,-2 1 1 15,3 0 4-15,-1 1-2 0,0 1 4 0,-2 2 14 16,3 7 10-16,-4-11 1 0,3 6-8 0,1 5 10 15,-1-10-7-15,1 10-1 0,-3-6-9 0,3 6 1 16,0 0-1-16,-4-7-1 0,4 7-11 0,0 0-4 16,0 0-3-16,0 0 1 0,0 0 4 0,0 0-2 15,0 0-4-15,0 0-3 0,-7 22 5 0,7-13-4 16,-2 1 5-16,4 3 0 0,-2 4 3 0,1-4-3 16,-1 4 4-16,-1 0-8 0,2 0 6 0,-2 1-1 15,2 0-2-15,-1 0 3 0,0-1-5 0,0-1 1 0,4 1-2 16,-1 0 5-16,1 0-4 0,-1 0 6 0,-1-2-14 15,1 1 15-15,4-2-3 0,0-4-1 0,-1 0 5 16,1 0-14-16,-1-1-11 0,-1-2-15 0,3 0-6 16,0-1-29-16,1 0 3 0,1-3-10 0,1 1-25 15,2-4-94-15,0 3-208 0,4-4 92 0</inkml:trace>
  <inkml:trace contextRef="#ctx0" brushRef="#br0" timeOffset="145700.01">10684 9749 24 0,'0'0'89'0,"-11"-1"3"15,11 1 3-15,0 0-4 0,-10 0-3 0,10 0 9 16,0 0-17-16,0 0-4 0,0 0-9 0,0 0-2 15,-10 0-10-15,10 0-10 0,0 0 6 0,0 0-5 16,0 0-5-16,0 0-6 0,0 0-1 0,0 0-6 16,0 0-2-16,0 0-7 0,0 0-2 0,0 0 2 15,0 0-7-15,0 0 1 0,0 0 3 0,0 0 0 16,27 5-12-16,-17-4 7 0,4-1-2 0,-1 1-2 16,0-1 2-16,6 0-6 0,0 1 2 0,-5 1 0 15,4-2-1-15,-1 0 1 0,0 2 2 0,4-1-16 16,-3-2 10-16,0 2-10 0,-2 0 1 0,1-1-5 0,-4 0-15 15,1 2-5-15,-3-1-11 0,1-1-5 16,-2 3-5-16,-2-2-11 0,-2 1-14 0,-1 0-17 16,-5-2-58-16,10 2-166 0,-10-2 74 0</inkml:trace>
  <inkml:trace contextRef="#ctx0" brushRef="#br0" timeOffset="146083.64">10717 9931 34 0,'0'0'74'0,"0"0"-2"0,0 0-6 0,0 0 3 16,0 0-11-16,0 0 8 0,15 1-4 0,-15-1-6 16,16 1 0-16,-5-2 1 0,-11 1-18 0,26-3 3 15,-7 3-9-15,-3 0-1 0,4-1-5 0,0-1-1 16,-1 2 2-16,2 0-9 0,0-2-5 0,-4 1 7 16,4 0-14-16,-4 1 8 0,1-1 5 0,-1 1-14 15,-3 0 3-15,0 0-5 0,-1 0 1 0,-3 0 5 16,1 0-6-16,-3 0-5 0,-8 0 12 0,12 1-6 15,-7 0 1-15,-5-1 0 0,10 0-8 0,-10 0-4 16,0 0-15-16,0 0-13 0,9 1 3 0,-9-1-4 16,0 0-15-16,0 0-25 0,0 0-59 0,0 0-146 0,-22 12 65 15</inkml:trace>
  <inkml:trace contextRef="#ctx0" brushRef="#br0" timeOffset="147977.85">11858 9737 39 0,'0'0'111'0,"-3"-6"-5"0,3 6-4 16,0 0-4-16,0 0-5 0,0 0-3 0,-2-7-7 15,2 7-3-15,0 0-6 0,0 0-7 0,0 0 8 16,0 0-18-16,-5-7 1 0,5 7-6 0,0 0-4 16,0 0-8-16,0 0-1 0,-7-4-7 0,7 4-4 15,0 0-11-15,0 0-3 0,-15 1 5 0,15-1 3 16,-9 4-11-16,9-4-2 0,-11 5 1 0,8-2-4 0,-7 0 1 15,2 4-4-15,-1 0-1 0,3 0 0 16,1-1 4-16,-3 3-2 0,1-1-2 0,0 2 0 16,2-1 2-16,-3 2 0 0,3-1 1 0,1 2 0 15,2 0-4-15,-2-2 6 0,3 1-7 0,1-1 5 0,1 0-2 16,-1 2-1-16,4-5-3 0,2 3 3 0,-2-2-4 16,3-1 7-16,-1-3-2 0,4 3-1 15,-1-3 3-15,0 0-3 0,4 0-5 0,-2-4 5 0,2 1 1 16,0-2 0-16,0 1-3 0,2-2 0 0,-5-1-2 15,8-2 8-15,-7 2-6 0,1-3 5 0,1 1-5 16,-3 0 2-16,-1-2-5 0,3 1 6 16,-2-3 0-16,-1 1-2 0,-1-1-7 0,0 0 2 0,-1-1-2 15,-3 2 9-15,1-2-3 0,0-1 1 0,-3 2-9 16,1-1 7-16,-3 1-2 0,-2-2 12 0,1 3-1 16,-1-2-2-16,0 2-2 0,-4 2 13 0,2 1 9 15,0-2-4-15,-2 4-12 0,1-3 6 0,-3 0-8 16,2 3 10-16,-3-1-14 0,3 0 2 0,-4 1-9 15,0 1 2-15,0 0-5 0,-1 1-3 0,4-1-6 0,7 2-5 16,-13 0-1-16,4 3-6 0,9-3 0 16,-11 4-7-16,6 1-16 0,5-5-16 0,-8 7-12 15,6 0-2-15,2-7-5 0,-2 13-11 0,2-6-86 16,0-7-198-16,0 17 88 0</inkml:trace>
  <inkml:trace contextRef="#ctx0" brushRef="#br0" timeOffset="148439.25">12176 9847 90 0,'0'0'114'0,"0"0"-21"0,0 0-10 0,0 0 1 16,0 0-16-16,0 0-11 0,0 0-2 0,0 0 2 15,0 18-13-15,0-18-4 0,-2 12-2 16,2-12-3-16,0 10-12 0,0-3 7 0,0-7-9 0,0 13 2 16,0-13-4-16,0 9 3 0,0-9-13 0,2 10 5 15,-2-10-5-15,0 7 7 0,0-7-3 0,0 7 5 16,0-7-5-16,0 0 11 0,0 0 16 0,0 0 7 15,0 0 1-15,0 0-4 0,0 0-9 0,0 0 9 16,0 0 1-16,0 0-3 0,0 0-10 0,0 0 5 16,9-23 9-16,-9 23-4 0,1-8-6 0,-1 8 0 15,2-8-5-15,-2 8-4 0,0 0-2 0,-2-10-3 16,2 10-1-16,0 0 0 0,0-11-7 0,0 11 0 16,0 0-9-16,0 0 4 0,0 0-6 0,0-7-3 15,0 7-7-15,0 0 0 0,0 0-1 0,0 0-1 16,0 0-4-16,0 0-17 0,0 0-9 0,0 0-9 15,0 0-9-15,0 0-13 0,0 0-16 0,0 0-17 16,4 26-12-16,-4-26-100 0,2 8-232 0,-2-8 103 16</inkml:trace>
  <inkml:trace contextRef="#ctx0" brushRef="#br0" timeOffset="149598.6">12390 9722 19 0,'0'0'133'0,"2"-8"-15"0,-2 8-9 0,0 0-6 16,0 0-5-16,0 0-19 0,0 0-5 0,0 0-8 15,0 0-7-15,0 0-10 0,0 0-8 0,0 0-4 16,0 0 4-16,0 0-10 0,0 0-1 0,0 0-7 16,0 0-1-16,2 22-1 0,-4-12 3 0,2-1-9 15,-2 3 6-15,-1-1-4 0,3 5-8 0,-4-4 2 16,2 0 0-16,-1 5-1 0,1-6 2 0,0 2-10 16,0-1 10-16,2-1-3 0,-2 1-3 0,0-2-4 15,1-4 3-15,-2 1 1 0,3-7-3 0,0 14 2 16,0-14 5-16,0 10-7 0,0-10 0 0,0 8-5 15,0-8 7-15,0 0-6 0,-1 8 10 0,1-8-13 16,0 0 4-16,5 7 1 0,-5-7 2 0,0 0-2 16,12 0-5-16,-5 0-5 0,-7 0-2 0,15-4-6 15,-3 3 3-15,-1-3-9 0,6 1 3 0,-5-2-6 16,4-2 2-16,3 0-1 0,-4 2 5 0,1-2 6 16,-1 0-2-16,2 2 1 0,-4 0-4 0,-4-2 8 0,3 4-4 15,-1-4 8-15,-1 1 3 0,0 3-8 0,-3-1 10 16,-1 1 1-16,0 0 8 0,-6 3 2 15,12-5 13-15,-12 5 0 0,7-2 2 0,-7 2 6 0,4-3-4 16,-4 3 4-16,0 0 2 0,4-6 0 0,-4 6-1 16,0 0-6-16,0 0 10 0,0 0-10 0,0 0 1 15,0 0-6-15,0 0 4 0,5-5-3 0,-5 5-6 16,0 0-3-16,0 0 5 0,0 0-9 0,0 0 1 16,0 0 2-16,0 0 0 0,0 0 2 0,0 0-8 15,0 0-1-15,0 0 0 0,0 0 3 0,0 0-8 16,0 0 6-16,0 0 4 0,0 0-4 0,0 0-1 15,0 0-3-15,0 0 2 0,0 0 2 0,0 0 2 16,0 0-4-16,0 0-3 0,0 0 1 0,0 0 4 16,0 0 0-16,0 0-6 0,0 0 1 0,0 0 4 15,0 0-4-15,0 0 4 0,0 0-6 0,0 0 5 16,0 0-4-16,0 0 4 0,0 0 1 0,0 0 0 16,0 0-2-16,0 0-5 0,0 0 4 0,0 0 3 15,0 0-1-15,0 0 3 0,0 0-5 0,0 0 10 16,0 0 0-16,0 0 1 0,0 0-2 0,0 0 4 15,0 0 4-15,0 0 1 0,0 0 1 0,0 0-6 0,0 0-1 16,0 0 6-16,0 0-4 0,0 0-2 16,0 0 1-16,0 0-2 0,0 0 0 0,0 0 2 15,0 0-3-15,0 0 3 0,0 0 0 0,0 0 0 0,0 0-1 16,0 0-1-16,0 0 1 0,0 0 3 0,0 0 1 16,0 0 2-16,0 0-4 0,0 0 5 15,-6-14-4-15,6 14 2 0,0 0-2 0,0 0-2 0,0 0 3 16,0 0 0-16,0 0-2 0,0 0-2 0,0 0-5 15,-3-8 5-15,3 8-4 0,0 0 0 0,0 0-2 16,0 0 1-16,0 0-1 0,0 0-2 0,0 0-1 16,0 0-1-16,0 0 1 0,0 0 1 0,0 0-3 15,0 0 1-15,-2-6 0 0,2 6 0 0,0 0 0 16,0 0-3-16,0 0 2 0,0 0-2 0,0 0 2 16,0 0-2-16,0 0-1 0,0 0 3 0,0 0-4 15,0 0 4-15,0 0-2 0,0 0 0 0,0 0 1 16,0 0-4-16,0 0 3 0,0 0-7 0,0 0 5 15,0 0-2-15,0 0-4 0,0 0 1 0,0 0 1 16,0 0 0-16,0 0-2 0,0 0 1 0,0 0 1 16,0 0 5-16,0 0-8 0,-4 21 4 0,3-14 2 15,-2 4-2-15,0-4-2 0,1 5 3 0,2-4 1 16,-6 7-1-16,4-5-4 0,0 1-2 0,-2 1-5 16,2-2 6-16,-2 2 0 0,1 1 4 0,3 2-8 15,-4-5 10-15,2 0-6 0,0 0 0 0,-2-1 6 16,2-3 0-16,2-6 1 0,0 13-4 0,-2-6 1 15,0 0-3-15,2-7 2 0,-2 12-3 0,2-12-5 0,-2 11-12 16,2-5-10-16,0-6-11 0,0 0-5 0,-2 10-11 16,2-10-4-16,-1 9-17 0,1-9-14 0,0 0-15 15,0 0-13-15,-2 10-104 0,2-10-249 0,0 0 111 16</inkml:trace>
  <inkml:trace contextRef="#ctx0" brushRef="#br0" timeOffset="150643.29">12879 9626 57 0,'2'-5'123'0,"-2"5"9"15,2-6-14-15,-2 6-7 0,3-8-7 0,-3 8-1 16,0 0-16-16,5-7-8 0,-5 7-4 0,0 0-8 16,4-7-8-16,-4 7-7 0,0 0-17 0,2-7 4 15,-2 7-4-15,0 0-3 0,0 0-1 0,0 0-1 16,0 0 2-16,0 0-12 0,13 8-1 0,-13-8-2 16,7 10-8-16,-2-4 0 0,-2 2 2 0,3 3-5 15,-2 1-1-15,3 4-3 0,-1 1 5 0,0-1 7 0,-2 1-3 16,0 2 1-16,1 0-6 0,4 4-6 0,-7-5 8 15,3 2-15-15,-1-3 7 0,-1 2 9 16,1 0-2-16,-2-2 4 0,2-1-17 0,-3-3 10 16,1-1 7-16,0 1-10 0,0-5 3 0,-2-2 2 0,2 1 0 15,-2-7-4-15,2 6-5 0,-2-6 11 0,0 8-2 16,0-8 11-16,0 0 22 0,4 5 0 0,-4-5 1 16,0 0-4-16,0 0 1 0,0 0-6 15,6-17-4-15,-4 7-1 0,1-2 0 0,1-3-6 0,2-2 4 16,-3 1-5-16,6-2 0 0,-5 0-1 0,3-6 0 15,0 6 0-15,4 0-5 0,-2-6 1 0,-2 0-2 16,-1 7-3-16,0 0 2 0,2 1-2 0,-4 6-3 16,1 0-1-16,-1-2 2 0,0 4-10 0,2 2-7 15,-2-2-7-15,-4 3-16 0,5-1-15 0,-5 6-16 16,0 0-13-16,4-8-2 0,-4 8-7 0,6-1 2 16,-6 1 0-16,0 0-12 0,9 9 3 0,-9-9-14 15,8 10-21-15,-8-4-64 0,2 2-207 0,0 0 93 16</inkml:trace>
  <inkml:trace contextRef="#ctx0" brushRef="#br0" timeOffset="151255.76">13304 9946 121 0,'2'-11'111'0,"-2"11"-6"0,0-11-1 0,0 11-2 15,-4-11-12-15,4 5-5 0,0 6-15 0,-5-11 14 0,5 11 1 16,0-10-8-16,0 10-4 0,-6-8-14 15,6 8-5-15,-8-5-10 0,8 5-8 0,-8-2-4 16,8 2-2-16,-9-3-9 0,9 3 0 0,0 0 1 16,-16 7-6-16,9-4 4 0,1 5-10 0,1 0-5 0,-2 2 7 15,2 0 2-15,1 5-12 0,0 1 8 16,0-4-4-16,3 3 6 0,-1-1-6 0,0-3-5 0,4 5 7 16,-2-3-2-16,2-3 9 0,-1 0-7 15,3-1-6-15,0 1 1 0,1-2 8 0,-1-2-4 0,3 0-4 16,-2-1-2-16,-1-1 4 0,2 1-6 0,-1-3 6 15,-5-2 6-15,14 2-8 0,-14-2 4 0,13-4 0 16,-4-1-4-16,-2 0-4 0,0-2-1 0,1-1 7 16,-1-1-2-16,0-1-5 0,-2 0 4 0,-1-3 4 15,-2 4 5-15,5-4-5 0,-3 2-4 0,-4 0-1 16,2-1-1-16,2 4 2 0,0-2 4 0,-4 1-1 16,0 2 3-16,0 7-6 0,2-9 4 0,-2 9-2 15,0 0-5-15,4-7-2 0,-4 7 2 0,0 0-2 16,0 0 0-16,0 0-2 0,0 0 6 0,0 0-7 15,0 0 3-15,0 0 3 0,5 24-1 0,-3-15-1 16,0 3 4-16,2-1 1 0,-1 1-2 0,-1-2 9 16,3-1-17-16,-1 2-3 0,-1 0-4 0,1 0-15 15,2-3-6-15,-5-1 3 0,3 1-5 0,0-2-3 16,2 0-8-16,-2-2-7 0,2 0-12 0,3-2-11 0,3-3-13 16,-6 2-21-16,-6-1-62 0,14-5-188 15,-1 0 83-15</inkml:trace>
  <inkml:trace contextRef="#ctx0" brushRef="#br0" timeOffset="151719.96">13623 9724 137 0,'0'0'172'16,"1"-12"-10"-16,-1 12-6 0,1-8-6 0,-1 8-16 0,0 0-11 15,0-10-11-15,0 10-14 0,0 0-9 0,0 0-14 16,0 0-13-16,2-6-4 0,-2 6-7 15,0 0-8-15,0 0 0 0,0 0-7 0,7 24-3 16,-7-12-1-16,0 0-9 0,0 3 7 0,3-1-11 0,-3 6 3 16,0-1-1-16,0-1 0 0,0 0-6 0,-3 1 1 15,3 0 1-15,0-3-4 0,0 1 0 0,0-6-2 16,-2 0-4-16,2 1 0 0,0-3-1 0,0-2 4 16,0-7 0-16,-2 11-2 0,2-11 1 0,0 7 1 15,0-7-1-15,0 0 2 0,0 0-3 0,0 0-1 16,0 0-4-16,0 0-5 0,11-19-2 0,-5 10-1 15,1-6-2-15,3 1 1 0,0-1-13 0,-1 2 2 16,5-3-1-16,-3 3 4 0,0 2-5 0,-1 1-6 16,3 1 4-16,1 1 0 0,-3 3 5 0,1 0-1 15,0 1 5-15,-1 1-7 0,3 2 4 0,-3 0 4 16,0 1 0-16,3 3 5 0,-3 3-2 0,1 0-5 16,-1 0 12-16,0 4-8 0,0-4 4 0,-2 7 5 15,0-3-8-15,-3 0 2 0,4 6-7 0,-3-1 7 16,-3-1 6-16,2 2 2 0,-3-4-3 0,-1-1 1 0,0 4 1 15,1-4-1-15,-6 1 7 0,6-2-4 16,-6-2-5-16,1 0 4 0,0-1 1 0,0 1-2 16,-3-1 1-16,-3 0-16 0,-2 0-28 0,-4-1-34 15,-6 0-45-15,-11 3-130 0,-3-2-271 0,-4-5 120 0</inkml:trace>
  <inkml:trace contextRef="#ctx0" brushRef="#br0" timeOffset="153873.46">13821 10086 53 0,'0'0'56'0,"0"0"-3"0,0 0-2 16,0 0-2-16,0 0 3 0,0 0-7 15,0 0 1-15,0 0 4 0,0 0-9 0,4-7 5 16,-4 7-3-16,0 0-3 0,0 0-3 0,0 0-4 16,0 0-2-16,0 0-9 0,0 0 2 0,0 0-4 0,0 0 4 15,0 0-11-15,0 0 7 0,0 0-5 0,0 0-9 16,0 0 2-16,0 0 0 0,0 0 0 0,0 0 1 16,0 0-3-16,0 0-3 0,0 0 2 15,0 0 2-15,0 0-2 0,0 0-4 0,0 0 3 0,0 0-2 16,0 0-3-16,0 0-2 0,0 0 3 0,0 0 5 15,0 0-10-15,0 0 5 0,0 0 5 0,15 12-6 16,-15-12 8-16,0 0-10 0,8 3 1 0,-8-3 5 16,0 0 0-16,6 3-4 0,-6-3-10 0,0 0 11 15,0 0-3-15,4 6 4 0,-4-6-2 0,0 0 3 16,0 0-10-16,0 0 11 0,5 4-8 0,-5-4 3 16,0 0-5-16,0 0 5 0,0 0 1 0,0 0-5 15,0 0 9-15,0 0-3 0,0 0-3 0,0 0 3 16,0 0-8-16,0 6 9 0,0-6-4 0,0 0 2 15,0 0-1-15,0 0 6 0,0 0-8 0,0 0 8 16,0 0-1-16,0 0 2 0,0 0-1 0,-15 0 3 16,15 0-8-16,0 0 6 0,0 0 3 0,-14-3 4 15,14 3-7-15,0 0 8 0,0 0 3 0,0 0 2 16,0 0-6-16,-11-1-2 0,11 1 0 0,-7-2-1 0,7 2-4 16,0 0 4-16,-9-4-3 0,9 4 8 15,0 0-14-15,-9 0-3 0,9 0 6 0,0 0 9 16,-9-7-11-16,9 7 6 0,-6-4-6 0,6 4-2 15,0 0 0-15,-12-2-2 0,12 2 8 0,0 0-1 0,-9-3-7 16,9 3 4-16,0 0-8 0,-6-2 6 0,6 2-7 16,0 0 3-16,0 0-2 0,-8-3 8 15,8 3 0-15,0 0-2 0,-6-4-4 0,6 4 2 16,0 0-2-16,-9-4 7 0,9 4-8 0,0 0 12 0,-6-5-3 16,6 5-5-16,0 0-1 0,-3-5 3 0,3 5 3 15,0 0-2-15,-5-6-1 0,5 6 4 0,0 0-5 16,0 0-1-16,0 0-1 0,-4-7-4 0,4 7 4 15,0 0 5-15,0 0-1 0,-5-5-2 0,5 5-1 16,0 0 2-16,0 0-9 0,-6-5 8 0,6 5-6 16,0 0 2-16,-5-4 5 0,5 4-6 0,0 0 4 15,0 0 12-15,0 0-5 0,-6-5 0 0,6 5 8 16,0 0-5-16,0 0-5 0,-6-3-1 0,6 3 1 16,0 0-3-16,-6-5-8 0,6 5 11 0,0 0-3 15,-6-4 10-15,6 4-6 0,0 0-3 0,-9-3 2 16,9 3 4-16,0 0-1 0,0 0-6 0,-5-4 5 15,5 4 1-15,0 0-9 0,0 0 6 0,-5-4-6 16,5 4 9-16,0 0-12 0,0 0 4 0,-6-6 1 16,6 6 0-16,0 0-1 0,0 0 1 0,-5-7 0 0,5 7 3 15,0 0 0-15,0 0-6 0,0 0-6 16,0 0 5-16,0 0 0 0,0 0-23 0,0 0-28 16,0 0-108-16,0 0-176 0,0 0 78 0</inkml:trace>
  <inkml:trace contextRef="#ctx0" brushRef="#br0" timeOffset="189589.92">9890 10949 40 0,'0'0'55'0,"0"0"-3"16,0 0-1-16,0 0-12 0,0 0 0 0,0 0-3 16,0 0 6-16,0 0-19 0,0 0 19 0,0 0-7 15,0 0 3-15,0 0-5 0,0 0-6 0,3-6 1 16,-3 6 4-16,0 0-11 0,0 0 2 0,0 0 5 0,0 0 1 16,0 0-5-16,0 0-4 0,0 0-8 15,0 0 3-15,0 0 0 0,0 0-7 0,0 0-2 16,0 0 5-16,0 0-6 0,0 0 1 0,0 0 2 0,0 0-1 15,0 0-1-15,0 0-1 0,0 0-2 0,0 0 5 16,0 0-4-16,0 0-5 0,0 0 2 0,0 0 4 16,0 0-2-16,0 0 1 0,0 0 2 0,0 0 9 15,0 0 4-15,0 0 4 0,0 0 3 0,0 0 1 16,10-4-4-16,-10 4-14 0,6-8 15 0,-1 3-7 16,-1-3-13-16,3 0 6 0,-2-1 5 0,1 1-5 15,-1 0 3-15,-1-1-2 0,0 0 0 0,0-1 1 16,0 2-4-16,-2-2 2 0,-1 0-12 0,1 3 14 15,0-1-5-15,-1 1 4 0,-1 7-13 0,-1-13 9 16,1 13-8-16,-4-12 8 0,4 12-5 0,-3-10 0 16,0 5-3-16,3 5 4 0,-7-8-10 0,7 8 7 15,-10-3 2-15,10 3-4 0,-14 0 5 0,14 0-5 16,-13 2 1-16,6-1-3 0,-2 3-2 0,1 2 8 16,-2 0 3-16,1-3-8 0,3 5-2 0,-3 0 6 15,1 1-7-15,2 2-5 0,-1-1 10 0,1 6 1 16,1-2-6-16,1 3 12 0,1-1-9 0,2 0 5 15,1 1 1-15,1 2-3 0,2 0 0 0,1-2-13 16,0 2 18-16,1 0-5 0,1 0-6 0,2-2 7 16,-1 1-1-16,2-3 12 0,-1 0-5 0,2-1-5 0,-1-1 1 15,1-1 0-15,0-3 7 0,1 0-8 0,-2-3-1 16,1 1 2-16,-1-3 1 0,3 1 0 16,-2-3-3-16,1-2-1 0,-1 1 6 0,10-2-4 0,-9-1 3 15,3-2-6-15,-2 0 0 0,0-2-4 0,0-1 4 16,2-2 3-16,0-4-7 0,-1 2 4 0,-3-4-5 15,-2 2 0-15,1-1-3 0,-3-3 10 0,0 1-4 16,-2 1 0-16,-1 3 5 0,-1-5-2 0,0 6 1 16,-1 0 12-16,0-1 2 0,0 3 2 0,-1-1 8 15,0 10 1-15,0-11 12 0,0 11-2 0,0-10-4 16,0 10 6-16,0-9-8 0,0 9-3 0,0 0-3 16,0-8-1-16,0 8-12 0,0 0 6 0,2-7-7 15,-2 7-1-15,0 0-1 0,0 0-3 0,0 0 5 16,0 0-4-16,2 24-1 0,0-12 1 0,-2-2 0 15,1 6 2-15,2 2-2 0,-2-2 8 0,0 3-11 16,3 0 8-16,0-2-8 0,-2 0 2 0,1 1-8 16,-2 0 6-16,2-3-1 0,-1-3 2 0,-1 1-5 15,1-3 5-15,0 0 1 0,1-2-5 0,-2 0 3 0,-1-8 3 16,3 9-5-16,-2-5 2 0,-1-4-4 16,4 9 5-16,-4-9 3 0,0 0 4 0,0 0-3 15,0 0 1-15,0 0 5 0,0 0-5 0,0 0-5 16,13-14 1-16,-8 6 2 0,-3-5-4 0,3 3 0 0,2-6-2 15,-2 0 5-15,-1 4-4 0,1-3-1 0,-1 3-5 16,-2 1 1-16,1 0 4 0,-2 4 1 16,2 1 4-16,0 0-2 0,-3 6-3 0,2-11 0 15,-2 11-2-15,2-6 1 0,-2 6-1 0,0 0-4 0,3-7 4 16,-3 7-1-16,0 0-3 0,0 0 1 16,0 0 2-16,0 0-1 0,13 13 4 0,-10-5-1 15,1 3-4-15,1-1 0 0,0 0 5 0,-1 0-1 0,1 2 0 16,1 2-1-16,-3-2 3 0,5-1-2 0,-3 2-1 15,0 1-4-15,0-2 11 0,2 3-26 0,-1-3-7 16,-2-1-14-16,1 1-12 0,0-2-13 0,0 0-8 16,0-2-14-16,2 0-4 0,-3 1-12 0,1-2-102 15,-3-1-222-15,2-1 99 0</inkml:trace>
  <inkml:trace contextRef="#ctx0" brushRef="#br0" timeOffset="190872.15">10560 11110 87 0,'0'0'125'0,"0"0"-21"16,0 0-9-16,11 3-8 0,-11-3-11 0,5 6-2 15,-5-6-10-15,8 11 1 0,-2-2-15 0,-1-1 0 16,1 2-19-16,-1 2 7 0,2 2-4 0,0 0-10 15,-2 1 1-15,1-1-1 0,1 3 3 0,0-4-4 16,0 2 0-16,-2-4-2 0,1 3-9 0,1-3 7 0,-2 0-5 16,0-3-1-16,0 1-5 0,-3-4 6 15,2 1 2-15,-1-1-13 0,-3-5 9 0,4 8-7 16,-4-8 11-16,5 6-3 0,-5-6 14 0,0 0-9 16,0 0-3-16,0 0-2 0,0 0 1 0,0 0-1 0,0 0-14 15,0 0 12-15,-5-30-11 0,2 18 5 0,2 0 2 16,0-3-1-16,-1-2 0 0,0 0 2 0,2 1-3 15,-2-3 7-15,2 4-3 0,0-1-1 0,0 5 5 16,0-1 12-16,0 1 1 0,2 1 0 0,-1 1-8 16,0-1 5-16,2 1-6 0,-2 2-2 0,2 0-6 15,-3 7 2-15,5-10 0 0,-3 7-3 0,-2 3 0 16,4-7-11-16,-4 7 8 0,7-5-1 0,-7 5 8 16,9 0-8-16,-9 0 0 0,0 0-2 0,16 6-8 15,-9-3 11-15,0 4-9 0,1-1 6 0,1 3-1 16,-2-1 0-16,5 4-11 0,-2 3 10 0,-2-1 0 15,0 2 3-15,-1-1-2 0,3 2-3 0,-2 0 6 16,-1-1-5-16,-1 0-2 0,3-2 5 0,-2 2-1 16,-1 0-9-16,-1-4 10 0,-1 0 0 0,-1 0-2 15,-1-2-2-15,1-1-1 0,0 0 1 0,1-3-4 16,-4-6 5-16,1 9 4 0,-1-9-3 0,-1 7 7 16,1-7-5-16,0 0-10 0,0 0 9 0,0 0 2 15,0 0 3-15,0 0-4 0,0 0 6 0,0 0-11 16,0 0 1-16,-18-14 3 0,14 6 3 0,-1-2-11 0,1-1 4 15,0-1-8-15,0 0 5 0,3 2-6 16,0-2 5-16,0 1 5 0,1 3-6 0,1-3 7 16,0 1-1-16,0 0-4 0,2 1 3 0,0 4-6 15,2-4 12-15,1 1-8 0,4 1-2 0,1 0 7 0,-2 2-3 16,2 0-3-16,1-1 7 0,-2 1-5 16,4 1 10-16,-1 0-7 0,3-2 0 0,-3 2-4 0,1 1 4 15,-1-1-3-15,0 0-7 0,1 1 4 0,-3-1 5 16,3 0-3-16,-2 0 4 0,-2 2-7 0,3-4 3 15,-2 2-13-15,-2 0 5 0,1 1 1 0,-3 0 5 16,-2 1 6-16,-5 2-6 0,8-5-1 0,-8 5 6 16,6-2 2-16,-6 2 14 0,0 0-17 0,8-5 3 15,-8 5-5-15,0 0 0 0,0 0 0 0,0 0 1 16,0 0 13-16,0 0-2 0,0 0 3 0,-17 21-5 16,12-11-1-16,-3 1 14 0,0 3-10 0,2 0 0 15,-1 3-1-15,1-1-1 0,1-2-2 0,3-1 2 16,-2-2-2-16,1 1 0 0,3-3 9 0,0 2-7 15,2-2-1-15,-1 1 3 0,1-2-1 0,2-2-4 16,0 0 3-16,1-2 1 0,2 1 5 0,4-2-9 16,-2 0 1-16,3-3-7 0,0-1-11 0,4-2-2 15,0-2-14-15,1 0 6 0,-2-2-10 0,1-1 11 16,-4 2-6-16,0-1 14 0,-1 2-6 0,0-2 11 0,-2 1-1 16,-3 3 4-16,0-1 3 0,-6 4-3 15,8-4-5-15,-8 4 7 0,7-3-3 0,-7 3 2 16,0 0-8-16,7 7 8 0,-7-7 5 0,1 10 0 15,2-3-5-15,-3-7 5 0,0 17 1 0,3-6-2 0,-3 0-5 16,1 0 11-16,0-1-2 0,0 2-4 0,0-3 8 16,1-1-10-16,0-1 1 0,1-1 11 15,0 0-12-15,2 0 10 0,0-1-6 0,2-1 5 0,0-2-2 16,4-2 6-16,1 0-4 0,1-2 4 0,0-2-10 16,4-4 3-16,-1 1 5 0,1-5 0 0,1 2-3 15,-2-3 2-15,6-3-9 0,-3-1 8 0,0-1-7 16,-1-1 3-16,-3-1 0 0,4 1 1 0,-4-3-2 15,-1-2 6-15,2 0 1 0,-2-1 9 0,-3 0 3 16,1-4 3-16,-2 0-4 0,1 0 10 0,0 0 7 16,-4 3 6-16,-3-2 5 0,3 1-3 0,-6 8 10 15,2 0 18-15,-1 3-4 0,-2-1-8 0,-1 5 0 16,1-1-9-16,0 3-1 0,0 3 0 0,0 7-3 16,-1-12-12-16,1 12-3 0,1-7-5 0,-1 7-7 15,0 0-5-15,0 0 6 0,0 0-6 0,0 0-2 16,0 0 3-16,0 35-3 0,-1-18-1 0,2 8-1 15,3 6-2-15,-4-3 1 0,4 6-1 0,-3-2-2 16,4 1 0-16,-3 0-8 0,2-1-4 0,0 0-9 16,1-1-11-16,1-1-8 0,-4-2-14 0,1-1-20 15,0-3 2-15,-1 1-11 0,-2-6-18 0,2-4-7 16,-2 2-17-16,0-4-7 0,0-4-15 0,-4-1 3 16,-1 0-95-16,3-3-251 0,-3-1 112 0</inkml:trace>
  <inkml:trace contextRef="#ctx0" brushRef="#br0" timeOffset="191019.5">11585 11176 95 0,'-2'-8'251'0,"-2"0"-20"0,2 2-30 15,-1 1-17-15,3 5-24 0,3-13-18 0,1 7-25 16,7-1-20-16,5 1-17 0,4-2-23 16,7 2-27-16,5 0-18 0,2 1-34 0,2 1-28 0,4 2-24 15,-1 1-34-15,1 2-127 0,10 1-252 0,-13 0 112 16</inkml:trace>
  <inkml:trace contextRef="#ctx0" brushRef="#br0" timeOffset="191995.15">12768 11214 53 0,'6'-14'104'0,"-2"-3"23"15,3-1 0-15,-1-6-11 0,4 5 1 0,-5-8-14 16,3 3-2-16,-3-1 10 0,-1 6-4 0,3 0-10 0,-4 1-2 16,3-1-10-16,-4 3-5 0,0 0-4 0,1 3-7 15,-1 2-1-15,2 3-5 0,-2-2-2 16,-2 1 1-16,0 9-5 0,0-11-5 0,0 11-5 0,2-6-9 16,-2 6-2-16,0-9-3 0,0 9-12 0,0 0-4 15,0 0-5-15,0 0-2 0,0 0 2 0,0 0-4 16,0 0-4-16,0 0 3 0,4 38 1 0,-4-19-8 15,-1 11 1-15,1 2 1 0,1 0 2 0,-5 2-4 16,4 1-23-16,-2 1-4 0,0 0-13 0,2-2-10 16,0 1 0-16,0-2-7 0,-2-2-13 0,0 1-5 15,0-5-5-15,1 2-2 0,-1-10-11 0,0 5 0 16,-2 1-3-16,-2-8-5 0,0 1-5 0,-1-2-86 16,1-2-207-16,2-3 92 0</inkml:trace>
  <inkml:trace contextRef="#ctx0" brushRef="#br0" timeOffset="192617.64">12661 11423 109 0,'0'0'123'0,"-4"-7"-9"0,4 7-14 16,0 0-12-16,0 0-5 0,0 0-8 0,0 0-10 16,9-7-4-16,-9 7 5 0,12-2-20 0,-2 2-2 15,1 0-2-15,1-2-3 0,-1 1-5 0,3-2 2 16,5-1-12-16,0 1 6 0,1-3-10 0,2 0 0 0,3-3-2 15,2-3-4-15,0 0 0 0,0-4 7 16,-3 2-4-16,3-4-3 0,-2 1 2 0,-2-3-10 16,-5-1 6-16,4-3-11 0,-3 0 4 0,-2 0-2 0,-1-2-1 15,-5-2-4-15,3 1-4 0,-3 1 10 0,-2 2-6 16,-5 5 5-16,3-1 0 0,-4 4-3 0,3 0-2 16,-6 1 7-16,4 2 2 0,-4 3 1 15,1-1 6-15,-1 5 5 0,0 6-5 0,2-10 9 0,-2 10-12 16,2-8 3-16,-2 8-8 0,0 0-6 0,0 0-9 15,0 0 12-15,0 0 0 0,0 0-3 0,0 0 0 16,0 40 8-16,0-14-3 0,0 1-1 0,2 5 1 16,-2 2 4-16,2 2-16 0,-2-1 14 0,0 1-3 15,4 9-3-15,-3-12 5 0,2-1-4 0,-1-1-3 16,2-2 6-16,-2 0 5 0,-1-10-9 0,1 1 5 16,0-2-1-16,0-6-15 0,-2-2 18 0,0 1-5 15,2-4 2-15,0 2 2 0,-2-9 6 0,0 8 15 16,0-8 14-16,0 0-5 0,0 0-5 0,0 0-8 15,0 0 5-15,0 0-11 0,7-26-2 0,-4 10 0 16,1-3-5-16,-2 0 2 0,1 0-4 0,1 1 0 16,2-1-1-16,-3 1 1 0,3 2-4 0,-1 5-1 15,-2-1 0-15,1 3-6 0,0 0 0 0,-1 0 4 16,1 3 4-16,0 0 0 0,-4 6-5 0,8-7 0 0,-2 4 1 16,-6 3-3-16,13-1 3 0,-6 2-4 0,3 2 1 15,-2 4 1-15,1-4 0 0,1 5-1 16,-2 0-1-16,5 5 1 0,-1 1-1 0,-1-2 0 15,-2 5 0-15,1-3 8 0,-2 5-2 0,3-2 1 0,-1 7-5 16,-6-9-2-16,0 4-18 0,1-2-8 0,-1-1-6 16,-2 0 0-16,1-1-31 0,-3-4-5 15,0 0-3-15,0-1-1 0,0-2-3 0,0-1-9 0,0-7 2 16,0 0-9-16,-1 9-14 0,1-9-70 0,0 0-191 16,0 0 85-16</inkml:trace>
  <inkml:trace contextRef="#ctx0" brushRef="#br0" timeOffset="193798.8">13574 11315 20 0,'0'0'100'0,"8"-1"2"0,-8 1-10 0,0 0-1 16,13 1-10-16,-13-1-10 0,8 5-8 0,-2-2 4 15,-1 1-8-15,-1 2-5 0,1 0-8 0,-1 1-3 16,3 2-2-16,0 1 3 0,-3 1 3 0,1 1-18 15,1-1-5-15,-1 0 2 0,0 5-5 0,-1-3-5 16,1 1 6-16,-3-2-2 0,2-2-1 0,-2 1 3 16,2-2-17-16,-3 1 5 0,2-2 3 0,-1-2 0 15,-2-6-4-15,2 10 7 0,-2-10-6 0,2 8 0 16,-2-8 8-16,2 6-11 0,-2-6 3 0,0 0 4 16,0 0-9-16,0 0-6 0,0 0 17 0,0 0 2 15,0 0-12-15,0-24-7 0,-2 13 14 0,2-2-3 0,2 1-4 16,0-2-3-16,-1-1-2 0,1 0 8 15,0 2-11-15,2-3 7 0,1 0 4 0,2 2 0 16,-3 2-9-16,1 2 2 0,-1-1-1 0,3 1-1 16,-1 0-1-16,0 1 10 0,0-1-12 0,1 3 3 0,-1-2-4 15,1 4 3-15,0 0 0 0,0-1 1 0,-3 1-13 16,4 1 9-16,-8 4 1 0,10-3 10 16,-10 3-12-16,9-2 6 0,-9 2-9 0,9 3 6 0,-3 3 6 15,2-2-6-15,-2 3 2 0,-1 2 4 0,1 1-6 16,-2-1 8-16,2 3-9 0,0 5 10 0,-6-6-2 15,5 6-4-15,-3-2-9 0,-2-3 15 0,2 1-7 16,-2 2 7-16,2 0-2 0,0-2-3 0,-1-3 2 16,0-1-6-16,-1-3 1 0,1 1 3 0,-1-7 4 15,2 9 2-15,-2-9 0 0,0 6 4 0,0-6-1 16,7 4 0-16,-7-4-3 0,0 0-7 0,17-15 2 16,-8 2-9-16,3-1 0 0,1 0 3 0,-1-3 0 15,-1 3 2-15,0-3-4 0,1 5 4 0,-2-1 2 16,-3 3-5-16,0 2 1 0,0 3 0 0,-3-1 4 15,1 2-14-15,-1 1 5 0,-4 3 5 0,9-4-5 0,-9 4 5 16,10 0-2-16,-10 0 0 0,8 4 5 16,-8-4-2-16,9 9 3 0,-5-3-2 0,2 1-3 15,0 2 1-15,1 0 3 0,-3 0 2 0,2 0-5 16,2 2 3-16,-2-2-2 0,-3-4 7 0,3 2-12 0,-1-3 9 16,-1 1 2-16,5 1 0 0,-2-4-3 0,2 0 7 15,-1-4-6-15,4 2 3 0,-3-3-6 16,0-2 3-16,5 0 3 0,-4-3-2 0,1-1-1 0,-3-1-3 15,1 1-1-15,2 2 8 0,-2-2 1 0,-4 4-5 16,1-1 5-16,1 2-3 0,-5 0-16 0,-2 4 7 16,8-3-1-16,-8 3 10 0,0 0-8 0,0 0 0 15,6 13 2-15,-6-4-6 0,0 4-2 0,-4 5 6 16,-1 6-1-16,3 5 8 0,-3 0-9 0,2 6 6 16,-1 11 1-16,-3 2 1 0,1-14 5 0,-1 12-5 15,5 0-5-15,-3-13 2 0,5 0-2 0,-4 0-5 16,1-1-11-16,-1-2 19 0,2-1-6 0,-2-4 1 15,0-8-3-15,0-1 8 0,2-2 5 0,0-3-12 16,0-2 3-16,1 0 4 0,0-3 1 0,1-6 20 16,-2 7 5-16,2-7 1 0,0 0-17 0,0 0 4 15,0 0-3-15,-5-22-4 0,7 10-3 0,0-6-1 16,2-2 2-16,1-8 9 0,4-1-11 0,1-1-2 16,-2-3 4-16,11-11-4 0,-2-1 1 0,3 3 5 15,-1-3-7-15,2 2 4 0,0-4-5 0,0 4 0 16,2-5-2-16,0-3-4 0,-4 4 8 0,5 2-10 15,-2 0 1-15,1 4 7 0,-6 10-8 0,-3 2 12 16,1 3 6-16,-2 4 3 0,-4 7 2 0,0-1 3 0,-4 6-2 16,-1 1-3-16,0 4 3 0,-2 0-6 0,-2 5-11 15,7-4 3-15,-7 4-4 0,0 0 6 0,2 14 0 16,-2-2 6-16,0 5-7 0,-2 2 9 0,0 6-7 16,-3 2 7-16,1 2-4 0,-2-1 0 0,-1 1 0 15,1-1 0-15,0-1-2 0,1-1 7 16,-1 2-7-16,4-4-4 0,-1 0 1 0,1-9-2 0,-3 1 3 15,5-6 0-15,0-1-1 0,0-3 6 0,2 2 5 16,-2-8-8-16,4 6-1 0,-4-6 1 0,12 2 5 16,-12-2 3-16,17-3-2 0,-6-1 5 0,-1 1 11 15,0-1 8-15,-3 3 2 0,0-3 0 0,-1 2-4 16,0-1-3-16,-6 3-6 0,10-2 7 0,-10 2-14 16,11 1-1-16,-11-1-3 0,9 1-1 0,-5 2-6 15,-4-3 0-15,10 6-10 0,-6-1-11 0,-2 2-17 16,0-1-19-16,2 5-14 0,-1 1-21 0,-1-3-21 15,0 6-27-15,1 3-142 0,-2-1-298 0,1-4 133 16</inkml:trace>
  <inkml:trace contextRef="#ctx0" brushRef="#br0" timeOffset="194573.93">15734 11426 60 0,'0'0'166'16,"0"0"-12"-16,-4-8-18 0,4 8-13 0,0 0-10 16,-1-7-13-16,1 7-9 0,0 0-8 0,0 0-14 0,0 0-7 15,0 0-6-15,0 0-4 0,0 0 3 0,0 0-9 16,-15 13 1-16,9-7 1 0,0 4-6 0,0 4-4 15,-4 1-4-15,2 3-3 0,-4 7-3 0,0-1 2 16,1 0-5-16,2 1-1 0,-1 1-3 0,4-1-3 16,-2 2 2-16,0-2-5 0,6-6 0 0,-2 1-2 15,2 0 2-15,0-3-5 0,4 0 1 0,4-3-4 16,-2-1-6-16,1-3 7 0,-1-1-9 0,3 1 12 16,5-2-8-16,-2-3 0 0,2 1 2 0,1-2 0 15,2-2-1-15,-1-2-2 0,4-2 5 0,-2 0-1 16,3-5-2-16,1 2-1 0,-1-5 2 0,-4-2-1 15,2-1-7-15,-5-1 7 0,7-5 1 0,-7 6 3 16,-2-3-6-16,-1 0-2 0,-2 0-1 0,-4-1 1 16,3 0-4-16,-4 1 1 0,-3-1 4 0,0 2-6 0,-2-3 2 15,-2 1-6-15,-2-1 6 0,2 1-3 16,-5 1 1-16,2-2 2 0,-2 2-1 0,1 1 11 16,-1 1-7-16,2-3 3 0,1 3 1 0,-1-1 1 15,2 1-1-15,2 2-3 0,0-5 4 0,0 2-2 0,2 0-1 16,0 2 5-16,5-4-7 0,-1-1-6 0,4 0-3 15,3 1-1-15,-2 0 5 0,3 3-2 16,1-2 10-16,1 5-10 0,1-2-3 0,0 4 1 0,0 2 0 16,-2 1 4-16,3 2-3 0,-1 0-1 0,-3 0 1 15,3 2-2-15,-1 2 3 0,2 1-1 0,-3 2 3 16,1 1-3-16,-1 1 2 0,-2 2 6 0,0 3-5 16,3 2-3-16,-5 2 0 0,0 2 1 0,-1 0 7 15,-2 3-2-15,-2-2-3 0,2 3 2 0,0 5-2 16,-3 1 4-16,-1-1 2 0,-2 1-1 0,-2 2-9 15,-1-1-19-15,1 0-11 0,0-2-18 0,2 1-6 16,-2-7-17-16,1 0-12 0,3 2-32 0,-4-3-87 16,-2-1-228-16,1-3 102 0</inkml:trace>
  <inkml:trace contextRef="#ctx0" brushRef="#br0" timeOffset="195045.6">16414 11675 65 0,'0'0'179'0,"0"0"-21"0,0 0-23 15,10-14-2-15,-7 4-17 0,2 1-13 0,0-1-5 0,0 0-20 16,1-5 1-16,1-2-1 0,2-2-8 0,-2 2-9 16,5-10 1-16,1 4-12 0,-2-2-4 0,2 1-2 15,2 2-2-15,-2-2-7 0,-2 7-1 0,0 0-9 16,0 1-3-16,-1 1-1 0,2 1 1 0,-4 5-7 16,1-1 2-16,-2 3-3 0,-2 1 3 0,-1 2-8 15,0 0-4-15,-4 4 0 0,10-5 1 0,-10 5-12 16,11 0 4-16,-11 0 0 0,10 5 1 0,-5 1 3 15,2 1-2-15,-1 1 2 0,-1 8 0 0,0-1-1 16,-2 5-4-16,-1-1 4 0,1 9-1 0,2 0-3 16,-3-1 6-16,-2 2 1 0,0 0-2 0,3-5 1 15,-1 1-2-15,1-7 0 0,-1-2 2 0,2 0 3 16,-1-5-9-16,-1-1 3 0,0-5 6 0,3 1-4 16,-1-1 3-16,1-1-6 0,1-1 4 0,4 0 2 15,0-2-1-15,1-1-4 0,4-1-14 0,0-2-18 16,5-1-25-16,3-8-24 0,1 0-37 0,-5 1-38 15,-3 2-82-15,5-8-256 0,0-1 114 0</inkml:trace>
  <inkml:trace contextRef="#ctx0" brushRef="#br0" timeOffset="196533.82">17855 11171 148 0,'0'0'153'0,"0"0"-16"15,0 0-24-15,0 0-3 0,0 0-11 0,0 0-6 16,0 0-12-16,0 0-9 0,0 0-6 0,0 0 0 16,0 0 1-16,0 0-4 0,0 0 4 0,0 0-3 15,0 0 0-15,0 0-7 0,0 0-8 0,-3-14-2 16,3 14-12-16,0 0 6 0,-3-10-10 0,3 10-5 16,0 0-1-16,0-15-3 0,0 15-6 0,1-11 2 15,2 4 0-15,2-2-8 0,-1 3-4 0,1 1-1 16,1-3-5-16,5 0 0 0,-2 5-11 0,0-3 2 15,3 1-4-15,1 3 0 0,5-2-5 0,-5 4 1 16,1 0-1-16,2 1 5 0,5 1-7 0,-4 2 7 16,-1 2-2-16,1 0 0 0,-1 0-1 0,1 5-1 15,-2 0 0-15,-2 1-1 0,2 3 5 0,-4 2-5 16,0 1 3-16,-5 1 3 0,2 5-2 0,-1 3 19 16,-4-2-21-16,-1 0-4 0,-2 5 1 0,-3-2 6 15,-1 2-4-15,-3-2 3 0,-1 1 4 0,-3-2 7 16,0 1-15-16,-2-2 11 0,-1 0 0 0,0-5-6 15,-2 1 1-15,-1-3 2 0,2-6 6 0,1 0 2 0,0-1 2 16,-2-2-3-16,0-3 1 0,2 0-8 0,-3-1 11 16,5 0 0-16,-1-6 0 0,2 1 5 0,2-2-1 15,-2 1 7-15,3-3-4 0,-1-2 4 0,3 1-2 16,-2 0-1-16,3-1 4 0,0-2-3 0,1 2 1 16,4 5-6-16,-6-12 6 0,4 5-1 0,0 2-3 15,2 5 2-15,0-13 5 0,0 13-12 0,0 0 4 16,4-13-5-16,-1 10-1 0,-3 3 0 0,8-7 0 15,-8 7 4-15,10 0-3 0,-10 0 0 0,14 2-3 16,-5 0 1-16,0 3-7 0,0 0 8 0,0 0 2 16,-1 3 2-16,2 1-11 0,0 3 7 0,2 2 3 15,-2 0 1-15,0 3-2 0,-1-4 3 0,4 10 1 16,-5-6 0-16,2 7-5 0,1 0 0 0,-6-5-1 16,4 7 0-16,-2-2 2 0,-2-6-9 0,3 6-15 15,-3 2-9-15,-1-7-9 0,-2 0-28 0,2 1-15 16,-4-1-11-16,3 5-107 0,-3-6-217 0,0-1 96 15</inkml:trace>
  <inkml:trace contextRef="#ctx0" brushRef="#br0" timeOffset="196704.43">17974 12503 49 0,'2'11'162'0,"0"-5"-22"0,1 1-18 0,-1 1-16 16,2-3-38-16,3 2-23 0,-2 2-39 16,2-1-43-16,-2 1-74 0,-2-3-119 0,1-2 54 0</inkml:trace>
  <inkml:trace contextRef="#ctx0" brushRef="#br0" timeOffset="199379.89">18092 12556 28 0,'-3'-7'52'0,"3"7"-3"15,0 0-7-15,0 0 12 0,-1-10 4 0,1 10-8 16,0 0-5-16,0 0-4 0,-2-7 0 0,2 7-5 16,0 0-5-16,0 0-1 0,0 0-5 0,0 0-5 15,0 0 8-15,0 0-19 0,0 0 8 0,0 0-3 16,0 0-6-16,0 0 6 0,0 0-4 0,0 0-2 16,0 0 1-16,-4 21-1 0,4-21-3 0,0 11 4 15,-2-4-2-15,2-7-1 0,0 11-2 0,0-11-3 16,0 12 5-16,0-12-9 0,0 6 7 0,0-6-7 15,0 0 9-15,-1 9 4 0,1-9 16 0,0 0-2 16,0 0 21-16,0 0-7 0,0 0-13 0,0 0 3 16,0 0 3-16,0 0-11 0,0 0 6 0,0 0-6 15,5-24 11-15,-5 24 0 0,2-10-1 0,-2 10-8 0,0-11 1 16,0 11-9-16,1-8-17 0,-1 8 10 16,1-7 9-16,-1 7-10 0,0 0 1 0,0 0-3 15,0 0 1-15,0 0-3 0,0 0 1 0,0 0 0 16,0 0-5-16,0 0 2 0,0 0 1 0,0 0 6 0,0 0-4 15,3 27 3-15,-2-21-4 0,1 2 4 0,0-3-9 16,-2-5 7-16,3 12 12 0,-3-6-13 0,0-6 5 16,2 8-3-16,-2-8 2 0,2 7 14 0,-2-7 3 15,2 5 7-15,-2-5 0 0,0 0 3 0,0 0-3 16,4 6-1-16,-4-6-14 0,0 0-32 0,0 0-51 16,0 0-61-16,0 0-95 0,0 0-240 0,0 0 106 15</inkml:trace>
  <inkml:trace contextRef="#ctx0" brushRef="#br0" timeOffset="206679.93">7664 8461 8 0,'0'0'25'0,"0"0"1"0,0 0-9 16,0 0 2-16,0 0-2 0,0 0-4 0,0 0-3 15,0 0-1-15,0 0 2 0,0 0-6 0,0 0 3 16,0 0-7-16,0 0 5 0,0 0-2 0,13 6 0 16,-13-6 4-16,12-2-4 0,-12 2-1 0,13 0-6 15,-5 0 0-15,3 0 2 0,-1-2 1 0,2 3-3 16,2-1-5-16,-1 1 0 0,3-1-6 0,1 0 10 15,1 3-1-15,0-3-7 0,1 0-12 0,1 3-24 16,-2-3 12-16</inkml:trace>
  <inkml:trace contextRef="#ctx0" brushRef="#br0" timeOffset="-178481.92">17495 5382 16 0,'0'0'34'0,"0"0"-2"16,0 0-16-16,0 0-5 0,0 0-9 0,0 0-21 15,0 0-20-15,0 0 9 0</inkml:trace>
  <inkml:trace contextRef="#ctx0" brushRef="#br0" timeOffset="-169493.48">14089 4850 27 0,'-2'-8'43'0,"2"8"-9"0,0 0 2 0,-4-12 8 16,4 12 5-16,-2-6 3 0,2 6-10 0,0 0-5 15,-3-7-2-15,3 7-3 0,0 0-5 0,-4-8 0 16,4 8-1-16,0 0 4 0,-4-6-9 0,4 6-3 16,-4-5-11-16,-4 0 5 0,8 5 0 0,-11-7-8 15,3 3-9-15,1-1 5 0,-3 0 6 0,2-1-3 16,3 3 6-16,1-3-3 0,-3 2 6 0,7 4-4 16,-12-3-1-16,6 0-8 0,6 3 5 0,-11-7-1 15,4 3-5-15,-4-1 9 0,2 1-9 0,-1 0-1 16,0 0 7-16,-1 0 2 0,-1 0-2 0,3 2-3 15,0-1-1-15,-3-1-3 0,2 2 5 0,-1 0 0 16,-3-1 0-16,3 1-4 0,-1-2 3 0,-1 3-1 16,0-2-2-16,-3 0 1 0,3 2-5 0,1-3 16 15,-1 3-7-15,1-1-2 0,1-2 0 0,0 3-1 16,-3-2 2-16,1 1-1 0,-3-2-2 0,-1 3-4 16,-2-1 4-16,0 1 1 0,0-3 1 0,1 1-2 15,2 1 1-15,-2-2 4 0,1 1 0 0,3 1 3 16,1-1-4-16,-3 0 3 0,-2-1-2 0,2-1 6 15,-4 2-6-15,0 1 3 0,1-2-4 0,2 1 1 16,-3 0 2-16,1-1-8 0,-1 2 7 0,2-1-1 16,1-1-5-16,-4-2 7 0,1 5-3 0,2-4-3 15,-4 4 5-15,1-1 0 0,1-1-7 0,0 0 3 16,-1 1 4-16,2 0-9 0,-4-2 3 0,-2 1-8 16,2 1 7-16,2 2 4 0,4-4 3 0,0 2 1 15,-4 0-6-15,3-1-2 0,3 2 4 0,1-1 3 16,1 1-1-16,-6-2-2 0,2 1-2 0,-3-1 0 15,2 1 3-15,-3 0-6 0,1-1-10 0,1 2 13 16,4-2 0-16,-6 0-5 0,2 0 3 0,1 0 7 16,0 0-3-16,2 1 3 0,-5 0 6 0,4 0-11 15,-5 0 19-15,4 0-17 0,-5-2-11 0,3 1-2 16,0 3 9-16,0-5 2 0,-1 4 1 0,0 0 3 16,-2-1-8-16,-4 2-2 0,6 0 6 0,0 0-1 15,0 0 5-15,-8-3-6 0,2 3-4 0,-2 0 6 16,1-1 2-16,-1 1-2 0,2 0-8 0,-1-1 7 15,5 0 3-15,-4 2 1 0,6 0 1 0,-6-2-2 16,1 2-1-16,3-1-3 0,2 0 3 0,-9-2-1 16,12 2 8-16,-5-1-7 0,0 1 0 0,-3 0 1 15,6-1-1-15,-8-1-3 0,8 2 6 0,-2-1-7 16,4 1 7-16,-4 0-5 0,3 0 6 0,-1 0-1 16,-2-3 11-16,-6 3-14 0,1-1-3 0,8 1 1 15,-3-2 5-15,3 2-7 0,1-2 1 0,0 2 9 16,0-1-6-16,-2-1-1 0,-9 4 5 0,9-5-7 15,2 3-4-15,1-1 7 0,-1-1 0 0,1 2-3 16,-3 1 2-16,0-1-10 0,0-3 5 0,1-1-3 16,2 3 5-16,-2-2 4 0,0 2 1 0,0-1-3 15,-2 0-3-15,3 1 0 0,1 0 3 0,4 0 10 16,-6-1-14-16,2 0 0 0,-3 2 6 0,1-1-1 16,-2-1-4-16,0 1 4 0,0 0 2 0,1-1-5 15,-2 2 2-15,1-1-2 0,-6-1 2 0,8 2-2 16,-3 0 6-16,1 0-5 0,1-2 2 0,-8 0 2 15,7 0 0-15,-1 2 1 0,1-2-2 0,-7 0 4 16,1 2 1-16,-1-2-8 0,0 2 2 0,-1-1-5 16,2 2 4-16,-2-2-2 0,-1 1 16 0,3 0-15 15,-1 1 5-15,7-1-2 0,-10-1-2 0,1 0 9 16,1-1-9-16,1 4-1 0,0-4 6 0,-1 2-5 16,-2 0-4-16,0 0 14 0,2 0-7 0,-1 0 6 15,-3 0-4-15,3 3-13 0,-2-2 6 0,-2 1 4 16,2-2-2-16,-2 0-2 0,-1 2 0 0,1-1 0 15,-1 2 4-15,1-2-7 0,-4-1 5 0,4 3-5 16,-2-3 8-16,3 2-2 0,-3-1-8 0,2-1 3 16,-3 2 18-16,2 0-16 0,1 0 0 0,-1-1 3 15,1 0-3-15,-1-1 2 0,-1 4-3 0,1-3-2 16,0 0 4-16,1 3-3 0,6-4-2 0,-7 1 5 16,1-1 5-16,2 2-4 0,-2-1-4 0,4 0-1 15,0 2 0-15,2-3 0 0,-1 4 7 0,-2-3-2 16,-1 0-8-16,2 2 7 0,-1-2 4 0,-1-1-6 15,4 2 0-15,0-1 4 0,1 0 8 0,6-1-5 16,1 1-1-16,0 2-4 0,0-2 1 0,1 1-8 16,1-2 12-16,-2 1-1 0,-1 0-2 0,2 2 3 15,0-1 0-15,-1-2 1 0,3 1-3 0,4-1-2 16,-3 3 3-16,2-2 0 0,2 1 1 0,2-1-1 16,-4-1-4-16,1 0 3 0,-5 2-2 0,5 0-2 15,-2-1 14-15,-3 0-14 0,3 0-5 0,2 2 9 16,-1-2-10-16,2 1 13 0,2-1-8 0,-5-1 1 15,2 3 0-15,-1 1 1 0,1-3 0 0,-1 1 4 16,3-1-10-16,0 1 6 0,4 0 3 0,-3 0-6 16,2-1 3-16,-2-1 10 0,1 2-11 0,9-2-2 15,-14 2 0-15,8 0 6 0,6-2-2 0,-13 0-2 16,4 2-3-16,-3-1 3 0,-1 1-2 0,0 1 11 16,0 1-17-16,-2-4 11 0,-1 4-6 0,-1-5 3 15,-2 3 1-15,4 3-2 0,-3-2 4 0,5 1-2 16,-2-4-4-16,2 3 5 0,1-3 1 0,2 2-4 15,2 0 2-15,-2 0 1 0,1-1 4 0,-2 0-5 16,-6 4 1-16,0-4-3 0,-2 2 0 0,3-1 6 16,2-2-3-16,-3 4-2 0,-1-1 5 0,0 1 4 15,6-3-12-15,-4 3 9 0,1-3 2 0,2 1 1 16,0-2-13-16,3 2 5 0,-4 0 4 0,0 0-12 16,-5 1 8-16,1-1-2 0,3-1 10 0,-1 3-2 15,-3-3 0-15,4 1-4 0,1-1-3 0,-2 3 3 16,-2 1-8-16,6-3 12 0,-2-3-7 0,1 4 0 15,1-2 5-15,2 0-2 0,-2 2 2 0,-1 0-2 16,2-1 11-16,1 1-4 0,2-1-13 0,1 1 11 16,0-1-3-16,1 0 5 0,-3 0-15 0,1 3 8 15,2-3-9-15,6-2-2 0,-13 2 10 0,8 2-3 16,5-4-2-16,-10 4 2 0,6-1 8 0,4-3-9 16,-8 7-1-16,3 0 3 0,5-7 3 0,-6 7-3 15,3-2 2-15,-1 0-1 0,2 1 2 0,2-6-2 16,-7 13-2-16,5-7 4 0,-1 0-5 15,2 2 9-15,-3 2-5 0,3-1 0 0,-1 2 10 0,-1 0-9 16,0-1 5-16,1-1-4 0,2 1-4 0,-2 1 0 16,1-1 3-16,2 1 5 0,-2-1-4 0,2 0-3 15,1-1 1-15,-1 2-3 0,0-2 10 0,2 0-4 16,0 1-3-16,-2-3 3 0,1 2-1 16,2-3-2-16,-3 1 2 0,2 0 5 0,-1 2-7 0,1-2 16 15,1-2-13-15,-2 2-9 0,2 0 12 0,1 0-17 16,-1-1 13-16,1 0-2 0,0 0 2 0,2 1-2 15,-1 0 5-15,3-2-6 0,1 2 8 0,1 0-14 16,-1-4 13-16,1 4-4 0,1-2-7 0,3 0 0 16,2 3 6-16,1-2 5 0,-2-1-1 0,3-1-13 15,1 1 12-15,0-3-2 0,8 3 0 0,-7-2 2 16,0-1-4-16,5 2-5 0,-3-3 2 0,5-1 0 16,-1 0 2-16,2 0 0 0,1 0 6 0,-2 0-5 15,2-1 0-15,1 1-3 0,0-1 5 0,-1 1-3 16,1-3 0-16,4 2-1 0,-2-1 2 0,0 0 1 15,0 0 0-15,2 2 3 0,-2 0 0 0,-1 0-4 16,1-2 0-16,-1 3 1 0,3-1-2 0,-5 0-2 16,1 1 4-16,0 1 2 0,2-2 2 0,-2 2-4 15,-1-2-4-15,1 0 4 0,3 1-4 0,-3 1 6 16,1-1-1-16,0 1-2 0,-1 0-4 0,1-2 8 16,0 2-5-16,-2-2-6 0,0 0 7 0,2 2 2 15,-2-1 2-15,1 0-4 0,0 1 6 0,2 0-9 16,-2 0 8-16,-1-2 3 0,1 2-10 0,0-2 1 15,-1 0 2-15,2 3-1 0,-2-1-3 0,0-2 8 16,2 2-3-16,1-1-1 0,-2 0-3 0,-1 0 5 16,0 1-3-16,-2-1 1 0,3-1-3 0,0 1 5 15,-1 0 8-15,1-2-9 0,0 2 4 0,-1-1-9 16,2 0 0-16,0 0 8 0,0 1-1 0,1 0-7 16,-1-1 4-16,-1 1-1 0,2-1-1 0,-1 2 5 15,-1-1 5-15,1-1 7 0,0 1-17 0,-1-1 4 16,3 2-2-16,-3 0-1 0,-1 2-1 0,2-3-3 15,4-2 2-15,-4 1 2 0,2 0 3 0,0 1-1 16,0 0-9-16,-2-2 5 0,0 2 5 0,1 1 15 16,2-2-17-16,-1 0 4 0,1 0-10 0,1 0 5 15,-2 1-1-15,1-1 3 0,-1 2-1 0,3-2 0 16,-2 0 2-16,1 0-5 0,-1 2 5 0,0-1-4 16,-1 0 2-16,1-1 6 0,-1 2-8 0,2-4 5 15,-3 2-3-15,2 2 3 0,-2-4-7 0,-1 4 7 16,1-1-1-16,3-1 2 0,-1 1 0 0,-1 0-3 15,-1-1-2-15,1 2 4 0,0-2 4 0,3-2-5 16,-2 4-4-16,-2 0-2 0,1-2 8 0,0 0 4 16,-2 4-9-16,-1-5 5 0,3 2-4 0,-2 1 9 15,0-2-10-15,-2 4 3 0,-2-4 2 0,4-2-4 16,-6 4 3-16,5-2-2 0,-2 0 8 0,0 0 9 16,-2 0-18-16,0 0-3 0,4 0 8 0,-6 0-3 15,2 2 2-15,-4-1 3 0,4-1 1 0,1 1-1 16,0-1 3-16,1 2-8 0,-8-2-1 0,9 1-2 15,-1 0 5-15,-1-1 2 0,3 2-8 0,-2 0 8 16,2-1 2-16,-2 1-5 0,1 0 2 0,1 0 4 16,-4 0-1-16,5-1 6 0,-1 1-30 0,-3-2 16 15,3 1 0-15,-2 1 1 0,3 2 1 0,-1-3 12 16,1-1-14-16,1 2 2 0,-4-2-4 0,2 4 8 16,1-4-1-16,-3 4-2 0,1-6 3 0,1 2-4 15,0 2-5-15,-4-2 4 0,3 1-2 0,-1 0 1 16,0-1-14-16,-2 0 13 0,-1-1-1 0,2 2 3 15,1-1 2-15,-2-1 0 0,0 1-2 0,0-1 5 16,0 1 5-16,-7 0-13 0,9 0-2 0,-7-2 3 16,-1 2 6-16,8-1-9 0,-11 1 5 0,2-1 2 15,1-1-5-15,-2 1 5 0,2 1-6 0,-4-1 8 16,4 1-8-16,-1 0 13 0,0-2-12 0,1 2 5 16,-1 0-5-16,-2-1 7 0,4-1-12 0,-3 0 21 15,0 2-13-15,0-1-7 0,-2-1 5 0,1 3 0 16,-5-1 1-16,8-3-7 0,-3 2 3 0,-2 0 1 15,4 0 2-15,-9 1 2 0,3-2-2 0,1 1 8 16,-6 0-15-16,5-1 8 0,-1 2 4 0,1-1 3 16,-3-1-7-16,3 0 4 0,3-2 3 0,-1 3-11 15,0-2 4-15,0 1-1 0,-3 0-3 0,5-1-2 16,-4 1 12-16,0 0-8 0,3-1 4 0,-3 0-1 16,-3 0-3-16,2 0 4 0,-1 0-3 0,0-1 1 15,1 1-1-15,-3 0 9 0,-1-3-9 0,3 3 1 16,-3 0 0-16,1-2-6 0,0 0 6 0,-1 1-1 15,0-2 1-15,-1 2 1 0,0-2 3 0,0 1-2 16,-1-2-2-16,2 0 1 0,-2 0-4 0,2 1-3 16,-1-1 9-16,-1 1-6 0,1-1 8 0,-2-1 9 15,0 4-11-15,1-2 0 0,1-1 0 0,-4 2-10 16,1-1 6-16,-1 0 3 0,0 0 1 0,0 1-7 16,-1-2 8-16,-3 7-3 0,7-11 4 0,-2 5-4 15,-3 1 3-15,-2 5-3 0,6-9-2 0,-6 9 13 16,5-11 4-16,-4 7 12 0,-1 4 1 0,3-10-10 15,-3 10 10-15,2-9-15 0,0 5 1 0,-2 4 2 16,0-10 17-16,0 10 4 0,0 0-2 0,6-9-13 16,-6 9 5-16,0 0-3 0,0-10 10 0,0 10-5 15,0 0 1-15,-2-12-3 0,2 12-5 0,-6-7-12 16,4 2-26-16,-4-2-11 0,-3 1-20 0,-12-2-43 16,-8 1-18-16,-20-1-79 0,-14-2-201 0,-32-2 90 15</inkml:trace>
  <inkml:trace contextRef="#ctx0" brushRef="#br0" timeOffset="-160589.14">22580 6737 34 0,'0'0'45'0,"0"0"2"0,0 0-7 15,0 0-1-15,0 0 0 0,0 0-4 0,4-6-3 0,-4 6-5 16,0 0-11-16,0 0 8 0,0 0 2 16,0 0-5-16,0 0 1 0,0 0 1 0,0 0-1 15,4-6 2-15,-4 6-3 0,0 0 0 0,0 0-4 0,0 0-2 16,0 0 4-16,0 0-1 0,0 0 0 0,0 0-11 16,0 0-1-16,0 0 4 0,0 0 5 15,0 0-5-15,0 0-11 0,0 0 16 0,0 0 0 16,0 0-2-16,0 0-11 0,0 0 1 0,0 0-1 0,0 0 4 15,0 0-10-15,0 0 15 0,0 0-9 0,0 0 4 16,0 0 2-16,0 0 1 0,0 0-7 0,0 0 7 16,0 0 2-16,0 0 0 0,0 0 2 15,0 0-14-15,0 0 17 0,0 0-7 0,0 0 5 0,0 0-6 16,0 0 7-16,0 0-10 0,0 0 0 0,0 0-1 16,0 0 4-16,0 0-3 0,0 0-1 0,0 0 0 15,0 0-3-15,0 0 5 0,0 0-1 0,0 0-2 16,0 0 4-16,0 0 2 0,0 0-1 0,0 0-7 15,0 0 10-15,-24 10-5 0,17-7 1 0,-2 1 0 16,-2 2-6-16,-1 0-1 0,-2 3 8 0,-1-1 5 16,2 3-7-16,-2 0-1 0,-1 1 2 0,-4 5 4 15,3-4-17-15,0 5 3 0,-4-1 13 0,2 5 0 16,-3 0 2-16,4-1 2 0,-2-1 0 0,1 3-9 16,1 0 12-16,-1 1-19 0,-1 2 10 0,1 1 0 15,0 0 11-15,2-1-13 0,0 2 4 0,1-3-6 16,-2 1 8-16,0 1-3 0,-1 0 4 0,4-2-5 15,-2 1 7-15,0 0-13 0,0-2 7 0,-2-3 0 16,6-4-1-16,1-1 0 0,1 0-2 0,-1 1 7 0,0-4 5 16,1 1-11-16,5-3 16 0,-3 4-16 0,3-6 7 15,-2-3-11-15,1 2 11 0,4-1 3 0,-2-4-8 16,1 1 0-16,4-4 15 0,-7 7-17 0,7-7 0 16,-3 5-1-16,3-5 0 0,0 0-10 0,0 0-21 15,0 0-20-15,0 0-17 0,0 0-28 0,0 0-25 16,0 0-71-16,15-23-201 0,-2 10 89 0</inkml:trace>
  <inkml:trace contextRef="#ctx0" brushRef="#br0" timeOffset="-159773.3">22648 6709 19 0,'0'0'59'16,"0"0"2"-16,0 0 0 0,0 0 6 0,-1-7-1 0,1 7-5 16,0 0 2-16,0 0-8 0,0 0-4 0,0 0-1 15,0 0-9-15,0 0 1 0,0 0-1 0,0 0 1 16,-3-9 3-16,3 9-21 0,0 0 2 0,0 0-3 15,0 0-7-15,0 0 4 0,0 0-5 0,0 0-9 16,0 0-2-16,0 0 6 0,0 0-1 0,0 0-1 16,0 0-3-16,0 0 2 0,5 30-8 0,-5-18 17 15,4-3-6-15,-3 3 1 0,2 3-2 0,1 1-1 16,1 8-8-16,0-4-4 0,-1-1 14 0,5 7-5 16,-4-2-8-16,1 1 10 0,3-1 6 0,-2 1-2 15,3 0-19-15,-1 1 11 0,4-2 11 0,-1 0-9 16,0 0 5-16,-1 1-8 0,1 0 8 0,-2 1-5 15,4-3-6-15,-1 2 3 0,2 0 8 0,-1-3-4 16,-1 1 5-16,0 1-7 0,-4-1 4 0,4 0-13 16,-6-3 16-16,2 3-10 0,-4-4 4 0,4 4-2 0,-2-5-1 15,-2 0-4-15,1 6-9 0,-1-6 12 0,2 0-1 16,-4 1 12-16,0-2-14 0,0 2 6 16,-3-2 0-16,1 1 0 0,0-3-2 0,0-3 1 0,1 1-2 15,0-2 2-15,1-1 4 0,-2 0-7 0,2-2 3 16,-1 3 4-16,2-6-8 0,-4-5 12 15,3 10-21-15,-2-6 27 0,-1-4-11 0,4 9-1 0,-4-9 2 16,4 6 6-16,-4-6-8 0,3 3 1 0,-3-3-4 16,0 0-1-16,0 0-7 0,4 5-12 0,-4-5-27 15,0 0-41-15,0 0-103 0,0 0-204 0,0 0 91 16</inkml:trace>
  <inkml:trace contextRef="#ctx0" brushRef="#br0" timeOffset="-159027.37">21875 7522 10 0,'5'-4'75'0,"-5"4"4"16,0 0-6-16,0 0-6 0,0 0-10 0,0 0-5 15,0 0-4-15,4-5 1 0,-4 5-5 0,0 0-8 16,0 0-5-16,0 0-2 0,0 0 0 0,0 0-7 16,0 0 5-16,0 0-8 0,0 0 5 0,6 12-3 15,-3-4 1-15,-3-8-1 0,4 14-6 0,-3-7 1 16,3 2 7-16,0 6-11 0,3 2 7 0,-2 0-9 15,4 0 4-15,-1-1 6 0,5 9-4 0,1-2 0 16,4 0 0-16,-2 1 8 0,2-4-8 0,1 4 1 16,2 0 4-16,-1 1-2 0,1 3-5 0,0 1 2 15,1-2-2-15,1 1 1 0,-5-2-1 0,2 2 1 16,3-2-7-16,-3 0 6 0,0 2-6 0,-1-4 3 16,2-1-5-16,-2 2 0 0,-1-5-1 0,2-1 5 15,-1 1-3-15,-6-8 6 0,0 1-1 0,2 0-10 0,-3-3-4 16,-1-1 4-16,2 2-1 0,-4-5 0 0,2 1-2 15,-2-1 7-15,-1 0-6 0,2 0-1 0,-3-2-1 16,-2-1-8-16,1 0-5 0,-6-3-14 0,10 3-13 16,-10-3-8-16,0 0-26 0,11-2-5 0,-11 2-16 15,0 0-54-15,5-10-163 0,-3 6 72 0</inkml:trace>
  <inkml:trace contextRef="#ctx0" brushRef="#br0" timeOffset="-158258.95">23090 7681 36 0,'0'0'59'16,"-2"-8"-3"-16,2 8-2 0,0 0 0 0,0 0-7 15,0 0-11-15,-2-9 4 0,2 9-3 0,0 0-8 16,0 0-2-16,0 0-1 0,0 0-12 0,0 0 4 15,0 0 0-15,-15 3-5 0,15-3 1 0,-12 6-3 16,6-2 3-16,-4 1-3 0,-3 5-1 0,3-2 3 16,-3 3 3-16,-1 3-5 0,-1-1 0 0,-6 6 2 15,1 1-8-15,-1-2 5 0,0-1-6 0,3 3-1 16,-3 2 2-16,2-2 3 0,1 1 0 0,-1 1 0 16,4-1-3-16,-3 2 2 0,2-2 4 0,3-3-2 0,1-3-1 15,0 2 2-15,1 1-5 0,2-1 8 0,-1-2-6 16,-2 0 4-16,2 2-6 0,1-3 4 15,-1-1 5-15,2-2-5 0,2-2-3 0,1 0 6 0,-2-1-8 16,2-3-1-16,1 2 8 0,1-4-10 0,0 4 8 16,-1-1 1-16,4-6-2 0,-9 7-5 0,7-3 3 15,2-4 4-15,-7 5-11 0,7-5 1 16,-5 6 7-16,5-6 1 0,-8 4-1 0,5-1-5 0,3-3 0 16,-7 3 0-16,7-3 7 0,-7 4-5 0,1-2-3 15,6-2-2-15,-9 3 5 0,9-3-4 0,-10 3-4 16,5 0 5-16,5-3-1 0,-7 4 5 0,7-4-8 15,-7 4 0-15,7-4 4 0,-6 2-2 0,6-2-2 16,-5 5 2-16,5-5 0 0,0 0-6 0,0 0 0 16,-8 2 2-16,8-2-11 0,0 0-3 0,0 0-6 15,0 0-2-15,-4 5-11 0,4-5-2 0,0 0-10 16,0 0-13-16,0 0-52 0,0 0-122 0,0 0 54 16</inkml:trace>
  <inkml:trace contextRef="#ctx0" brushRef="#br0" timeOffset="-157789.93">22492 8307 81 0,'0'0'77'16,"0"0"-7"-16,0 0-1 0,0 0 0 0,-1-10-13 16,1 10-1-16,0 0 0 0,0 0-9 0,0 0-2 15,0 0 0-15,0 0-9 0,0 0-4 0,0 0-2 16,0 0-6-16,0 0-3 0,0 0 0 0,0 0-3 16,0 0 0-16,0 0 3 0,0 0-10 0,0 0 0 15,0 0 4-15,-3 32-4 0,2-20 0 0,1-2-3 16,-1 10-5-16,1 4 5 0,-2 0-6 0,1 0 8 15,0 4-5-15,1-2 3 0,0 4-4 0,-1-1 6 16,-1 4-9-16,2-2-2 0,0 0 3 0,-1 3 0 16,0-1-3-16,1 0 5 0,0 12 0 0,1-12-2 15,2 1 4-15,-1-3 5 0,-2 2-9 0,4-2-2 16,-3 3 6-16,1-2 5 0,-1 2-10 0,0-1 3 16,2 4-6-16,-3-4 9 0,0 0-4 0,0 0 5 15,0-2-11-15,0-1 3 0,0-1 5 0,0-1-4 0,-2-2-3 16,1-7 10-16,1 1-3 0,-2-2-3 0,0-3-9 15,2-2 10-15,-1-2-3 0,0-1-1 0,-1-2-11 16,2-1 2-16,0-7-6 0,-1 11-10 16,1-11-22-16,0 0-34 0,0 0-56 0,0 0-150 0,0 0 67 15</inkml:trace>
  <inkml:trace contextRef="#ctx0" brushRef="#br0" timeOffset="-156752.04">22631 7267 61 0,'0'0'97'0,"0"0"-8"0,0-10-9 15,0 10-17-15,0 0 3 0,0 0-8 0,0 0 8 16,-5-6-9-16,5 6-11 0,0 0-6 0,0 0-7 15,0 0-1-15,0 0 9 0,0 0-18 0,0 0 8 16,0 0-5-16,0 0 2 0,-18 10-11 0,11 0 11 16,-2 1 3-16,-4 6 14 0,-2 4-8 0,1 4-12 15,-3-2 9-15,0 4-2 0,2 2-3 0,-3 1-7 0,3 3-5 16,-10 11 3-16,5-1-6 0,5-11 4 16,-1-2-10-16,-4 15 8 0,5-14-3 0,2 1 0 15,-1-3-2-15,1 1 1 0,-1-6-3 0,4 3-2 0,1-5 2 16,1-6-11-16,2-2 10 0,2 1-5 0,0-4 1 15,0-4 4-15,2 1-5 0,-1-4-1 0,3-4 2 16,-5 9 3-16,5-9-6 0,-1 7 4 16,1-7-9-16,0 0-19 0,0 0 3 0,0 0-6 0,12-19-17 15,-6 8 9-15,3-5 0 0,1 1 1 0,4-8-9 16,0-2 5-16,2 4 5 0,0-5-2 0,-2-2 2 16,0 2-5-16,1 1 4 0,1-1 5 0,-4-2-1 15,5 0-2-15,-2 0 6 0,2-1 1 0,0 3-3 16,-3-2 5-16,1 3 14 0,-2-2-7 0,2 0 1 15,-1 2-2-15,0-3 5 0,-1 4 9 0,-3 1 0 16,2 6 2-16,-6 1 11 0,1-2 0 0,3 2-4 16,-5 4 1-16,-1 1-4 0,-1 1 16 0,1 0-1 15,-1 3 7-15,0 1-6 0,-1-2-8 0,-2 8 2 16,4-7 0-16,-4 7-6 0,2-8 1 0,-2 8-16 16,0 0 14-16,0 0-5 0,0 0 4 0,0 0 6 15,0 0 1-15,2 29-9 0,-4-16 12 0,1 5-9 16,-3 7 6-16,3 3-2 0,-4 2 0 0,1-1-2 15,-1 4 9-15,2-2-12 0,-1 4 7 0,2-2-10 16,-1-1 8-16,1 1 5 0,2 0-12 0,0-2 13 16,2 0-11-16,0-4-15 0,0-8 5 0,-1-2-1 15,-1-1 17-15,2-3-22 0,-1 0-8 0,0-3-13 16,1 0-15-16,-1-1-14 0,1 1-29 0,-2-5-53 16,0-5-153-16,4 6 67 0</inkml:trace>
  <inkml:trace contextRef="#ctx0" brushRef="#br0" timeOffset="-155963.85">22617 7450 19 0,'0'0'30'0,"3"-6"-2"16,-3 6 1-16,0 0-7 0,0 0-1 0,2-7 1 16,-2 7 3-16,0 0-2 0,0 0-4 0,0 0 1 0,0 0-8 15,3-10 11-15,-3 10 1 0,0 0-3 0,0 0 1 16,0-10-5-16,0 10-1 0,0 0 6 0,0 0-7 15,-1-12-2-15,1 12 7 0,0 0-10 0,1-8 11 16,-1 8-2-16,0 0-9 0,0 0-2 0,1-7-2 16,-1 7 5-16,0 0-2 0,0 0 6 0,0 0-10 15,0 0 6-15,3-7-2 0,-3 7 3 0,0 0-5 16,0 0-1-16,0 0-3 0,0 0 2 0,0 0 4 16,0 0-6-16,0 0-2 0,0 0-2 0,0 0 6 15,0 0-12-15,0 0-3 0,0 0-17 0,0 0-2 16,0 0-19-16,0 0-40 0,0 0-95 0,0 0 42 15</inkml:trace>
  <inkml:trace contextRef="#ctx0" brushRef="#br0" timeOffset="-155513.35">22648 7264 21 0,'0'0'75'0,"-1"-10"-6"0,1 10-2 16,0 0 0-16,0 0-5 0,0 0-7 0,0 0-3 15,0 0-6-15,-3-9-1 0,3 9-6 16,0 0-3-16,0 0-1 0,0 0 9 0,0 0-16 0,0 0-1 15,0 0-4-15,0 0-2 0,0 0-3 0,0 0-1 16,-13 1-6-16,13-1 6 0,-12 5 0 0,4-2-8 16,-1-1 7-16,-1 2 1 0,-4 0-5 0,2 2-8 15,-2-2 7-15,-1 3-2 0,-3-1-2 0,1 0 4 16,-1 1 3-16,-1-1-2 0,3 1-7 0,-1-1-2 16,2 0-6-16,-2 0 8 0,2 0 7 0,3-1-3 15,2 0-8-15,1-2 11 0,1 1-12 0,1-1 2 16,0 1 5-16,1-4-4 0,6 0 2 0,-10 9-5 15,5-9 6-15,5 0 0 0,0 0-5 0,-9 4-6 16,9-4 6-16,0 0 7 0,0 0-2 0,0 0-6 16,0 0-3-16,-8 0 5 0,8 0-1 0,0 0-11 15,0 0-24-15,0 0-10 0,0 0-10 0,0 0-32 16,0 0-59-16,23 3-158 0,-23-3 70 0</inkml:trace>
  <inkml:trace contextRef="#ctx0" brushRef="#br0" timeOffset="-153529.91">23788 5427 6 0,'5'-4'22'0,"-5"4"-3"0,5-12 1 0,-1 8-2 15,-1-1 1-15,-3 5 3 0,6-10-1 0,-2 6 0 0,0 0-12 16,-4 4 11-16,5-8 10 0,-5 8 9 16,4-4-1-16,-4 4 9 0,0 0-4 0,3-6-4 15,-3 6-6-15,0 0-3 0,0 0 0 0,2-7-6 0,-2 7 5 16,0 0-14-16,0 0 6 0,0 0-2 0,0 0-14 15,0 0 11-15,0 0-7 0,0 0-3 0,0 0-3 16,0 0 5-16,0 0-6 0,0 0 6 16,-19 14-8-16,11-6 2 0,-1 0 1 0,0-1 9 0,-1 3-8 15,-6-1 4-15,0 4-5 0,-5 4 3 0,1 1-5 16,-2-1 6-16,-2 0-1 0,1 1-3 0,0 1 8 16,-1 0-9-16,1 2-1 0,-3 0 5 0,3-2-6 15,-1 3 2-15,-1-2 4 0,1 2-8 0,0-4 8 16,1 1 0-16,-1 0-4 0,1 0 6 0,0-2-3 15,2 0 5-15,3-3-9 0,3-1-1 0,-3 0 1 16,-5 2 7-16,6-1 2 0,2-2-2 0,0 1-3 16,0-1-2-16,0 0 1 0,3-2 5 0,-1 2-6 15,0-1 4-15,0 1 3 0,2-1-7 0,-1-2 2 16,2 4 12-16,1-5-17 0,0 1 3 0,-1 6-2 16,1-3 8-16,0-2-2 0,0 0-3 0,0 6-4 15,0-7 5-15,-1 5 0 0,2-1-4 0,-1-2 9 16,3 0-7-16,-3 0 8 0,-1-1-10 0,3 2 0 15,0-3 3-15,-1 0-7 0,2 0 1 0,-1 1 8 16,0 0-3-16,-1-4-7 0,0 2 8 0,1-1-2 16,-1 2 0-16,-1-4 2 0,1 2 2 0,3 1-14 15,-4 0 13-15,4-2-2 0,-5-1 4 0,2 2 4 16,2-1-10-16,-1 0-1 0,1-2 2 0,1 0-1 16,0 0 6-16,1 1-1 0,-1 0 13 0,-4 2-4 15,4-3-8-15,0 1 9 0,0 2 0 0,-3-3-1 16,4 2-8-16,-3 1 8 0,0-2-1 0,2 2-8 15,1 0-1-15,-2 2 4 0,-2 1-7 0,2-2 5 16,-1 1-2-16,2-1-6 0,0 1 3 0,-1 2 7 16,1-3-4-16,-2 2 9 0,2-1-8 0,-1 0 0 15,-1 2-4-15,1-2 0 0,1 1 0 0,-2-1-4 0,2 0 5 16,-1 0 2-16,2-5-8 0,2 3-4 16,-2-3-3-16,4-4 11 0,-5 11 8 0,1-5-12 15,1-1 12-15,3-5-5 0,-6 10 0 0,3-4-11 0,3-6 8 16,-6 6 4-16,6-6-6 0,-4 7 0 0,4-7 5 15,-4 7-3-15,4-7-1 0,-4 6 2 16,4-6 4-16,-4 4-2 0,4-4-3 0,-1 8-1 16,1-8-4-16,0 0-2 0,0 0 11 0,-4 7-8 0,4-7 6 15,0 0-3-15,0 0 2 0,0 0-1 0,0 0-3 16,-5 4-3-16,5-4 7 0,0 0-5 0,0 0 7 16,0 0-5-16,0 0 1 0,0 0 5 0,0 0-3 15,0 0-2-15,0 0-3 0,0 0 4 0,0 0 4 16,0 0-2-16,0 0-3 0,0 0-2 0,0 0 2 15,0 0-1-15,0 0 1 0,0 0-4 0,0 0 7 16,0 0-9-16,0 0 0 0,0 0 4 0,0 0 2 16,0 0-3-16,0 0-3 0,0 0-15 0,0 0 24 15,0 0-6-15,0 0 6 0,0 0-2 0,0 0-5 16,0 0 8-16,0 0-7 0,0 0 6 0,0 0 0 16,0 0-4-16,0 0-1 0,0 0 3 0,0 0 1 15,0 0 2-15,0 0-3 0,0 0-3 0,0 0-1 16,0 0 6-16,0 0-3 0,0 0 3 0,0 0-8 15,0 0 16-15,0 0-11 0,0 0 5 0,0 0 0 16,0 0-8-16,0 0-6 0,0 0-18 0,0 0-1 16,0 0-14-16,0 0-15 0,0 0-16 0,0 0-17 15,0 0-62-15,0 0-164 0,12-20 73 0</inkml:trace>
  <inkml:trace contextRef="#ctx0" brushRef="#br0" timeOffset="-150661.54">23839 5410 39 0,'0'0'39'0,"0"0"-3"0,0 0-3 0,4-7-7 0,-4 7-4 16,0 0 6-16,0 0-11 0,0 0 4 0,0 0-6 16,1-8 4-16,-1 8 3 0,0 0-7 0,0 0 3 15,0 0 1-15,0 0-3 0,0 0 0 0,0 0 1 16,0 0 1-16,0 0 0 0,0 0-5 0,0 0-9 16,0 0 11-16,0 0-1 0,0 0-2 0,0 0-7 15,0 0 9-15,0 0-3 0,0 0-2 0,0 0 0 16,0 0-9-16,0 0 5 0,0 0 2 0,0 0 0 15,0 0-3-15,0 0 6 0,0 0-4 0,0 0-8 16,0 0 0-16,0 0 7 0,0 0-1 0,0 0 1 16,0 0-9-16,0 0 7 0,0 0-12 0,0 0 10 15,0 0 1-15,0 0 1 0,0 0-2 0,0 0 7 16,0 0-1-16,0 0-1 0,12 13-6 0,-12-13-1 16,2 9 4-16,-1-3-1 0,-1-6 0 0,3 11 4 15,-2-6-1-15,1 5-5 0,0 0 9 0,1-1-6 16,-1 2-12-16,-2 1 9 0,3 1 5 0,0 2-1 15,-2 1 1-15,1 1-1 0,1 0-2 0,-1 1 1 16,0 1-1-16,1 0 1 0,0 1 4 0,0 5-2 16,-1 1 2-16,-2 0-2 0,1 2 6 0,1-1-2 15,-2 1-2-15,0 1 7 0,-2-3-6 0,0 2 4 16,1 1 3-16,-1 1-4 0,2-1-8 0,0 0 6 16,-2 0-9-16,2-4 7 0,1-1-3 0,-1-5 12 15,0 0-10-15,0 0 4 0,-1-2-5 0,1 1-4 0,0-1 0 16,0-4 1-16,0-1 5 0,0-1 3 15,-3 1 1-15,2-2-7 0,0 0 9 0,-1 0-8 16,1-2 4-16,0-2-2 0,-2 1 0 0,3-7-1 0,-2 10 1 16,2-10-3-16,-3 9 3 0,3-9 5 0,-2 5-3 15,2-5 10-15,0 0-1 0,-3 7 7 16,3-7 17-16,0 0-13 0,0 0 5 0,0 0 1 16,-3 6-3-16,3-6 3 0,0 0-3 0,0 0-1 0,0 0-8 15,0 0 14-15,0 0-12 0,0 0-1 0,0 0 0 16,0 0-3-16,0 0-5 0,0 0-2 0,0 0 11 15,0 0-17-15,-5 6 6 0,5-6-3 16,0 0-5-16,0 0 4 0,0 0-3 0,0 0 4 0,0 0-4 16,0 0 2-16,0 0-8 0,0 0 5 0,0 0-2 15,0 0-1-15,0 0-2 0,0 0-5 0,0 0-1 16,0 0 4-16,0 0-1 0,13 6 0 0,-5-4-3 16,-1-1 5-16,2 2-6 0,4 0 5 0,1 1 5 15,3 0-5-15,1 2-4 0,1 1 5 0,0 1 0 16,2-1 1-16,-2-1-5 0,-1 3 9 0,1-1-1 15,0 0-10-15,-2 1 2 0,-2 1 1 0,2-3 3 16,-3 3 2-16,-2-3-8 0,1 4 3 0,-4-2-6 16,-3-2 7-16,1 0 6 0,-2 4-9 0,-2-2 0 15,-2-3 1-15,-2 6-4 0,-1-3 1 0,-2 2 1 16,-5 1 1-16,-3 1 0 0,0 0-4 0,-4 1 5 16,-5 1 7-16,-1-1-2 0,3-1-3 0,-3-1 11 15,-3 1-9-15,2 2 3 0,6-4 1 0,-2-2 6 16,3 2-10-16,2 0 4 0,-3-3 1 0,3 2 3 15,2-3-5-15,2 0-3 0,2-1 9 0,1 0-4 0,3 0 1 16,0 0-6-16,4-6 2 0,1 13 7 16,3-5-6-16,3-2-3 0,2 1 2 0,2 0 2 15,7 4 1-15,6-1-2 0,2-1 1 0,1 2 0 16,-1-2-1-16,1 3-2 0,3-2 4 0,0-1-2 0,0 0-3 16,-3-1-3-16,-7 1 5 0,6-1-7 0,-10 2 1 15,3 0 2-15,-3-2 2 0,-4-2-2 16,1 4-6-16,-1-3 3 0,-5 0 0 0,-3 2-2 15,1-1 4-15,-1-1 0 0,-4 4-9 0,-2-1 9 0,-1 3-6 16,-5 0 2-16,-2 2 6 0,1-2-1 0,-5-1 5 16,0 2 1-16,0-2 3 0,-4 1 2 0,-2 5 5 15,3-4-14-15,3-3 11 0,-1 2-4 16,3-2 0-16,1 0-9 0,2 0 19 0,4 0-12 0,-2 0-3 16,1 1-1-16,2-3 4 0,2 1 1 0,2 1 1 15,0 0-9-15,1 0 2 0,5 0 1 0,1-1 1 16,2-1 0-16,1 0 3 0,6 0-7 0,1 1 14 15,1 0-9-15,4-4-1 0,-4 1 1 0,3-1-11 16,-2 0 8-16,1 1-7 0,-3-2 1 0,-1 0 0 16,-2-2-12-16,-1 3 13 0,-4-3-5 0,-2 1-2 15,1 2 0-15,0 0 0 0,-5-2 8 0,-1 0 0 16,-2-4 1-16,0 14-2 0,-2-6 1 0,-4 5 0 16,-3 2 7-16,-3-2-5 0,1 0-2 0,-1 0 4 15,1 2-11-15,-2 0 10 0,3-1 9 0,-1 0-8 16,-1-1-2-16,3-3 2 0,-5 5 3 0,5-3-6 15,1-2 2-15,2 1 2 0,0-4 2 0,-1 1-11 16,5 0-5-16,-2-2 24 0,0 1-12 0,4-7 1 16,-1 6 5-16,1-6-13 0,0 0 16 0,1 10-9 15,-1-10 0-15,0 0 1 0,3 7-4 0,-3-7 4 0,0 0-2 16,6 5 5-16,-6-5-18 0,0 0 20 16,0 0-12-16,10 0 12 0,-10 0-2 0,0 0-6 15,0 0 4-15,0 0 0 0,0 0-6 0,0 0 8 16,0 0-4-16,0 0 2 0,0 0 2 0,0 0-5 0,0 0-2 15,0 0 2-15,0 0 1 0,0 0-4 0,0 0 5 16,0 0-9-16,0 0 8 0,0 0-3 16,0 0 4-16,7 1 2 0,-7-1 1 0,0 0 0 15,-2 12-10-15,2-12 9 0,-1 12 1 0,1-12-9 0,0 13 11 16,0-6 1-16,1 1-1 0,1 3-6 0,-2 0-6 16,1 2 4-16,1 3 6 0,-2 1-8 0,2-2 4 15,-2 2 7-15,0-1-8 0,0 2 3 16,1 0-1-16,-1-3 2 0,0 2 1 0,1 0-1 0,0 2-3 15,1-1 5-15,0-1-3 0,0-1 1 0,-1 5-5 16,2 4 1-16,-3-6 1 0,2 5-2 0,-4 1 2 16,0-4 2-16,2 3 3 0,-1-3 4 0,0 3-12 15,-3 4 7-15,2-1-7 0,0 0 13 0,-3 3-9 16,1-2 0-16,0 0 2 0,0-1-1 0,1-3-7 16,-1 4 8-16,-1 0-3 0,2 0 4 0,-1-1 0 15,2 2 0-15,-2-2-5 0,-1 1 1 0,1 3-2 16,-1-2 7-16,1 1-4 0,-1-5 2 0,-1 1 1 15,-1 4-2-15,1-4-5 0,2-2 9 0,-1 4 1 16,-4-5-3-16,2 5 2 0,2-9-3 0,-2 5 4 16,0-5-6-16,0 4-6 0,-1 3 16 0,-1-1-13 15,1-6 0-15,3 5 5 0,-3-2-1 0,3-4-2 16,-1-1 16-16,0 2-18 0,-2 5 2 0,3-5-1 16,-2 0 7-16,3 0-8 0,-1 0 4 0,0 2-5 15,2 1 0-15,-1-2 6 0,0 5 0 0,1-6-7 16,-2 5 7-16,3-3-1 0,-1-2 5 0,-1 0-6 15,3 0-6-15,-2 2 9 0,1-2-3 0,-1 4-4 16,2 3 12-16,-2-7-12 0,1-1 4 0,1 7 0 16,1-6 8-16,-3-2-7 0,0 4 2 0,2-4-3 15,1 2 1-15,0-1-7 0,0 1 2 0,0 0 6 16,1-2 0-16,-2 7-5 0,2-7 2 0,-1 0 3 16,2-1-1-16,-2 1 1 0,1-5 2 0,-1 3-4 15,3-3 0-15,-2 4-1 0,0-6-5 0,-1 0 9 16,1 2 0-16,2-2-5 0,-2 0 3 0,1 1-4 0,-1-2 4 15,0 1 8-15,-1-10-6 0,1 13-3 16,1-7-3-16,-2 0 12 0,1 1-14 0,-1-7 6 16,1 9 0-16,-1-9-2 0,3 10-1 0,-3-10 1 0,0 7-2 15,0-7 8-15,0 0-3 0,0 0-3 0,1 8 2 16,-1-8-4-16,0 0 3 0,0 0 6 0,0 0-1 16,0 0-2-16,0 0 2 0,0 0 0 15,0 0 5-15,0 0-10 0,0 0 3 0,0 0 3 0,0 0-5 16,0 0 0-16,0 0 2 0,0 0-3 0,0 0 3 15,0 0-5-15,0 0 6 0,0 0-1 0,0 0-11 16,0 0-11-16,0 0-21 0,-4-36-18 0,4 36-8 16,0-16-21-16,0 9-31 0,0 7-89 0,-4-23-225 15,2 7 99-15</inkml:trace>
  <inkml:trace contextRef="#ctx0" brushRef="#br0" timeOffset="-133443.27">23516 7318 21 0,'0'0'40'0,"0"0"10"0,-7-5-1 16,7 5-4-16,0 0 6 0,-5-7-1 0,5 7-7 16,-5-3-9-16,5 3 8 0,0 0 4 0,0 0-4 15,-5-7-9-15,5 7 6 0,0 0-10 0,0 0 6 0,0 0-5 16,-3-7 2-16,3 7-5 0,0 0-3 15,0 0-5-15,0 0 2 0,0 0-7 0,0 0 3 16,0 0-3-16,0 0-2 0,0 0-4 0,0 0 1 16,0 0-7-16,0 0 9 0,0 0-5 0,0 0 0 0,-5 20-6 15,5-10 2-15,3-1-2 0,-3 4 3 0,4 1 0 16,-4 1-4-16,1 4 5 0,0-3 0 16,3 2-4-16,0 1 3 0,0 0-3 0,0-1-2 15,2 0-1-15,-2-1 5 0,1 0-1 0,-1-6-3 0,5 4 7 16,-3-5-5-16,2 0 2 0,1 3 4 0,-1-4-12 15,0-2 2-15,1 2-5 0,2-2 9 16,-1-1-5-16,1-5-1 0,1 5-3 0,-1-3 6 0,-2 1-10 16,2-2 0-16,0-1-3 0,0-2 11 0,1 3 5 15,-3-3-11-15,0 1 7 0,-9 0 0 0,11-1-7 16,-6-3 7-16,-5 4-1 0,9-5 1 0,-9 5-1 16,4-6 2-16,-4 6 0 0,2-9 6 0,-2 9-10 15,-7-10 8-15,3 3-12 0,-5-1 12 0,2 1 2 16,-1-2-6-16,-1 3 2 0,-1-3-4 0,0 2 5 15,-2-3 5-15,1 1 6 0,-4-1-8 0,4 1-3 16,0 0 11-16,-2-2 2 0,3 3-11 0,-2 0 8 16,3-1 8-16,2 2-3 0,-3 0-2 0,3-4 7 15,-1 4-6-15,-1-3 3 0,2 1-2 0,1 0-9 16,3 2 7-16,-1-3-8 0,-1 2 4 0,2-4-5 16,3 5 8-16,-1-2-14 0,1-1 11 0,2 1-9 15,2-1-1-15,3 0 1 0,-4 2 0 0,3 0 8 16,1 1-5-16,2 1 8 0,-3-1-11 0,5 0-3 15,-2 2 1-15,1 1-4 0,1 1 4 0,0-3 6 16,0 5-12-16,1-1 11 0,0 0-9 0,0 2 4 16,-2 1 5-16,0 2-3 0,2-2 4 0,-2 5 1 15,-1 1-7-15,0-2 0 0,-1 2-5 0,1 2 4 16,-2 2 5-16,-2-2-1 0,1 7-4 0,-1 0 2 16,0-2 4-16,-1 3-6 0,-1 1 4 0,1 1-1 15,-1 7 0-15,-1-10-3 0,0 4 5 0,-2 0-10 16,2 5-9-16,-3-6-3 0,1 1-14 0,0 6-9 15,-1-8-7-15,2 1-22 0,-1-3-52 0,0 1-134 16,0-4 59-16</inkml:trace>
  <inkml:trace contextRef="#ctx0" brushRef="#br0" timeOffset="-132992.59">23833 7729 42 0,'1'-13'58'0,"-1"4"-1"0,1 3-1 0,2-5-11 0,-1-1-8 15,1 2 1-15,0-1 11 0,-1 1-10 0,3 1-2 16,0 0-6-16,-1-2-3 0,1 2-5 0,0-1 0 16,-1 1-1-16,0 2-7 0,1 3 7 0,-2-1-4 15,-3 5-7-15,5-7 1 0,-5 7-1 0,2-6-1 16,-2 6-6-16,0 0 11 0,5-4-13 0,-5 4 3 16,0 0-6-16,0 0 2 0,11 8 4 0,-11-8 1 15,7 11-3-15,-3-5 6 0,-1 4-10 0,-1 3 1 16,0-2 3-16,0 5-4 0,1-3 7 0,-1 2-3 15,1 3-6-15,-1-1 8 0,1-2-6 0,1-3 6 16,-2-2-3-16,2 0-1 0,0-1 6 0,1-1-9 16,-1-3 5-16,0 0 2 0,3-3-9 0,0 0 6 15,-7-2 3-15,14-4-2 0,-4 2 2 0,5-7-9 16,1-3 4-16,0 3 0 0,2-3-18 0,3-6-13 16,0 1-8-16,1-1-75 0,-3 0-124 0,-3 2 55 15</inkml:trace>
  <inkml:trace contextRef="#ctx0" brushRef="#br0" timeOffset="-130625.06">23886 5359 14 0,'0'0'34'0,"0"0"2"0,0 0-5 0,0 0-4 15,0 0 1-15,0 0-6 0,0 0-1 0,0 0-1 16,0 0 0-16,5-6 2 0,-5 6-5 0,0 0 5 0,0 0-10 15,0 0 0-15,0 0 3 0,0 0-8 0,0 0 6 16,0 0 2-16,0 0-7 0,0 0 0 16,0 0-1-16,0 0-2 0,0 0 0 0,0 0-2 15,0 0 0-15,0 0-1 0,0 0-2 0,0 0 4 0,0 0 0 16,0 0-9-16,0 0 6 0,0 0-4 0,0 0-2 16,0 0 6-16,16 7 0 0,-16-7-1 15,5 5 2-15,-5-5-6 0,5 5 4 0,-5-5 4 16,6 3-3-16,-6-3 3 0,0 0-4 0,8 6 4 0,-8-6-5 15,7 4 3-15,-7-4-2 0,8 3 2 0,-3-1-4 16,-5-2 4-16,11 1-1 0,-11-1 1 0,10 2 1 16,-4-1-3-16,-6-1 1 0,11 3 1 0,-5-2-4 15,-6-1 0-15,13 4-3 0,-7-3 7 0,-1 1-1 16,3 0 1-16,3-1-1 0,-2 2-2 0,-1-2 2 16,4 2 1-16,0-2 0 0,-1 3 0 0,1-1-5 15,2-1 3-15,-2 0-1 0,2 0 1 0,-1 0 1 16,0 1 1-16,5 2-4 0,-2-1-1 0,-2-1 4 15,-1-2-2-15,0 1 3 0,3 4-6 0,1 0-2 16,1-2 6-16,0 1-1 0,-2 0 5 0,3 1-10 16,-2-2 10-16,1 2 1 0,0-2 0 0,0 4-8 15,-2-4 1-15,5 4 1 0,-2-2 8 0,-1 2-4 16,1-1-4-16,0-1 4 0,2 1-4 0,-1 2 5 16,8 2 0-16,2-2-2 0,-1 1 0 0,2-1 4 15,-1 1-3-15,2-1 0 0,1 1 2 0,1 0-2 16,2-2-3-16,-4 1-3 0,-1 3 4 0,3-3 0 15,-4 0-4-15,2-1 6 0,-1 2-1 0,-3-1 0 16,1 0-3-16,0-1 7 0,-1 1-4 0,-2 0-2 16,3-1 1-16,-4 2-4 0,-3-4 5 0,-3 1 1 15,8 2-5-15,-3 1 2 0,3-1 0 0,-7 0 4 16,7 1-3-16,-2 1 0 0,-9-3-1 0,6 1 4 16,-5-2-2-16,2 0 1 0,0 0-4 0,-4 0 1 15,3 1 4-15,-5-2-2 0,1-1-2 0,-1 1-3 16,-4-3-4-16,1 1 2 0,-4-1 6 0,1-1-4 15,-1 1 1-15,-6-3 4 0,9 6-2 0,-9-6 0 0,9 4 0 16,-9-4-2-16,5 4 1 0,-5-4 4 0,4 3-5 16,-4-3 0-16,0 0 6 0,0 0-3 15,6 4 2-15,-6-4 1 0,0 0-9 0,0 0 4 16,0 0 2-16,0 0-2 0,0 0 2 0,0 0 1 16,0 0-1-16,6 4 4 0,-6-4 0 0,0 0 1 0,0 0-9 15,0 0 2-15,0 0 1 0,0 0 3 0,0 0-2 16,0 0 2-16,0 0-3 0,0 0-2 15,0 0 2-15,0 0 2 0,0 0-5 0,0 0 1 16,0 0 4-16,0 0-4 0,0 0-1 0,0 0 1 0,0 0 6 16,6 3-4-16,-6-3-1 0,0 0-3 0,0 0 3 15,0 0-1-15,0 0-1 0,0 0 3 0,0 0-2 16,0 0 7-16,0 0-8 0,0 0 6 16,0 0-2-16,0 0-3 0,-4 12 5 0,4-12-3 15,0 0 4-15,-2 10-7 0,2-10 2 0,-3 5-3 0,3-5 9 16,-3 7-9-16,3-7 4 0,-1 10 8 0,1-10-7 15,-2 11 1-15,1-6-2 0,1-5 1 0,-2 12 1 16,0-7 3-16,2-5-3 0,-2 10-4 16,2-10 0-16,-1 10 2 0,1-10-4 0,-3 8 6 0,3-8-1 15,0 0-2-15,2 11 7 0,-2-11-7 0,0 0 1 16,-2 9-5-16,2-9 10 0,0 0-8 0,0 10 4 16,0-10-1-16,0 0 4 0,-1 5-6 0,1-5 0 15,0 0 9-15,-2 7-2 0,2-7 8 0,0 0 0 16,-2 10-4-16,2-10 0 0,0 0-1 0,0 7-2 15,0-7-1-15,0 0 2 0,-4 7-4 0,4-7 7 16,0 0-7-16,-1 7 1 0,1-7 0 0,-1 8 4 16,1-8-7-16,-3 7 8 0,3-7-5 15,-1 11-3-15,1-11-1 0,0 12 9 0,-2-5-6 0,0 1-2 16,2-8 3-16,0 12 2 0,0-3-2 0,0 1 1 16,0 0-4-16,0 0-1 0,0 1-2 0,0 1 4 15,0-1 1-15,0 1-2 0,0 1 2 0,0 2 0 16,2 3 6-16,-2 0-2 0,2 0-5 0,-2 0 1 15,0 0-1-15,1 1 3 0,2-1-2 0,-3 1 2 16,0 0-1-16,-3 1 4 0,3-2-6 0,3-1 1 16,-6 2-2-16,2-2 4 0,1 0-2 0,0 0 2 15,-2 1 1-15,2-2 0 0,-2 2 1 0,2-1-2 16,-2-5-2-16,4-1 6 0,-4 3-9 0,2-3 2 16,0 0-1-16,0 1 6 0,2-1-5 0,-4-1 4 15,2-1-5-15,0 0 2 0,-2-3-6 0,2-6 5 16,2 13-1-16,-2-7 8 0,0-6-8 0,0 9 2 15,0-9-3-15,2 7 4 0,-2-7-3 0,0 0 23 16,0 9 4-16,0-9 13 0,0 0-5 0,0 0 2 16,0 0 4-16,0 0-1 0,0 0-9 0,0 0 7 15,0 0-14-15,0 0-6 0,0 0-25 0,0 0-17 16,0 0-19-16,0 0-21 0,0 0-22 0,0-27-80 16,-2 17-179-16,-1 1 79 0</inkml:trace>
  <inkml:trace contextRef="#ctx0" brushRef="#br0" timeOffset="-120882.23">23982 5496 16 0,'0'0'25'16,"0"0"-5"-16,0 0 3 0,0 0-3 0,0 0 4 16,0 0-1-16,0 0 1 0,0 0-3 0,0 0 3 15,0 0-5-15,0 0-3 0,0 0-1 0,0 0 4 16,0 0-8-16,0 0 1 0,0 0-1 0,0 0 0 16,0 0 1-16,0 0-2 0,0 0 0 0,0 0 1 15,0 0 0-15,0 0-6 0,0 0 4 0,0 0-4 16,0 0-1-16,0 0 3 0,0 0-7 0,0 0 3 15,0 0 1-15,0 0 1 0,0 0-4 0,0 0 10 16,0 0 0-16,0 0-1 0,0 0-4 0,0 0-2 16,0 0 3-16,0 0-2 0,0 0 2 0,0 0-7 15,0 0 3-15,0 0 0 0,0 0 0 0,0 0-5 16,0 0 1-16,0 0 4 0,0 0-5 0,0 0 1 16,0 0 0-16,0 0 6 0,0 0-3 0,0 0-3 15,0 0 2-15,0 0 2 0,0 0-7 0,0 0 2 16,4 22-1-16,0-17 5 0,-2 1-2 0,4 2 2 15,-3 0-3-15,1 1-2 0,4 1 5 0,-2 0-7 16,-1 1 12-16,3-1-8 0,0 1 1 0,-1 4 0 16,1-2 0-16,1 0-3 0,1 0-1 0,-1 0 5 15,0 0 1-15,1 2-3 0,1-2 1 0,-2 0 3 16,3 1 1-16,-1 0 1 0,-1 1-3 0,1-2-3 16,-1 3 0-16,1 0-1 0,0 1 1 0,-1 0 3 15,6 5 4-15,-5 0-4 0,0 2 4 0,1 0-4 16,-1 2-2-16,-1-1 4 0,1 0 1 0,-2 3-3 15,-1 0-1-15,5-2 9 0,-3-2-8 0,-1 2 3 16,0-2 2-16,-2-1-7 0,5 2-2 0,-4-6 5 16,3 4 1-16,-2-7-2 0,1 2 5 0,4 4-3 15,-5-4 0-15,-1 0 1 0,5 4-4 0,0 0 2 16,-3-5-1-16,0 1 5 0,4 2-4 0,0 2 1 16,-4-5 1-16,3 5-3 0,-5-5 4 0,-1 3-3 15,1-2-4-15,-2-1 3 0,2 2-3 0,0-1 1 0,-3-1 1 16,0 2 4-16,2-2-5 0,-3-1 6 0,0 0-6 15,1 0 2-15,-2-4 3 0,0 1-5 16,0 0 5-16,1-2-5 0,-1 0 4 0,1-3 4 16,-2 1-5-16,-2 0 0 0,1-3-1 0,3 1-3 15,-4 0 0-15,3-1 1 0,-2 1 3 0,0-1-1 0,-1-6 2 16,4 11-6-16,-2-5 0 0,-2-6 1 0,2 9 4 16,-2-9-2-16,3 11 2 0,-3-11-4 15,1 10-3-15,1-5 4 0,1 0 3 0,-3-5-2 16,1 9 1-16,-1-9 0 0,4 8-2 0,-4-8 5 0,1 7 1 15,-1-7-10-15,0 0 8 0,2 7-6 0,-2-7-1 16,0 0 7-16,2 6-5 0,-2-6 8 0,0 0-8 16,0 0-4-16,0 0 4 0,4 5-5 15,-4-5 6-15,0 0 0 0,0 0-1 0,0 0 0 16,0 0 4-16,0 0-4 0,0 0 4 0,0 0-1 0,0 0 1 16,0 0-11-16,0 0 6 0,0 0 1 0,0 0-2 15,0 0 4-15,0 0-1 0,0 0-1 16,0 0-2-16,0 0 6 0,0 0-1 0,0 0-6 15,0 0 7-15,0 0-3 0,0 0 2 0,0 0 0 0,0 0-4 16,0 0 2-16,0 0 1 0,0 0-3 0,0 0 3 16,0 0 0-16,0 0 0 0,3 7 0 0,-3-7 1 15,0 0-4-15,0 0-3 0,0 0 10 16,1 5-5-16,-1-5-3 0,0 0 3 0,4 11 2 16,0-6-2-16,-4-5 8 0,8 6-3 0,-1 1-3 0,-5-1 4 15,6-1-6-15,0 3 2 0,-1-2 4 0,1 1-2 16,1 2-3-16,3-3-3 0,-5 1 0 0,2 0 7 15,3-1-2-15,-2 1 4 0,-2 0 10 16,2 0-19-16,-3-1 2 0,0-2-1 0,-1 1-2 0,-3 1 4 16,2-3-3-16,-5-3-1 0,9 7 1 0,-9-7 1 15,5 5-5-15,-5-5 7 0,3 7-1 0,-3-7 5 16,0 0-4-16,-7 10 3 0,7-10-1 0,-11 9 4 16,4-6 0-16,0 4-2 0,-2-1 0 0,-4-2 9 15,4 3-7-15,-2-3-2 0,0 3 11 0,0-3-9 16,-1 0 3-16,3 2 0 0,0-2-2 0,0 2-4 15,2-3 5-15,0 0-3 0,3 1-3 0,-1-1 0 16,5-3-5-16,-5 9 5 0,3-6 4 0,2-3 2 16,-3 8-5-16,3-8 3 0,0 0-5 15,4 12 1-15,0-5 1 0,3-5 1 0,-1 3-4 0,4-1-1 16,-1 1 5-16,0 1-7 0,-2-3 2 0,5 4 1 16,-2-4 2-16,-3 3 1 0,3-1-3 0,0 1 0 15,-6-2-4-15,1 3 8 0,-1-3-7 0,2 2 3 16,-3 0 2-16,0 0-7 0,-3-6 3 0,0 15 1 15,-2-8-2-15,-2 5 6 0,-2-2-4 0,-2 3-1 16,-2 1-5-16,-2 0 7 0,2 0 0 0,-3 2 1 16,-1-5-5-16,3 2 4 0,-1 2 1 0,-1-3 5 15,4-2-5-15,-1-1 1 0,4 2-7 0,1-2 1 16,-2 0 5-16,2-1 4 0,1 4-6 0,2-2 7 16,2-10-1-16,2 23-6 0,2-14-3 0,3 1 9 15,-1 1-1-15,1-1-3 0,5 3-3 0,1 0 3 16,1-3-2-16,-1 0 1 0,0 3 1 0,3-5 3 15,-2 4-7-15,-2-6 4 0,2 4 0 0,0 0-4 16,-5-2-3-16,1 0 4 0,0-2 3 0,-2 3 2 16,-1-1-7-16,-1 1 0 0,-1-2 1 0,-1-1-4 15,-2 1 11-15,-1-1-4 0,-1-6-4 0,-1 13 5 16,-1-5-4-16,-2 0 5 0,-1-1-11 0,0 1 4 16,-2-1 5-16,1 1 4 0,1 0-3 0,-3-1-1 15,2 0-4-15,-1 1 2 0,3-1 0 0,1 0 3 16,-1 1-7-16,-1 1 4 0,1-4 1 0,1 3-2 15,1 2 2-15,0 1 3 0,0 1 0 0,-1-1 2 16,2 2-2-16,1 1-3 0,-1 2-2 0,1 0 7 16,0 0-7-16,0 2 0 0,2 1 1 0,1-1 3 15,-3 1 0-15,2 0-4 0,-2 1 1 0,2 4 4 16,-1 1-4-16,0 0 3 0,1-3-2 0,-1 1 2 16,1 1-5-16,0 3 3 0,-2 0-1 0,2 1 3 15,2-1 0-15,-3 2-6 0,2-4 0 0,-1 4-1 16,0-3 6-16,-1 2-1 0,2-1 6 0,0-1 0 15,1 2-2-15,-2-1-6 0,0 0-2 0,2-2 7 16,2 3-5-16,-3-2 5 0,1 1 0 0,0 1-2 16,-2-4 4-16,2 1-6 0,1 1 2 0,-1 0-3 15,0-7 0-15,-2 6-1 0,2-7 3 0,0 9 1 16,0-2 3-16,-2-1 2 0,3 4-9 0,-3-1 9 16,2-1 5-16,-2-1-3 0,1 4-1 0,0-6 0 15,-1 3-9-15,0 0 5 0,-2 3-2 0,3-1 11 16,-3 1-6-16,0 0-1 0,1 2-1 0,0-2-2 0,-2 2-2 15,1-2 6-15,0 0-6 0,-1 0 2 0,1-1-7 16,-1 1 4-16,-2 0 4 0,3-2-4 16,-1-1 0-16,-1-1 2 0,-1-6-1 0,1 5 2 15,-1-3 1-15,-1-4-5 0,0 2-2 0,1-2 7 16,0 0-6-16,0-5 4 0,-2 5 1 0,2-5 1 0,1 1 0 16,-2-2-2-16,0 0 3 0,2-4-6 0,-1 3-1 15,3-10 20-15,-4 12-20 0,4-12 0 0,-2 11 0 16,2-11 3-16,-4 8-3 0,4-8 8 15,0 0-10-15,-3 10-2 0,3-10 7 0,0 0-4 16,0 0-2-16,0 0 5 0,0 0 4 0,0 0 1 0,0 0-4 16,-4 7 2-16,4-7-7 0,0 0-5 15,0 0-8-15,0 0-10 0,0 0-4 0,0 0-7 0,0 0-18 16,0 0-22-16,0-29-52 0,0 29-141 16,0 0 63-16</inkml:trace>
  <inkml:trace contextRef="#ctx0" brushRef="#br0" timeOffset="-119657.74">25780 8622 18 0,'0'0'76'16,"0"0"-7"-16,0 0-10 0,0 0-2 0,0 0-4 15,0 0-12-15,0 0 0 0,0 0-6 0,0 0-3 16,0-11-3-16,0 11-5 0,0 0-4 0,0 0-1 16,0 0-2-16,0 0-6 0,0 0 4 0,0 0-6 15,0 0 7-15,0 0-7 0,7 21 2 0,-7-21-2 16,2 10 3-16,-2-6-5 0,0-4-7 0,3 9 6 16,1-4-3-16,-1 2-5 0,-3-7 20 0,2 13-16 15,0-3 1-15,0-3 4 0,-1 5-1 0,2-2-4 16,-2 2-7-16,1-1 5 0,-2 5 0 0,2-3 2 15,-2 3 4-15,0-3-5 0,2 4 1 0,-2 1 0 16,0-2-4-16,-4 4-2 0,4-1 5 0,0 5 3 16,-2-3-6-16,-1 4 4 0,1-2 1 0,0 3-1 15,-2 0-4-15,4-1 4 0,-5 2 1 0,3 3-10 16,1-2 8-16,-1-1 5 0,0 1-6 0,2 0 2 16,0 2 0-16,2-1 3 0,-2-1-2 0,0-1-1 15,0 2 2-15,0-3-6 0,0 3-3 0,2-1 5 16,-1 0 7-16,-1-1-6 0,4 0-4 0,-1 0 9 0,-3 0 2 15,2-2-12-15,-2-1 6 0,2-5-2 16,-2 5 1-16,0-5 4 0,2 0-1 0,-2 0-6 0,0 0 11 16,1 0-14-16,0-2 10 0,-1 2-8 15,2-3 2-15,-4 0 2 0,4 0-2 0,-4 1 5 0,2-1 0 16,-1-3-9-16,0 2 8 0,1 0 2 0,-2 1-9 16,2-4 6-16,-2-1-5 0,0 1 9 0,0 0-6 15,2-2-6-15,-3 3 6 0,1-3 1 0,-1 2 0 16,3-2-4-16,-2-1 4 0,-2-1 3 0,1-1-16 15,3 0 6-15,-2-1 9 0,2-6 0 0,-6 9-4 16,6-9 0-16,-3 8 6 0,3-8-3 0,0 0-1 16,-4 4-17-16,4-4-22 0,0 0-23 0,0 0-53 15,-10-14-122-15,10 14 54 0</inkml:trace>
  <inkml:trace contextRef="#ctx0" brushRef="#br0" timeOffset="-117937.58">23881 5238 25 0,'0'0'50'0,"0"0"-13"0,0 0 0 15,0 0-3-15,0 0 4 0,0 0-16 0,0 0-1 16,0 0-9-16,0 0-3 0,0 0 2 0,0 0-1 16,0 0-6-16,0 0 4 0,0 0-3 0,-16 15 0 15,12-11-1-15,-3 5 6 0,0-2-6 0,0 3-3 16,1-1 4-16,-2-1-5 0,1 3 2 0,0-1 1 15,3 1-4-15,-1 0 4 0,1 1 1 0,2-2 3 16,-1 1-6-16,3-4-4 0,0 3 2 0,-1-2 2 16,2-1 2-16,2 2 6 0,-2-2-16 0,0-2 8 15,3 0-3-15,-4-5 5 0,7 9-6 0,-5-6-1 16,-2-3 11-16,7 7-3 0,-7-7-3 0,10 4 6 0,-5-2 1 16,-5-2 1-16,14 1 0 0,-14-1-3 15,14-4 3-15,-6 1-4 0,0 1 6 0,0 0-7 16,0-3 3-16,0 0-1 0,-3 0-1 0,0 0-2 15,1-1 0-15,-1 0 0 0,1 0-5 0,-1-2 6 0,0 0-1 16,-3 1-5-16,1-2 3 0,1 0-1 16,-2 3 1-16,-2 6 0 0,0-13 2 0,0 13 7 15,1-8 1-15,-1 8-4 0,0-7 1 0,0 7-1 16,-5-8 0-16,5 8-7 0,-8-7 5 0,8 7-4 16,-9-2 4-16,9 2 0 0,-12 2-5 0,12-2-3 15,-13 0 4-15,7 3-5 0,6-3 3 0,-12 5-3 16,6-2 5-16,2 2 2 0,-1 0-2 0,5-5-2 15,-6 6-1-15,6-6 7 0,-4 8-6 0,4-8 3 16,0 9-4-16,0-9-1 0,0 0-3 0,6 8 2 0,-1-5 3 16,-5-3 2-16,12 2-1 0,-6-1-3 0,-6-1-1 15,14-1 8-15,-2 1-9 0,-5 0 1 0,2-2 5 16,-1-1-2-16,-8 3 1 0,14-3-2 0,-9 2 4 16,-5 1-2-16,8-6-2 0,-4 2 2 0,-4 4 1 15,7-6-11-15,-7 6 9 0,3-8 1 0,-3 8-4 16,0 0 0-16,0-11 7 0,0 11-4 0,-6-7-3 15,6 7-8-15,-7-6 13 0,7 6 5 0,-9-6-9 16,4 5 5-16,5 1-3 0,-13-3 5 0,13 3-6 16,-7-2 5-16,7 2-7 0,0 0 10 0,-9-3-6 15,9 3-10-15,0 0 6 0,0 0 7 0,0 0-3 16,-7-2-3-16,7 2 3 0,0 0-3 0,0 0 3 16,0 0-7-16,0 0 3 0,0 0 2 0,0 0-6 15,0 0 4-15,0 0 0 0,0 0 4 0,0 0-12 16,0 0 2-16,0 0-6 0,0 0-1 0,0 0-5 15,0 0 5-15,0 0-6 0,0 0-6 0,0 0-22 16,-6 10-56-16,6-10 25 0</inkml:trace>
  <inkml:trace contextRef="#ctx0" brushRef="#br0" timeOffset="-114445.49">23978 5331 14 0,'0'0'11'0,"0"0"3"0,0 0-1 0,0 0-6 16,0 0-3-16,0 0 3 0,0 0-4 0,0 0 5 16,0 0-1-16,0 0-2 0,0 0-3 0,0 0-1 15,0 0 6-15,0 0-4 0,0 0-1 0,0 0 2 16,0 0-9-16,0 0 11 0,0 0-2 0,0 0-2 16,0 0 4-16,0 0-4 0,0 0-2 0,0 0-1 0,0 0-1 15,0 0 4-15,0 0 0 0,0 0-6 16,0 0 1-16,0 0 3 0,0 0 0 0,0 0 3 15,0 0 0-15,0 0 1 0,0 0-2 0,0 0 0 16,0 0-1-16,0 0 3 0,0 0 1 0,0 0-7 0,0 0 5 16,0 0-2-16,0 0 1 0,0 0-2 0,0 0 1 15,16 14-2-15,-16-14 3 0,0 0 0 16,0 0-1-16,0 0 2 0,0 0 0 0,0 0-2 16,14 0 7-16,-14 0-5 0,0 0 2 0,10 0-5 15,-10 0 6-15,0 0-1 0,12 0-1 0,-7 1 1 0,-5-1-1 16,11-1-4-16,-11 1 3 0,12 1 3 0,-6-1-9 15,-6 0 4-15,14 0 7 0,-6 1-8 16,-8-1 8-16,14 0-5 0,-7 1-2 0,2 1 1 16,-2-2-4-16,-7 0 6 0,20 0-3 0,-9 0 2 0,0 0-2 15,-1 0 4-15,2 0 0 0,0 1-8 0,3 1 4 16,-3-2 2-16,2 0 1 0,4 2-2 0,-1-2 3 16,3 1-5-16,2-2 3 0,-1 1-9 15,7 1 11-15,-11-1-4 0,3 0 4 0,0 1-1 0,8 1-2 16,-7-2 2-16,8 2 0 0,-3 1-5 0,3-3 3 15,-1-1-1-15,3 2 8 0,-2-1-3 0,3 1-2 16,0-1-1-16,1 0 6 0,3 0-8 0,-1 2 7 16,-1 0-6-16,5-2 4 0,-2 1-3 0,15-1 1 15,-14 2 4-15,12 2-8 0,-10-2 0 0,-2-1 0 16,17 1 6-16,-1 0-4 0,-16-1 4 0,14 1-3 16,-13 1 6-16,12-1 1 0,-1 3-6 0,-11-2 7 15,15-1 3-15,-3 3-7 0,1-3 2 0,-12 0-1 16,14 2-6-16,-2 0 2 0,2-2 5 0,-2 3-11 15,2-3 5-15,-3 2-1 0,-16-1 3 0,5 0-4 16,10-1-2-16,-10 2 2 0,10-1 8 0,-11 1-7 16,1-3-1-16,11 3 12 0,2-3-7 0,-15 3-1 15,15-3-6-15,-14 2 5 0,17 1-1 0,-6-2-5 16,-12 1 7-16,2-1 0 0,10 1-6 0,-11-2 1 16,1 2 11-16,-2 0-8 0,0-1-2 0,1 2 5 15,-3-3 3-15,1 0-4 0,1 1-2 0,-4 0 8 16,-1 0 0-16,-2-2-2 0,-3 0-5 0,-5 0 3 15,4-2-6-15,-10 4 6 0,3-4-2 0,-7 2-2 16,2-1 11-16,-3 1-7 0,-3-1-2 0,5 1-7 16,-5-3 2-16,-2 3 6 0,-7 0-5 0,16-3-1 15,-10 1 0-15,1 0 0 0,-7 2 8 0,11 0-5 16,-11 0 0-16,9-3-3 0,-9 3 7 0,7-2-2 16,-7 2-2-16,10-3-4 0,-10 3 0 0,6-3 6 15,-6 3-6-15,7-2 3 0,-7 2-1 0,9-3-8 16,-9 3 9-16,6-3-4 0,-6 3 5 0,0 0-2 15,0 0-6-15,9-2 3 0,-9 2 2 0,0 0 5 16,0 0-6-16,0 0 2 0,0 0 2 0,0 0-3 0,7-1 0 16,-7 1 3-16,0 0-4 0,0 0 10 15,0 0 2-15,0 0-5 0,0 0 5 0,0 0 9 16,0 0-5-16,0 0 1 0,0 0 9 0,0 0-5 16,0 0 3-16,0 0-1 0,0 0-5 0,0 0-1 15,0 0 2-15,0 0-2 0,0 0 4 0,0 0-11 0,0 0 3 16,0 0-5-16,0 0-2 0,0 0-7 15,0 0 7-15,0 0-4 0,0 0 2 0,0 0-3 16,0 0-1-16,0 0-3 0,7 7 4 0,-7-7 6 16,4 8-2-16,0-4-10 0,-4-4 12 0,6 5-10 15,-6-5 4-15,4 8-2 0,0-4 5 0,-4-4-2 0,5 6 8 16,-3-2-10-16,-2-4-2 0,6 6 8 16,-6-6-1-16,6 4-9 0,-6-4 13 0,4 4-9 15,-4-4-1-15,0 0 5 0,0 0 3 0,5 5 4 16,-5-5 21-16,0 0 8 0,0 0 4 0,0 0-12 0,10-9-10 15,-10 9-4-15,9-8 2 0,-1 3 2 0,-2-2-5 16,0 0-2-16,1-3-2 0,3 2-2 16,-1-2 3-16,-1 1-7 0,1-4 0 0,-1 3 3 15,2-3-3-15,-3 3-1 0,2 1-4 0,-4-2 3 0,1 4 1 16,1-2 1-16,-3 5-7 0,1-2 0 0,0 2 1 16,-1-2 2-16,-4 6 1 0,6-7-5 0,-6 7-6 15,7-6 5-15,-7 6-3 0,0 0-1 16,0 0 2-16,4-3-2 0,-4 3-2 0,0 0-2 0,5 16 6 15,-2-9-2-15,-1 3 4 0,0 2-1 0,-2 4 5 16,1 0-6-16,2 1 1 0,-2 1 6 0,1-1 0 16,2 0-1-16,-3 2 1 0,1-3-5 0,2 0 5 15,0 1-6-15,1-1 7 0,-2-1-2 0,1-4 2 16,1 1 0-16,-4-3 2 0,4-2-8 0,-5 3 7 16,4-5 3-16,-4-5-4 0,4 9-1 0,-4-9 8 15,2 5-3-15,-2-5 17 0,4 3 7 0,-4-3-13 16,0 0-8-16,0 0-2 0,19-11 4 0,-14 5-3 15,2-3-4-15,0-1-5 0,1-1 5 0,-1-3-1 16,5-1-2-16,-8 1 4 0,3-3-3 0,0 3 5 16,2 0-9-16,-7 1 0 0,4 3-4 0,-3-2 5 15,1 4 10-15,2-1-13 0,-5 3 1 0,1-1 0 16,-2 7-4-16,5-8 5 0,-5 8-9 0,3-8-5 16,-3 8-8-16,0 0 0 0,0 0 6 0,0 0 1 15,0 0-1-15,0 0 0 0,4 18 9 0,-4-7-1 16,0 0-7-16,2 4 8 0,-2 2-6 0,2-1 0 15,0 1 1-15,3 0 2 0,1 1-4 0,2-2 4 16,0-2-9-16,-1 2 1 0,4-5 4 0,-1 5 0 16,-2-7-5-16,5 2 9 0,-3-2-4 0,-2-2 7 15,2 0-1-15,1-1 4 0,0-2-6 0,0 0 8 16,0-2-7-16,1 0 6 0,1-3-20 0,-3 0 5 16,0-1 1-16,0 0 2 0,-3-3-3 0,-1-2 2 15,1 0 3-15,-1 0 4 0,-4-2 0 0,4 0-1 16,-4 1 0-16,-2 1 19 0,2-1-5 0,0-1 3 15,-2-1-7-15,0 10 10 0,0-13-3 0,0 13-3 16,-2-11-6-16,2 11 5 0,-2-9 1 0,2 9-8 16,-2-9 0-16,2 9 1 0,0 0-2 0,-3-7 7 15,3 7-4-15,0 0 1 0,0 0-2 0,0 0 4 16,0 0 0-16,0 0 6 0,0 0-13 0,0 0 9 16,0 0-4-16,0 0 1 0,0 0-3 0,32 12 1 15,-19-7 0-15,7 1 5 0,8 0-3 0,3 1-1 16,5 1 4-16,2-1-5 0,12 3 5 0,3 0-9 0,-4-1 4 15,4-2-6-15,-3 3-8 0,3-4 7 16,-2 3 1-16,1-2-6 0,2 2 1 0,-1-5-1 16,0 4 1-16,1-3 0 0,1 0-1 0,4 2-4 15,0-2 6-15,1 0 1 0,-3 0 10 0,-1-1-1 16,-3 1 1-16,-1 1-3 0,-13 0-8 0,-1-2 4 0,13 2 0 16,-15-2 4-16,-3 1 4 0,0-1-4 15,-2-1 4-15,-9 0-5 0,1 0 6 0,-4-2 3 16,-2 2-7-16,-2-1-2 0,-5-1 2 0,0 1 9 15,-2-2-8-15,-8 0 6 0,13 2 1 0,-13-2-7 0,7 2 9 16,-7-2 4-16,8 0 4 0,-8 0 3 0,0 0-4 16,0 0 1-16,0 0 4 0,0 0-1 15,0 0 0-15,0 0-12 0,0 0 10 0,0 0-5 16,0 0 7-16,0 0-8 0,0 0-15 0,0 0 12 16,0 0 10-16,0 0-9 0,0 0-11 0,0 0 11 0,0 0-3 15,0 0 0-15,0 0 7 0,0 0-5 0,0 0-5 16,0 0 4-16,0 0 0 0,-20-9 2 15,20 9 3-15,0 0-5 0,0 0-5 0,0 0 1 16,0 0-1-16,0 0-4 0,0 0 4 0,0 0 15 16,0 0-6-16,0 0-7 0,0 0-3 0,0 0 8 0,0 0-4 15,0 0-2-15,0 0 3 0,0 0 3 0,0 0-8 16,0 0-1-16,0 0-5 0,0 0 6 0,0 0 0 16,0 0 2-16,0 0 4 0,0 0-6 15,0 0 2-15,0 0-3 0,0 0 1 0,0 0 6 16,0 0-2-16,0 0 2 0,0 0 7 0,0 0-18 0,0 0 5 15,0 0 1-15,0 0-2 0,0 0 1 0,0 0-5 16,0 0 11-16,0 0-9 0,0 0 6 16,0 0-3-16,0 0-4 0,0 0 6 0,0 0-1 15,0 0-2-15,0 0 5 0,0 0-2 0,0 0-2 16,0 0 3-16,0 0-4 0,0 0 5 0,0 0-4 16,0 0 2-16,0 0 7 0,0 0-13 0,0 0 11 15,0 0-12-15,0 0 5 0,0 0-2 0,0 0 7 0,0 0-10 16,0 0 3-16,0 0-1 0,0 0 3 15,0 0 5-15,0 0-3 0,0 0-3 0,0 0-4 16,0 0-1-16,0 0 3 0,0 0 6 0,0 0-2 16,0 0 0-16,0 0 3 0,0 0-6 0,0 0 3 0,0 0-2 15,0 0 3-15,0 0-1 0,0 0 8 0,0 0-15 16,0 0 10-16,0 0-6 0,0 0 2 16,0 0 1-16,0 0 4 0,0 0-1 0,0 0 0 15,0 0-4-15,0 0 1 0,0 0-2 0,0 0 8 0,0 0-1 16,0 0 7-16,0 0 7 0,0 0-10 15,0 0 4-15,0 0 8 0,0 0-5 0,0 0-5 0,0 0-2 16,0 0 7-16,0 0-9 0,16-4 13 0,-16 4-11 16,0 0 4-16,0 0 1 0,0 0-9 15,0 0 3-15,0 0 10 0,0 0-1 0,0 0 0 0,0 0-9 16,0 0 3-16,0 0-2 0,0 0-5 16,0 0 4-16,0 0 7 0,0 0 3 0,0 0-1 15,0 0-6-15,5-4-1 0,-5 4 8 0,0 0-5 16,0 0-9-16,0 0 0 0,7-4 3 0,-7 4 5 15,0 0-4-15,0 0 0 0,0 0-3 0,0 0 6 0,0 0-10 16,5-4 2-16,-5 4-3 0,0 0 0 0,0 0 4 16,0 0 0-16,0 0 0 0,0 0-5 0,0 0 1 15,6-1 1-15,-6 1 1 0,0 0 1 0,0 0 8 16,0 0-12-16,0 0 0 0,0 0-8 16,0 0-1-16,0 0 10 0,0 0-2 0,0 0 5 0,0 0 1 15,0 0-7-15,0 0-2 0,0 0 3 0,0 0-2 16,0 0 7-16,0 0-9 0,0 0 6 0,0 0-6 15,0 0 3-15,0 0 6 0,0 0-5 0,0 0-4 16,0 0 8-16,0 0 0 0,0 0-6 0,0 0 19 16,0 0-15-16,0 0-1 0,0 0 1 0,0 0-2 15,0 0 2-15,0 0 2 0,0 0 2 0,0 0-6 16,0 0-2-16,0 0 8 0,12 0-4 0,-12 0 1 16,0 0 7-16,0 0-19 0,0 0 11 0,0 0 2 15,0 0 0-15,0 0-3 0,0 0 6 0,0 0-6 16,0 0-6-16,0 0 10 0,0 0 11 0,0 0-14 15,0 0 0-15,0 0 4 0,0 0-4 0,0 0-5 16,0 0 10-16,0 0-15 0,0 0 14 0,0 0 0 16,0 0-9-16,0 0 8 0,0 0 7 0,0 0-11 15,0 0 0-15,0 0 3 0,0 0-1 0,0 0 7 16,0 0-12-16,0 0 14 0,0 0-10 0,0 0 0 16,0 0-6-16,0 0 3 0,0 0-8 0,0 0 3 15,0 0-6-15,0 0 13 0,0 0 5 0,0 0-4 16,0 0-2-16,0 0 2 0,0 0-4 0,0 0-1 15,0 0 7-15,0 0-1 0,0 0-7 0,0 0 8 16,0 0-2-16,0 0 3 0,0 0-7 0,0 0 7 16,0 0-1-16,0 0-13 0,0 0 16 0,0 0-11 15,0 0 6-15,0 0-2 0,0 0 15 0,0 0 1 16,0 0-15-16,0 0-3 0,0 0 2 0,0 0-1 16,0 0 6-16,0 0-8 0,0 0 3 0,0 0 5 15,0 0-12-15,0 0 0 0,0 0 4 0,0 0-3 16,0 0-15-16,0 0-26 0,0 0-19 0,0 0-18 15,0 0-20-15,0 0-60 0,0 0-178 0,0 0 79 16</inkml:trace>
  <inkml:trace contextRef="#ctx0" brushRef="#br0" timeOffset="-113319.66">23946 4866 6 0,'7'-3'93'15,"-1"0"-7"-15,-1 0-9 0,-5 3-7 0,8-4-7 16,-8 4-11-16,6-6-9 0,-6 6 1 0,0 0-13 0,0 0 5 16,0 0-7-16,0 0-2 0,3 16-1 15,-6-7 0-15,-3 1-7 0,0-1-2 0,-3 5-5 16,-2 2 12-16,1 2-14 0,-4 6 13 0,-2-2-12 15,1 0 3-15,0 0-3 0,1 2-7 0,-2-3-3 0,3-6-6 16,0 2-7-16,1-3-6 0,3 0 3 16,3-5 4-16,-1-1 4 0,0-2-1 0,3 0 3 15,2-3 19-15,2-3-9 0,0 0 4 0,0 0-6 16,0 0 1-16,0 0-2 0,0 0 9 0,0 0-3 0,0-27 0 16,5 15-5-16,3-5-5 0,0-1 4 0,4-5-2 15,-1 0-4-15,3-2 6 0,-1 0-1 16,2 2 0-16,-2-1 1 0,3 0-5 0,-2 3 6 15,-4 5 9-15,1 5 11 0,1-3 13 0,-1 2-15 16,-2 4-1-16,-1-1-9 0,-1 2 4 0,-2 4-1 0,0-2-1 16,-5 5-12-16,7-5 9 0,-7 5 4 0,12 0-15 15,-12 0-1-15,15 7 2 0,-5-1-6 16,-2 1 9-16,1 5-5 0,-1 1 0 0,1 2 7 0,-3 3-6 16,3 0-1-16,-1 6 1 0,-1-1-2 15,-1 5 1-15,-3-2 3 0,0 1-4 0,1 0-4 0,-2-3-14 16,-1 1-16-16,2 0-3 0,-3-5-11 0,1-2-8 15,1-2-11-15,-1 1-52 0,-1-6-133 16,2 1 59-16</inkml:trace>
  <inkml:trace contextRef="#ctx0" brushRef="#br0" timeOffset="-113155.3">23967 5105 70 0,'54'2'63'0,"3"1"-22"16,4 0-16-16,3 3-20 0,28 2-17 0,-1-3-20 15,0 4-35-15,-25-4 15 0</inkml:trace>
  <inkml:trace contextRef="#ctx0" brushRef="#br0" timeOffset="-111943.62">30050 5376 20 0,'0'0'83'0,"0"0"-14"0,0 0-4 0,0 0-9 16,0 0-6-16,0 0-6 0,0 0 1 0,0 0-10 0,0 0 0 16,2 32-5-16,-3-20-7 0,0 0 2 15,0 1-2-15,-3 2-4 0,1 2 1 0,1-2-6 16,-1 1 5-16,1-5-5 0,0 2 6 0,1-4-8 15,-2 2 2-15,1-3-12 0,2 0 4 0,-3-1-4 16,3-7 2-16,-1 8 2 0,1-8 0 0,-3 8-5 0,3-8 5 16,0 0 2-16,-1 7 10 0,1-7-10 15,0 0 2-15,0 0-3 0,0 0 1 0,0 0 8 16,0 0-1-16,0 0-3 0,0-32 0 0,3 20-3 16,-3 1-2-16,2 0-9 0,1-7 15 0,1 3-13 15,-2-2 3-15,1-1-3 0,1 0 8 0,-3 0-4 0,4 3-4 16,-4-3 2-16,2 1-11 0,1 0 8 15,-3 2 0-15,0 1 2 0,2 3-1 0,-1 0 4 16,0-1-4-16,0 3 6 0,1-1-6 0,-1 2 0 16,1 1 3-16,2 2-8 0,-1 0 3 0,-4 5-3 0,9-7 5 15,-4 5-7-15,6 2 4 0,-2-2-3 16,2 4 1-16,1-2-5 0,-1 4 0 0,0-1-2 0,-1 2 11 16,2 2-8-16,-3 0 10 0,2 1-8 15,-2 1-7-15,-2 1 0 0,-1-1 9 0,-1 1 2 16,0 0-4-16,-4-1-7 0,-1 1 10 0,0-3 4 15,0-7-4-15,-3 13-12 0,-1-6 12 0,0-2 4 16,0 0-9-16,4-5 10 0,-7 10-12 0,4-5 1 16,3-5 6-16,-4 7-11 0,1-3 1 0,3-4 2 0,-2 12 4 15,2-12-1-15,2 13-2 0,2-4 5 16,-1 1-2-16,1 0 1 0,0 0 3 0,1 2-5 16,1 0 1-16,-1-1 16 0,2 0-18 0,-2 1-1 15,0-1 4-15,0 4-1 0,0-2 6 0,-4-1-2 16,1-1 1-16,-4 1 3 0,-2 0-16 0,-4 2 1 15,0-4-4-15,-6 2-9 0,-3 2-56 0,-7-2-91 16,3-3 40-16</inkml:trace>
  <inkml:trace contextRef="#ctx0" brushRef="#br0" timeOffset="-108744.28">29912 5881 14 0,'0'0'16'0,"0"0"9"0,0 0-4 0,0 0 2 15,0 0 4-15,0 0 3 0,0 0 4 0,0 0-10 16,0 0 1-16,0 0-2 0,9-3 3 0,-9 3-5 16,0 0-3-16,0 0-2 0,0 0 4 0,0 0-8 15,0 0-2-15,0 0 7 0,0 0-3 0,0 0-4 16,0 0-3-16,0 0 4 0,0 0 1 0,0 0-3 15,0 0 1-15,0 0-1 0,0 0 5 0,0 0-3 16,0 0 1-16,0 0-1 0,0 0 0 0,0 0-2 16,0 0 5-16,0 0-1 0,0 0-7 0,0 0 2 15,0 0 5-15,0 0-3 0,0 0-7 0,0 0 5 16,0 0 4-16,0 0-1 0,0 0 0 0,0 0 3 16,0 0-2-16,0 0-3 0,0 0 3 0,0 0-5 15,0 0 0-15,0 0 1 0,0 0 0 0,0 0 0 16,0 0 0-16,0 0-4 0,2-7 4 0,-2 7 5 15,0 0-5-15,0 0-6 0,0 0-1 0,0 0 7 16,5-4-1-16,-5 4-1 0,0 0-2 0,0 0-2 16,0 0-4-16,4-6 7 0,-4 6-2 0,0 0 2 15,0 0-2-15,0 0-5 0,0 0 0 0,0 0 1 16,0 0-3-16,4-5 3 0,-4 5-1 0,0 0-1 16,0 0 3-16,0 0 0 0,0 0 5 0,0 0-4 15,0 0 1-15,0 0-4 0,0 0 7 0,0 0-6 16,7-3 5-16,-7 3 3 0,0 0 7 0,0 0 0 15,0 0-8-15,0 0 1 0,0 0 1 0,0 0-2 16,0 0 3-16,0 0-3 0,0 0 13 0,0 0-13 16,0 0 6-16,0 0 0 0,0 0-2 0,0 0 3 15,0 0-7-15,0 0-3 0,0 0 2 0,0 0 7 16,0 0 1-16,0 0-12 0,0 0 7 0,0 0-8 16,0 0 12-16,0 0 2 0,0 0-10 0,0 0 3 15,0 0-16-15,0 0 14 0,0 0-4 0,0 0-3 16,0 0 5-16,0 0-2 0,0 0 2 0,0 0-1 15,0 0-5-15,0 0 1 0,0 0 9 0,0 0-11 16,0 0 7-16,0 0-2 0,0 0-2 0,0 0-12 16,0 0 12-16,0 0-3 0,0 0 0 0,0 0 4 15,0 0 8-15,0 0-9 0,0 0 0 0,0 0 3 16,0 0-7-16,0 0-1 0,0 0 4 0,0 0 4 16,-8 21-10-16,8-21 10 0,0 0-4 0,0 0 5 15,0 11-1-15,0-11 3 0,0 0-11 0,-1 10 8 16,1-10-5-16,-3 7 2 0,3-7 6 0,-3 9-1 15,3-9-9-15,-2 7 7 0,2-7 2 0,-3 7-2 16,3-7-7-16,-1 7 7 0,1-7-1 0,-1 8 4 16,1-8-5-16,0 0 1 0,-3 10 0 0,3-10-8 15,-2 9 10-15,2-9-7 0,0 0 8 0,-1 14-9 16,1-14 14-16,0 0-14 0,0 13 8 0,0-13-4 16,-3 10 4-16,3-10 0 0,-1 10-3 0,1-10 11 15,0 0-14-15,-2 14 0 0,2-14-2 0,-1 8 2 16,1-8 5-16,0 0 0 0,-1 16-1 0,1-16 3 15,-3 9-7-15,3-9-1 0,0 0 5 0,-2 11-4 16,2-11 6-16,0 0-3 0,0 0 4 0,-3 10-9 16,3-10 7-16,0 0-4 0,-3 9 6 0,3-9-7 15,0 0 7-15,0 0 1 0,-3 13-9 0,3-13 13 16,0 0-6-16,-3 9-11 0,3-9 4 0,-4 9 2 16,4-9 0-16,0 0-2 0,-5 15 4 0,3-10-1 15,2-5 3-15,-3 12 0 0,3-12-2 0,-4 13-7 16,2-5 12-16,2-8-5 0,-5 20-3 0,2-11 8 15,-2 1-8-15,2 2 7 0,0 2 4 0,0-1-4 16,0-1-1-16,0 3-8 0,0 2 7 0,-1-1-1 16,0-1-2-16,3 2 2 0,0 0 2 0,-3-1-3 15,2 1-9-15,-1 2 9 0,-1-2 10 0,1 1-2 16,2-2-8-16,-3 1 3 0,2 2 3 0,-2-2-4 16,0 2 15-16,-2-1-17 0,2 2 3 0,-1-1-6 15,0-3-1-15,-2 7 8 0,0-5 0 0,3 0-2 16,0-2-4-16,-1 0-1 0,1 1 2 0,-1 0-5 15,0-2 2-15,0 0 11 0,1 2 1 0,1-4-10 16,1-1-1-16,-1 0 2 0,-1-1 11 0,4-11 0 16,-5 23-12-16,1-14 3 0,4-9-9 0,-6 19 7 15,2-7 6-15,0-5-1 0,1 4-8 0,3-11-6 16,-4 21 3-16,-2-11 2 0,6-10 3 0,-1 15-8 16,1-15 13-16,-7 12-6 0,3-1 0 0,4-11 3 15,-8 17 5-15,4-9-1 0,4-8-4 0,-9 18 2 16,5-11 3-16,1 3-3 0,-2-2 0 0,1 1 8 15,0-1-17-15,1 2 9 0,1 1-4 0,-2-2 1 16,1 1-4-16,-2-1 2 0,3 3 6 0,-3-1-6 16,2 0 14-16,-1 0-14 0,-1 5 5 0,1-3-3 15,0 2 1-15,3-2-3 0,-4-2-3 0,1 5 5 16,3-5 1-16,-2 0-2 0,0 2 7 0,0-2-4 16,0 1-4-16,1 1 7 0,-2-2-10 0,-1-1 8 15,1 1-2-15,3-1-9 0,-2-1 15 0,1 1-3 16,-1 0 8-16,3-10-13 0,-2 18 5 0,2-18-6 15,-3 11 7-15,3-11-9 0,-3 11 8 0,3-11 2 16,-2 10-4-16,2-10 2 0,-4 8-1 0,4-8-2 16,0 0 2-16,0 0 2 0,0 0 2 0,-1 12-6 15,1-12 16-15,0 0-7 0,0 0-14 0,0 0 7 16,0 0 4-16,0 0-11 0,0 0 2 0,0 0 3 16,0 0-5-16,0 0 12 0,0 0-7 0,0 0-4 15,0 0 3-15,0 0 2 0,0 0 13 0,0 0-20 16,0 0 10-16,0 0-6 0,0 0-5 0,0 0 13 15,0 0-2-15,0 0 1 0,0 0-6 0,0 0 0 16,0 0 4-16,0 0 3 0,0 0-9 0,0 0 4 16,0 0 3-16,0 0-5 0,0 0-11 0,0 0 16 15,0 0-4-15,0 0-1 0,0 0 3 0,0 0 0 16,0 0-1-16,0 0 0 0,0 0-4 0,0 0 7 16,0 0-1-16,0 0-4 0,0 0-1 0,0 0 1 15,0 0-1-15,0 0 5 0,0 0-8 0,0 0 10 16,0 0-3-16,0 0 1 0,0 0-2 0,0 0 8 15,0 0-3-15,0 0-5 0,0 0 2 0,0 0 1 16,0 0-2-16,0 0 4 0,0 0 0 0,0 0 3 16,0 0-10-16,0 0 5 0,0 0 3 0,0 0 5 15,0 0-2-15,0 0-4 0,0 0 6 0,0 0-12 16,0 0-1-16,0 0 4 0,0 0-3 0,0 0-5 16,0 0 2-16,0 0-3 0,0 0 6 0,0 0-7 15,0 0 4-15,0 0 6 0,0 0-10 0,0 0 10 16,0 0-3-16,0 0 11 0,0 0-15 0,0 0 14 15,0 0-6-15,0 0-4 0,0 0 4 0,0 0-6 16,0 0-5-16,0 0 9 0,0 0 4 0,0 0-7 16,0 0-3-16,0 0 5 0,0 0-9 0,0 0 7 15,0 0 1-15,0 0-6 0,0 0 12 0,0 0-3 16,0 0 8-16,0 0-11 0,0 0-5 0,0 0 1 16,0 0 1-16,0 0 4 0,0 0-2 0,0 0-1 15,0 0 2-15,0 0 1 0,0 0 1 0,0 0-7 16,0 0 3-16,0 0 6 0,0 0 0 0,0 0-5 15,0 0-1-15,0 0 3 0,0 0-2 0,0 0 1 16,0 0-1-16,0 0 4 0,0 0-7 0,0 0 15 16,0 0-8-16,0 0 3 0,0 0-9 0,0 0-1 15,0 0 8-15,0 0-8 0,0 0 1 0,0 0 4 16,0 0-2-16,0 0-2 0,0 0 5 0,0 0-11 16,0 0 7-16,0 0 1 0,0 0 2 0,0 0 14 15,0 0-5-15,0 0-9 0,0 0 1 0,0 0 14 16,0 0-12-16,0 0-6 0,0 0-2 0,0 0 17 15,0 0-10-15,0 0-2 0,0 0-16 0,0 0 6 16,0 0 7-16,0 0 2 0,0 0 2 0,0 0-1 16,0 0 2-16,0 0-5 0,0 0-2 0,0 0 0 15,0 0 11-15,0 0-7 0,0 0 1 0,0 0 2 16,0 0 2-16,0 0-9 0,0 0-1 0,0 0-2 16,0 0 12-16,0 0-2 0,0 0 1 0,0 0-4 15,0 0-1-15,0 0 1 0,0 0 9 0,0 0 3 16,0 0-10-16,0 0 6 0,0 0-11 0,0 0-8 15,0 0 14-15,0 0-3 0,0 0-3 0,0 0 7 16,0 0-12-16,0 0 2 0,0 0 8 0,0 0-8 16,0 0 4-16,0 0-1 0,0 0-3 0,0 0 6 15,0 0-4-15,0 0-2 0,0 0-1 0,0 0 10 16,0 0-12-16,0 0 6 0,0 0 6 0,0 0-4 16,0 0 13-16,0 0-13 0,0 0-2 0,0 0 3 15,0 0-1-15,0 0 1 0,0 0-4 0,0 0-6 16,0 0 7-16,0 0 0 0,0 0 5 0,0 0-2 15,0 0-6-15,0 0 3 0,0 0 3 0,0 0-7 16,0 0 7-16,-19-5 0 0,19 5-3 0,0 0-2 16,-16 2 9-16,16-2-1 0,-12 2-2 0,12-2 0 15,-12 0 1-15,12 0-4 0,0 0 4 0,-22-1-5 16,22 1 8-16,-14 0-3 0,14 0 0 0,-11-1 3 16,11 1-2-16,0 0-9 0,0 0 2 0,-16 1 0 15,16-1 3-15,0 0 1 0,0 0-2 0,0 0 2 0,-10 1-2 16,10-1 0-16,0 0 3 0,0 0-8 15,0 0-2-15,0 0-8 0,0 0 6 0,32 24-4 16,-19-17-8-16,2 1-4 0,3-4-6 0,0 4-4 16,0 0 6-16,2 0-11 0,-4-2 10 0,2 4-5 15,-2-3 0-15,3 2 12 0,-4 0 2 0,0-2 15 16,-2 4-15-16,-2-4-2 0,-2 1 4 0,-9-8-2 16,10 13 2-16,-5-6 5 0,-5-7-7 0,7 11 3 15,-7-11 6-15,0 0-8 0,-14 17 13 0,14-17-1 16,-17 11 17-16,6-6 10 0,-1 1-8 0,-4 1 4 15,-3-1 6-15,2 2 5 0,0-2-7 0,-1 0-1 16,3 0-4-16,-2 1-1 0,2 1-2 0,-2-1 6 16,6 0-4-16,-1 1 3 0,2 0 1 0,1 1-10 15,-1 0 8-15,2 1 1 0,3 1-19 0,-1-1 5 16,2 3 2-16,0-2 8 0,2 6-8 0,2-1 9 16,2 4-8-16,2-4 2 0,0 0-2 0,5 3 4 15,-2-1-4-15,2 0-7 0,1-1-2 0,2 5 7 16,1 0-7-16,2 1-3 0,-5-7-7 0,6 4 1 15,-2 1-5-15,-2-5 4 0,0 1 0 0,-1-3-5 16,-2 4 8-16,-2-2 2 0,1 1-4 0,-1 2-2 16,-4-2 8-16,-2 1 1 0,-2-2 5 0,-1 2-3 15,-3 1-4-15,0-2 10 0,-2-1-8 0,-8 6 1 16,3-6 7-16,-4 3 6 0,2-2 5 0,-5 4 9 16,3 0-3-16,-5 1 2 0,7-9 4 0,-6 10-1 15,2-4-14-15,-1 1 23 0,-1 1-5 0,2-2-12 16,1 1 9-16,0-1-5 0,0 1 7 0,2 2-4 15,2-6-5-15,3 0-2 0,0 1 6 0,1-1-9 16,0 1 8-16,1-2-5 0,2 0-3 0,-2 1 1 16,4-5-10-16,3 1 0 0,-2-1 7 0,3-11 5 15,-3 20-11-15,1-11 7 0,2-9-9 0,0 16-11 16,0-16-13-16,0 0-12 0,0 0-2 0,5 13-15 16,-5-13-26-16,0 0-66 0,0 0-154 0,0 0 69 15</inkml:trace>
  <inkml:trace contextRef="#ctx0" brushRef="#br0" timeOffset="-108134.58">30095 7582 67 0,'0'0'113'0,"0"0"-1"0,1-8-20 16,-1 8-23-16,0 0 2 0,0 0-9 0,0 0-5 15,0 0-11-15,0 0-2 0,0 0 0 0,0 0-13 16,0 0 2-16,-10 31-3 0,6-21-11 0,-3 10 11 16,0 2-11-16,0-1-2 0,0 7 0 0,-1-2 13 15,-1 2-24-15,1 2 7 0,3-1-10 0,-1-2 0 16,1 0-15-16,1-3 1 0,0-4-2 0,2 0-5 15,0-5 4-15,2 0-8 0,0-4 7 0,3-2-1 16,-2-3 8-16,2 1-12 0,3-4 7 0,-6-3 2 16,13 1 6-16,-13-1-5 0,18-9 5 0,-8 3-5 15,2-5 3-15,1-2-4 0,-1-2 0 0,5-7 9 16,-7 7-1-16,4-8 6 0,-4 7-4 0,-1-2-2 16,0 2 15-16,1 1 8 0,-3 0-17 0,-2 4 12 15,0 0-5-15,-1 2 3 0,0 0 5 0,-1 3-1 16,-3 6 0-16,5-10-3 0,-3 7 2 0,-2 3-11 15,4-6-1-15,-4 6-4 0,0 0 3 0,0 0 1 16,0 0 0-16,0 0-1 0,0 0-11 0,1 28 9 16,-2-17 4-16,-2 8 3 0,0 3-11 0,-2 5-7 15,0-1-7-15,2 2-12 0,-3-1-5 0,1 0-12 16,1-1-21-16,-2 2-61 0,1-3-139 0,-1-1 61 0</inkml:trace>
  <inkml:trace contextRef="#ctx0" brushRef="#br0" timeOffset="-107803.75">30481 7751 70 0,'9'0'87'0,"2"3"-11"0,2 1-7 0,-4 2 5 16,1 3-25-16,4 2 4 0,-2 4-15 0,-2-1 3 16,1 9-6-16,-3-4-2 0,-2 6-5 0,3 6-9 15,-5-3 8-15,0 3-12 0,-3 1 6 0,-1-2-7 0,-1 1 5 16,-2 1-2-16,-2-2-1 0,-2 2-1 16,3-6-6-16,0 1 6 0,0-8-15 0,-1 1 15 15,0-5-8-15,1-2 1 0,4-4-4 0,-1 0 10 16,3-3-15-16,3 0 13 0,2 0 1 0,3-3-8 15,4-3 4-15,8 0-14 0,4-3-12 0,3 0-11 16,3-4-18-16,0 0-13 0,5-2-70 0,-4 0-139 16,1-1 61-16</inkml:trace>
  <inkml:trace contextRef="#ctx0" brushRef="#br0" timeOffset="-105699.73">29203 8974 23 0,'5'-5'27'0,"-5"5"-4"0,6-8 2 16,-2 5 9-16,-4 3-9 0,5-8 3 0,-1 3 6 16,-4 5-5-16,6-8-4 0,-2 4-3 0,-4 4 2 15,8-8 8-15,-6 3-3 0,-2 5 4 0,4-9 7 16,-4 9 5-16,4-5-9 0,-1 0-5 0,-3 5-5 15,2-9-2-15,-2 9 0 0,1-7-4 0,-1 7 4 16,0 0-1-16,6-10 4 0,-6 10 0 0,2-6 2 16,-2 6-1-16,0 0-4 0,0 0-4 0,1-6-1 15,-1 6-7-15,0 0 8 0,0 0-3 0,0 0-2 16,0 0-8-16,0 0 1 0,0 0-7 0,0 0 1 16,0 0-2-16,0 0 7 0,0 0 1 0,0 0-5 15,-12 15-1-15,5-6 7 0,1 1-9 0,-4 3 3 16,-1 0-4-16,0 3 4 0,-5 6-2 0,1 0 1 15,1 0 0-15,0 1-2 0,-4 3 16 0,0-3-14 16,3 3 1-16,-4 0 2 0,1 3 0 0,-4 0 6 16,2-1-13-16,-1 2-3 0,3 0 7 0,-1 1 1 0,-5 10-4 15,3-11-1-15,0 0 8 0,-5 9-1 16,8-8-6-16,-7 9 3 0,9-11-12 0,-2 0 17 16,2 1-4-16,-2 0-6 0,0 0 0 0,0-1 11 15,2 1-14-15,3 0 8 0,-1 1 1 0,1-1-2 16,-2-1-6-16,3 0 8 0,-1-1 4 0,2 2-7 0,2-2-2 15,-1 3 7-15,1-6-7 0,-2 5 7 0,5-1-2 16,-3 1 3-16,0-1-4 0,0 1 0 16,-2 3-11-16,3-3 17 0,-1-1-7 0,3 1-5 15,-6-3 1-15,3 2 1 0,0-5-1 0,-1 3 3 0,1-1-3 16,0-2 0-16,0-1 0 0,0 2-2 0,2-8 6 16,-2-1 8-16,2-2-15 0,-3 1 0 0,4-5-1 15,-1 2 2-15,-1 1-6 0,1-5-4 16,0 0-7-16,3-1-4 0,-3-2-10 0,1-1-15 0,-2-1-19 15,8-3-65-15,-13 1-145 0,13-1 65 0</inkml:trace>
  <inkml:trace contextRef="#ctx0" brushRef="#br0" timeOffset="-104240.29">22573 9481 13 0,'0'0'40'0,"0"0"-9"0,0 0-6 0,0 0 3 16,0 0-4-16,0 0-5 0,0 0-2 0,0 0-1 16,0 0-1-16,0 0-1 0,0 0 0 0,0 0 0 15,0 0-3-15,7 20 2 0,-4-15-10 0,1 2 6 16,1 2-2-16,0-2 1 0,0 5-9 0,1-2 10 0,3 4 1 15,0 3 7-15,1 0-3 0,6 5-2 16,-2-1-4-16,0 4 2 0,1-2 1 0,-1 1 0 16,4 3 0-16,1 1 1 0,3 2-1 0,0-2-3 15,6 9 8-15,1 6-9 0,1-1-2 0,-2-3 4 0,0-1-3 16,1 4-1-16,1 0 6 0,-2-1-8 16,5 2 0-16,-2-4 2 0,-1 2-4 0,2-3 2 15,2 1 2-15,-1 0 1 0,1-1-1 0,0-1-16 0,0 1 15 16,2-1-5-16,0 0 4 0,-3 1-6 0,3-4 8 15,-12-6-5-15,13 6 0 0,-13-6 6 0,2-2-4 16,11 9-2-16,-10-11 0 0,1-2 0 16,-1 3-5-16,-2-3 2 0,-1-2 1 0,-4-2-4 0,0-1 0 15,-3-7 1-15,-3 0-5 0,1 0 8 0,2-3 0 16,-7-1-1-16,1-1-3 0,0-1 5 0,-1-3-10 16,3 1-11-16,-4-1-20 0,-2-1-31 0,-7 0-77 15,13-3 34-15</inkml:trace>
  <inkml:trace contextRef="#ctx0" brushRef="#br0" timeOffset="-103403.17">24038 10082 60 0,'0'-9'75'0,"0"9"-3"0,2-9-6 0,-2 9-3 16,1-8 14-16,-1 8-12 0,0 0-5 0,0-10 1 15,0 10-7-15,0 0-9 0,0 0 5 0,1-7-9 16,-1 7-10-16,0 0-1 0,0 0-4 0,0 0-1 16,0 0-9-16,0 0-1 0,0 0 1 0,0 0-2 15,0 0-11-15,0 0 14 0,0 0-11 0,8 29-1 16,-8-16 4-16,1 2-1 0,1 6-7 0,-1 4 8 15,0 4-8-15,-1 3 2 0,-1 0 8 0,0 1-4 16,-1 2 1-16,1-2-5 0,-2 15-12 0,2-14 12 16,-2 2-6-16,2 0 3 0,-3 9-1 0,2-11-3 15,-4 12-11-15,2-12-1 0,0 1 4 0,0-2-6 16,-2-1 0-16,-2 0 3 0,3-2-3 0,-3-1 8 16,0 0-9-16,-2 1-3 0,1-3 1 0,-1-2 2 15,-1-1 2-15,2-7 0 0,1 0 6 0,-1-1 0 16,0-2-5-16,0 0 9 0,1-5-4 0,1 1 4 0,-3-1-1 15,2-2 1-15,1 0 3 0,-3-1 1 16,1 0-1-16,3-2 2 0,0 1 2 0,-1-3-2 16,0 2 6-16,0-2 0 0,2 2 2 0,5-4 8 15,-8 4-5-15,8-4-2 0,-8 1 2 0,8-1-3 0,0 0 4 16,-7 4-11-16,7-4 0 0,0 0 1 0,0 0 4 16,0 0-1-16,-9 3 0 0,9-3 6 0,0 0-8 15,0 0 2-15,0 0-9 0,0 0 10 0,0 0-7 16,0 0 3-16,0 0 0 0,0 0 4 0,0 0-3 15,0 0 1-15,0 0-4 0,-13-5 4 0,13 5-4 16,0 0 2-16,-6-5-2 0,6 5-4 16,-4-4 2-16,4 4-6 0,0 0-6 0,-6-9-10 0,0 5-13 15,3-2-77-15,-4 0-126 0,2-1 55 0</inkml:trace>
  <inkml:trace contextRef="#ctx0" brushRef="#br0" timeOffset="-102492.22">24970 9929 61 0,'0'0'88'0,"0"0"-1"15,2-10-10-15,-2 10-11 0,2-6 0 0,-2 6 5 16,0 0-17-16,1-9 6 0,-1 9-3 0,0 0-7 16,0 0-20-16,0-8 16 0,0 8-12 0,0 0-3 15,0 0-8-15,0 0-3 0,0 0 2 0,0 0-13 16,0 0-1-16,0 0 10 0,0 0-7 0,0 0 1 0,0 0 4 16,0 0-15-16,-20 20-6 0,12-8 12 0,-5 3-4 15,-1 9 7-15,-4-1-5 0,2 1 2 16,-4 1-8-16,0 1-2 0,-2 3-2 0,-6 8 10 0,5-9-5 15,-7 12 4-15,-2-3-4 0,9-11-7 0,-9 12 0 16,9-11 9-16,-2 0-7 0,0 0 1 0,1-1 3 16,-12 7 2-16,10-6-6 0,2 0 8 0,0-3-1 15,-10 9-2-15,7-7 0 0,0 1-2 0,-2-2-3 16,3 0 7-16,-9 8 5 0,10-9-8 0,-1 0 6 16,0-1 1-16,0 0-2 0,-1 1-16 0,0 0 7 15,0-1-2-15,-1 0 4 0,0-1-2 0,1-2 5 16,3-1-6-16,-2 0-3 0,1-1 5 0,2 0 0 15,-3-4-5-15,4 1 9 0,-2-3 1 0,7-1-12 16,-2-1 2-16,-1-4 7 0,1 0-8 0,1 1 10 16,-1-1-8-16,3-2 4 0,2-1-3 0,1 0 1 15,3-1 3-15,0 0-2 0,0 0 5 0,2-2 2 16,8 0-3-16,-13 0-7 0,13 0-11 0,0 0-9 0,-11-4-34 16,11 4-13-16,0 0-46 0,2-12-129 0,-2 12 57 15</inkml:trace>
  <inkml:trace contextRef="#ctx0" brushRef="#br0" timeOffset="-101443.55">25906 10065 12 0,'0'0'38'0,"0"0"-4"0,0 0-5 16,6-3 1-16,-6 3-7 0,0 0-2 0,0 0-6 16,0 0-1-16,0 0 6 0,0 0-4 0,0 0-7 15,0 0 1-15,0 0 0 0,3 15-4 0,-3-15 2 16,0 0 1-16,-13 17-1 0,6-10-1 0,-2 1-4 15,-2 5 1-15,-3-2 4 0,-6 6-2 0,-2 1 0 16,0-1-3-16,-3 5-2 0,-2-3 0 0,-2 7 5 0,-10 3 8 16,8-6-11-16,-10 6-1 0,-2 2-1 0,1-3 10 15,-3 0-13-15,-2-2 5 0,1 3-1 16,2-1-1-16,1 1 4 0,-3-4-9 0,2 0 9 0,2-2-1 16,-3 1 1-16,10-7 1 0,-8 8 3 0,0-2-5 15,11-6 7-15,-4 1 6 0,3 0-6 0,-1-1 2 16,0 1-4-16,1-3 2 0,1 2-6 0,-1 2 1 15,-2-2 8-15,3-2-6 0,0 1-2 0,-1 0-2 16,2 0 1-16,1 0 3 0,-1-2-3 0,0 2 1 16,2 0 7-16,-2-5-8 0,4 4-3 0,0-3 6 15,-2 1-10-15,3 0 6 0,0-3 0 0,2 0-2 16,3-1-2-16,1-2 3 0,1-1-1 0,-3 0-2 16,2 1 1-16,0-4-1 0,2 1 6 0,-2-1-1 15,3 0-2-15,3-3 0 0,2 0-5 0,0 0 2 16,-1 0-3-16,4-2 4 0,3 0-13 0,-3-1-13 15,4-3-7-15,1 2-18 0,4 4-34 0,-6-15-90 16,6 2 39-16</inkml:trace>
  <inkml:trace contextRef="#ctx0" brushRef="#br0" timeOffset="-99823.58">28419 10656 29 0,'-11'2'29'0,"-2"0"-3"0,0-2-1 0,1 2 1 0,-1 0-1 16,-1-1-4-16,-3-1-1 0,-1 3 1 0,0 1-4 15,-5-3-2-15,4 3 0 0,-2-2 2 0,-6 3-8 16,-1-2-1-16,-1 4 7 0,-2-4-4 0,0 1 3 16,-3 3-4-16,0-1 2 0,-2 1 4 15,2 0-8-15,0 1 5 0,-1-2-2 0,-1-1-1 0,-2 2 2 16,-11 2-4-16,10-3 2 0,-13 0 7 0,15 1-9 16,-14-1 13-16,11 0-5 0,-11-3 3 0,12 0-1 15,-12 4 7-15,-1-3-4 0,0 1-2 0,12-3 0 16,-16 4-1-16,0-1 2 0,2-1-8 0,3 2 3 15,-1-2 4-15,0 4-13 0,-1-2 2 0,1-1-2 16,-1 0 0-16,-1-1 0 0,1 0-2 0,-1 2 3 16,0-1-5-16,3-1-4 0,-7-1 4 0,3 1-8 15,-1 2-1-15,2-4 3 0,1 0 3 0,-3-1 2 16,1 1-2-16,1-2-1 0,-2 0 0 0,5 0 1 16,1 2-4-16,-4 0 3 0,3-2 6 0,12 0-6 15,-14-2-3-15,14 2 2 0,3 0 6 0,-15-2-1 0,14 2-7 16,-3-2 9-16,-12 1-3 0,15-1 5 15,0 2-4-15,-2 0-1 0,2-1-1 0,-1 1 2 16,1-3 0-16,2 2-4 0,0-2 3 0,0 3-1 16,2 0 0-16,-3-1-1 0,7 0 6 0,-1 0 1 15,1 1-1-15,1-1-8 0,7 1 4 0,0 0-2 0,0 0 5 16,4 0-1-16,-4 0 3 0,4 2-7 16,1-2 8-16,3 1 1 0,0-1-10 0,-1 0 3 15,1 1-1-15,-1-1-5 0,1 0-1 0,1 2 13 0,-1-1-5 16,3-1-3-16,-2 0 5 0,1 1-4 0,-2 1 0 15,3-2 1-15,-1 1 1 0,1-1-7 0,0 0 2 16,1 0 5-16,-4 1 0 0,2 1-4 0,-1-4 5 16,2 4-6-16,-1-2 8 0,-1 0-10 0,1 0 5 15,0 1 1-15,0-2 0 0,-1 2 1 0,2-2-5 16,-2 2 19-16,-1-1-17 0,0 0 1 0,-4 2-2 16,3-2-3-16,-3 0 2 0,-1 0 3 0,2 0 4 15,-3 0-6-15,3 0-1 0,1 2 2 0,-2-2-1 16,0 0-1-16,0 0 1 0,-1 1 3 0,-2-1 3 15,3 1-3-15,-3-1-4 0,2 1-5 0,-3 1 12 16,3-1 1-16,-1 1-2 0,-1 0-6 0,-1-1 4 16,2 2-6-16,-1-3 6 0,3 1-4 0,-3 1 1 15,2 0-6-15,1 0-5 0,-2 1 6 0,6 0-2 16,-1 1-7-16,3-2 4 0,-2-1-6 0,-4 3 4 0,-1 0 0 16,7 0 4-16,-2-3-6 0,0 2-1 15,2-1 11-15,2 1-7 0,-3-1-1 0,6 0 9 16,6-2-15-16,-10 2-3 0,2 0-11 0,8-2-6 15,-8 3-2-15,8-3-29 0,0 0-77 0,0 7 35 0</inkml:trace>
  <inkml:trace contextRef="#ctx0" brushRef="#br0" timeOffset="-98953.84">23771 11058 8 0,'-6'9'55'0,"-2"-1"-6"15,7-1 1-15,0 2-8 0,-2 0 1 0,5 1-2 16,0-2-2-16,1 2 0 0,3-2 1 0,2 2-10 15,2-1 4-15,3 1-8 0,1 0-4 0,2 0-1 16,4-5-2-16,1 1 0 0,0-1-2 0,8-2-3 16,-2 0 5-16,1-3-11 0,1 0 0 0,1 0 0 15,-1-2-1-15,-1 0 8 0,0-4-10 0,1 3 4 16,-3-3-1-16,0 0-3 0,-6 0 13 0,6-3-10 16,-7 0-8-16,-2 0 3 0,2-1 2 0,-5-3-2 15,1 1-3-15,-2-2 4 0,0 0 1 0,-3-1 3 16,-1 0 3-16,0 1 4 0,-4-2 9 0,0 0-10 15,-4 5 4-15,1-2-7 0,-1 2 5 0,-1 0 1 16,-1 1 0-16,-2 2 3 0,0 1-1 0,-3 1-6 16,-1 0 0-16,0 3-5 0,0 1 4 0,-4 0-6 15,0 2 3-15,-2 2-3 0,0 2-1 0,-2 5 3 0,-2-1-5 16,3 4 2-16,1 1 3 0,-3 8-7 0,-1-1 6 16,7-3-11-16,1 6 6 0,1-5-2 15,3 0 6-15,0 0-6 0,3 1-8 0,3-1-1 0,0-1 0 16,2-1-7-16,2-3 2 0,1-2-6 0,2-1 6 15,2 0-3-15,0-3 1 0,6 0 3 0,0-1-2 16,2-2 6-16,4-4-8 0,-3-1 6 0,0-2 2 16,2-1 1-16,-3-3-4 0,2 0-7 0,4-5 13 15,-3-6-2-15,-2 1-4 0,-5 3 7 0,-3-3 5 16,1-7 3-16,-1 1 6 0,-5 0 6 0,-1 3-6 16,-1-5 5-16,-6 0 0 0,2 6-2 0,-4-5 5 15,-2 5 13-15,-3 2-9 0,-1-6-1 0,-1 9-4 16,-2 0-2-16,-1 2 14 0,-4 0-14 0,1 2 3 15,-3 1-5-15,2 4-4 0,-3 0 6 0,0 1-7 16,-8 4 3-16,9 2 1 0,-8 1-6 0,6 4 4 16,-3 3 0-16,-1 3-6 0,4 0 6 0,-1 4-6 15,3 1-2-15,3 3-2 0,1 0 4 0,3 2-4 16,3 1 6-16,3-5-3 0,5 1-3 0,0-1 0 0,4 1-6 16,2 4 6-16,3-5-5 0,1-3 4 15,3-2-6-15,2 1 10 0,2-2-8 0,8 1 9 16,3-3-12-16,-2-1 6 0,4 0-10 0,3-5 7 0,0-1-15 15,1-3 8-15,-3-2-12 0,3 0 0 0,0-3-4 16,0 0 10-16,-2-2-6 0,-2-1-4 16,0-1 0-16,-7 1 2 0,-2-2 1 0,-2 1 4 0,1-4 8 15,-7 2-6-15,0-3 5 0,-1 0-4 0,-4-3 3 16,-6 5 4-16,0-1-5 0,-4-1 9 0,-3-1-6 16,-6 2 9-16,-1-1-1 0,-5 2-2 0,-7 0 5 15,7 4-4-15,-9 0 5 0,-2 2-7 0,2 2-5 16,-2 2 0-16,-1 2-11 0,-2 1-20 0,1 3-42 15,0 2-94-15,1 1 43 0</inkml:trace>
  <inkml:trace contextRef="#ctx0" brushRef="#br0" timeOffset="-98095.8">24192 11231 60 0,'0'0'105'0,"-3"-9"-4"0,3 9-21 0,0 0-15 15,0 0 10-15,0 0-12 0,0 0-12 0,4 26-4 16,-4-14-3-16,1 0-3 0,-2 5 4 0,1 1-13 16,0 1-20-16,1 1-10 0,-1 5-7 0,0-2-18 15,0-3-7-15,0 5-12 0,2-6-19 0,-2 5-50 16,-2-6-120-16,1-3 55 0</inkml:trace>
  <inkml:trace contextRef="#ctx0" brushRef="#br0" timeOffset="-97889.58">24019 11625 14 0,'19'-2'39'0,"2"1"-5"0,8-2 0 0,1 1-2 0,0-2-5 16,1 1 3-16,0 2-7 0,-2 0 0 15,1 1-1-15,-4 1-6 0,-5 0-24 0,-1 2-20 0,-1-1-15 16,-2 0-48-16,-3 1 22 0</inkml:trace>
  <inkml:trace contextRef="#ctx0" brushRef="#br0" timeOffset="-92405.98">29987 5795 1 0,'0'-13'4'15,"0"13"-4"-15,-7-15-2 0,3 9 10 0,-3 0-8 16,0-3 3-16,0 6 3 0,-2-3-5 0,-1 1 0 0,4 1 0 15,-6 1-1-15,12 3-5 0,-15 0 4 16,7 3-3-16,-2 1-2 0,0 1 10 0,2 0-7 16,0 2 4-16,1 0-2 0,0 1 2 0,4 1-2 15,0 0-1-15,3 1 12 0,1 0-13 0,3 1-3 16,1 0 13-16,0 0-10 0,6-1-3 0,0 2 3 16,3-1 6-16,0-2-5 0,0 1 0 0,2-2 7 15,-1-3-6-15,-1 0 3 0,-2-4-4 0,0 0 0 16,-1 1 3-16,-1-2 1 0,-1-2-3 0,-9 2-2 15,12-3 7-15,-5 1 4 0,-2-4-3 0,-1 1 1 16,0-1-1-16,-4 6-1 0,0-12 1 0,0 12-1 16,-8-16-1-16,3 9-2 0,-2 0 2 0,0 1-6 15,-5-2 5-15,3 0-2 0,-1 5-2 0,-1-4 4 16,-1 4-2-16,1-1-2 0,0 1 5 0,2 1-1 16,2 0-7-16,7 2-4 0,-15 2 7 0,15-2-4 15,-11 2 12-15,11-2-9 0,-9 5 4 0,7-1-7 16,2-4 8-16,-7 9-4 0,7-9 1 0,2 12 1 15,-2-12-5-15,5 12 5 0,-2-5-2 0,3 0 7 16,0 2 3-16,3-5-11 0,-3 1 6 0,1-2-5 16,-2 1 6-16,3-1 0 0,-2-1 0 0,2-1-5 15,-8-1 1-15,10-1-3 0,-10 1 6 0,10-5 1 16,-10 5 0-16,9-6-3 0,-9 6 2 0,2-10-2 16,0 3-3-16,-2 7 6 0,-5-13-2 0,2 4-2 15,-4 0 0-15,0-1 0 0,-2 2-1 0,1-1-3 16,0 1 5-16,-3 1 1 0,2 1-3 0,1 1 0 15,1 2 1-15,-2-1-2 0,3 2-1 0,6 2 3 16,-14-3 0-16,14 3-5 0,-12 0 8 0,12 0-1 16,-10 5-5-16,6-1 1 0,4-4 0 0,-5 10 0 15,4-6-1-15,1-4-4 0,1 13 11 0,-1-13 1 16,5 14-4-16,-1-9 1 0,4 4-1 0,-2-2 0 16,2 0 0-16,-1 1-3 0,2-5 1 0,-2 2 0 15,2-2-2-15,-3 0 9 0,2-2-6 0,-8-1 2 16,12 0-2-16,-12 0-2 0,9-4 8 0,-2 1-4 15,-7 3 1-15,7-7-3 0,-3 2 1 0,-2-2 5 16,-2 7-4-16,-2-11 2 0,2 11-4 0,-5-13-3 16,0 5 5-16,0 3-3 0,0-1 3 0,0 0 5 15,0 2-10-15,5 4 1 0,-12-7-2 0,7 4 7 16,5 3-5-16,-10 0-3 0,10 0 4 0,-11 5-4 16,11-5 2-16,-8 7 0 0,5-3 11 0,3-4-14 15,-2 11 10-15,2-11-4 0,3 12 3 0,2-5-4 16,2 1 5-16,-1 1-8 0,5-2 4 0,1 0 0 15,0-2 0-15,4 4 2 0,0-4 7 16,-4-1-7-16,0-2 1 0,-2 0 0 0,3 0-3 0,-3-2-3 16,-2 0 6-16,-8 0 5 0,15-4-4 0,-8 2 0 15,-1-2-3-15,-2 1 13 0,-4 3-5 0,7-7 1 16,-7 7 0-16,0 0-8 0,2-9 9 0,-2 9-7 16,0 0-7-16,0 0 3 0,-10-10 4 0,10 10-6 15,-12-1 5-15,12 1 0 0,-15 2 2 16,8 1-6-16,-2 1-6 0,3 0-2 0,1-1 0 0,5-3-2 15,-10 10 1-15,6-6 1 0,4-4-2 0,0 8-6 16,0-8-17-16,5 10 7 0,-5-10 64 0,10 6-41 16,-2-4-6-16,1 3-9 0,2-3 30 0,1-2-18 15,-5 0-5-15,4 0 3 0</inkml:trace>
  <inkml:trace contextRef="#ctx0" brushRef="#br0" timeOffset="-92334.61">30083 5902 12 0,'14'-3'6'0,"-6"0"15"0,-2 0-7 16,-1 1 0-16,-5 2-8 0,7-8 2 0,-7 8-1 0,1-6-1 15,-1 6 4-15,0 0-8 0,-19-11 2 0,2 5-2 16,-6 3 0-16,-6-2-21 0,-3 3-22 0,-3 2 10 15</inkml:trace>
  <inkml:trace contextRef="#ctx0" brushRef="#br0" timeOffset="-90975.75">23958 5275 3 0,'0'0'1'0,"0"0"1"0,0 0 0 16,0 0 5-16,0 0-3 0,0 0-4 0,0 0 2 0,0 0-1 15,-17 4-1-15,17-4-2 0,-9 6 1 0,3-4 1 16,6-2 4-16,-13 6-1 0,9-4-1 0,4-2-1 16,-9 5 1-16,4-3-3 0,5-2 1 0,-7 4 0 15,7-4 0-15,-7 5-5 0,7-5-6 0,0 0 2 16</inkml:trace>
  <inkml:trace contextRef="#ctx0" brushRef="#br0" timeOffset="-90841.67">23878 5315 11 0,'0'0'0'0,"0"0"1"15,0 0 2-15,0 0 2 0,0 0-5 0,0 0 4 16,0 0 0-16,0 0-2 0,25-11 2 0,-20 7-4 16,-1-1 0-16,4 2 1 0,-5-2-3 0,-3 5 8 15,8-8-4-15,-8 8-2 0,5-5 4 0,-5 5-7 16,5-5 2-16,-5 5-7 0,5-5-6 0,-5 5 25 16,0 0-10-16,0 0-1 0,0 0-6 0,0 0-5 15,0 0 2-15,0 0 26 0,0 0-19 0,0 0 1 16,-23 14-3-16,18-7-3 0,-1 3 2 0</inkml:trace>
  <inkml:trace contextRef="#ctx0" brushRef="#br0" timeOffset="-90711.36">23894 5324 4 0,'-4'8'-1'0,"0"-2"3"16,2 4 1-16,-2-3-4 0,4-7-1 0,1 12 5 16,-1-12 0-16,4 7-1 0,-4-7 1 0,5 7-3 15,-5-7 4-15,7 1-2 0,-7-1-1 0,9 0-6 16,-9 0 12-16,0 0 1 0,15-3 1 0,-10 1-2 16,-5 2-7-16,8-4 7 0,-8 4 3 0,6-4 3 15,-6 4-2-15,6-5 5 0,-6 5-4 0,0 0-6 16,5-7-15-16,-5 7-11 0,0 0-21 0,0 0 10 15</inkml:trace>
  <inkml:trace contextRef="#ctx0" brushRef="#br0" timeOffset="-84925.72">25992 6802 20 0,'2'-7'56'0,"-2"7"-10"15,0 0-2-15,2-9-2 0,-2 9 0 0,0 0-5 0,2-8-4 16,-2 8-4-16,0 0-9 0,0 0 5 0,0-8-5 16,0 8-2-16,0 0-6 0,0 0 8 0,-4-9-9 15,4 9-3-15,-4-5-7 0,4 5 6 16,-7-4 0-16,7 4-1 0,0 0-4 0,-10-5 1 0,10 5-2 15,-6-3 1-15,6 3-1 0,-13 0 1 0,13 0-2 16,-19 0 1-16,9 0-4 0,-2 1 8 0,1 1-6 16,2-1 0-16,-3 1 2 0,1-1-3 0,-2 2 1 15,-1 0 0-15,1-1 2 0,-1 2-3 0,-3-2 4 16,0 4-1-16,0-1-7 0,-1 2 6 0,0-2-2 16,4 4 1-16,-6 0 7 0,3 0-3 0,0 4-8 15,0-1-1-15,-4 5 3 0,5-4-2 0,-5 5 1 16,6-4 7-16,-6 6-6 0,-2 0 1 0,6-1 6 15,-4 5-5-15,-2 0-2 0,1 1-2 0,4-2 4 16,-1 4 4-16,1-3-3 0,-1 4-2 0,3-1 13 16,0-1-8-16,2 2-1 0,-3-2-9 0,5-1 6 15,-1 0 6-15,4-1-5 0,-2 1-1 0,4-2 2 16,-1-5 5-16,3 1-5 0,0 1-10 0,0 3 14 16,0-4 0-16,2 0-6 0,1 2 0 0,1 6 2 15,1-1 7-15,1 0 2 0,-1 1-15 0,-1 1 11 16,2 1-1-16,0 0 1 0,-1 0-1 0,3-1 2 15,-3 2-4-15,-2 0-1 0,1 3 0 0,2 0 3 16,-1 0-5-16,0 1 10 0,2-1-11 0,-1 1 8 16,0-3 1-16,-1-1-5 0,4 0 2 0,-1-2-2 15,2-3-1-15,2-3 1 0,1-5 3 0,-4 0-6 0,5-1 5 16,0-3-9-16,1 1 10 0,-2-3-4 16,4 0 11-16,-1-3 4 0,0-2-5 0,7 5 4 15,0-5-1-15,-4 1 1 0,6-1 4 0,-3 0 0 16,4-5-2-16,0 1 0 0,0 2-6 0,6-3 10 0,0-2 0 15,-6 2-16-15,8-2 3 0,-2-1 11 0,0-3-1 16,4 0-7-16,-4 1-1 0,2-1 0 16,0-2 11-16,0 1 4 0,-4-3-12 0,1 0 5 15,2 1 0-15,0 0-1 0,-4-2-3 0,3 1 1 0,0 0-4 16,0-1-4-16,2-2 6 0,-4 1-5 0,4 1 6 16,-2-3-5-16,1 1 14 0,-3 1-8 0,5-2 6 15,-3 1-18-15,2-1 17 0,0 0-4 0,1 0-6 16,-5 0 9-16,0-2-9 0,0 3 6 0,-2-2-8 15,0 0 1-15,0-1 6 0,-4-5-10 0,0 9-6 16,-1 0 16-16,-3-3-5 0,1 3-3 0,0-2 7 16,0-1-3-16,-3 0-6 0,-2-1-3 0,3-1 8 15,-1-1-8-15,3-3 2 0,-3 1-6 0,-4 0 3 16,0 1-1-16,-2 0 1 0,2-7-2 0,-3 9 9 16,2-3-4-16,-6 0 0 0,4-1-1 0,-3 0 1 15,-1 1 6-15,-2 1-2 0,0-2 1 0,-2 0 3 16,2-6-6-16,-3 1-3 0,-3 6-1 0,1-5 0 15,-4 0 3-15,2 0-2 0,-1 1 3 0,-1-1-10 16,-3 0 0-16,1-2 2 0,-3 0-3 0,3-2 1 16,-2 1 2-16,-1 1 1 0,1-2 3 0,-1 5-6 0,-1-2-2 15,1 2 4-15,1 0 1 0,-3 1 1 16,3-1-9-16,2 6 5 0,-6-5 0 0,4 6 0 16,-1 0 3-16,-1 3 0 0,-3-6-7 0,3 0 2 0,-2 5 9 15,2 1-8-15,-3 0-1 0,-5-2-6 16,6 6 9-16,-4 0-2 0,3 0-14 0,-2 2-14 0,0 2-13 15,-3 2-3-15,3 0-14 0,-7 2-6 16,-2 2-14-16,0 5-4 0,-1 0-8 0,-1 1-63 0,0 2-168 16,2 1 74-16</inkml:trace>
  <inkml:trace contextRef="#ctx0" brushRef="#br0" timeOffset="-83525.8">25884 6860 27 0,'-1'-10'38'0,"1"10"-1"0,0 0 7 0,0 0-11 0,0 0 4 15,0 0-5-15,0-10-5 0,0 10-2 0,0 0-8 16,0 0 2-16,0 0 2 0,0 0-4 16,0 0 0-16,-2-5-6 0,2 5 0 0,0 0 1 15,0 0-4-15,0 0-1 0,0 0 0 0,0 0-8 0,0 0 5 16,0 0-1-16,0 0 1 0,0 0-2 0,0 0-1 16,0 0 0-16,0 0 2 0,0 0 3 0,0 0-7 15,0 0 7-15,0 0-2 0,0 0-5 0,0 0 8 16,0 0-14-16,0 0 10 0,0 0-2 0,0 0 1 15,0 0 1-15,0 0-5 0,0 0 6 0,0 0-4 16,0 0-6-16,0 0 6 0,0 0 1 0,0 0 0 16,0 0 1-16,0 0-2 0,0 0-2 0,0 0 3 15,0 0-3-15,0 0-3 0,0 0 7 0,0 0-1 16,0 0-2-16,0 0 1 0,0 0 6 0,0 0-6 16,0 0-1-16,0 0-2 0,0 0-6 0,0 0 8 15,0 0 1-15,0 0-3 0,0 0 3 0,0 0 0 16,0 0 0-16,0 0-6 0,0 0 6 0,0 0 0 15,0 0 0-15,0 0 3 0,0 0-3 0,0 0 0 16,-2 24 0-16,2-15 3 0,0 0-6 0,-4 3 6 16,4 0-3-16,-4 5 5 0,3-1-9 0,-3 1 3 15,2 2-1-15,-2 6 3 0,1-1-5 0,1 2 9 16,-1 0-3-16,3-1 5 0,-4 2-4 0,2 1-4 16,1 0 3-16,-1-1-1 0,2 1-6 0,0-1 9 15,-4 5-3-15,4-6 2 0,-4 2-3 0,2-2 5 16,-1 1 3-16,1 0-3 0,0 0-4 0,-3 0 4 15,2 5-1-15,-1-6-4 0,0 5 3 0,0-4 2 16,1 1-2-16,-1 1 5 0,-1-2-10 0,0-2 6 16,1 1 1-16,1 1-4 0,-1-2-3 0,4 1 3 15,-4-1 1-15,-1 0 3 0,4 1 3 0,-2 0-11 16,3-2 8-16,-2 1 1 0,2 0-7 0,-3-1 3 0,0-5-1 16,2 8 2-16,1-9 2 0,0 3-8 15,-1 3 5-15,2-5 2 0,-1 0-1 0,1 0-2 16,-1-3 2-16,0 1-2 0,0-1 5 0,0-6-6 15,3 3-2-15,-3-4 7 0,0 1 0 0,0-10-2 0,-3 11 0 16,3-11-6-16,0 10 9 0,0-10-1 0,3 7-7 16,-3-7-2-16,0 0-12 0,0 0-18 15,0 0-17-15,0 0-34 0,14-14-91 0,-10 4 41 16</inkml:trace>
  <inkml:trace contextRef="#ctx0" brushRef="#br0" timeOffset="-82539.53">25868 6896 28 0,'0'0'37'0,"0"0"-10"16,0 0-6-16,0 0 5 0,0 0-10 0,0 0 5 15,0 0-2-15,0 0-3 0,-16 9-2 0,10-2-3 16,1 3-3-16,-2 2 5 0,-1 1-1 0,-4 4-6 16,-1 8 4-16,-1-2-3 0,1 2 2 0,2 1 0 15,-5-1-2-15,3 2-6 0,-1 0 7 0,1 1-3 16,1-2 1-16,-1 1-6 0,-1-3 6 0,5-6 3 15,0-3-8-15,1 1-1 0,2-6 4 0,0 2-2 16,2-3-1-16,1 0 2 0,-1-3-3 0,0-1 0 16,4-5 6-16,-3 7 7 0,3-7 11 0,-2 7 2 15,2-7 4-15,0 0 12 0,-5 6 2 0,5-6-2 16,0 0-2-16,0 0 2 0,0 0-13 0,0 0 3 16,0 0-10-16,0 0 1 0,0 0-5 0,9-22-2 15,-4 15 2-15,-1-4-4 0,0 1-1 0,3-3-17 16,1-2 15-16,0 0 0 0,1 1-7 0,0-1 2 15,1-2-2-15,-2 2-2 0,1 1-1 0,1-3-1 16,0 2-2-16,1 1 13 0,1-1-18 0,-3 2 5 0,1-1 11 16,3 2-6-16,-3 0-1 0,-1 3-1 15,1 1-10-15,-4 2 0 0,3-2 6 0,1 2-3 16,-2 0 5-16,1 0-3 0,-3 3 7 0,2 0-9 16,-1-1 9-16,1 1-5 0,-3 2-2 0,-5 1 2 0,14-2 1 15,-8 2 1-15,3 3-5 0,-2-1-1 0,2 2-4 16,0 2 9-16,0 1-2 0,2 2 6 15,-2 1-4-15,2 1 2 0,-1 3-3 0,0 3-1 16,1-1 0-16,-4 1 13 0,5 8-11 0,-3-2 6 16,-1-3-9-16,2 3-1 0,-3 2 4 0,-1 0 2 0,-2-1-6 15,0-5 4-15,2 1 1 0,-2 5-4 0,-2-9 6 16,1 4-6-16,1-3 5 0,-2 0-1 16,0-2 8-16,3-3-9 0,-5-3-3 0,2 3-2 15,3-4 14-15,-5-1-11 0,2 0 3 0,-2-7 4 0,3 11-1 16,-1-7 3-16,-2-4-14 0,0 0 4 0,2 9 10 15,-2-9-8-15,0 0 10 0,2 5-9 0,-2-5 4 16,0 0-6-16,0 0-13 0,0 0-13 16,0 0-24-16,0 0-10 0,0 0-52 0,-6 8-122 0,6-8 54 15</inkml:trace>
  <inkml:trace contextRef="#ctx0" brushRef="#br0" timeOffset="-71969.87">24913 8349 1 0,'0'0'13'0,"-8"-7"-16"16,8 7-3-16,-9-4 3 0</inkml:trace>
  <inkml:trace contextRef="#ctx0" brushRef="#br0" timeOffset="-71059.77">24857 7952 67 0,'0'0'74'0,"0"0"-11"0,0 0 2 0,0 0-2 0,0 0 1 16,0 0-17-16,0 0-3 0,-4-23-5 0,2 18-10 15,2 5 10-15,0-18-17 0,0 7 8 0,-1 0-7 16,1 0 5-16,1-6-16 0,1 4 6 16,0-3-3-16,0 0-2 0,-1 0-1 0,3-1-2 0,0-1 1 15,-2 4-2-15,3 1-1 0,-1-2-12 0,1 4 9 16,-2 1 2-16,-1-1 2 0,1 2-14 0,0-1 7 16,-1 3-2-16,2 2 3 0,-1-1-2 0,-3 6 6 15,5-9-9-15,-5 9 7 0,4-5-6 0,-4 5 2 16,0 0-1-16,5-4 3 0,-5 4-11 0,0 0 12 15,9 11-9-15,-6-4 4 0,3 1-2 0,-3 4 7 16,-2 1-12-16,4 2 8 0,-1 0-3 0,-3 2 6 16,2 0 0-16,-2 1-11 0,2 0 4 0,-3 2 2 15,1-1 4-15,-2-3-3 0,1 2 0 0,-1 0 4 16,1-1-11-16,0-2 10 0,0-1-4 0,-2-1 2 16,1-2-5-16,2-2 6 0,-1 2 2 0,0-3-3 15,2-1 3-15,-2-7 0 0,6 11 4 0,-6-7-3 16,0-4 2-16,5 7-6 0,-5-7-6 0,9 0-8 15,-9 0 3-15,9 2-4 0,-9-2-22 0,11-2-20 16,-11 2-58-16,12-4-123 0,-6 1 55 0</inkml:trace>
  <inkml:trace contextRef="#ctx0" brushRef="#br0" timeOffset="-70668.26">25037 8042 75 0,'2'-7'64'0,"1"-4"-5"16,1 2-5-16,0 2-9 0,-1-1-3 0,2 1-3 15,-1 1-5-15,-2-1 2 0,1 1-7 0,1 2 1 0,-4 4-13 16,8-6 5-16,-8 6-11 0,6-6 7 16,-6 6-9-16,6-1-2 0,-6 1 2 0,0 0-4 15,9 8 8-15,-9-8-6 0,6 13-2 0,-4-4 1 16,1 3-1-16,-1-1 1 0,-2 4 1 0,3-2 0 0,-3 3-10 16,1-2 11-16,-2 4-4 0,2-4 1 0,-2 0-4 15,2-3-1-15,-2 2 4 0,2-2-5 16,0 0 8-16,1-1-2 0,0-3-4 0,1-1-1 15,2 1 6-15,0-1-9 0,0-2 6 0,5 1-1 0,1-1 1 16,1-3-14-16,5 2-8 0,2-2-21 0,-1 0-8 16,1-3-50-16,-1-2-106 0,2 0 47 15</inkml:trace>
  <inkml:trace contextRef="#ctx0" brushRef="#br0" timeOffset="-69125.3">24979 7622 26 0,'4'-9'27'0,"-4"9"-10"16,4-10 2-16,-3 4-2 0,-1 6 20 0,6-7 3 15,-3 2 5-15,-3 5-12 0,4-8-2 0,-2 3-1 16,-2 5-3-16,3-9-5 0,-3 9 0 0,0 0-2 16,2-6 0-16,-2 6-6 0,0 0-5 0,0 0 3 15,0 0-8-15,4-7 9 0,-4 7-4 0,0 0-5 16,0 0 2-16,0 0-8 0,0 0 9 0,0 0-3 15,-4 31-2-15,3-22-3 0,-1 8 7 0,-1-2-5 16,3 3 5-16,-3 1-4 0,-2 6-5 0,0-2 3 16,-1 3 3-16,1-1 5 0,1 1-5 0,-4-2-1 15,0 0-1-15,4-4 7 0,-2-1-5 0,3-3-1 16,-3 2-5-16,3-4 6 0,1 0 0 0,-3-4-4 16,4-1-1-16,1 0 6 0,0-9-3 0,-1 10-8 15,1-10 2-15,-2 8 10 0,2-8 1 0,0 0-2 16,0 0 2-16,7 5-5 0,-7-5 2 0,0 0 0 15,0 0-3-15,19-14 2 0,-10 9 1 0,1-4-6 0,3-2 4 16,-2-1 1-16,1 1-2 0,1-2-5 0,1-1 4 16,-3 1 5-16,2-2-2 0,-1 3-3 15,-1 0 0-15,-2 2 17 0,-3 1-11 0,3-1-4 16,-3 2 2-16,2 2-1 0,-3 2-1 0,1 0 4 0,-3-1-5 16,-3 5 3-16,6-7-4 0,-6 7-5 0,5-3 0 15,-5 3 6-15,0 0 1 0,0 0-8 0,0 0 6 16,0 0-7-16,9 13 5 0,-9-13 7 15,-2 15-9-15,2-7 6 0,-1 4-2 0,0 0 5 0,-3 2-7 16,2 2 0-16,0-1 1 0,-2 2-2 0,0 1 4 16,3-2-2-16,-1 1 2 0,0 0 3 15,0 0-6-15,0 1 12 0,4-1-4 0,-2-1-5 0,2 0-4 16,0 0-19-16,0-2-4 0,3 1-17 0,2 2-38 16,-1-7-88-16,2 2 38 0</inkml:trace>
  <inkml:trace contextRef="#ctx0" brushRef="#br0" timeOffset="-68179.87">26584 8123 8 0,'3'-5'56'0,"1"1"-5"0,3-3-4 16,-2 1-7-16,1 1-14 0,-3 0 7 0,5-1-9 15,2 1 3-15,-4-1-7 0,3 3 0 0,0-1 0 16,3 1 0-16,-4 2-4 0,-1-1-4 0,3 2-1 16,-2-1-6-16,1 2 9 0,-2 1-6 0,2 2-5 15,-4 0 2-15,1 1 5 0,0 5-6 0,-3-1 1 16,2 1-1-16,-5 1-5 0,0 1 8 0,-3 5-2 15,1-2-3-15,-7 1 5 0,2-1-7 0,-1 4 3 0,-2-4 0 16,-1 1 2-16,2-1 0 0,-4 0-1 16,2 0-18-16,2-5 12 0,-1 0 8 0,4 0-5 15,-1-3-1-15,-1-1-1 0,2 0 4 0,2 0 3 16,-1-3 3-16,5-3 3 0,-6 6 3 0,6-6 1 16,0 0 0-16,0 0 0 0,0 0 11 0,0 0-18 0,0 0 0 15,29-3-7-15,-18 0-3 0,7-3 4 16,-2 3-3-16,2-3 4 0,0 2-1 0,2 2-7 0,0-1-10 15,2-1 5-15,-1 2-8 0,-1-1-8 16,0 2-3-16,1-2-26 0,-3 3-33 0,-7-1-93 0,3 1 42 16</inkml:trace>
  <inkml:trace contextRef="#ctx0" brushRef="#br0" timeOffset="-67985.13">26892 8220 47 0,'10'0'54'16,"-10"0"-6"-16,0 0-12 0,13 2-11 0,-13-2-7 16,11 3-7-16,-4 0-19 0,-2 0-14 0,-5-3-14 15,10 7-37-15,-7-4 18 0</inkml:trace>
  <inkml:trace contextRef="#ctx0" brushRef="#br0" timeOffset="-67643.95">27133 8210 69 0,'-2'8'58'0,"-3"2"-5"16,1-3-5-16,2 5-1 0,0-3-2 0,-2 3-7 16,4 1-1-16,0-1-10 0,0 1-12 0,-2-2 11 15,2 3-3-15,2 2 1 0,0-4-2 0,-2 2-14 16,0-2 14-16,0-1-12 0,0-1-6 0,-2 0 3 16,0-1-6-16,2-2-3 0,-4-1 6 0,2 1-2 15,2-7 4-15,-7 10-2 0,3-7-5 0,-3 0 0 16,-1-1 0-16,-4-1-1 0,3-1-6 0,-3-1-6 15,-1-2-1-15,-1 0 0 0,3-3-5 0,0-2 6 16,-1 1 2-16,4 0 1 0,-1-3-2 0,-1-5-9 16,6 6-1-16,-2-7 2 0,3 1 3 0,-1 0-9 15,6-1-4-15,0 0-25 0,3 2 48 0,1-2-37 16,2 1-47-16,3-1 21 0</inkml:trace>
  <inkml:trace contextRef="#ctx0" brushRef="#br0" timeOffset="-67149.67">27359 8474 16 0,'-7'10'23'16,"3"-4"-1"-16,2 1 1 0,-2-1-3 0,1 1 11 15,-1-3 18-15,4-4 14 0,0 0-15 0,-7 5 0 16,7-5-9-16,0 0 1 0,0 0-13 0,4-23-2 0,1 14-11 15,0-7 4-15,4-1-15 0,5-6 3 0,-3-1 6 16,2 3-7-16,2-4-8 0,1 2-3 16,0 1 9-16,-1 2 0 0,-1 5 7 0,-3-2 1 0,3 4 4 15,-1 1-9-15,-2 2 4 0,3-2-1 0,-1 4-4 16,-3 0-2-16,1 2 1 0,-2 1 0 0,0 2-9 16,-2-1 8-16,2 3-1 0,-1 0-6 0,6 1 4 15,-5 1 0-15,0 2 3 0,2 2 0 16,-4 0-3-16,3 3 1 0,1 1 5 0,-3 4-4 0,1 1 1 15,-1 3-4-15,-2 1 0 0,2 5-1 0,-3 2-2 16,-1-1 7-16,0 5-9 0,-4-1 7 0,-2-2 0 16,0 3-13-16,0-4-2 0,-3 1-14 0,1 0-11 15,-2-7-12-15,1-2-28 0,-4 2-83 16,0-3 37-16</inkml:trace>
  <inkml:trace contextRef="#ctx0" brushRef="#br0" timeOffset="-62013.72">21320 8315 33 0,'0'0'28'0,"-11"-1"-3"15,11 1-6-15,-12 1 1 0,3 0-1 0,9-1-4 16,-14 3-3-16,9 0 2 0,-4-2-2 0,9-1-1 16,-11 2-6-16,4 1 5 0,7-3 1 0,-11 3-7 15,6-1 2-15,5-2 7 0,-8 2-12 0,8-2 0 16,0 0 6-16,-7 6 0 0,7-6-1 0,0 0-5 16,-6 3-1-16,6-3 2 0,0 0 3 0,0 0 0 15,0 0 7-15,0 0 2 0,0 0-1 0,19 5 1 16,-5-3 0-16,0-2 1 0,4 0-9 0,3 0 3 15,-1-1-2-15,7 1-1 0,1-1-3 0,-7 2 4 16,6-2-1-16,-1-2 1 0,-4 3-2 0,0-1-4 16,-2 1 3-16,2-3 0 0,-4 3-6 0,-2 2-8 0,-2-2-1 15,-2 0-8-15,0 0-8 0,-4 1-6 16,0-1-24-16,-8 0-60 0,12 1 26 0</inkml:trace>
  <inkml:trace contextRef="#ctx0" brushRef="#br0" timeOffset="-61289.69">21462 8369 5 0,'0'0'29'16,"0"10"1"-16,0-10 1 0,1 16-5 0,1-8-4 15,-1 3-3-15,-1 0-4 0,-1 2-1 0,-1 4 0 0,0 1 1 16,-3-3 0-16,-2 4-6 0,-3 2 2 0,1-2-5 15,-6 4 1-15,2-1 5 0,-2 0-2 0,3-7 3 16,-1 2-7-16,-1-2 0 0,1-3-2 0,2 0-4 16,2-2 7-16,1-4-2 0,2-1 1 0,2 0 7 15,-2 0 11-15,2-2 1 0,4-3 2 0,-5 5-3 16,5-5 0-16,-5 5 3 0,5-5-3 0,0 0-1 16,0 0-5-16,0 0-1 0,0 0 1 0,0 0-7 15,0 0-1-15,25-4 1 0,-13 3 3 0,2-1-7 16,2-3 0-16,4 2-3 0,0-2-2 0,7 1-3 15,0-1 0-15,1 0-14 0,-1-3-2 0,2 3 2 16,-2-2-4-16,-8 3-9 0,3 0 4 0,-2-3 5 16,-2 1-3-16,-1-1 2 0,-6 2-1 0,-2 2 2 15,3-3-2-15,-5 0 7 0,-1 2 2 0,-1 0-1 16,0-1 4-16,-5 5-2 0,3-8 19 0,-3 8-4 16,4-6 13-16,-4 6-1 0,0 0-4 0,0 0-3 15,-7-11-1-15,7 11-4 0,-10-5 3 0,10 5-2 16,-11-1 2-16,11 1-1 0,-11 1-9 0,11-1 18 15,-12 5-8-15,6-2-6 0,-1 1-2 0,2 0 1 16,-2 4 6-16,2-1-5 0,-1 3-4 0,3-4 4 16,-1 5 0-16,0-2-1 0,0 1 1 0,0 0-1 15,3-3 5-15,1 2 1 0,0-9-7 0,0 12 0 16,0-12 3-16,5 10 1 0,-2-5 3 0,-3-5-3 16,7 3-1-16,-7-3 1 0,11 0-4 0,-11 0 5 15,11-6-3-15,-5 1 9 0,1-2-9 0,1-2 0 16,-2 0-5-16,2-4 3 0,-1-1-3 0,-2-1 9 15,1-2-8-15,-3-1 8 0,2 1 1 0,-1-7 5 16,-1 6-2-16,-1-2-1 0,0 1-8 0,0 0 17 16,0 1 1-16,-2 1-5 0,0 5 21 0,1-3 2 15,-1 6 2-15,2-4-8 0,-3 7-6 0,2-1-5 16,-1 7-1-16,0-11-5 0,0 11 0 0,0-11 3 16,0 11-11-16,0 0 1 0,0 0-2 0,0 0-7 15,0 0 1-15,0 0 10 0,0 0 0 0,0 0-1 0,3 31-5 16,-2-13 1-16,1 6 0 0,0 4-1 0,4 0 3 15,-2 3 2-15,1-1-5 0,2 4 11 0,2-1-12 16,2 2-14-16,-1 0-16 0,12 8-8 0,-6-10-13 16,8 6-28-16,-4-10-43 0,4-5-131 0,7-2 58 15</inkml:trace>
  <inkml:trace contextRef="#ctx0" brushRef="#br0" timeOffset="-57478.25">27712 5892 45 0,'0'0'52'16,"3"-7"-5"-16,-3 7-8 0,0 0 3 0,2-8-1 15,-2 8-3-15,0 0-2 0,2-6-5 0,-2 6-4 16,0 0 0-16,0 0-4 0,0 0-6 0,0 0-6 16,0 0 5-16,0 0-6 0,0 0-2 0,0 0 0 15,0 0-4-15,0 0 1 0,0 0 4 0,4 22-4 16,-4-15-1-16,-2 3 3 0,0 1-2 0,0 0 0 16,1 2 0-16,-3 5-2 0,2 0 1 0,-2 0 3 15,-1 1-8-15,0 0 4 0,1 0-2 0,0 0 4 16,-1 2-8-16,1-3 5 0,0-3 4 0,-2 2-4 15,4-6 1-15,0 0-3 0,0-1 0 0,-1-3 1 16,-1-1 6-16,4-6-4 0,-2 8 7 0,2-8 13 16,0 7-2-16,0-7-2 0,0 0-9 0,0 0-3 15,0 0 6-15,0 0-11 0,25-18 6 0,-13 9-2 16,0-3-3-16,1-1-2 0,1-1 7 0,2 2-7 16,-3-3 2-16,-1 2-2 0,1 2 8 0,-3-4-1 15,0 5 4-15,-1 3-2 0,0-1-1 0,-1 1-4 16,-4 1 10-16,0 2-12 0,0-1 1 0,-4 5-1 15,5-6 0-15,-5 6 6 0,4-4-12 0,-4 4-4 16,0 0 5-16,8-4 0 0,-8 4 0 0,0 0-1 16,0 0-4-16,0 0 8 0,8 12 0 0,-7-5-8 15,-1 3 4-15,0-1 9 0,0 3-8 0,-1 0 0 16,2 4-6-16,-2-1-6 0,1 2 4 0,-2-2-14 16,2 1-5-16,-2 3-1 0,2-6-6 0,0 3-9 15,2-1-14-15,1-1-33 0,0-5-99 0,-2 1 44 16</inkml:trace>
  <inkml:trace contextRef="#ctx0" brushRef="#br0" timeOffset="-55913.9">28092 6232 7 0,'0'0'44'0,"0"0"10"0,0 0 7 16,0 0 4-16,0 0-15 0,0 0-5 0,0 0-8 16,0 0 7-16,1-19-12 0,-1 19 8 0,3-11-13 15,-1 2 3-15,3 3 2 0,0-2-8 0,-1-1-7 0,3-4-3 16,-3 5 4-16,3-3-2 0,0 1-5 16,-1 0 1-16,1-2-5 0,-1 5-2 0,-1-3 2 15,4 1 2-15,-4 2-4 0,0 1 4 0,0 2-3 0,-2-3-7 16,3 4 4-16,-6 3-1 0,10-8-2 0,-6 5 1 15,-4 3-11-15,7-5 8 0,-7 5 1 0,0 0-4 16,12 1 2-16,-12-1 2 0,8 6-6 0,-5-1 1 16,2 0 6-16,-3 2-5 0,2 2 1 15,-2 1 16-15,4 2-15 0,-5 0 8 0,0 0-6 0,1 5 5 16,-2-1 0-16,-2 2-2 0,1-3 1 0,1 0-7 16,-1 1 4-16,1-2-3 0,-4-3-1 0,4-1 6 15,-2 1-3-15,2-3 3 0,0-1 0 0,0 1 8 16,0-8-9-16,2 9 2 0,3-4 0 15,0-2 7-15,3 0-6 0,2-2 4 0,4 1-3 0,3-1 1 16,5-1-4-16,4 0-10 0,2 0-8 0,2-3-19 16,2 1-16-16,-2-2-58 0,0-1-118 15,6 1 53-15</inkml:trace>
  <inkml:trace contextRef="#ctx0" brushRef="#br0" timeOffset="-42737.72">21790 13686 16 0,'0'0'51'0,"-3"-7"-6"16,3 7 3-16,0 0-4 0,0 0 0 0,0 0-12 16,0 0-1-16,0 0-1 0,0 0-4 0,0 0 0 15,0 0-7-15,0 0 5 0,-3-6-4 0,3 6 1 16,0 0-3-16,0 0-2 0,0 0-4 0,0 0-1 16,0 0-3-16,0 0-5 0,-5-5 3 0,5 5 0 15,-5-6 2-15,5 6-6 0,-5-5 5 0,5 5 4 16,0 0-3-16,-8-8 7 0,8 8-4 0,-5-3 2 15,5 3-2-15,0 0-3 0,-6-3 4 0,6 3-2 16,0 0 2-16,0 0-3 0,0 0 5 0,0 0-8 16,0 0-8-16,-8-3 6 0,8 3-4 0,0 0 2 15,0 0 0-15,0 0 4 0,0 0 1 0,0 0-4 16,0 0-3-16,36 4 1 0,-17 0 1 0,0-2-2 16,3 1 1-16,8 1 1 0,1-1 0 0,2 0-1 15,1 2-3-15,-1-1 10 0,0-1-8 0,0-3-2 0,0 4 6 16,-2-3 0-16,2 1-1 0,-3 0-3 15,-1 1 1-15,-8-1 4 0,7 1-8 0,-8 0 2 16,-1 0 8-16,-1 2-16 0,-1-3-3 0,-6 1-4 16,-2-2 3-16,-1 1-10 0,0 0-3 0,-8-2 5 0,10 2-11 15,-10-2 7-15,6 0-4 0,-6 0 0 16,0 0 1-16,0 0 5 0,0 0-4 0,0 0 1 16,0 0-2-16,0 0-2 0,0 0 9 0,0 0-7 15,-27-4 11-15,16 2-2 0,1 1 4 0,-3 0 2 0,3-2 2 16,-1 2 5-16,3-1 12 0,8 2 2 0,-12 0 9 15,12 0 7-15,-10-3 2 0,10 3 6 0,0 0-2 16,-12 0 0-16,12 0-3 0,0 0-1 0,0 0 4 16,-6-1-4-16,6 1-8 0,0 0 0 0,0 0-6 15,0 0 1-15,0 0-4 0,0 0-2 0,0 0 0 16,0 0 1-16,0 0 1 0,-8 4-4 0,8-4 0 16,0 0-4-16,3 10 4 0,-3-10-4 0,2 15-4 15,0-7 4-15,-1-1 0 0,-1 5 5 0,0-2-6 16,1 2 11-16,-1 0-16 0,0 1 8 0,0-2-1 15,-1 3-2-15,0 0-1 0,-2-3 5 0,-1 5-5 16,2-3-1-16,-1-1 5 0,-6 2 0 0,3 0 1 16,-2-3-1-16,0 0 2 0,0-2-4 0,-4 3-6 15,0-1 11-15,1-3-9 0,1-2 5 0,-5 3 0 16,4-3 1-16,1-3-6 0,0 1-8 0,2-1 11 16,2 0 1-16,6-3 2 0,-14 3 3 0,9-1 5 15,5-2 4-15,-9 1-4 0,9-1 0 0,0 0 3 16,-8 4 2-16,8-4 3 0,0 0-8 0,0 0-3 15,-8 1 2-15,8-1 0 0,0 0-14 0,0 0 9 16,0 0 2-16,0 0-2 0,0 0-2 0,0 0 5 0,18 14-5 16,-9-8 0-16,4-1-1 0,-2 1-2 0,7 1 7 15,0 0-7-15,3-1 1 0,-1-1-5 16,-2 3-5-16,4-3-1 0,-2 1-18 0,-1 0-7 0,0-2-7 16,2 1-7-16,-2 1-7 0,1-2-48 0,-5 0-112 15,2-3 50-15</inkml:trace>
  <inkml:trace contextRef="#ctx0" brushRef="#br0" timeOffset="-42159.44">22520 14098 7 0,'0'0'80'0,"0"0"-12"0,0 0-12 0,0 0-10 0,0 0-7 15,0 0 0-15,0 0 1 0,0 0-7 0,0 0-13 16,0 0 8-16,-9 19-6 0,8-10 7 0,0 1-7 15,-2 3-3-15,2-2 0 0,-1 1 1 0,0 4-4 16,2 1 2-16,0-4-3 0,0 3 5 16,1-5-9-16,0 3-2 0,-1-3-3 0,2 1-4 0,0 0 15 15,1-2-12-15,1 2-3 0,0-5 3 0,0 4 4 16,-2-5-5-16,3-2-1 0,-1 2 2 0,0-2-2 16,-4-4 9-16,9 7-13 0,-9-7 0 0,8 3 1 15,-8-3 13-15,10 0-5 0,-10 0-4 0,9-4 1 16,-9 4-14-16,9-7 22 0,-6 1-11 0,4-2 2 15,-3-1-3-15,-1 0-1 0,1 0 5 0,-1-2-2 16,-2 0-5-16,0 0 2 0,-1-6-3 0,-1 5 0 16,0-4 8-16,-2-1 0 0,1-2-1 0,-1 3-6 15,-1 0 3-15,3 0-1 0,-4-1 0 0,4 0-4 16,-2 5 11-16,3-5-12 0,-2 6 8 0,2-2 2 16,-2 1-4-16,2 1 1 0,0 1-3 0,2 0-1 15,-1 1 2-15,0-1-2 0,2 1-5 0,-1 2 8 16,2-1-3-16,0 2 3 0,0 0 6 0,0 0-3 15,1 2-13-15,-1-1 8 0,4 2-4 0,-1-1 6 16,-1 2-1-16,-6 2 1 0,11-4-4 0,-11 4 3 16,12-3-5-16,-12 3 4 0,10 2-9 0,-2-1 10 15,-8-1-9-15,13 6 9 0,-8-3 5 0,-1 1-4 16,1 3-1-16,-1-2-4 0,-2 1 6 0,3 5-3 16,-2-1-6-16,-2 2 14 0,-1 0-8 0,0 5-1 15,-1-3 2-15,0 3-3 0,-4-1 4 0,3 1-2 16,-1 0-4-16,-3 0 11 0,1 0-2 0,1 0-6 15,-1 0 3-15,0-2-5 0,0 0 2 0,0 0 4 16,2 1 0-16,1-5-1 0,-1-1-9 0,1 1-14 16,2-3-6-16,-2 3-11 0,2-4-12 0,0-7-53 15,2 14-111-15,2-8 49 0</inkml:trace>
  <inkml:trace contextRef="#ctx0" brushRef="#br0" timeOffset="-41847.93">23383 14102 25 0,'0'0'102'15,"0"0"-7"-15,0 0-13 0,0 0-12 0,0 0-18 16,5-4 3-16,-5 4-2 0,0 0 2 0,0 0-5 0,0 0-4 16,15 2-2-16,-15-2-16 0,22 5-13 0,-9-1 10 15,6 1 0-15,0-2 2 0,2 1-6 0,0 1-8 16,6-1-1-16,-6 1-6 0,7-1-4 16,-8 0-10-16,-1 1-1 0,3-3-16 0,-2 2-4 0,-3 0-13 15,1 1-7-15,-1-1-14 0,-5 1-50 0,0-4-123 16,-2 3 54-16</inkml:trace>
  <inkml:trace contextRef="#ctx0" brushRef="#br0" timeOffset="-41642.02">23330 14296 78 0,'0'0'94'0,"13"12"5"0,-2-9-22 16,2-1 8-16,5 1-23 0,9 1 0 0,1 1-11 16,3 1-7-16,1-3 8 0,1 2-8 0,4-1-14 15,0 0-26-15,-1 3-21 0,0-1-30 0,-2-2-73 16,-2 1-130-16,-2-2 58 0</inkml:trace>
  <inkml:trace contextRef="#ctx0" brushRef="#br0" timeOffset="-37913.96">24182 14073 43 0,'6'-7'77'0,"-2"3"0"0,-4 4-6 0,7-8-1 16,-1 3-10-16,-1 0-2 0,0 0-8 15,-1 0 2-15,2-1-14 0,0 0-1 0,0 1 4 0,-4 0-8 16,-2 5-7-16,7-8 12 0,-2 5-5 0,-5 3-7 15,5-7 2-15,-5 7-3 0,5-5 0 0,-5 5-1 16,0 0-12-16,0 0-3 0,4-7 8 16,-4 7-8-16,0 0-11 0,0 0 10 0,0 0-10 15,0 0 7-15,0 0-4 0,0 0 3 0,-6 30-3 0,3-20 5 16,-2 5-1-16,0 3 3 0,-3 0-8 0,-1 4-1 16,0 3 11-16,0-1-12 0,-1-2 12 0,-2 1-7 15,1-1-6-15,3-4 0 0,0 0-5 0,0-1 8 16,0 1 0-16,3-2 5 0,0-1-2 0,-2 2-1 15,2-3-13-15,3-2 1 0,0 1-16 0,1-3-5 16,0 0-12-16,1-1-4 0,1-2-1 0,0 0-11 16,2-2-7-16,-3-5-49 0,5 9-124 0,0-7 54 15</inkml:trace>
  <inkml:trace contextRef="#ctx0" brushRef="#br0" timeOffset="-37586.98">24367 14322 44 0,'-4'6'47'0,"4"-6"-1"16,-4 11-7-16,3-6 3 0,1-5-7 0,-4 10-5 15,3-4-1-15,1-6-6 0,-3 9-1 0,3-9-1 16,-4 4-3-16,4-4 3 0,0 0 4 0,-3 7 8 15,3-7 7-15,0 0 2 0,0 0-8 0,0 0-6 16,0 0-11-16,0 0 8 0,0 0 1 0,0 0-12 16,18-19 11-16,-16 14-4 0,2-2-5 0,0 1 11 15,0 0-5-15,-1 0 1 0,-3 6-9 0,5-11-3 16,-3 8 1-16,-2 3 2 0,4-8-4 0,-4 8 0 16,2-6-9-16,-2 6 4 0,0 0-18 0,0 0-9 15,3-5-11-15,-3 5-3 0,0 0 5 0,0 0-20 16,0 0-9-16,0 0-51 0,0 0-121 0,0 0 53 15</inkml:trace>
  <inkml:trace contextRef="#ctx0" brushRef="#br0" timeOffset="-37179.91">24717 14332 79 0,'-9'7'87'15,"1"-2"-11"-15,-2 2-14 0,0 2-1 0,3 0-12 16,-3 1-2-16,1 2 1 0,3 0-6 0,-4 1-5 16,5-2-3-16,-2-1-7 0,2 3-5 0,1-3-6 15,2 1 9-15,1-5-8 0,1 2 2 0,0-8-8 16,-2 9 5-16,2-9 1 0,3 8-7 0,-3-8 1 15,6 6 1-15,-6-6-4 0,10 0 0 0,-10 0 1 0,13-4-6 16,-6-1 7-16,4 0-10 0,-2-3-7 16,0 1 6-16,1-3-1 0,0-3-1 0,3-2 1 15,-4 0-5-15,1 0 13 0,-2-3-1 0,2 2 5 16,-3 1-11-16,-1 0 3 0,-2 2-3 0,0 1-3 0,-2 3 4 16,2-1 3-16,-4 3 3 0,2 1-4 0,-2 6-5 15,1-11 8-15,-1 11-9 0,0-7-6 0,0 7-4 16,0 0 5-16,0 0 2 0,0 0-5 0,-13-2 5 15,13 2-8-15,0 0-15 0,-12 9-3 16,9-2-4-16,1-1-16 0,-4 0-54 0,2 3-116 0,2-3 52 16</inkml:trace>
  <inkml:trace contextRef="#ctx0" brushRef="#br0" timeOffset="-36793.84">25064 14291 38 0,'0'0'102'0,"-8"13"-9"0,2-2-9 0,-1-1-10 16,1 5-4-16,-3-1-17 0,0-2 1 0,4 4-12 16,-2 0 6-16,2-1-14 0,0 0 7 0,2-3-13 15,0 0 5-15,1-2-3 0,2-1-8 0,-1-3 0 16,6 3-1-16,-4-4-4 0,-1-5 2 0,8 9-1 15,0-7 8-15,1 0-13 0,5-4-2 0,-1-1-19 16,7-3 2-16,1-1 1 0,3-3 5 0,-5 0-7 16,7-2 8-16,-10 2-5 0,4 0 14 0,-3-3-5 15,0 3 29-15,-3-1 5 0,-5 4 3 0,1 0-5 16,-6 3 10-16,1-1 1 0,2 1-9 0,-7 4-4 16,7-4-9-16,-7 4-5 0,5-3 0 0,-5 3 1 15,0 0-8-15,0 0-5 0,3 13 5 0,-3-13-8 16,-4 15 13-16,0 2-12 0,-1 0 4 0,-4 5-3 15,1 4-8-15,-1 2-7 0,0-2-11 0,-1 4-14 16,1-1-37-16,0 3-9 0,-2 1-4 0,-2-2-9 16,-1 1-93-16,-3-1-199 0,1-6 88 0</inkml:trace>
  <inkml:trace contextRef="#ctx0" brushRef="#br0" timeOffset="-36501.75">23916 14820 2 0,'0'0'71'16,"0"0"-1"-16,0 0-7 0,0 0-6 0,39 6-3 15,-5 1-8-15,4-3-6 0,22 4 2 0,4 2-13 16,25 3-4-16,3-6-5 0,-29 0 4 0,2-3-2 16,26 6-4-16,-26-5-6 0,26 3 4 0,-27-1-8 15,1-1 0-15,0 3-8 0,-2-3-13 0,-1 2-7 16,-13-2-11-16,3 3-8 0,-16 0-10 0,-3-3-31 16,-6 1-86-16,-8-1 39 0</inkml:trace>
  <inkml:trace contextRef="#ctx0" brushRef="#br0" timeOffset="-36259.78">24124 14969 2 0,'30'10'69'0,"8"-1"-11"16,19 2-3-16,32 5-6 0,-1-1-7 0,-23-4-2 16,28 1-5-16,1-2-2 0,-1 0-7 0,6-4 3 15,-4 1-3-15,-2-2-10 0,-28 2-8 0,31-1-15 16,-29 1-21-16,-2-1-48 0,-6-4-82 0,-1 2 36 16</inkml:trace>
  <inkml:trace contextRef="#ctx0" brushRef="#br0" timeOffset="-31763.89">26492 14344 20 0,'0'0'75'15,"5"-10"4"-15,-5 3-2 0,0 7 1 0,5-9-9 16,-5 9-14-16,6-5 2 0,-6 5-2 0,3-9-8 0,-3 9-12 16,4-3 0-16,-4 3 0 0,0 0-3 0,0 0-11 15,0 0-2-15,2-7-3 0,-2 7-4 0,0 0-2 16,0 0 2-16,0 0-1 0,0 0-3 16,0 0 1-16,0 0 0 0,-15 24-1 0,5-12-2 0,-3 1 3 15,-3 1-7-15,-6 2 6 0,0 2-2 0,-3 2-6 16,0-1 2-16,-4 3 0 0,-1-3 1 0,1 0-2 15,2 2 1-15,1-2-1 0,-1-1-1 0,4-1-2 16,-2 0 5-16,0 1 8 0,8-5-20 0,-4 2 15 16,8-3-4-16,-3 0 4 0,1-5-5 0,5 1-2 15,1-3 1-15,1 0 0 0,3-1 1 0,1-2-2 16,-1 2 2-16,5-4 7 0,-7 3-12 0,7-3 10 16,0 0-1-16,0 0-13 0,0 0 7 0,19-33-3 15,-4 17-2-15,5-7 8 0,5 0-2 0,-3-1 3 16,7 0-5-16,-2 3 5 0,2-3-8 0,-1 1 10 15,5 1-4-15,-6 0 2 0,0 3-7 0,0 2 15 16,-4 0-12-16,-5 7 0 0,2-1 11 0,-5 1-10 16,2 2 6-16,-4 2-6 0,-1 0 6 0,-2 2-1 15,-1-1 3-15,1 3-9 0,-2 2-3 0,1-2 4 16,-9 2 4-16,14 4-8 0,-5 1-4 0,-3-1 10 16,1 4 5-16,0 0-12 0,-2 5 3 0,-1-3 4 15,1 8-2-15,-3 1-2 0,0-1 2 0,-2 7 6 16,0 1-5-16,-5 3-6 0,3-2 6 0,-2 3-1 15,0-1 3-15,-2 1-1 0,0-1-11 0,-1-2 6 16,-1 3 1-16,1-3 4 0,2 1 1 0,0-4-6 16,-1 1-1-16,1-5-7 0,1-2-9 0,0-1 3 15,-4-1-22-15,4 0-4 0,-1-5-10 0,-1 1-12 16,0-2-56-16,0-3-131 0,-3 2 59 0</inkml:trace>
  <inkml:trace contextRef="#ctx0" brushRef="#br0" timeOffset="-31565.67">26132 14731 47 0,'17'6'108'0,"12"6"-2"0,5 1-13 0,16 2-2 15,1 4-8-15,5 0-6 0,0 1-15 16,7 0-6-16,-2-2-5 0,24 10-11 0,-26-9-29 15,29 4-14-15,-36-6-27 0,3-2-22 0,1 0-72 16,-7-4-133-16,5-1 58 0</inkml:trace>
  <inkml:trace contextRef="#ctx0" brushRef="#br0" timeOffset="-23947.84">9725 13340 9 0,'4'-10'79'0,"1"1"1"0,0 0-14 0,-1 1 15 16,1-2-19-16,0 1-5 0,-1-1-3 16,1 1-2-16,0 0-18 0,0 2 5 0,-1-2 3 0,1 3-1 15,-2 1-8-15,-1-2 12 0,-2 7-14 16,4-9 2-16,-4 9 3 0,3-5-7 0,-3 5-3 0,0 0-2 16,2-8-4-16,-2 8 3 0,0 0-10 0,0 0-3 15,0 0 7-15,0 0-10 0,0 0-16 0,4-4 9 16,-4 4 8-16,0 0-1 0,0 0-6 15,0 0-3-15,5 22-1 0,-5-11 11 0,2 2-5 0,-1 6-3 16,-1 5 4-16,0 1-9 0,-1 0 4 0,-1 2 0 16,2 1 1-16,-1-1 4 0,-1 2-6 0,0-1 2 15,1-3 3-15,-2 2-1 0,0-1-1 0,1-7 1 16,1 7-1-16,-2-9 7 0,1 2-8 0,2-2 5 16,-3 0-13-16,2-1 6 0,0-2-5 0,1-1-4 15,-3-3 20-15,3 0-7 0,0 0-4 0,-1-4 2 16,1-6-6-16,0 10 11 0,0-10-6 0,0 0 4 15,-1 9 16-15,1-9 0 0,0 0 0 0,0 0 2 16,0 0-6-16,0 0 2 0,5-29 0 0,-4 18-9 16,4-6 16-16,0-2-16 0,3-5-4 0,1-1 13 15,1-2 0-15,0-1 3 0,-1 1 3 0,4-1 3 16,-4 2 0-16,3 3-8 0,-2-1-2 0,1 3 3 16,-3 2-8-16,2 5-5 0,-5 2-4 0,2 2-16 15,0 0-7-15,0 0-1 0,-4 5-21 0,5-2-5 16,-3 4-2-16,2-1-12 0,-7 4-9 0,11 0 1 15,-11 0-9-15,12 3-80 0,-7 0-171 0,-5-3 75 16</inkml:trace>
  <inkml:trace contextRef="#ctx0" brushRef="#br0" timeOffset="-23387.52">10176 13714 43 0,'-3'-9'68'0,"3"9"-8"0,-7-4-6 0,7 4-4 16,0 0-14-16,-6-4 3 0,6 4-4 0,0 0-1 16,0 0-3-16,-13 6-9 0,13-6 6 0,-9 12-13 0,4-2 2 15,0 2-4-15,-3 2 3 0,2 1-3 0,2 1-5 16,0 0-2-16,0 0 3 0,0 1-10 16,3-1 9-16,0-4 0 0,-1 5 4 0,2-5-4 15,0-2-6-15,2 1 3 0,-2-1-1 0,2 1 2 16,0-5-5-16,0-1-3 0,-2-5 3 0,3 11 3 0,1-6 2 15,-4-5-4-15,7 3 12 0,-7-3-12 0,10-1 5 16,-10 1-5-16,12-7 2 0,-4 1-1 16,0-4 3-16,-1 0-1 0,-1-1 0 0,2-2 1 15,0 1-1-15,-3-2 18 0,0 0 0 0,-3 2-7 0,1 2 3 16,0 0-1-16,-2-2-1 0,0 5-6 0,2-4 1 16,-2 5 7-16,-1 6-11 0,1-10 6 0,-1 10-10 15,3-8 9-15,-3 8-4 0,0 0-9 16,0 0 7-16,2-5-2 0,-2 5-4 0,0 0 3 0,0 0-1 15,0 0-1-15,4 19-8 0,-4-12 7 0,0 1 0 16,3 1 3-16,-1 3-10 0,1-1 12 0,2 2-3 16,-1-1 3-16,0-1-9 0,3 4-18 0,1 1 6 15,-2-6-11-15,2 3-11 0,3 0-22 0,1 0-18 16,-2-1-44-16,0-5-129 0,1 0 58 0</inkml:trace>
  <inkml:trace contextRef="#ctx0" brushRef="#br0" timeOffset="-22748.31">9587 14447 39 0,'0'0'127'0,"-1"-12"-18"0,1 12-8 0,0-9-10 16,0 9-1-16,0 0-14 0,0 0-5 0,0-9-19 16,0 9-3-16,0 0-5 0,0 0-7 0,0 0-5 15,0 0 0-15,0 0-9 0,23 18 7 0,-17-8-12 16,2 1 3-16,-1 6-6 0,5 7 6 0,-3-2-7 15,0 4 5-15,0 0-9 0,-1 1 1 0,-1-1-4 16,2 0 0-16,-2 0 1 0,-2-2 4 0,1 1-10 16,-2-5 0-16,1-1 3 0,-3 0-2 0,1-3 4 15,1 3-4-15,-4-3 2 0,2-5-3 0,0 2 0 16,0-4-6-16,-2 0 9 0,2-2 3 0,-2-7-7 16,2 10 11-16,-2-10-2 0,3 6 11 0,-3-6-3 15,0 0 6-15,0 0-10 0,0 0-3 0,0 0 2 16,1-24-1-16,2 11-3 0,0-5 5 0,0-2-3 15,2-6-5-15,1 0 0 0,0-1 1 0,-1 2-7 16,5 0 6-16,-2-1-5 0,-2 7 6 0,3-5 0 16,1 6-1-16,-1 1-12 0,0-2 5 0,1 4-15 15,0-1-12-15,1 5-12 0,-1 0-2 0,0 3-14 16,3-3-12-16,-2 4-8 0,-2 0-14 0,2 5-8 16,0-3-53-16,-3 5-162 0,-8 0 72 0</inkml:trace>
  <inkml:trace contextRef="#ctx0" brushRef="#br0" timeOffset="-22217.82">9990 14612 56 0,'1'6'52'0,"3"4"0"0,-2 1-8 16,3 4-1-16,-3 3-5 0,3-3-3 0,-3 5-6 16,0-1 0-16,-4 0 0 0,2 0-10 0,0 0 1 15,0 0 2-15,-1-1-7 0,-1-2-1 0,0-1-1 0,1-2-2 16,-3-1 0-16,2-2 4 0,-2 0-8 15,0-4 1-15,1 0 2 0,1-1 0 0,2-5 6 16,-4 7 4-16,4-7-1 0,0 0 5 0,-10-2-6 16,10 2-3-16,0 0-6 0,-8-13 4 0,6 6-6 15,-1-5 6-15,2 3-6 0,2-2 4 0,-1-1 0 0,5 2-5 16,-1-1-1-16,-3 0 4 0,4 0-7 16,3 2 9-16,1-1-5 0,0 1-4 0,1 2 0 15,-2-1-2-15,4 1-1 0,-1 1 2 0,0 1-1 16,1 3 0-16,2-2-1 0,-1 3 1 0,-2 2-1 15,1 2-3-15,-1-1 2 0,1 2-2 0,-2 1-1 0,0 3 2 16,-2-2 11-16,-2 3-5 0,-1 2-6 16,0-1-4-16,0 3-1 0,-3 2 4 0,-1 0 3 15,-2-1 1-15,-2 0-1 0,-1-1 3 0,-3 0-4 16,-2 1 3-16,-2-2 0 0,0 0-1 0,-2-1 2 16,-1-1-2-16,3-4 5 0,-3 2-3 0,-4-1-3 15,6-4-7-15,0 0-14 0,-1 0-17 0,-1-3-22 16,2-2-49-16,1-1-118 0,-1-1 53 0</inkml:trace>
  <inkml:trace contextRef="#ctx0" brushRef="#br0" timeOffset="-21727.82">10994 13865 147 0,'0'0'137'0,"0"0"-13"16,8-10-15-16,-8 10-11 0,11-2-14 0,1-1-4 15,0 2-4-15,5-1-16 0,2 0-5 0,2 1 0 16,7 1-11-16,4 1-5 0,-4-1-21 0,3 2-1 16,1-2-17-16,0 2-22 0,-2 1-25 0,-8 0-10 15,5 4-19-15,-8-3-82 0,-1 3-169 0,-7-1 76 16</inkml:trace>
  <inkml:trace contextRef="#ctx0" brushRef="#br0" timeOffset="-21545.93">11094 14063 29 0,'0'0'113'16,"0"0"-8"-16,0 0-12 0,18 8-3 0,-9-7-9 15,6 2-12-15,3-1-5 0,1 0-9 0,2 2-2 16,8 2-14-16,-1-2-28 0,0 1-28 0,0 1-35 0,-1 1-71 16,-8 0-132-16,2-3 59 0</inkml:trace>
  <inkml:trace contextRef="#ctx0" brushRef="#br0" timeOffset="-21038.01">10805 15076 143 0,'0'0'212'0,"0"0"-27"0,0 0-18 0,0 0-20 16,0 0-16-16,0 0-19 0,0 0-7 0,0 0-15 15,24-10-12-15,-11 10-17 0,6-2-11 0,2 0-19 0,9-1-24 16,0 2-24-16,1 2-33 0,-1-1-12 16,1 0-32-16,-2 0-17 0,-1 1-87 0,-7 1-214 0,-1-5 95 15</inkml:trace>
  <inkml:trace contextRef="#ctx0" brushRef="#br0" timeOffset="-20833.77">10801 15235 73 0,'13'6'92'0,"9"-4"-9"15,6 2-9-15,6-1-8 0,3 0-17 0,17-2-25 16,1-1-21-16,4-4-27 0,1 1-50 0,-3-1-79 15,5-2 35-15</inkml:trace>
  <inkml:trace contextRef="#ctx0" brushRef="#br0" timeOffset="-17161.73">12455 13728 61 0,'1'-8'89'0,"-1"8"1"0,0 0-9 0,0 0 0 16,4-6-13-16,-4 6-7 0,0 0-1 0,0 0-13 16,0 0-6-16,0 0-2 0,0 0-9 0,0 0-4 15,0 0-1-15,0 0-5 0,0 0 0 0,0 0-4 16,0 0-1-16,0 0-4 0,-17 17-1 0,15-11 6 16,-4 4-8-16,2 0 9 0,-2 1-6 0,2 1 8 15,1 0-22-15,-1 4 11 0,2-6 0 0,2 3-4 16,-2 5-5-16,2-2 3 0,0 0 9 0,0-1-11 15,2-2 2-15,1 2-1 0,0-3-2 0,2 0 1 0,3-2 4 16,-2-2-4-16,-1 1 8 0,3-2-7 0,2-2-8 16,0 0 6-16,1 1-3 0,1-5 9 15,-1 1-19-15,0-4 21 0,-1 2-3 0,3-1-1 16,-5 1-5-16,4-4 0 0,-3 0 0 0,0-1 10 0,1 1-7 16,-2-1-3-16,-4-2 0 0,1 0 5 0,1-2-12 15,-5-1 8-15,1 3 0 0,-2-3-3 0,-2-1 6 16,-1 1-1-16,-1 0-2 0,-1-2 2 15,-3-2 3-15,1 4-5 0,-2-4 7 0,0 0 2 0,0 1-8 16,-5 2 4-16,6 1-1 0,-1-2 3 0,-5 0-12 16,7 3 9-16,-4-4-5 0,2 3 0 0,2 0-2 15,0-1-1-15,-1 2 4 0,1-3 7 16,4 3-6-16,1-2-4 0,-2 0-1 0,4 0 7 0,-4 1-2 16,4-1 4-16,0 1-6 0,4-1-2 0,-4 1-2 15,2 3 14-15,2-3-7 0,0 1-1 0,2 1 1 16,0 0 4-16,-1 0-10 0,1 3 15 0,-1-1-10 15,0 1 1-15,0 0-4 0,-5 5 2 0,8-8 4 16,-4 5-3-16,-4 3 0 0,0 0-3 0,5-6 1 16,-5 6-11-16,0 0 6 0,4-3 1 0,-4 3-1 15,0 0-6-15,0 0 2 0,0 0 3 0,0 0 1 16,0 0 2-16,0 0-9 0,0 0 6 0,10 9 2 16,-10-9-2-16,2 7 2 0,-2-7 0 0,2 11 3 15,1-5-9-15,-2 0 6 0,0 1 0 0,3 2 5 16,-2 3-1-16,0 1 1 0,0-2 2 0,0 6-5 15,-1 0 5-15,4 1-2 0,-3 0-1 0,0 6-8 16,-2 2 5-16,0-1-11 0,-4-6-12 0,4 1-6 16,-5 5-14-16,2-8-4 0,1 2-57 0,-2-2-119 15,0-1 53-15</inkml:trace>
  <inkml:trace contextRef="#ctx0" brushRef="#br0" timeOffset="-16831.68">12740 13952 17 0,'-7'7'50'0,"5"-3"-4"0,2-4-5 0,-5 8-1 15,5-8-7-15,-4 6-2 0,4-6-4 0,-4 5 0 16,4-5 1-16,0 0 2 0,-5 4 11 0,5-4-2 0,0 0-1 16,0 0 0-16,0 0-5 0,0 0-10 0,0 0 0 15,14-17-5-15,-5 10-2 0,-4-5 1 16,3 5 5-16,-3-2-13 0,1-2 2 0,-2 1 5 0,0 1-6 16,0 0 0-16,0 0 9 0,-2 2-6 0,1 3-5 15,-3 4 1-15,4-12-9 0,-4 12-8 0,2-6-14 16,-2 6-16-16,0 0-15 0,4-5-58 0,-4 5-120 15,0 0 55-15</inkml:trace>
  <inkml:trace contextRef="#ctx0" brushRef="#br0" timeOffset="-16230.31">13019 13751 22 0,'4'-10'100'16,"-4"10"-13"-16,3-7-5 0,1 1-6 0,4 3-13 16,-2-1-4-16,5 0-4 0,0-2-14 0,7 3 1 15,1-2-7-15,0 0-4 0,-1 1-3 0,0-1 5 16,0 1-10-16,-1 1-6 0,-5 3-7 0,3 0 2 16,-3 0 5-16,-1 0-5 0,-2 0-2 0,0 2 0 15,-4-1-6-15,2 1-5 0,-3 3 6 0,-4-5-6 16,4 9 0-16,-4-1-4 0,0-8 19 0,-8 16-9 15,-1-7-4-15,1 1 6 0,-5 2-3 0,2 1-6 16,-5 0 5-16,3 0-3 0,-3 1 5 0,3-2-2 16,3-3-3-16,1-2-2 0,-1 3 1 0,5-3 3 15,-2-1-16-15,2 0 17 0,3-1 2 0,2-5-2 0,0 11-11 16,4-5 8-16,2 0-4 0,3 1 4 16,1 0-9-16,4 0 13 0,0 2-3 0,4-3-1 15,-1 0-4-15,2 1-3 0,0 0 6 0,6 3 8 16,-7-4-11-16,0 1 2 0,0-1 0 0,1 1 9 0,-8-1-11 15,1 0-2-15,0 0 15 0,-3 2-10 0,-2-2 1 16,2 1 3-16,-2 1-12 0,-3-1 12 16,-4 1 1-16,-2-1-9 0,0 1 5 0,-3 4-2 0,-6-4 6 15,-4 4-1-15,0-2-3 0,-2 1-2 0,-1-1 1 16,-7 0 8-16,5-1-15 0,0-4-5 0,-1 2-3 16,1-2-10-16,0-1-7 0,2-4-9 0,0 3-18 15,4-2-55-15,3-1-123 0,0-1 55 0</inkml:trace>
  <inkml:trace contextRef="#ctx0" brushRef="#br0" timeOffset="-15712.48">13591 13694 117 0,'0'0'117'16,"0"0"-11"-16,-7-5-9 0,7 5-11 0,0 0-16 16,0 0-20-16,0 0-13 0,0 0-4 0,0 0-9 15,0 0 2-15,0 0-10 0,0 0 4 0,27 9-2 16,-14-6-10-16,4 1 7 0,-2 2-2 0,3 1-11 15,-1-2 11-15,-2 4-3 0,1 0-10 0,-5-3-7 16,0 2 4-16,-1-2 0 0,-2 2-9 0,-3 2 3 16,1 0 4-16,-4 1-4 0,-2 0 1 0,-4 1-1 15,-3 1 5-15,-3 1 3 0,-2 1-2 0,-1-3-2 16,-2 1 14-16,-2-1-13 0,-1 0-3 0,0-1 4 16,2 0 3-16,3-1-5 0,-1-3 2 0,5-1 0 15,1 0 4-15,-2-2-4 0,6 0 0 0,-1 0-5 16,1 1 2-16,4-5-2 0,0 0 5 0,4 14-8 15,1-11 3-15,3 5 8 0,2 0-4 0,3-2 2 16,1 3-1-16,4-2-4 0,0 2 6 0,4-1-1 16,-4 0 8-16,1-1-5 0,-2 1-1 0,-1-2-4 15,-1 2 8-15,1 0-4 0,-5-2 0 0,-4 1-5 16,2 1 5-16,-6-2 2 0,1-2-4 0,-4 3 3 16,0-7-2-16,-4 13 9 0,-6-4-3 0,1-1-14 15,-2 0-2-15,-5 0-7 0,-3 1-13 0,2 0-9 16,0-5-10-16,-1 2-46 0,5-2-103 0,1-3 46 15</inkml:trace>
  <inkml:trace contextRef="#ctx0" brushRef="#br0" timeOffset="-15327.7">14326 13701 91 0,'0'0'117'0,"0"0"-12"0,0 0-5 15,0 0-10-15,11 13-22 0,-10-6-3 0,1 6-18 16,-2-2 3-16,2 13 6 0,2 4-11 0,-4 1-6 16,4-1 0-16,-2 4-7 0,-1-3-8 0,3 6 4 15,2-3-8-15,0-1 0 0,-1-3 5 0,1 2-8 16,4-8-2-16,-5-6-6 0,2 0-1 0,-2-6 1 0,2-1 7 15,1-3-5-15,0-1-1 0,1-1 4 16,1-4 3-16,4-4-8 0,2-3 7 0,8-8 2 16,-1-2-2-16,1-1-4 0,1-7 11 0,0 1 8 15,0-4-3-15,8-11-3 0,-12 11 10 0,8-9-2 16,-10 6-2-16,3 2-4 0,-2 2-6 0,-3-2-1 16,1 5 2-16,-4 3-2 0,-4 4-6 0,0 1-2 15,-1 4-5-15,-2 2-13 0,0 3-16 0,-5 0-29 16,2 2-36-16,-4 5-21 0,5-5-3 0,-5 5 2 0,0 0-77 15,0 0-201-15,0 0 90 0</inkml:trace>
  <inkml:trace contextRef="#ctx0" brushRef="#br0" timeOffset="-11399.62">12520 14985 10 0,'0'0'85'0,"5"-13"11"15,-3 4-6-15,2 1-3 0,-4 8-15 0,3-14-3 16,-3 7-2-16,1 0 9 0,-1 7-18 0,5-9 2 16,-3 4-10-16,-2 5 11 0,2-8-6 0,-2 8-25 15,0 0-3-15,2-9-4 0,-2 9 1 0,0 0-9 16,0 0 2-16,0 0-8 0,0 0 6 0,0 0-4 15,0 0 0-15,0 0-6 0,0 0 1 0,6 22-4 16,-2-13 5-16,-4 4-2 0,2 4-1 0,0-1-4 16,-1 3 1-16,3 1 1 0,-2-1 2 0,4-2-7 15,-3 1 6-15,1 2 0 0,-1-2-10 0,-1 1 11 16,3-2-8-16,-3-3 2 0,2 2 1 0,1-5 0 16,-1-1 1-16,1 1-8 0,2-4 5 0,-3-1-5 15,1 1-6-15,-5-7 10 0,10 6 3 0,-10-6-3 16,10 2-1-16,-10-2-9 0,11-5 9 0,-2 1-10 15,0-5 6-15,-2-1-3 0,-1-1 7 0,1-3 6 16,3-2 3-16,-2 2 8 0,-1-3-11 0,-1 2 10 16,1-1 9-16,0 3 2 0,-5 2 6 0,3 0-8 15,-1 1 8-15,-2 3 8 0,3 1-3 0,-5 6-7 16,2-9 0-16,2 6 1 0,-4 3-9 0,3-7-2 16,-3 7-5-16,0 0-11 0,5-4 2 0,-5 4 6 15,0 0-4-15,0 0-3 0,8 12 7 0,-5-7-1 16,1 1-7-16,0 3-1 0,-1 1 5 0,0 2 0 15,1-2-3-15,-2 1 6 0,0 1-8 0,1 0-1 16,-1 0-7-16,0 0-1 0,-2-1-18 0,2-1-11 16,0 3-15-16,0-3-5 0,-1 2-9 15,1-4-17-15,0 2-3 0,3-3-76 0,-5 1-177 0,0-8 79 16</inkml:trace>
  <inkml:trace contextRef="#ctx0" brushRef="#br0" timeOffset="-11074.01">12980 15169 54 0,'3'8'54'0,"-1"-2"-2"15,-2-6-7-15,0 10 0 0,0-10-2 0,0 9-7 16,0-9-10-16,2 6 4 0,-2-6-15 15,0 0 0-15,1 10-4 0,-1-10 1 0,0 0 0 0,0 0-4 16,0 7 7-16,0-7-10 0,0 0 5 0,0 0-6 16,0 0 0-16,0 0 1 0,0 0-1 0,0 0-2 15,0 0 0-15,0 0 4 0,6-26-6 16,-6 26 16-16,-2-9 9 0,2 9 1 0,2-7-3 0,-2 7 2 16,0 0-8-16,0 0-1 0,0-11 2 0,0 11-7 15,0 0-5-15,0 0 2 0,0 0 0 0,0 0-21 16,0 0-10-16,0 0-13 0,0 0-10 0,0 0-1 15,0 0-45-15,0 0-99 0,0 0 44 0</inkml:trace>
  <inkml:trace contextRef="#ctx0" brushRef="#br0" timeOffset="-10770.28">13195 14992 136 0,'0'0'154'0,"1"-6"-25"0,-1 6-8 16,0 0-13-16,0 0-9 0,0 0-8 15,0 0-12-15,0 0-8 0,0 0-7 0,12 19-9 0,-8-8-9 16,0 5-3-16,-2-1-3 0,3 0-7 0,0 3 1 15,-3 0-3-15,0-1 0 0,0 2-4 0,-2-3-14 16,3 4-6-16,-3-4-13 0,0 1 6 16,0-1-20-16,0 0-21 0,2-1-3 0,-2-2-23 15,0 0-6-15,-2-3-14 0,2 0-8 0,0-1-69 16,-3 2-177-16,1-5 79 0</inkml:trace>
  <inkml:trace contextRef="#ctx0" brushRef="#br0" timeOffset="-10439.56">13356 15013 67 0,'0'0'119'15,"2"-9"-11"-15,-2 9-23 0,9-6-15 0,-1 3 6 16,2 1-13-16,3 0-12 0,5 0-3 0,0-2-9 15,0 4-2-15,2 0-2 0,-2 0-9 0,5 1 11 0,-6 2-18 16,4-1 4-16,-3 1-11 0,0 2 6 0,0 1-9 16,-5 1 0-16,1-1-1 0,-1 3 4 15,-4-1-7-15,3 4 8 0,-2-3-5 0,-3 1 0 16,3 0-2-16,-2 3-12 0,-3 0 16 0,1 1 3 16,-3-2-11-16,1 1 2 0,-1 2-5 0,-1-2 7 0,-2 2-5 15,0 0-2-15,0 1 1 0,-5 2 7 0,3-7-4 16,0 4-16-16,-3-2-8 0,1-1-10 0,0 2-8 15,-1-3-26-15,-4 5-18 0,2-7-51 16,-4 0-143-16,5-2 64 0</inkml:trace>
  <inkml:trace contextRef="#ctx0" brushRef="#br0" timeOffset="-10260.29">13601 15254 84 0,'21'-1'90'0,"7"-5"-6"0,3-4-16 0,2 7-17 15,1-4-16-15,3-1-15 0,-1 2-16 0,2 0-18 16,-2-1-19-16,-1 2-33 0,-1-5-70 0,-3 1 32 16</inkml:trace>
  <inkml:trace contextRef="#ctx0" brushRef="#br0" timeOffset="-9939.55">14173 14951 47 0,'0'0'108'0,"0"0"-16"0,0 0-3 16,0 0-17-16,0 0 0 0,0 0 6 0,0 0-20 15,12 28-9-15,-3-12-1 0,-1 4 7 0,1 3-1 16,1 5-17-16,-2-3-2 0,1 2-12 0,3 3 21 15,-2 1-20-15,-3-2 1 0,0-2-15 0,2 1 9 16,2-1-4-16,-4-2-2 0,2-3 3 0,-2-5-3 16,-3-1-11-16,1 0 7 0,-1-6 0 0,-4-1-10 15,2-2 10-15,1 1-7 0,-3-8 7 0,5 9-1 16,-3-5 8-16,-2-4 6 0,0 0-7 0,10-3-1 16,0-5-5-16,6-5-10 0,1-5-19 0,8-3 3 15,0-5-11-15,10-10 18 0,2 0-7 0,4 5 6 16,0-1-1-16,0 3 1 0,-9 7 3 0,-1 2-2 15,3 1-12-15,-7 2-25 0,2 1-18 0,-4 5-92 16,-7 2-170-16,0 5 76 0</inkml:trace>
  <inkml:trace contextRef="#ctx0" brushRef="#br0" timeOffset="-9401.93">12138 15890 53 0,'-9'-1'119'0,"9"1"13"0,0 0-10 0,0 0-6 0,0 0-9 15,0 0-8-15,40-9-10 0,-6 5-17 16,20-1 1-16,7 1-5 0,29-1-6 0,2 4-12 15,-27 1-1-15,38-3-12 0,-4 5-17 0,-4-1-19 16,1 0-12-16,-6 2-8 0,-25-1-12 0,-2 1-16 16,2 0-8-16,-7 0 0 0,-3 1 2 0,-4 1-13 0,-16 0-13 15,2 0-64-15,-6 2-154 0,-13-3 69 16</inkml:trace>
  <inkml:trace contextRef="#ctx0" brushRef="#br0" timeOffset="-9173.4">12140 16079 90 0,'0'0'102'15,"36"-12"-4"-15,3 11-13 0,21-9 3 0,32-6-19 16,9 6 12-16,2 0-8 0,8-2-3 0,19-3-14 15,4 5-1-15,2-2-10 0,-4 2-3 0,-4 3-14 16,0-6-17-16,-3 3-39 0,-5 3-35 0,-6 1-88 16,-13-4-163-16,-9-1 73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76320-CF69-492C-8C65-E75DE022A7C5}"/>
              </a:ext>
            </a:extLst>
          </p:cNvPr>
          <p:cNvSpPr txBox="1"/>
          <p:nvPr/>
        </p:nvSpPr>
        <p:spPr>
          <a:xfrm>
            <a:off x="3558746" y="0"/>
            <a:ext cx="323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Mesh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C04D2-BE1C-4486-8FAD-DA17A392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17" y="754663"/>
            <a:ext cx="5905500" cy="56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7BE8D-39B5-41B7-A7B3-3F8B39C2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648301"/>
            <a:ext cx="9947190" cy="55613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A7B64E-E716-4070-ADE7-691259502D48}"/>
                  </a:ext>
                </a:extLst>
              </p14:cNvPr>
              <p14:cNvContentPartPr/>
              <p14:nvPr/>
            </p14:nvContentPartPr>
            <p14:xfrm>
              <a:off x="5032080" y="3534120"/>
              <a:ext cx="2595600" cy="105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A7B64E-E716-4070-ADE7-691259502D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2720" y="3524760"/>
                <a:ext cx="261432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34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2004ED-BF7F-4E94-8DFC-BB4C07DE49C5}"/>
                  </a:ext>
                </a:extLst>
              </p14:cNvPr>
              <p14:cNvContentPartPr/>
              <p14:nvPr/>
            </p14:nvContentPartPr>
            <p14:xfrm>
              <a:off x="711720" y="1394280"/>
              <a:ext cx="4777920" cy="319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2004ED-BF7F-4E94-8DFC-BB4C07DE4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60" y="1384920"/>
                <a:ext cx="47966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4227D8-C18D-4E88-8970-5936BB0D9352}"/>
                  </a:ext>
                </a:extLst>
              </p14:cNvPr>
              <p14:cNvContentPartPr/>
              <p14:nvPr/>
            </p14:nvContentPartPr>
            <p14:xfrm>
              <a:off x="1581480" y="924840"/>
              <a:ext cx="9316440" cy="583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4227D8-C18D-4E88-8970-5936BB0D9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2120" y="915480"/>
                <a:ext cx="9335160" cy="58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89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B9FE1F-34FF-4DF7-81D8-54A3C7009761}"/>
                  </a:ext>
                </a:extLst>
              </p14:cNvPr>
              <p14:cNvContentPartPr/>
              <p14:nvPr/>
            </p14:nvContentPartPr>
            <p14:xfrm>
              <a:off x="1030320" y="559800"/>
              <a:ext cx="10995840" cy="629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B9FE1F-34FF-4DF7-81D8-54A3C7009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960" y="550440"/>
                <a:ext cx="11014560" cy="63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24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686599-7CB1-4880-B15A-81A8DF1C77C2}"/>
                  </a:ext>
                </a:extLst>
              </p14:cNvPr>
              <p14:cNvContentPartPr/>
              <p14:nvPr/>
            </p14:nvContentPartPr>
            <p14:xfrm>
              <a:off x="1635120" y="887400"/>
              <a:ext cx="9471960" cy="49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686599-7CB1-4880-B15A-81A8DF1C7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60" y="878040"/>
                <a:ext cx="9490680" cy="49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1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69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4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88462-66C2-496D-B7A5-4ABB2A0B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265670"/>
            <a:ext cx="9789364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2264F-D4EC-4BF1-B8F5-7D87910C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4" y="259492"/>
            <a:ext cx="9451331" cy="59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3B584-7B3F-4BEE-AFC0-0583D441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8" y="319087"/>
            <a:ext cx="94392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9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4BFF2-9198-4A01-A283-BE473DC2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9" y="289998"/>
            <a:ext cx="8886825" cy="6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9E341-9B94-4591-92A7-4525598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8" y="345989"/>
            <a:ext cx="10010124" cy="62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9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508A9-BF3F-467A-AF33-B402CC22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2" y="253313"/>
            <a:ext cx="10136038" cy="63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B3DB6-AFFE-44D0-82A6-6FDAF200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85" y="475735"/>
            <a:ext cx="6810375" cy="5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7EBB7-333F-4128-95AE-3D86DFE8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95" y="315097"/>
            <a:ext cx="9757859" cy="62278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19B2DB-E4F6-4A9B-A972-D134A8CEE982}"/>
                  </a:ext>
                </a:extLst>
              </p14:cNvPr>
              <p14:cNvContentPartPr/>
              <p14:nvPr/>
            </p14:nvContentPartPr>
            <p14:xfrm>
              <a:off x="3297600" y="2597400"/>
              <a:ext cx="8151840" cy="297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19B2DB-E4F6-4A9B-A972-D134A8CEE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8240" y="2588040"/>
                <a:ext cx="81705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853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36&quot;&gt;&lt;property id=&quot;20148&quot; value=&quot;5&quot;/&gt;&lt;property id=&quot;20300&quot; value=&quot;Slide 1&quot;/&gt;&lt;property id=&quot;20307&quot; value=&quot;256&quot;/&gt;&lt;/object&gt;&lt;object type=&quot;3&quot; unique_id=&quot;10578&quot;&gt;&lt;property id=&quot;20148&quot; value=&quot;5&quot;/&gt;&lt;property id=&quot;20300&quot; value=&quot;Slide 2&quot;/&gt;&lt;property id=&quot;20307&quot; value=&quot;267&quot;/&gt;&lt;/object&gt;&lt;object type=&quot;3&quot; unique_id=&quot;10803&quot;&gt;&lt;property id=&quot;20148&quot; value=&quot;5&quot;/&gt;&lt;property id=&quot;20300&quot; value=&quot;Slide 3&quot;/&gt;&lt;property id=&quot;20307&quot; value=&quot;268&quot;/&gt;&lt;/object&gt;&lt;object type=&quot;3&quot; unique_id=&quot;10804&quot;&gt;&lt;property id=&quot;20148&quot; value=&quot;5&quot;/&gt;&lt;property id=&quot;20300&quot; value=&quot;Slide 4&quot;/&gt;&lt;property id=&quot;20307&quot; value=&quot;269&quot;/&gt;&lt;/object&gt;&lt;object type=&quot;3&quot; unique_id=&quot;10805&quot;&gt;&lt;property id=&quot;20148&quot; value=&quot;5&quot;/&gt;&lt;property id=&quot;20300&quot; value=&quot;Slide 5&quot;/&gt;&lt;property id=&quot;20307&quot; value=&quot;270&quot;/&gt;&lt;/object&gt;&lt;object type=&quot;3&quot; unique_id=&quot;10806&quot;&gt;&lt;property id=&quot;20148&quot; value=&quot;5&quot;/&gt;&lt;property id=&quot;20300&quot; value=&quot;Slide 6&quot;/&gt;&lt;property id=&quot;20307&quot; value=&quot;271&quot;/&gt;&lt;/object&gt;&lt;object type=&quot;3&quot; unique_id=&quot;10807&quot;&gt;&lt;property id=&quot;20148&quot; value=&quot;5&quot;/&gt;&lt;property id=&quot;20300&quot; value=&quot;Slide 7&quot;/&gt;&lt;property id=&quot;20307&quot; value=&quot;272&quot;/&gt;&lt;/object&gt;&lt;object type=&quot;3&quot; unique_id=&quot;10808&quot;&gt;&lt;property id=&quot;20148&quot; value=&quot;5&quot;/&gt;&lt;property id=&quot;20300&quot; value=&quot;Slide 8&quot;/&gt;&lt;property id=&quot;20307&quot; value=&quot;273&quot;/&gt;&lt;/object&gt;&lt;object type=&quot;3&quot; unique_id=&quot;10809&quot;&gt;&lt;property id=&quot;20148&quot; value=&quot;5&quot;/&gt;&lt;property id=&quot;20300&quot; value=&quot;Slide 9&quot;/&gt;&lt;property id=&quot;20307&quot; value=&quot;274&quot;/&gt;&lt;/object&gt;&lt;object type=&quot;3&quot; unique_id=&quot;10810&quot;&gt;&lt;property id=&quot;20148&quot; value=&quot;5&quot;/&gt;&lt;property id=&quot;20300&quot; value=&quot;Slide 10&quot;/&gt;&lt;property id=&quot;20307&quot; value=&quot;275&quot;/&gt;&lt;/object&gt;&lt;object type=&quot;3&quot; unique_id=&quot;10907&quot;&gt;&lt;property id=&quot;20148&quot; value=&quot;5&quot;/&gt;&lt;property id=&quot;20300&quot; value=&quot;Slide 11&quot;/&gt;&lt;property id=&quot;20307&quot; value=&quot;276&quot;/&gt;&lt;/object&gt;&lt;object type=&quot;3&quot; unique_id=&quot;10908&quot;&gt;&lt;property id=&quot;20148&quot; value=&quot;5&quot;/&gt;&lt;property id=&quot;20300&quot; value=&quot;Slide 12&quot;/&gt;&lt;property id=&quot;20307&quot; value=&quot;277&quot;/&gt;&lt;/object&gt;&lt;object type=&quot;3&quot; unique_id=&quot;10909&quot;&gt;&lt;property id=&quot;20148&quot; value=&quot;5&quot;/&gt;&lt;property id=&quot;20300&quot; value=&quot;Slide 13&quot;/&gt;&lt;property id=&quot;20307&quot; value=&quot;278&quot;/&gt;&lt;/object&gt;&lt;object type=&quot;3&quot; unique_id=&quot;10910&quot;&gt;&lt;property id=&quot;20148&quot; value=&quot;5&quot;/&gt;&lt;property id=&quot;20300&quot; value=&quot;Slide 14&quot;/&gt;&lt;property id=&quot;20307&quot; value=&quot;279&quot;/&gt;&lt;/object&gt;&lt;object type=&quot;3&quot; unique_id=&quot;10911&quot;&gt;&lt;property id=&quot;20148&quot; value=&quot;5&quot;/&gt;&lt;property id=&quot;20300&quot; value=&quot;Slide 15&quot;/&gt;&lt;property id=&quot;20307&quot; value=&quot;280&quot;/&gt;&lt;/object&gt;&lt;object type=&quot;3&quot; unique_id=&quot;10912&quot;&gt;&lt;property id=&quot;20148&quot; value=&quot;5&quot;/&gt;&lt;property id=&quot;20300&quot; value=&quot;Slide 16&quot;/&gt;&lt;property id=&quot;20307&quot; value=&quot;28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13</cp:revision>
  <dcterms:created xsi:type="dcterms:W3CDTF">2021-10-10T09:04:04Z</dcterms:created>
  <dcterms:modified xsi:type="dcterms:W3CDTF">2021-10-18T05:54:12Z</dcterms:modified>
</cp:coreProperties>
</file>