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25:36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16796 8183 36 0,'5'-9'42'16,"-1"3"-1"-16,1 1 1 0,-1 0 2 0,2-2 4 0,1-1-9 15,0 3 0-15,-3 0-6 0,0-2 1 0,0 3-2 0,0-1-8 16,0 1 7-16,-4 4-10 0,6-8-8 0,-6 8 3 15,7-6-5-15,-7 6-1 0,6-4 0 0,-6 4-4 16,0 0 0-16,6-2-1 0,-6 2-2 16,0 0 2-16,0 0-2 0,0 0-1 0,0 0-2 0,0 0 5 15,-12 29 2-15,7-19-1 0,0 1-2 0,-2 5-2 16,-1-1 5-16,0 1-4 0,-2 1 0 0,2 1 0 16,-1-2 0-16,1 0 2 0,1 1-3 0,1-3 4 15,-2 1-2-15,3-4-2 0,0 0 5 0,0-1-2 16,2-3-5-16,2-2 1 0,1-5 3 0,-5 9 10 15,5-9 6-15,-3 5 19 0,3-5-6 0,0 0-4 16,0 0-8-16,0 0 6 0,0 0-5 0,16-25-2 16,-8 11-4-16,3-2 4 0,2-7-9 0,-2 1 2 15,3-3-9-15,3 3 11 0,-4-2-5 0,-1 2-2 16,1 0 0-16,1 0-3 0,-4 5 4 0,-2 3-2 16,0 0 0-16,-2 2 7 0,-1 5 9 0,0-2-5 15,-2 3 0-15,-1 2 5 0,-2 4-9 0,4-9-3 16,-4 9-5-16,4-7 0 0,-4 7-4 0,0 0 7 15,0 0-4-15,0 0-2 0,0 0 3 0,0 0-10 0,0 0 5 16,0 0-1-16,-13 27-2 0,9-16 3 0,-1 0-3 16,-1 1 2-16,2-1 0 0,-4 6 1 15,1-5-4-15,2 0 9 0,-2-2-9 0,2 0 13 16,1-4-10-16,2 1 13 0,-1-1-15 0,3-6 7 0,-4 10-1 16,4-10 7-16,0 0-1 0,0 0 0 0,0 0-4 15,0 0-1-15,0 0 6 0,15-16-11 0,-8 5 3 16,2-2 2-16,1 1 1 0,-1-5 6 0,1 3-7 15,-2-1 5-15,0 0-3 0,2 2 5 0,-5 4-7 16,0 2 1-16,-2 1-3 0,-1 2 3 0,-2 4-12 16,4-8 3-16,-4 8 0 0,0 0 6 0,0 0-7 15,0 0 5-15,0 0-2 0,0 0-1 0,0 0 2 16,-9 24-2-16,3-14-4 0,-4 5 4 0,3-1 9 16,1 1-6-16,-1 0-2 0,0 3 5 0,-1-4-3 15,0 2-5-15,-2-3 7 0,3-3-1 0,3 0-4 16,0-1 2-16,-1-2-1 0,1-2-3 0,1 1 12 15,3-6-5-15,-5 7 5 0,5-7 11 0,0 0 1 16,-4 4 4-16,4-4-6 0,0 0 2 0,0 0-5 16,0 0-1-16,16-20-5 0,-10 13-1 0,1 0 7 15,1-2-8-15,-2 3 6 0,-1-1-4 0,1 3-3 16,-2 1-11-16,-4 3-18 0,9-8-28 0,-9 8-9 0,5-1-6 16,-5 1-3-16,0 0-6 0,0 0-21 0,10 9-88 15,-7-2-199-15,-2 0 88 0</inkml:trace>
  <inkml:trace contextRef="#ctx0" brushRef="#br0" timeOffset="1424.16">21131 10814 30 0,'0'0'60'16,"-12"-3"-11"-16,6 2-2 0,6 1-5 0,-15-3-7 15,10 0 0-15,5 3-7 0,-14-3 0 16,7 2-8-16,7 1 0 0,-9-1-4 0,9 1 1 16,-9-2 3-16,9 2-2 0,0 0 2 0,-10-3 5 0,10 3-9 15,0 0 2-15,0 0 7 0,0 0-7 0,-11 0 0 16,11 0-1-16,0 0-4 0,0 0 2 0,0 0 0 15,0 0-5-15,0 0 3 0,0 0 0 0,0 0 1 16,0 0-8-16,0 0-2 0,0 0 3 0,0 0-3 16,0 0 3-16,25-9 4 0,-15 7-8 0,1 0-7 15,1 2 4-15,3-3 7 0,-2 2 0 0,0-1-4 16,5 0 4-16,-5 0-13 0,1-1 2 0,-1 2 3 16,-2 1 0-16,1-2 4 0,-1 1-6 0,-4 2 7 15,-7-1-8-15,18 2 3 0,-18-2 8 0,10-2-7 16,-10 2-3-16,9 0 5 0,-9 0-4 0,0 0 2 0,0 0 0 15,3 6 0-15,-3-6 2 0,0 0-4 16,0 0 7-16,-25 7-10 0,12-3 5 0,0 0-5 0,-6 0 13 16,3 0 1-16,-2 2-4 0,0-2-1 0,-1-1 1 15,0 0 6-15,1 1 3 0,-1 0 0 0,1-3-8 16,-3 2 1-16,3 1 1 0,3-4 4 16,3 2-4-16,1 0 9 0,2-2-3 0,9 0 1 0,-14 3 11 15,10-3-5-15,4 0-9 0,0 0-1 0,-10 0 1 16,10 0 3-16,0 0-5 0,0 0-1 15,0 0-1-15,0 0-5 0,0 0 13 0,29 3-10 0,-11-4 5 16,-1-1-10-16,4 1 3 0,9-2 0 0,-10 0 5 16,3 1-1-16,8 0-2 0,-4-3-6 0,2 1 7 15,-7 1 4-15,5 0-1 0,-7 1-3 0,1 0-8 16,-3 2 2-16,-4-2 3 0,-3 1-4 0,-1 1-5 16,-2-1-5-16,0-1 2 0,-8 2 3 0,0 0-4 15,10 2-3-15,-10-2 5 0,0 0 4 0,0 0 4 0,0 0-2 16,-23 11 4-16,9-8-2 0,-5 2 1 15,-2 0-4-15,-6 2 5 0,-1-2 7 0,0 1-2 16,1-1-2-16,-3-1-1 0,0 0 3 0,0 0 9 0,3 0-4 16,-4 2 2-16,9-3 0 0,-1 0-5 0,7-2 14 15,2 1 4-15,2-1 0 0,3 0-2 0,3-1 2 16,6 0 7-16,-12 4-4 0,12-4-7 0,0 0-6 16,0 0 6-16,0 0-7 0,0 0-3 0,0 0-1 15,0 0 5-15,36-2-4 0,-16 0-3 0,1 1-1 16,2-1-8-16,8 0-3 0,-1-1-11 0,1 3-8 15,-2 0-19-15,2-3-25 0,-1 2-17 0,-4-1-26 16,-4 5-102-16,-3-3-224 0,-1 3 100 0</inkml:trace>
  <inkml:trace contextRef="#ctx0" brushRef="#br0" timeOffset="2646.2">16220 13147 10 0,'25'-4'57'16,"-15"-2"-9"-16,2 3 1 0,4-4-2 0,1 1-13 15,4-2 6-15,-1 0-6 0,-1 1-1 0,8-7-2 16,-1 5-3-16,-2-3-1 0,-5 6-1 0,0-3 0 16,-1 2-6-16,-1 0-1 0,-3 3-5 0,-1-1-3 15,-2 2-2-15,-1-1 6 0,1 0-8 0,-5 2-3 0,0 1-5 16,-6 1 0-16,12 0-4 0,-12 0 3 15,0 0-1-15,0 0-3 0,2 7 9 0,-2-7-2 16,-10 11-5-16,0-6 7 0,-4 7 3 0,-4-3 2 16,0 1 7-16,-6 4 2 0,0-1 2 0,-1-2 3 0,6-1 6 15,-7 0-9-15,6-1-4 0,-4 0 12 0,6 0 4 16,0-3-7-16,1 1-8 0,6-4 8 16,-1 3-1-16,5-3-2 0,-1 0-6 0,8-3 3 15,-10 3-4-15,10-3 7 0,-7 2-10 0,7-2 3 0,0 0 1 16,0 0-11-16,0 0 2 0,0 0 9 0,39-5-9 15,-19-1 4-15,8-4-4 0,-2 3 9 0,3-2-5 16,-1 2 1-16,4-4-7 0,-1 1 9 0,-1 1-8 16,0 1 5-16,1-1-2 0,-2 2-11 0,-2 1 1 15,-5 0 11-15,-3 0-4 0,1 4-8 0,-3-3 3 16,-4 3-6-16,-2 1 1 0,2-1-12 0,-5 2 4 16,-8 0-14-16,10 3 23 0,-10-3-4 0,7 4-1 15,-7-4 2-15,0 0-1 0,0 0 4 0,-16 20 2 16,6-12-4-16,-6 0 6 0,0 3 6 0,-2-2-3 15,-6 3 6-15,-3-1 2 0,0-1 3 0,-1 1 4 16,-2-1 0-16,4-2 1 0,4-2 2 0,3 2 11 16,0-3 4-16,1 0 11 0,6-1 1 0,2-1 15 15,2-2 6-15,2 1-4 0,6-2 0 0,-9 3-9 16,9-3-5-16,0 0-9 0,0 0-6 0,0 0-8 16,0 0-5-16,0 0-9 0,45-20-18 0,-16 8-33 15,9-1-3-15,14-10-24 0,-1-1-5 0,5-1-32 16,0 0-20-16,-3-1-107 0,5-2-247 0,-2 0 109 15</inkml:trace>
  <inkml:trace contextRef="#ctx0" brushRef="#br0" timeOffset="3933.1">16590 7561 94 0,'0'0'93'0,"0"0"-14"0,-4-10-4 15,4 10-6-15,-1-9-10 0,1 9 3 0,-2-6 11 16,2 6-13-16,0 0 6 0,-3-11-5 0,3 11-2 16,0 0-6-16,-1-7-5 0,1 7-7 0,0 0 0 15,0 0-7-15,0 0-6 0,0 0 0 0,0 0-2 16,-1-8-5-16,1 8-1 0,0 0-4 0,0 0-3 16,0 0-2-16,0 0-4 0,0 0-7 0,0 0 4 15,0 0-7-15,0 0 7 0,0 0-2 0,0 0 6 16,-3 25-14-16,2-16 14 0,-1 4-4 0,2 4 1 15,-2 1-2-15,-2 1 8 0,1 5-10 0,-1-4 7 16,1-2-10-16,-1 1 10 0,1 0-2 0,1-1-3 16,-1-1 0-16,2 1 0 0,-2-1-3 0,2-5 2 15,0-2-2-15,0 1 2 0,-1 0-3 0,1-4 9 16,1 1-10-16,0-8 10 0,-3 11-2 0,3-5-4 0,0-6-2 16,-1 10 7-16,1-10-3 0,0 0 0 15,1 7-5-15,-1-7 8 0,0 0 3 0,0 0-5 16,0 10-6-16,0-10 5 0,0 0-1 0,0 0 2 0,0 0-17 15,0 0-4-15,0 0-15 0,2 8-16 0,-2-8-15 16,0 0-18-16,0 0-23 0,0 0-69 16,0 0-185-16,0 0 81 0</inkml:trace>
  <inkml:trace contextRef="#ctx0" brushRef="#br0" timeOffset="4422.13">16528 7390 61 0,'-17'1'60'0,"12"0"-10"15,5-1 5-15,-12 0-8 0,5 3-3 0,0 2 6 16,-2 1-5-16,2 3-11 0,-2 1 6 0,0 9-3 16,0-2-3-16,0 5 4 0,3 5-9 0,-1 1 1 15,5 1 0-15,0 0-14 0,2 0 5 0,3 2-7 16,1-1 0-16,0 0-16 0,2-5 15 0,3 1 9 16,-3-9-8-16,2 1-5 0,3-2-1 0,0-2 3 15,-1-3-3-15,4 1-1 0,0-2 5 0,-4-2 3 16,4-5-5-16,-1-1-7 0,4 0 13 0,-1-2-2 15,3-2-5-15,-1-2 9 0,3-3-7 0,3-6 5 16,2-1-11-16,-3-2 2 0,1-3 4 0,-1-2-1 16,-3-2-10-16,2-5 10 0,-4 1 0 0,-1-1-4 15,-5-3-3-15,2 2 7 0,-5 1 2 0,0-1-2 16,-5 4 25-16,0-1-4 0,-4 7 14 0,-4 1-9 16,-2 0-4-16,-3 5-3 0,-4-2-6 0,-5-3-7 15,-5 2 4-15,-2 6-12 0,-3 1 3 0,-4 3-6 16,-4 5-13-16,-4-1 2 0,2 4-20 0,-16 4-16 15,2 7 3-15,1 3 1 0,-1 4-22 0,4 3-20 0,2 2-96 16,4 2-188-16,2 4 83 0</inkml:trace>
  <inkml:trace contextRef="#ctx0" brushRef="#br0" timeOffset="5688.85">21755 10862 81 0,'0'0'104'16,"0"0"12"-16,-5-4-9 0,5 4-8 0,-4-5-14 16,4 5-9-16,0 0-10 0,-7-8 1 0,7 8 12 15,-2-9-8-15,2 9-3 0,-4-8-6 0,4 8 0 16,-4-9-12-16,4 9-2 0,0-10-6 0,0 10-9 15,3-13 2-15,-2 3-4 0,3 2-7 0,2 1 0 16,1-2 1-16,3 2-8 0,-1-2 1 0,0 5-7 16,1-3-2-16,1 1-1 0,6-2 2 0,1 2 1 15,0 2-7-15,-5 2 1 0,-3 1-10 0,4 0 2 16,-4 3-2-16,0 0 3 0,2 1-6 0,-3 4 5 16,-1 1-2-16,0 2 1 0,-3 0-1 0,1 4 2 0,-4-2 3 15,-2 5-2-15,-2 2-5 0,-1-1 7 16,-2 2 0-16,-6 3-3 0,1 4-1 0,-1-4-1 15,-3 0 0-15,0-3 4 0,2-2-8 0,2-1 6 0,-1-2-1 16,-1-1 3-16,2 1-2 0,-2-1 6 0,1-1-2 16,2-4 4-16,0 1-6 0,3-3 4 0,-1 0 2 15,2-2 4-15,1 0-1 0,-1-1 4 16,5-4-4-16,-9 6 4 0,9-6-4 0,0 0 2 0,-6 5 0 16,6-5-1-16,0 0-7 0,0 0 2 0,0 0-7 15,0 0 2-15,31-10-16 0,-18 5-4 0,3-4-12 16,9-2 5-16,-7-2-2 0,10-1-13 0,-4-2 4 15,4 2-14-15,-2-3-12 0,0 0 0 0,-4-2-12 16,-3 0-5-16,0 0-7 0,-1 0 2 0,-5 5 5 16,-4-3-44-16,0 2-135 0,1-1 60 0</inkml:trace>
  <inkml:trace contextRef="#ctx0" brushRef="#br0" timeOffset="6031.72">22110 10754 188 0,'-8'-17'3'0,"-2"1"1"16,0 2 28-16,-3-2-3 0,-1 3 10 0,0 0 9 15,-3-1 14-15,1 2-14 0,-10-4 8 0,2 1 15 0,4 7-6 16,1-2-13-16,-1 3 6 0,1 0-6 15,1 2-4-15,-4-1-5 0,3 3 5 0,1 3-17 16,-1 2 1-16,1 2-11 0,3 2 9 0,-1 2-14 16,1 5 0-16,2 2 4 0,1 1-3 0,-1 11-4 0,1 2 2 15,5 0-3-15,2 4-2 0,1 0 3 0,4 3-6 16,2 8 2-16,3 3 1 0,3-12-5 16,1-2 1-16,3-1-4 0,5 11 4 0,-2-12 3 0,1 1 2 15,2-7-5-15,1 0-2 0,1 0 1 0,0-7 2 16,0-3-2-16,1-4 8 0,2 0-6 0,-3-5-1 15,2-3 0-15,-2-4 5 0,10-1-1 0,-2-5 4 16,1-3 5-16,2-6-11 0,-2-3 3 0,-1-6 3 16,8-14-4-16,-4-1 4 0,-1-5-5 0,-8-1 6 15,-2 0-5-15,-6 0 4 0,-5 11 4 0,-3 0 5 16,0 2 4-16,-3 2 5 0,-3 0-3 0,-4 6 5 16,-3 0 3-16,-3 8-23 0,-10-4-23 0,-3-1-8 15,-8 7-15-15,-18 1-14 0,-3 6-9 0,-6 4-1 16,-3 8 2-16,-6 6-15 0,-30 5-21 0,2 11-31 15,-8 6-69-15,0-5-207 0,0 5 92 0</inkml:trace>
  <inkml:trace contextRef="#ctx0" brushRef="#br0" timeOffset="7154.48">15933 13411 87 0,'0'0'101'0,"0"0"0"15,-5-7-2-15,5 7-14 0,0 0-16 0,0 0 11 16,0 0-9-16,0 0-7 0,0 0-5 0,0 0-8 15,0 0-14-15,0 0 13 0,0 0-16 0,0 0 4 16,9-14-9-16,-2 8 5 0,0-1-10 0,2-1 3 16,1 1-4-16,1 0-10 0,-4 0 10 0,5 2-8 15,-3 1-6-15,0-1 8 0,-3 2-12 0,2 2 4 16,-8 1-22-16,9-4 8 0,-9 4-1 0,7 0 5 16,-7 0-6-16,0 0 5 0,9 7 2 0,-9-7 7 15,0 11-15-15,-1-1 9 0,-3-1-6 0,-2 3 1 16,-4 0 4-16,-2 2 0 0,2 0-3 0,-2 1 8 15,0-4-20-15,1 2 12 0,4-4 1 0,-3 3 2 0,3-5 3 16,1 2 1-16,3-3-4 0,-1 1-9 16,2-2 13-16,2-5-6 0,1 12-5 0,3-7-3 15,4-1 8-15,1 2-2 0,3-2-2 0,1 1 5 16,5 0-1-16,0-1 3 0,4 0-8 0,-1-2 3 0,0 2 9 16,6-2-4-16,-4 1 1 0,3 3-10 0,-8-2-5 15,4 0 6-15,-4-1-1 0,0 4 0 16,0-2 6-16,-5-2 1 0,-1 3 5 0,-2 0-8 15,-2 0 3-15,1 2-4 0,-6-1 11 0,0-1-8 0,-1 1-4 16,-2 3-8-16,-4-1 13 0,-1 1 8 0,-5 4-9 16,-3-3 1-16,-1 5 7 0,-3-5 4 0,-1 2 0 15,-6-1 6-15,1 1-8 0,-3-2 21 16,6-1-17-16,-6 0 2 0,0-3-8 0,0 3 3 0,6-6-3 16,-2 1-1-16,4 0-6 0,0-2 27 0,6 0-26 15,-1-1-3-15,4-2-16 0,1 0-9 0,8 0-5 16,-14-2-13-16,9-2-22 0,0-1-30 0,2-3-61 15,3 8-173-15,-1-18 76 0</inkml:trace>
  <inkml:trace contextRef="#ctx0" brushRef="#br0" timeOffset="7550.08">15817 13147 59 0,'-19'8'69'15,"2"5"-10"-15,-2 4 2 0,0 5-1 0,6 1-9 16,0 1-2-16,4 4-15 0,4 4 5 0,3 1-3 16,0 2 7-16,5 1-7 0,2 10 2 0,3-12-12 15,3-2 0-15,2 0 3 0,4-1-2 0,3 10-12 16,-2-13 4-16,4-5-5 0,1 3 13 0,1-3-10 15,3-6-1-15,4-2 5 0,1-1 6 0,1-3-2 16,1-8-9-16,2 2 14 0,1-5-11 0,1-2 13 16,11-11-3-16,-12 4-8 0,13-9 11 0,-2-5-9 15,-13 6 6-15,9-11 0 0,-4-1 0 0,-12 5-8 16,-1-1 12-16,-2-1-6 0,-4-1-4 0,-4-1 1 16,-2-1 1-16,-3 1 6 0,-3 4-3 0,-6-2-5 0,-3 8-4 15,-5 0-4-15,-5 3-15 0,-3 0-4 0,-8 1-12 16,-7 2-11-16,-3 2-1 0,-4 2-19 15,-3 3-6-15,-14-2-6 0,13 6 3 0,-18-1-34 16,-2 2 2-16,2 0-82 0,-6 6-182 0,2-3 81 0</inkml:trace>
  <inkml:trace contextRef="#ctx0" brushRef="#br0" timeOffset="17673.08">16101 12987 35 0,'0'0'36'0,"0"0"-3"16,0 0-2-16,0 0 4 0,0 0 1 0,0 0-6 16,0 0-3-16,0 0 2 0,0 0-5 0,0 0-1 15,0 0-6-15,0 0-1 0,0 0-6 0,0 0 5 16,0 0-4-16,0 0 0 0,0 0 0 0,0 0 0 15,0 0-4-15,0 0-1 0,0 0-2 0,0 0 3 16,0 0 1-16,0 0-6 0,0 0 2 0,0 0-2 16,0 0-4-16,0 0 6 0,0 0 4 0,0 0-6 15,0 0 0-15,0 0 4 0,0 0-4 0,0 0 6 16,0 0-4-16,0 0-4 0,0 0 0 0,0 0-1 16,0 0 2-16,0 0-1 0,0 0 0 0,0 0 2 15,0 0-1-15,0 0 3 0,0 0-5 0,0 0 7 16,0 0-2-16,0 0-5 0,0 0-2 0,0 0-1 15,0 0-7-15,0 0-6 0,0 0-8 0,0 0-16 0,0 0-31 16,0 0-77-16,0 0 34 0</inkml:trace>
  <inkml:trace contextRef="#ctx0" brushRef="#br0" timeOffset="19025.39">16864 10019 43 0,'0'0'39'0,"0"0"-4"0,0 0-4 0,0 0 1 16,0 0-4-16,0 0-3 0,0 0 2 0,0 0-10 16,0 0 4-16,0 0-4 0,0 0-6 0,0 0 3 15,0 0-5-15,0 0-1 0,0 0 2 0,0 0 4 16,0 0-7-16,0 0-2 0,0 0 1 0,0 0-3 15,0 0 6-15,0 0-4 0,0 0-3 0,0 0-2 16,0 0 4-16,0 0 1 0,0 0 0 0,0 0-4 16,0 0 5-16,0 0-6 0,0 0 1 0,0 0-2 15,0 0 1-15,0 0 1 0,0 0 0 0,0 0-3 16,0 0 4-16,0 0-2 0,0 0 6 0,0 0-6 0,0 0 5 16,0 0 1-16,0 0 0 0,0 0-4 15,0 0 2-15,0 0-3 0,0 0-2 0,0 0-2 0,0 0 0 16,0 0-7-16,0 0 7 0,0 0 3 0,0 0 1 15,0 0 3-15,0 0 2 0,0 0-10 0,0 0-1 16,0 0 3-16,0 0 5 0,0 0 1 0,0 0-2 16,0 0-2-16,0 0-3 0,0 0-1 0,0 0 2 15,0 0-2-15,0 0 5 0,0 0 1 0,0 0 1 16,0 0-8-16,0 0 3 0,0 0 3 0,0 0-1 16,0 0-4-16,0 0 5 0,0 0-2 0,0 0-6 15,0 0 15-15,0 0-3 0,0 0-7 0,0 0 1 16,0 0-12-16,0 0-14 0,0 0-41 0,0 0-74 15,0 0 34-15</inkml:trace>
  <inkml:trace contextRef="#ctx0" brushRef="#br0" timeOffset="24007.09">15877 7818 30 0,'-5'-7'71'0,"5"7"-5"16,-5-8-9-16,5 8 2 0,-7-7-14 0,7 7 4 0,-5-6-1 15,5 6-21-15,-6-7 6 0,6 7-3 0,-9-3-2 16,4 1-8-16,5 2-1 0,-10-5 0 0,10 5 1 16,-12-2-9-16,12 2 1 0,-14 2-3 0,6-2-1 0,-2 0-7 15,-1 4 7-15,-2-2 0 0,-4 3 1 0,5-1-4 16,-6 1 2-16,2 1-3 0,-2-2 2 0,3 4 0 15,-1 0-1-15,-4-2 8 0,4 2-7 16,-3 2 5-16,2 1 4 0,-1-1-8 0,-1 2-7 0,4-2 13 16,-7 7-6-16,3-1 9 0,3-3-11 0,3 1-3 15,0 0 1-15,-2 0 0 0,3 1-2 0,0-1 11 16,2 1-6-16,-1-1-2 0,1 0-3 0,3 0-2 16,0 0 2-16,1-3-3 0,4 0 9 0,-1 2-6 15,0-3 0-15,3 2-1 0,0-2-4 0,0 1 6 16,0-2 0-16,3 1 0 0,1 2-3 0,2-3 1 15,-1 2-2-15,0-1-3 0,3 1 6 16,0 0-2-16,4 0 0 0,-1 0 2 0,4 2 1 0,-1-1-3 16,3 2 5-16,3 3-7 0,1-2 5 0,2 2 3 15,0-3 1-15,1 4-6 0,0-3 0 0,2-1 4 16,1 2 2-16,1-5-3 0,0 2 1 0,0 0 2 16,1-1 4-16,3-1-1 0,0 0 1 0,1-1-7 15,3-3 4-15,0 0-3 0,13 2 6 0,-12-4-2 16,1-1 1-16,13 2 0 0,-11-2 8 0,10-1-5 15,2 0 1-15,0 2-4 0,-2 0 4 0,1-2-4 16,3 1 6-16,-3-1 3 0,0 1-2 0,2-2-6 16,-1 3 5-16,-2-4-8 0,6 2 8 0,-1-2-4 15,-1 4-3-15,2-5-5 0,2 3 8 0,-1 1-4 16,3-3 9-16,-2 2-5 0,3 0 1 0,-1-1-4 0,1 0 6 16,2 1-10-16,0-2 2 0,-1 0 7 15,3 4-6-15,26-5-2 0,-31 2 3 0,2-2-9 16,27 0 3-16,-29 3-1 0,4-1 2 0,0-1 0 0,1-2-6 15,28 1 3-15,-31-2 2 0,2 2 4 0,2 0-6 16,26-3-6-16,-28 4 10 0,1-2 7 0,27-1-14 16,-25 0 6-16,22-5 9 0,-25 5-13 15,1-3 6-15,26 1 0 0,-29-1 8 0,30 0-11 0,-29-3 2 16,2 0 6-16,0 1-2 0,25-4-11 0,-27 3 12 16,2-1-6-16,27-4 6 0,-31 4-12 0,0-4 3 15,1 1 2-15,2-1 1 0,0 2 0 0,-3-5 3 16,26-11 1-16,-34 12-2 0,1 2-15 0,3-5 12 15,-6 2-6-15,0-2-6 0,-4-2-8 0,-12 6 19 16,12-5-10-16,-17 5-9 0,1-3 19 0,-2 2-9 16,-3-2 7-16,-2 1-3 0,-7 3 0 0,2-5 5 15,-6 4 0-15,-2 0-1 0,0-2-4 0,-5-2-1 16,-1 1-8-16,-4-1-9 0,-1-2 18 0,-5 1-2 16,1 1 18-16,-7-4-1 0,-4 0-21 0,-6 2-14 15,-4-1 9-15,-1 2 50 0,-7 1-64 0,-2-1 62 16,-12-4-27-16,-7 0-8 0,1 4 0 0,-9 0 7 15,-23-4 3-15,22 7-1 0,-24-4 12 0,-1 3-9 16,23 6-3-16,-32-2 10 0,-3-2-3 0,2 5 7 0,-6 1-5 16,-7 0 7-16,0 6 5 0,-11-4 8 15,-7 1-16-15,-4 7-4 0,-5 5-2 0,-6-2-4 16,-7 4 1-16,-7 3-12 0,-5 1-21 0,1 5 3 0,-4 5-15 16,-2-2-2-16,6 4-25 0,0 6-6 0,7-1-20 15,3 8-24-15,10 0-76 0,3 0-204 0,14 1 91 16</inkml:trace>
  <inkml:trace contextRef="#ctx0" brushRef="#br0" timeOffset="25547.29">22026 9652 30 0,'0'0'69'15,"-3"-9"-15"-15,3 9-2 0,-3-7 3 0,3 7-1 16,-1-7-5-16,1 7-8 0,0 0-4 0,-4-8 1 16,4 8-8-16,-4-6 8 0,4 6 0 0,0 0-5 15,-5-6-6-15,5 6 1 0,0 0-6 0,-5-6-10 0,5 6-4 16,0 0 4-16,-10-3-7 0,10 3-8 0,-20 3 2 16,4 1-5-16,-3-1 2 0,1 3 2 15,-2 0 1-15,-7 4 2 0,0 1-5 0,2 1 7 16,-4 2-3-16,0-1-3 0,0 4 3 0,-2-2 0 0,-2 3 10 15,1 0-10-15,-12 6-2 0,11-2 8 16,-7 4-1-16,7-4-4 0,-10 5-1 0,-1 3 3 0,6 2 3 16,-1 3-5-16,-1-2 0 0,3-1 0 0,-5 4 4 15,1-2-2-15,1 0 2 0,4 4-4 0,-1-4 0 16,-1 3 0-16,0-1-1 0,2-1 0 0,-1 3 1 16,1-2-2-16,1-1 4 0,-2 1-6 0,2-1 7 15,-1 1-3-15,2 2 1 0,1-2-1 0,0 0 10 16,7-7 0-16,-8 8-10 0,2-1 2 0,1 2 1 15,-1-2-3-15,2 3 2 0,-2-1 4 0,-1 1-6 16,2 1 2-16,3 0 0 0,0 3-2 0,-2-4 4 16,3 4 1-16,-1-2-3 0,2-2 5 0,-1 3-6 15,1 1 1-15,2 2-10 0,-2 0 4 0,3 0 8 16,2 1 0-16,-4 0-4 0,2 3-2 0,-2-2 1 16,0 3 2-16,2 0-2 0,2-1-3 0,-4 1 0 15,5 2 5-15,-2-1 0 0,2-1 1 0,-1 3-3 16,5-1 3-16,-2-4-1 0,1 3 1 0,3 0 0 15,3 0-3-15,-1 0-2 0,3-1 7 0,1-2-6 16,5 2-2-16,-4-2 5 0,5 0 4 0,1-1-2 16,1 0-5-16,3-13 3 0,4 12-6 0,-1 0 8 15,-1-11-10-15,3-2 0 0,2 2-2 0,4 13 13 16,4-2-2-16,3-5-2 0,-1 1-2 0,-2-10-4 16,1 0 8-16,9 8 5 0,-5-11-9 0,1 0 2 0,2-3-3 15,12 6 1-15,-8-7 4 0,2-3-6 0,7 5 10 16,-6-10-3-16,15 2 2 0,-13-5 4 15,18 2-3-15,-3-1-6 0,0-3-2 0,0-3 4 0,1-3 12 16,0-3 4-16,0-2-4 0,3-1 5 0,0-2 1 16,4-4-20-16,-4-2 28 0,2-5-3 0,-1 0 11 15,5 1 1-15,-4-6 8 0,0-3-1 16,1-2 1-16,1-5 7 0,24-10-3 0,-26 9-2 0,21-12 3 16,-3-8-2-16,-21 16 3 0,22-16-6 0,-24 10 3 15,22-14-4-15,-7-1-3 0,-18 15 12 0,16-18-4 16,-1 0 1-16,3 1-6 0,-6-6 1 0,-19 16 0 15,23-20-5-15,-2 2-7 0,2-6-5 0,-1-3-5 16,4-1-2-16,-3 0-2 0,-5 0-2 0,-1-3-4 16,1-1 5-16,-8-8-5 0,5 0-1 0,-1 0 9 15,-4-2-3-15,-3 7 4 0,-1 0 1 0,-4 1-6 16,-3 4-1-16,-16 22 0 0,6-26-3 0,-12 26-2 16,-6-2 1-16,2-24-6 0,-9 27-8 0,-5 2 0 15,-2-2-17-15,-5 1-12 0,-5-2-11 0,-9 5-9 16,-6 1-16-16,-7 0-21 0,-7 4-5 0,-31-10 6 15,-3 7-26-15,-7 6-9 0,-10 9-11 0,-12 6-12 16,-11 6-104-16,-10 8-269 0,-7 3 120 0</inkml:trace>
  <inkml:trace contextRef="#ctx0" brushRef="#br0" timeOffset="26999.84">15314 10178 8 0,'-4'-7'73'16,"4"7"-7"-16,-3-12-5 0,1 8-3 0,2 4-8 16,-6-10-12-16,1 7-5 0,5 3-1 0,-7-7-8 15,2 4 4-15,5 3-3 0,-11-6-1 0,5 3 1 16,-4 5-13-16,10-2-8 0,-17 0 6 0,6 3-1 15,-3 2-8-15,-3 1 3 0,2 2 2 0,-3 3-1 16,-4 4-5-16,2 2 2 0,0 2 2 0,0 3-2 16,1 2 3-16,-1 3-9 0,3 1 4 0,-2 1 3 15,-2 13 2-15,-1-1 1 0,3 2-3 0,1 2-8 16,-1-1 10-16,4 3-5 0,-1 5 0 0,1-2 7 0,3 5-1 16,1-3-6-16,3 0 4 0,0 4 1 15,1-1-5-15,3 0-1 0,0 0 4 0,2 3 0 16,1-5 2-16,2 1-5 0,0 2-5 0,4 4 6 0,3 21-4 15,-3-26 5-15,5 3-1 0,1-1-7 0,-1 3 9 16,9 18-4-16,-6-24 9 0,1 1-9 0,2-2 2 16,2 1-4-16,0 4 1 0,1-3-2 15,2 3 3-15,2-2-1 0,-3-2 0 0,2 0 10 0,7 0-9 16,-1-1-1-16,2-2 4 0,2 1 3 0,2-3-7 16,1 1 5-16,1-4-3 0,1 0-6 0,3-1 5 15,0 1 0-15,2-5-1 0,2 1 0 16,21 15 4-16,-23-20-1 0,5-2 5 0,-2 3-2 0,1 0-4 15,2-2 2-15,0-3-1 0,-1-3-1 0,3 1 2 16,1-2 2-16,-1-4 3 0,5 1-2 0,-5-5 1 16,4 1 1-16,3-4 0 0,-3-1-2 0,1-3-3 15,-2 1 4-15,0-5-2 0,0-3 7 0,-2 0 1 16,-11-5-1-16,10-1 4 0,-10 1-2 0,13-2 12 16,0-7 1-16,-15 2-9 0,15-5-3 0,-15 0 5 15,10-4 0-15,-12-1-4 0,11-6 23 0,0-2-8 16,-5-4-2-16,-1 1 3 0,0-3 6 0,-2-2-7 15,-5-1 14-15,-5 6-9 0,4-10-9 0,-1-1 4 16,-4-3-10-16,-1 2 9 0,-2-3-9 0,-2 0 2 16,-7 10 0-16,3-14-2 0,0 1-1 0,-4-1-1 15,-4 0-5-15,-1-2 7 0,-4 0-5 0,-1 11-4 16,-3-10 1-16,-1-2-2 0,3 12 4 0,-8-17-3 16,0 7 2-16,-2-1 0 0,-2-1-9 0,0-1 6 15,-2 4 3-15,-1-1-9 0,-5 0 6 0,2 1 2 16,1 0-8-16,-4-3 1 0,-1-1-2 0,-2 1 2 0,0 0 1 15,0 1 8-15,-1-2-11 0,-2 0-1 16,0 4-1-16,-1-2 5 0,-2 3-3 0,-1 2 1 16,1-1-4-16,-3 2 3 0,0 2 3 0,-4-2-1 15,2 4-7-15,-2-1 4 0,-2 3-1 0,0-1 1 0,-6-1-4 16,1 1 9-16,0 3-7 0,-3 1-3 0,2-1 4 16,-2 2-6-16,-3-3-2 0,-2 2 0 15,-1 2 0-15,-5-3 0 0,4 3-5 0,-5 0 3 16,0 2 1-16,-1-3 0 0,-1 5-5 0,-2 0 6 0,-22-13-4 15,25 15-8-15,-2 1 15 0,0 1 7 0,-24-9-1 16,20 13-4-16,-1 0-4 0,-28-6 15 0,3 0-7 16,27 12 4-16,-29-7-11 0,2 4 9 15,-4-1-3-15,1 6 3 0,0 5-6 0,-2 2-3 0,-8 8-13 16,-5 7-10-16,-2 6-5 0,-7 1-25 0,-1 6 6 16,-4 4-13-16,-4 5-14 0,-6 10-21 0,-6 5-88 15,-4 5-203-15,4 6 91 0</inkml:trace>
  <inkml:trace contextRef="#ctx0" brushRef="#br0" timeOffset="29891.2">16814 10285 109 0,'0'0'109'0,"0"0"-9"0,0 0-10 16,0 0-12-16,8-23-4 0,-6 18-14 16,2-3-2-16,2-2-8 0,-1 0-9 0,1 0 4 15,-1 0-4-15,4-3-10 0,1-5 0 0,0 3-7 16,0-2-5-16,6-4 0 0,-7 4 4 0,5-6-9 0,-4 7 6 15,-1 2-3-15,1-2-7 0,0 0-7 16,-1 3 7-16,-1-1 2 0,3 1-5 0,-4 2-4 16,-1 0 6-16,-1 2-7 0,3 0 8 0,-4 2-5 0,0 3 0 15,-1-2-3-15,1 2-2 0,-4 4 5 0,3-6-4 16,-3 6-4-16,5-6 1 0,-5 6 1 0,0 0 4 16,0 0-12-16,6-5 0 0,-6 5-1 0,0 0-1 15,0 0-5-15,0 0 11 0,0 0-10 0,0 0 11 16,-14 16-4-16,9-8-1 0,-3 3 10 0,-2 2 2 15,0 5-12-15,-2-4 3 0,-4 6 4 0,4-3-1 16,-2 6-3-16,4-8 3 0,1 2 1 0,-1-2-3 16,1 0 1-16,0-2 8 0,4-4-12 0,-3 1 3 15,3-3 4-15,3-2 0 0,-2 0 0 0,4-5 4 16,-7 8-3-16,7-8 2 0,-2 7-6 0,2-7 9 16,0 0-3-16,-2 6 13 0,2-6-1 0,0 0 4 15,0 0-12-15,0 0 8 0,0 0-1 0,0 0-3 16,21-21-3-16,-6 10 4 0,1-1-7 0,-1-1 2 15,0-1 0-15,6-7 9 0,-1 1-5 0,-2 1 7 16,-1 6-3-16,-3 0-4 0,-1 0-4 0,-2 2 7 16,-2 2-4-16,-1 0-1 0,-1 2-2 0,0 3 5 15,-3-2-7-15,1 3-8 0,-5 3-7 0,6-6-9 16,-6 6-2-16,5-3 5 0,-5 3-2 0,0 0-1 0,0 0 5 16,0 0-2-16,0 0 0 0,0 0 8 0,-21 28-1 15,10-15 0-15,0 0-3 0,-1 1 2 0,-4-2 8 16,5 5-5-16,-3-5 0 0,2 2 6 0,3-4-7 15,0-1 5-15,0 0-2 0,4-2 7 0,-2 1-4 16,3-3 3-16,1 0-2 0,-1-1-2 0,4-4 5 16,-7 6 15-16,7-6 1 0,0 0 9 0,-5 5 4 15,5-5-6-15,0 0 9 0,0 0-1 0,0 0-2 16,0 0-2-16,0 0-3 0,17-21-8 0,-12 13-6 16,4 1 6-16,-4-1-3 0,3 2-2 0,-3 1-22 15,0-1-13-15,0 1-27 0,2 0-25 0,-1 1-17 16,-1 1-86-16,-1-1-193 0,-4 4 87 0</inkml:trace>
  <inkml:trace contextRef="#ctx0" brushRef="#br0" timeOffset="31066.92">19166 9972 20 0,'0'0'94'0,"0"0"-13"0,0 0 0 0,0 0-9 15,0 0-9-15,0 0-10 0,0 0-3 0,13 18-3 16,-10-12-6-16,1 2-2 0,1 0-2 0,-1 2-14 15,0 0 6-15,2 3 4 0,-1 2-13 0,3-1 1 16,0 3-3-16,0 0-1 0,0 1-6 0,-1 0 2 16,-1-1-5-16,4 3-1 0,0 3 7 0,-3-6-2 15,0-1-4-15,1 0-3 0,0 0 1 0,-4-4 0 16,3 1-1-16,0-2 2 0,-1-2-3 0,-2 0-1 0,-2-3 0 16,2-2 0-16,-1 2-3 0,-1 0-3 15,-2-6 6-15,6 6 0 0,-6-6 0 0,0 0 3 16,2 7 8-16,-2-7-7 0,0 0 7 0,0 0-5 15,0 0 0-15,0 0 2 0,0 0-2 0,-6-26-4 0,3 17 4 16,1-1 3-16,-4-2-8 0,2-4-8 16,-1-1 7-16,-1 1 2 0,1-3-3 0,0 3 3 15,0-1 10-15,0 2-15 0,-3-1 1 0,3 1 5 16,0 3 3-16,1-4 11 0,0 5-1 0,-1-1 1 0,1 3 12 16,-1 0 9-16,3 2 2 0,-1 1 0 0,3 6 2 15,-4-11-5-15,2 5-7 0,2 6-2 0,0 0-6 16,-3-7-8-16,3 7-2 0,0 0-8 0,0 0-12 15,-1-7-4-15,1 7-6 0,0 0 5 0,0 0 2 16,0 0-3-16,0 0 4 0,0 0-3 0,9 27 8 16,-7-16 1-16,3 0 1 0,-1 0-6 0,0 1 4 15,-2-2-2-15,2 2 2 0,1-2 0 0,-2 1 1 16,1-2-4-16,0 1 7 0,-2-2-2 0,2 1-1 16,-3-4 2-16,2 2-7 0,-3-7 10 0,2 9 0 15,-2-9-4-15,2 6 9 0,-2-6 3 0,0 0 11 16,2 7 17-16,-2-7 5 0,0 0-13 0,0 0 0 15,0 0 0-15,0 0 4 0,0 0-11 0,-9-32-4 0,8 21-2 16,-3 1-1-16,0-5 0 0,2 2-2 16,1-4 4-16,-3 6-5 0,1-6-1 0,-2-1 13 15,1 1 5-15,3 5-2 0,-2 0-5 0,0 0 4 16,-1 3 9-16,3-1 2 0,-2 1-6 0,2 2 0 0,-2 0-6 16,3 7 0-16,-2-10-7 0,2 10-1 0,-2-6-4 15,2 6-4-15,0 0 0 0,-2-11-8 0,2 11-3 16,0 0-12-16,0 0-1 0,0 0 1 0,0 0-1 15,0 0-1-15,0 0-2 0,16 25-16 0,-9-15-29 16,0 5-6-16,1 3 0 0,1 0-30 0,4 7-30 16,-6 4-22-16,2-2-126 0,-1 4-295 0,-4-2 131 15</inkml:trace>
  <inkml:trace contextRef="#ctx0" brushRef="#br0" timeOffset="32077.41">18009 11812 13 0,'13'-2'46'15,"-1"-1"-10"-15,1 1-1 0,1-2 0 16,0 1-11-16,-1 1-3 0,1 0-1 0,-1-1 0 16,-2 2-3-16,1 0 1 0,0 1-7 0,-2-1 2 15,-3 2-4-15,-7-1-7 0,12 1 4 0,-7 2-1 0,-5-3-11 16,9 3 1-16,-9-3-1 0,4 8-2 0,-4-8-4 16,-2 8 5-16,2-8-1 0,-6 12 2 0,1-7 3 15,0-1-1-15,-3 3 3 0,0-2 6 0,-2 0 3 16,0 1 1-16,1 0 13 0,0-1-2 0,0-3 0 15,2 2 1-15,-4 1 1 0,4-2-1 0,-1-2-9 16,0 3 6-16,3 0 2 0,5-4 3 0,-11 4-6 16,11-4-4-16,-7 2 0 0,7-2 0 0,-6 2 8 15,6-2-16-15,0 0 7 0,0 0-7 0,0 0-2 16,0 0 2-16,20 3 3 0,-9-3-7 0,3-1 7 16,4-3-7-16,2 2 10 0,-1-1-11 0,3-2 3 15,0 1-5-15,-2 3 3 0,2-5 0 0,-2 4 2 16,-2-2-1-16,0 0-4 0,-1 4 3 0,1-2 0 15,-7 2-7-15,2-1-5 0,-4 1-4 0,1 0 4 16,-10 0-4-16,11 1-8 0,-5 1 1 0,-6-2 2 16,5 4 6-16,-5-4-1 0,0 0 4 0,0 0 0 15,0 0 13-15,-14 15-1 0,2-10 10 0,2 0-6 16,-3-1 15-16,-3 2 8 0,-1-2-2 0,0 1 2 16,-1-1 8-16,0-1 5 0,1-1 0 0,0 2 4 15,3-2-8-15,2 0 12 0,0 0-8 0,0-1 14 16,4-1 0-16,8 0-8 0,-12 3-4 0,12-3-7 15,-8 1-5-15,8-1-2 0,-6 2-10 0,6-2 0 16,0 0-4-16,0 0-7 0,0 0-2 0,0 0-11 16,38-9-17-16,-20 6-20 0,0-2-19 0,3 1-16 0,1-1-94 15,0 0-184-15,-3 0 81 0</inkml:trace>
  <inkml:trace contextRef="#ctx0" brushRef="#br0" timeOffset="-190567.22">5895 7905 58 0,'0'0'131'0,"0"0"-17"0,0 0-20 0,0 0-4 15,0 0-12-15,0 0-14 0,0 0-4 0,0 0-5 16,0 0 5-16,-9 0-9 0,9 0-13 0,0 0-7 15,0 0 1-15,0 0 0 0,0 0-6 0,0 0-6 16,0 0 3-16,0 0-11 0,0 0 4 0,0 0-3 16,0 0-5-16,0 0-5 0,0 0 9 0,0 0-5 15,0 0 0-15,0 0-1 0,0 0 1 0,0 0-7 16,0 0 6-16,0 0 3 0,26 3-4 0,-16 0 1 16,1-3 0-16,3 0 4 0,4 0-8 0,0 1 2 15,4-1-2-15,7 0 4 0,2-1 1 0,1-2 2 0,4 0 1 16,0 0-8-16,4-2 3 0,12 1-9 15,-12 1 13-15,14-7-7 0,0 4 10 0,-2-1-11 16,3 0 3-16,1-3-9 0,2 2 7 0,1 1-2 16,3-3 0-16,2 4-4 0,1 0 1 0,32-2 7 15,-32 3-1-15,25-5-2 0,-26 6 7 0,27-3-4 16,-26 1-1-16,1 1-1 0,26-4 3 0,-1 3 0 16,-24 0 4-16,25 0-9 0,-29 3 6 0,31-2-2 15,-32 3 1-15,4-1-8 0,-4 0 4 0,1 0 8 0,3-4-15 16,24-5 13-16,-31 9-3 0,-1-4-4 15,-1 4 12-15,-1-1-9 0,-5 2 4 0,0-4-2 16,-13 3 0-16,1 0 12 0,-1 1-14 0,-4-1 0 0,0 0 3 16,-4-2-1-16,-1 2-3 0,-8 2 10 0,-1-1-4 15,-1-1-1-15,-8 2-1 0,2-2 7 0,-3 1 3 16,-2 2 3-16,-8 0-1 0,11-2 9 0,-11 2 0 16,9-2 9-16,-9 2-2 0,8-2 11 0,-8 2-4 15,0 0-6-15,0 0-1 0,6-3 2 0,-6 3 1 16,0 0-3-16,0 0-4 0,0 0-2 0,0 0-5 15,0 0-1-15,0 0 0 0,0 0-6 0,0 0-6 16,0 0 1-16,0 0-3 0,-23 7-1 0,17-4-4 16,1 1 1-16,1 2-7 0,-1-2 0 0,0 5 2 15,-4 5-1-15,0 1 1 0,0 1 1 0,-4 9 3 16,-4 1-4-16,5 5 2 0,-5-1-1 0,-2 16-5 16,0-4 2-16,-2 5 4 0,-2-1 3 0,3 5-1 15,-2 1-3-15,-3 0-3 0,-1 4 2 0,2-1 2 16,-13 24 4-16,11-26-4 0,-10 25 1 0,12-22 1 15,-9 21 0-15,0 0-3 0,-3-2 0 0,10-23 2 16,-11 22 0-16,12-22 0 0,-6 0-1 0,4 5 1 16,-11 15 1-16,11-20 2 0,1 1 1 0,-1-2 1 15,-2 2-2-15,1-5 5 0,0 1-4 0,1-4 2 16,2 0-2-16,-1-3 0 0,9-9 1 0,-2-4-3 16,0 0 2-16,0-1-4 0,2-1 3 0,2-4 1 0,2 0 0 15,3-6-3-15,1-1 0 0,1-2-11 16,3-4-11-16,0-4-1 0,1-2-11 0,2 2-5 15,-2 0-5-15,4-6-18 0,0 0-17 0,0 0-23 16,0 0-16-16,0 0-25 0,-11-17-116 0,11 0-276 0,-1-9 122 16</inkml:trace>
  <inkml:trace contextRef="#ctx0" brushRef="#br0" timeOffset="-189265.49">5878 8008 26 0,'0'0'47'16,"2"-12"-2"-16,-2 12-2 0,0 0-2 0,0 0 4 15,0 0-2-15,-2-7-4 0,2 7 3 0,0 0 3 16,0 0 7-16,0 0-8 0,0 0 7 0,-1-9-3 16,1 9-3-16,0 0-1 0,0 0 7 0,0 0-12 15,0 0-3-15,0 0-4 0,0 0 1 0,0 0 3 16,0 0-9-16,0 0 3 0,0 0-13 0,0 0-4 15,0 0 3-15,0 0 0 0,0 0-10 0,0 0 10 16,0 0-1-16,0 0-9 0,0 0-6 0,0 0 0 16,0 0 0-16,0 0-5 0,0 0 10 0,0 0-11 15,0 0-4-15,0 0-2 0,0 0-1 0,0 0 2 16,0 0-3-16,0 0 8 0,13 20-1 0,-7-11 2 0,4 1 2 16,2 3 1-16,1 2-2 0,2 5 4 0,4 2-3 15,-1 2 0-15,1-2 2 0,3 1 0 16,-3 2-5-16,3-1 6 0,0 4 7 0,1-2-3 15,-2 1-1-15,5 0-2 0,-2 2 1 0,7 10 0 0,-1-3-2 16,-6-9-2-16,6 11 14 0,-7-12-14 0,2 3 5 16,6 7-6-16,-8-8 2 0,8 10-8 0,-7-11 22 15,1 2-11-15,7 9 2 0,1-2-2 16,-7-11-3-16,7 8-1 0,-5-7 4 0,6 8-8 0,-8-8 7 16,2 0 3-16,-1-2-9 0,1 1 10 0,8 8 1 15,-11-10-3-15,-1 5 2 0,3-7-6 0,7 15 2 16,-11-13 6-16,1 1-7 0,0 1-2 15,0-5 0-15,2 3 2 0,-2 0-7 0,3 1 15 16,-1-2-7-16,1 2 0 0,-1-3 5 0,-1-2-8 0,0 2 1 16,0-3 4-16,0-3-8 0,-1 2 3 0,2-2 0 15,-3 2 7-15,1-2-1 0,2-1-4 0,-1 0 5 16,-7-4-7-16,8 2 1 0,-8-1 5 0,0-1 0 16,8 2-4-16,-6-2 10 0,-4 0-8 0,2-1-1 15,-1 1-1-15,-3-1 4 0,-3-2-5 0,2-1 7 16,-3-1-11-16,-1 2 6 0,3-1-1 0,-3 0 0 15,-3-2 0-15,0-1-3 0,-1 1-1 0,1-1 3 16,-6-3-5-16,9 5 6 0,-9-5 5 0,5 6 1 16,-5-6-3-16,6 3-1 0,-6-3-7 0,0 0 6 15,5 3-9-15,-5-3 12 0,0 0-6 0,0 0-7 16,0 0 9-16,5 3 10 0,-5-3 0 0,0 0-18 16,0 0 16-16,4 5-8 0,-4-5 3 0,0 0-3 15,0 0-4-15,0 0 0 0,0 0 3 0,5 3-4 16,-5-3 3-16,0 0 9 0,0 0-3 0,7 3-3 15,-7-3-6-15,6 4 17 0,-6-4-17 0,4 4 7 16,-4-4-6-16,6 4-6 0,-6-4 11 0,8 6 2 16,-3-3 1-16,1 1-2 0,-1 0 3 0,1 0 7 15,0-1-16-15,-1 2 5 0,2 0-9 0,1 1 9 16,0 0-1-16,0 0 8 0,1 1-7 0,-3-4-2 16,2 3-2-16,-2-2 9 0,3 1-5 0,0 0-5 15,-2-1 3-15,0 2-3 0,0-1 1 0,0-2 5 16,1 2-3-16,1 3 5 0,-3-3 5 0,3 1-10 15,0 0 2-15,-2-2 4 0,-2 1-5 0,1-3-5 16,-2 3 7-16,1 0 6 0,-5-5-13 0,8 2 7 16,-8-2-2-16,5 5-4 0,-5-5 1 0,4 3 7 0,-4-3-8 15,0 0 10-15,0 0-15 0,7 3 10 16,-7-3-6-16,0 0-18 0,0 0-42 0,0 0-102 16,0 0-181-16,0 0 81 0</inkml:trace>
  <inkml:trace contextRef="#ctx0" brushRef="#br0" timeOffset="-187462.81">6368 11157 17 0,'10'5'77'0,"8"4"-17"15,0 2 2-15,6 0-10 0,3 1-7 0,4 2-1 16,-2-1-4-16,4 4 7 0,13 2 4 0,3 2-2 0,-1-1-5 16,1 1-3-16,5 3-4 0,2-2 0 15,3-1-6-15,-1 5 0 0,-1-2 5 0,3-3-8 16,27 18 18-16,-31-16 4 0,3 1-4 0,25 12 4 15,-24-15-4-15,22 10-3 0,-23-11 6 0,25 10-1 0,-24-9-10 16,1-1 0-16,2 0-6 0,23 8 1 0,-28-11-7 16,-1 2 1-16,-1-3-2 0,-2 1-10 15,0-2 3-15,-4 1 2 0,-1-3 1 0,1 4 2 16,-13-6-13-16,-4 2 11 0,3-4-8 0,-3 2-5 0,-1 2-4 16,-1-5 7-16,-1 2-2 0,-8-4-2 0,-1 0 1 15,-1 0-6-15,0-1-2 0,-3 0-12 0,0 0-16 16,1 0-28-16,-4-2-18 0,-2 0-17 0,2-3-28 15,-2 2-87-15,2-4-224 0,-3-1 100 0</inkml:trace>
  <inkml:trace contextRef="#ctx0" brushRef="#br0" timeOffset="-187079.55">9564 10656 31 0,'-17'22'97'0,"0"1"-17"15,-1 5-4-15,-9 11 2 0,1 4-4 0,5 0-8 16,-1 7-7-16,-1 0 1 0,0 3-9 0,1-2-2 15,-1 2-4-15,0-5-11 0,3 3 0 0,-2-5 4 16,1 1-12-16,-1-4-4 0,2 3 6 0,6-14 1 16,-1 1-1-16,0-1-6 0,0 2-3 0,0-3-4 0,2-1 2 15,1 0 3-15,-1-2-3 0,1-2-5 0,2-2 3 16,2-7-7-16,1-3-10 0,0 2-15 0,1-5 5 16,0-3-22-16,0 2-11 0,4-5 7 0,-2 1-2 15,1 0 1-15,3-6 0 0,-5 6-2 0,5-6-3 16,-5 6 3-16,5-6-4 0,-3 4-5 0,3-4 3 15,0 0-4-15,0 0-5 0,-3 6-30 0,3-6-91 16,0 0 41-16</inkml:trace>
  <inkml:trace contextRef="#ctx0" brushRef="#br0" timeOffset="-186620.02">8969 11800 46 0,'-6'-5'65'0,"6"5"16"0,-6-5-11 0,1 2-11 15,5 3-4-15,-11-9-2 0,5 7 7 0,1-2-3 16,5 4 7-16,-10-5-2 0,2 0 2 0,8 5-19 15,-10-5 2-15,6 2 6 0,4 3-2 0,-9-5-2 16,9 5-7-16,-7-4-4 0,7 4-8 0,-7-5 3 16,7 5 0-16,0 0-2 0,0 0-7 0,-7-5-3 15,7 5 0-15,0 0-8 0,0 0-8 0,0 0 4 16,0 0-1-16,0 0-2 0,-8 10 5 0,8-10-14 16,-1 15 6-16,-1-4-6 0,1 5-3 0,1 4 11 15,0 5 4-15,1 1-4 0,-2-2-9 0,1 5 5 16,1 0-2-16,2 2-5 0,-2 1 10 0,2 2-3 15,-1 0-2-15,1 2 5 0,1 0 2 0,-2 13-6 16,1-14-3-16,-1 1 6 0,1 10 3 0,1-12-3 0,-4 1-2 16,1 0-7-16,0 0 11 0,0-1-3 0,-1 2-4 15,0-1 2-15,2 1 3 0,-1-3-8 16,-1-3 7-16,1 3-6 0,-1-4 0 0,3 0-1 16,-3-1 2-16,1-1 3 0,-1 0 4 0,0-1-3 0,0 2-7 15,-1-9 3-15,1 1 0 0,0-1 0 0,0 7 6 16,0-7 7-16,1 4-6 0,-1-4 5 0,-1 0-2 15,1-2-6-15,0 0 1 0,3 0 2 0,-3 0 2 16,1-6-3-16,0 3 11 0,2-4-1 0,-2 1-2 16,0 0 15-16,2 0-14 0,-2-1-3 0,-1-1-4 15,0 0 2-15,1-4 2 0,-1-5-7 0,2 11 5 16,-1-4 1-16,-1-7 0 0,2 9 0 0,-2-9-4 16,0 10-12-16,0-10-30 0,0 0-27 0,-2 10-55 15,-2-3-91-15,-1-4-228 0,-1 1 100 0</inkml:trace>
  <inkml:trace contextRef="#ctx0" brushRef="#br0" timeOffset="-182967.82">6432 11227 1 0,'0'0'41'0,"1"-10"-5"0,-1 10 2 15,1-7-13-15,-1 7 0 0,2-7 0 0,-2 7-1 16,0 0-6-16,0 0-3 0,1-10-4 0,-1 10 4 16,0 0-5-16,1-7 6 0,-1 7 0 0,0 0-6 15,0 0-11-15,0 0 0 0,0 0 4 0,0 0-1 16,0 0-1-16,0 0-1 0,0 0 2 0,0 0-1 15,0 0 1-15,0 0-2 0,0 0-1 0,0 0 1 16,-19 21 1-16,13-14-2 0,-1 3 2 0,2-1-2 16,-1 1 2-16,-2-4 1 0,3 3-1 0,0-2 0 15,1 1-1-15,0-3 3 0,0 1-5 0,4-6 2 16,-6 8 2-16,6-8-2 0,-3 6 3 0,3-6-1 16,-3 5 7-16,3-5-2 0,0 0 6 0,0 0-1 15,0 0-2-15,0 0 9 0,0 0 6 0,0 0-5 16,0 0-1-16,0 0-1 0,0 0-12 0,11-18 3 15,-5 9 0-15,2 0 3 0,0 0-1 0,-1-1 6 16,0 1-5-16,0-3 4 0,0 2-2 0,2 1-2 16,-3 1 4-16,-1 1-9 0,-1 1 3 0,0 1-4 0,-4 5 1 15,8-7-3-15,-5 3 2 0,-3 4-7 16,4-4-1-16,-4 4-1 0,0 0 3 0,0 0 2 16,0 0 2-16,4-7-2 0,-4 7 3 0,0 0-5 15,0 0 3-15,0 0-7 0,0 0 7 0,-15 16-2 0,10-11-5 16,1 0 4-16,-1-1 0 0,-1 2-2 15,6-6 3-15,-8 9-1 0,4-6-4 0,4-3 2 16,-7 5 1-16,7-5-1 0,-3 4 0 0,3-4 5 16,0 0-3-16,-6 5-3 0,6-5 3 0,0 0 4 0,0 0 2 15,0 0-2-15,0 0-4 0,0 0 0 0,0 0-8 16,0 0 6-16,16-15 3 0,-7 6 0 0,-2 4 0 16,1-2 0-16,0-1 1 0,2 1-2 0,-2 0 8 15,1 2-5-15,-3 0-2 0,0 2-3 16,-6 3-3-16,9-6 0 0,-5 4-2 0,-4 2-3 0,0 0 2 15,8-4-5-15,-8 4 1 0,0 0 1 0,0 0 4 16,0 0-2-16,0 0 2 0,0 0 2 0,-13 28-3 16,4-20 5-16,-1 4-9 0,0-4 7 0,-3 4 4 15,4-4-3-15,-3 4 2 0,1-3 3 0,2 0 0 16,1-4-2-16,2 1 3 0,1 0-4 0,-2-3 6 16,2 1 0-16,5-4 1 0,-5 6-1 0,5-6 1 15,-5 6 1-15,5-6-1 0,0 0-7 0,0 0-1 16,0 0-14-16,0 0-15 0,0 0-17 0,0 0-32 15,22-13-88-15,-11 5 39 0</inkml:trace>
  <inkml:trace contextRef="#ctx0" brushRef="#br0" timeOffset="-181593.28">9422 10667 33 0,'0'0'35'0,"0"0"-7"0,28-3-1 0,-17 1-4 16,3 2-1-16,-2-2-4 0,6 0 1 0,-4 0-4 16,0 0 7-16,-1 1-8 0,1 1 4 0,2-3-6 15,-1 3-1-15,0-1-4 0,-2 0 4 0,2 1 0 16,-3-2-5-16,1 2 2 0,-4 0-3 0,-2-1-3 16,-7 1 0-16,13-2 2 0,-13 2 0 0,9 0-2 15,-9 0 7-15,0 0-6 0,0 0 3 0,0 0-2 16,0 0 1-16,0 0 0 0,0 0-3 0,-19 11-2 15,10-7 4-15,-3 0 0 0,-2-1-2 0,3 3 1 16,-3-4 8-16,2 0 0 0,1 2 1 0,-1-1 5 0,5-2 0 16,-2 1 6-16,-1 2-9 0,3-2 4 0,7-2-3 15,-12 3 2-15,12-3 1 0,-7 2-9 16,7-2 0-16,-6 4 4 0,6-4-13 0,0 0 6 16,0 0-3-16,0 0 0 0,0 0 0 0,0 0 1 0,0 0 3 15,0 0-9-15,22 1 4 0,-11-2-4 0,-11 1 4 16,21-4 1-16,-9 2 3 0,2-1-3 0,-4 2-4 15,0 0 2-15,1-3 1 0,-5 3-2 16,-6 1 4-16,12-2-5 0,-12 2-5 0,8-3 4 0,-8 3-5 16,0 0-2-16,0 0 6 0,11 2-7 0,-11-2 8 15,0 0-2-15,0 0-1 0,0 0 0 0,0 0 4 16,0 0 0-16,0 0-6 0,-22 8 2 0,16-5 3 16,6-3-3-16,-11 7 6 0,5-5 1 0,-2 2-5 15,2 0 4-15,1 0-5 0,-2-2 1 0,7-2 7 16,-11 6-7-16,7-2 3 0,4-4-5 0,-6 3 3 15,6-3 7-15,0 0-15 0,-8 4 5 0,8-4 9 16,0 0-2-16,0 0-1 0,0 0 0 0,0 0 4 16,0 0-3-16,0 0-1 0,0 0-2 0,0 0 5 15,0 0-6-15,0 0 3 0,0 0 1 0,0 0-5 16,0 0 11-16,0 0-8 0,0 0-4 0,22-12 6 16,-22 12 0-16,3-3-4 0,-3 3 7 0,0 0-7 15,3-7 0-15,-3 7 2 0,0 0-4 0,3-6 6 16,-3 6-1-16,0 0-4 0,0 0 3 0,0 0-1 15,5-4 2-15,-5 4-3 0,0 0-3 0,0 0 6 16,0 0-1-16,0 0 1 0,0 0 1 0,0 0-2 16,0 0 6-16,0 0-11 0,0 0-2 0,0 0 1 15,0 0 3-15,0 0-3 0,0 0 2 0,0 0-3 16,0 0-4-16,0 0 6 0,0 0 0 0,0 0-1 16,0 0 3-16,-13 22-6 0,9-15 4 0,2 1-2 0,-2 0 0 15,1 2-7-15,-1 2-9 0,1-1-2 16,-1 1 0-16,-3 3-7 0,1 2-4 0,1 2-20 15,-3 0-58-15,0 6 25 0</inkml:trace>
  <inkml:trace contextRef="#ctx0" brushRef="#br0" timeOffset="-180333.45">9505 10933 18 0,'0'0'63'0,"0"0"-5"0,-2-7-14 0,2 7 7 16,0 0-16-16,-4-8 7 0,4 8-9 0,0 0 3 15,-3-8-5-15,3 8-2 0,-1-6-5 0,1 6-7 16,0 0-5-16,-1-9 2 0,1 9 4 0,0 0-5 16,-1-9 0-16,1 9-8 0,-2-8 4 0,2 8-3 15,0 0-1-15,2-10-1 0,-2 10-1 0,-2-9-1 16,2 9 3-16,0 0 0 0,0-10 2 0,0 10-7 15,0 0-1-15,2-9 1 0,-2 9 3 0,0 0 9 16,1-7-11-16,-1 7 1 0,0 0-4 0,0 0 2 16,2-9 3-16,-2 9-2 0,0 0-1 0,0 0 2 15,3-8 0-15,-3 8 0 0,0 0 1 0,0 0-3 16,0 0 0-16,0 0-7 0,0 0 12 0,4-6-6 16,-4 6 0-16,0 0-4 0,0 0-1 0,0 0 10 15,0 0-11-15,0 0-1 0,0 0 6 0,0 0-1 16,0 0 3-16,0 0-5 0,0 0 2 0,0 0-3 15,0 0 1-15,0 0 3 0,0 0 3 0,-8 23 0 16,6-16-1-16,-1 3-3 0,-2-1 7 0,0 3-2 16,-2 3-1-16,-2 0 6 0,2 2-4 0,-1 1-8 15,-1 0 7-15,-2 0-2 0,-1 4 1 0,3-5-6 16,-2 7 3-16,0-1 4 0,-3-3-3 0,7-1-1 16,-2-2 5-16,-4 6-4 0,3-6 2 0,-3 5-1 15,2-4 4-15,-2 5 0 0,4-7-5 0,-5 7 0 0,0-1 2 16,-2-2-3-16,2 2 4 0,2 1-8 15,-1-2 6-15,4-2 6 0,-1-2-8 0,-2 6 1 16,-2 1 4-16,4-6-1 0,1-1 0 0,1-1 0 16,-2 3-3-16,1 4 2 0,1-5 1 0,-2-1-3 0,4 2 2 15,-2-3-3-15,2 2 1 0,-2 0 1 0,3-2-1 16,-2 0 1-16,1 1-12 0,0-1 14 0,-1 1-2 16,1 0-2-16,1 0 3 0,0-1 0 0,-2 0-2 15,1 0-1-15,1 0 5 0,1-5-9 0,-1 0 6 16,1 1 6-16,0-1-7 0,-1-1 1 0,-1 0-6 15,2-1 10-15,-1 2-4 0,0-3-3 0,-2 0 3 16,2 1 2-16,0-1-4 0,0 1 3 16,1-1-2-16,-1-3 3 0,1 4 4 0,-1-3 0 0,0 1-8 15,1-1 4-15,0-2 0 0,0 2 1 0,4-6-2 16,-7 9-3-16,7-9 5 0,-6 5-3 0,3-1 2 16,3-4-3-16,-5 5 5 0,5-5-1 0,-4 5-7 15,4-5 7-15,0 0-4 0,-4 5 2 0,4-5 2 16,0 0 0-16,0 0-4 0,0 0-2 0,-4 6-7 15,4-6 15-15,0 0-6 0,0 0 0 0,0 0 4 16,-4 4-2-16,4-4 1 0,0 0 0 0,0 0-4 16,0 0 9-16,0 0-3 0,0 0-9 0,0 0 7 15,0 0-2-15,0 0 2 0,0 0-2 0,0 0-11 16,-2 6 17-16,2-6 2 0,0 0-2 0,0 0 5 16,0 0-1-16,0 0 3 0,0 0-5 0,0 0 4 15,0 0 2-15,0 0 1 0,0 0-2 0,0 0 1 0,0 0-3 16,0 0-5-16,0 0 6 0,0 0 5 15,0 0 0-15,0 0 0 0,0 0 5 0,0 0 6 16,0 0-5-16,0 0-1 0,0 0-16 0,0 0 0 16,0 0-7-16,0 0 12 0,0 0-2 0,-5-18-1 15,5 18-7-15,-4-5 2 0,4 5 6 0,0 0-5 16,-4-7-15-16,4 7 2 0,-4-6-2 0,4 6-7 16,-4-6 3-16,4 6 0 0,0 0-4 0,-4-8-1 15,4 8 3-15,0 0 0 0,-3-5-10 0,3 5 13 0,0 0 1 16,0 0 0-16,0 0 7 0,0 0 1 15,-7-4 1-15,7 4-8 0,0 0 1 0,0 0-1 16,0 0 8-16,0 0-2 0,0 0-11 0,0 0 9 16,0 0-2-16,0 0-4 0,0 0-7 0,0 0 7 0,0 0-3 15,0 0 2-15,0 0 2 0,0 0-1 0,0 0 5 16,0 0 0-16,0 0 1 0,-14 11 0 0,14-11 5 16,-4 6-2-16,4-6-3 0,-4 3-2 0,4-3 7 15,-5 5 1-15,5-5 1 0,-7 5-9 0,7-5 12 16,-9 6-6-16,4-3 1 0,5-3-9 0,-9 6-13 15,5-4-16-15,-4 0-24 0,8-2-71 0,-11 4 31 16</inkml:trace>
  <inkml:trace contextRef="#ctx0" brushRef="#br0" timeOffset="-167432.97">24339 4310 61 0,'-3'-6'143'15,"-2"1"-16"-15,5 5-7 0,-6-11-22 0,4 6-3 16,2 5-7-16,-3-10-10 0,3 10 6 0,-3-7-1 16,3 7-5-16,-4-6 4 0,4 6-3 0,0 0-4 15,0 0-9-15,-2-7-3 0,2 7-5 0,0 0-8 16,0 0-3-16,0 0-11 0,0 0-2 0,0 0-6 15,0 0-6-15,-2-7 6 0,2 7-14 0,0 0-3 16,0 0 3-16,0 0-5 0,0 0 0 0,0 0 0 16,14 22 1-16,-8-12-6 0,1 0 2 0</inkml:trace>
  <inkml:trace contextRef="#ctx0" brushRef="#br0" timeOffset="-165243.65">24147 4266 47 0,'0'0'74'0,"0"0"-7"0,0 0 2 0,0 0-6 0,0 0 5 16,0 0-5-16,0 0 0 0,0 0 7 16,0 0-7-16,0 0-2 0,0 0-14 0,-4-9 8 15,4 9-12-15,0 0 14 0,0 0-2 0,0 0-7 0,0 0 1 16,0 0-5-16,0 0-1 0,0 0-8 0,0 0-6 16,0 0 12-16,0 0-10 0,0 0 1 0,0 0-3 15,0 0 4-15,0 0-13 0,0 0-3 16,0 0 0-16,0 0-3 0,0 0 0 0,0 0-4 15,0 0 1-15,0 0-7 0,0 0 9 0,0 0-4 0,0 0-5 16,0 0-1-16,0 0 1 0,0 0 8 0,0 0-7 16,0 0 2-16,0 0-2 0,0 0-7 0,0 0 7 15,0 0-11-15,0 0 10 0,0 0-13 16,0 0-3-16,0 0 7 0,0 0-10 0,0 0-4 16,0 0 5-16,0 0 14 0,0 0-3 0,0 0-1 0,7 22-7 15,-2-14 6-15,4 2-5 0,1 3 3 0,2 0-1 16,0 3 15-16,5 6-11 0,2 0-1 0,1 1 2 15,2 4 2-15,1-3-3 0,1 4 2 16,10 11 1-16,-2-2 6 0,2 1-3 0,2-4 1 16,1 1 1-16,-4-1 4 0,8 1-5 0,-1 1-12 0,-1-1 20 15,6 0-8-15,-1 2-3 0,1-2 10 0,3-1-12 16,-2-1 14-16,2-1-18 0,1 1 6 0,-5-2-1 16,3-1 5-16,-2-1 2 0,-1 0-4 0,-2-3 3 15,-2 2 0-15,-5-8 2 0,-5-1-5 0,1 0 0 16,-3 1 5-16,-1-4 0 0,-2 1-2 0,-2-2-8 15,-6-4 3-15,8 5 5 0,-11-5-2 0,-1-2-1 16,-4-1-3-16,0-2 5 0,0 0-1 0,-5-2 1 16,-4-4 1-16,10 6-4 0,-10-6 2 0,7 4 1 15,-7-4 3-15,0 0 3 0,9 2-5 16,-9-2 5-16,0 0-4 0,0 0-7 0,0 0-14 0,0 0-28 16,0 0-17-16,0 0-13 0,0 0-28 0,6-16-5 15,-4 5-91-15,0 0-212 0,2-4 94 0</inkml:trace>
  <inkml:trace contextRef="#ctx0" brushRef="#br0" timeOffset="-164711.54">26755 4178 81 0,'0'0'107'0,"0"0"-20"15,0 0-13-15,0 0 10 0,0 0-26 0,0 0-12 0,0-8-1 16,0 8-8-16,0 0 0 0,0 0-7 0,0 0-2 15,-11 19 1-15,6-8-7 0,-3 4-7 16,-3 2 6-16,-5 7-3 0,-3 2-9 0,-3 1 5 16,-2 2-5-16,-4 12 1 0,-5 1 4 0,-1 1-4 15,1 2-6-15,1-3 6 0,-1 4 3 0,-1-4 0 16,-1 1-6-16,4-2 4 0,-3 0 1 0,1-3 11 0,1-3-17 16,5-8 3-16,-6 8 0 0,11-11-10 0,-5 2 7 15,2-2-8-15,0-2 10 0,0 1-1 16,-2-3 1-16,3-1 0 0,-1 1 0 0,2-2-2 15,1-2 9-15,2 0-4 0,2-6-9 0,3 0-5 16,-3 2 7-16,4-3 1 0,2-3-11 0,2 0 9 16,3 0-5-16,-1-3 7 0,8-3 8 0,-8 7-15 0,8-7-1 15,0 0 9-15,-11 6-11 0,11-6-7 0,0 0-2 16,-9 4-7-16,9-4-19 0,0 0-6 0,0 0-5 16,-5 5-2-16,5-5 2 0,0 0 2 15,0 0 13-15,-9 10-4 0,9-10 4 0,-9 10-9 16,5-6 2-16,-4 3 2 0,8-7-7 0,-10 10-31 0,4-5 69 15,6-5-53-15,-9 9-69 0,4-4 30 16</inkml:trace>
  <inkml:trace contextRef="#ctx0" brushRef="#br0" timeOffset="-164229.49">25720 5277 220 0,'0'0'-4'0,"0"0"-1"16,0 0 14-16,-13 0-11 0,13 0 5 0,0 0 17 15,0 0 8-15,0 0 5 0,-8-13-3 0,8 13 6 16,-4-10-13-16,4 10 8 0,-3-9-4 0,3 9 11 16,0 0 11-16,-2-11 11 0,2 11-24 0,0 0-1 15,0 0 0-15,-2-11-8 0,2 11 8 0,0 0-4 0,0 0-2 16,0 0 1-16,0 0-9 0,0-14-5 15,0 14 1-15,0 0-4 0,0 0 0 0,0 0 1 16,0 0-16-16,0 0 7 0,0 0-10 0,0 0 10 16,0 0-4-16,0 0 0 0,0 0-8 0,0 0 10 15,0 0-4-15,0 0 1 0,0 0-2 0,0 0 2 0,0 0 2 16,0 0 3-16,-2 40-7 0,2-25 8 0,0 2-1 16,0 1 0-16,0 0-6 0,-2 8 3 15,0 1-2-15,2 2 4 0,-4-1-4 0,1 2-1 16,1 2 5-16,-3-2-2 0,0 2 0 0,1 0 12 15,-2 2-20-15,1-1 19 0,-2 0-12 0,-2 11-3 16,3-10 2-16,3-2 5 0,-3-1-10 0,-1 2 14 16,2 1-4-16,2 0-2 0,-3-2 3 0,4 0 3 15,-6 3-5-15,5 0 5 0,-4 1-6 0,2-3 2 16,1-1-2-16,-2 3 9 0,1-3-10 0,1-2 7 16,-3 1 4-16,6-4-3 0,-3 0-2 0,0 1 6 15,-1-3 1-15,1-6-1 0,2-1 0 0,-1-1 0 16,1 0 6-16,0-5-7 0,2-12 7 0,-5 15 0 15,5-15 0-15,0 15 15 0,0-15 8 0,0 0 2 16,-2 13 9-16,2-13-7 0,0 0 1 0,-3 10 7 16,3-10 7-16,0 0 0 0,0 0-5 0,-2 7 0 15,2-7-3-15,0 0-9 0,0 0-2 0,0 0-2 16,0 0-5-16,0 0-4 0,0 0-4 0,0 0-6 16,0 0 1-16,0 0-23 0,0 0-16 0,0 0-24 15,0 0-19-15,0 0-50 0,-31-11-30 0,31 11-27 16,-11-9-107-16,11 9-294 0,0 0 130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5T05:03:09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 8096 55 0,'0'0'66'16,"0"0"-10"-16,3 22-7 0,-3-9-2 0,1 2 0 16,-4 0-13-16,5 3 0 0,-4 2-7 0,1 5 0 15,0-7-4-15,1 10 7 0,0-2-7 0,1 1 2 0,2 0 5 16,-1 2-9-16,-1-4 7 0,1 4-2 0,3 2-2 16,0-3-3-16,-1 1-8 0,2 1 7 15,-2 0-1-15,3-1-4 0,0 3-4 0,-2-3-1 16,2 0-3-16,-1-1 1 0,-2-2-1 0,1-3 6 15,1-3-6-15,-3 0 0 0,0-4-1 0,2 0 5 16,-2 0-5-16,0-6-3 0,-1 1 3 0,0-5 4 16,0 2-2-16,-2-8 4 0,2 8 5 0,-2-8 15 15,1 7 11-15,-1-7 8 0,0 0-7 0,0 0-2 16,0 0-9-16,0 0-5 0,0 0-8 0,-14-30-3 16,4 6-3-16,-3-5 9 0,3-3-11 0,-7-14 1 15,-2-1 5-15,0-4-10 0,1-1-3 0,0-2 0 16,-4 3-3-16,7 6 5 0,-4-5-9 0,0 6 6 15,2 1-1-15,-1-2 5 0,6 11-9 0,0-12 8 16,-4 1-7-16,6 12 5 0,-3-14-8 0,-1 3 4 16,7 11-4-16,-1-1 5 0,4 2 10 0,0 0-20 15,2 0 8-15,0 0-3 0,4 3-7 0,0 0 3 16,2 3 2-16,4 1 0 0,-4 9-4 0,3-1 6 16,4 0 0-16,0 2-3 0,2-1 1 0,0 6-6 15,1-2 2-15,0 5 3 0,-3 3-2 0,0 2-2 16,3-2-1-16,-3 4 0 0,4 2 4 0,2 3-2 15,-2 2-1-15,2 5 7 0,-3 1-4 0,9 6 4 16,-5 6 5-16,0-1 14 0,1 1-20 0,-1 5 0 16,-3 2-6-16,4 12 8 0,-7-10-5 0,1-3 4 15,-3 3-4-15,-1-3-17 0,-2 2 15 0,1-1-3 16,-4-4-8-16,-1-1 9 0,-1-3 5 0,-4-3 4 16,-1-4-9-16,2 1 9 0,-6-4-2 0,3-3 1 15,-1 0 2-15,1-1-1 0,-1-4 13 0,1 0 6 16,1 0 3-16,-5-1 3 0,0 1-24 0,-7 1-3 15,-2-2-9-15,1-1 8 0,-3 1-2 0,0-1 6 16,4-3 5-16,-1 1 1 0,3-2 12 0,-1 2 1 16,3-1-1-16,1-2 10 0,-1 2 1 0,3-1-15 15,8 0-2-15,-11-1-8 0,11 1 3 0,0 0 10 16,-12 1-17-16,12-1 4 0,0 0-13 0,0 0 10 16,0 0 0-16,0 0-5 0,0 0-4 0,0 0 4 15,27 10 2-15,-13-6 0 0,3 4 3 0,2-3 2 16,10 5-8-16,1 2 6 0,-1 1-1 0,-2-1 6 15,6 5-7-15,-2 0-2 0,14 9 7 0,-13-8 2 16,11 12-7-16,-1-6 2 0,-1 6-3 0,-9-11 8 16,11 8 0-16,-12-5-4 0,1-3 4 0,9 10 4 15,-8-9-3-15,-3-1-3 0,-2 0 12 0,1 2-13 16,2-4 0-16,-6-3-2 0,-2 2-4 0,-5-7 8 16,0 2 1-16,-2-3-1 0,-1 3-7 0,-6-6-6 15,-1 1-9-15,0-2 6 0,-3 0 0 0,-1-3 1 16,1 3 0-16,-5-4 0 0,7 4-1 0,-7-4-8 15,0 0-10-15,6 4-24 0,-6-4-33 0,0 0-14 16,0 0-50-16,0 0-163 0,0 0 71 0</inkml:trace>
  <inkml:trace contextRef="#ctx0" brushRef="#br0" timeOffset="921.45">3264 8642 20 0,'0'0'69'0,"0"0"2"15,0 0-7-15,0-10-1 0,0 10 3 0,0 0 3 16,0 0-1-16,0 0-6 0,0 0 0 0,-6-7-14 0,6 7-4 15,0 0-7-15,-7-3-1 0,7 3-2 16,-10-2-11-16,10 2-4 0,0 0 1 0,-12 0-8 16,12 0 4-16,0 0 0 0,-9 2-14 0,9-2 5 15,-13 3-9-15,7 3-1 0,-1-2 3 0,0 3-3 16,1 1 1-16,-1 0 0 0,2 3-3 0,0 0 2 0,1 1 1 16,-1 0-1-16,2 3-1 0,1 1 4 15,2 0-4-15,0 0-1 0,1-5 0 0,2 1 1 16,-1 1-2-16,3-2-3 0,-1 0-6 0,1-1 8 15,2-2-1-15,-3-2 2 0,2 0-2 0,-1-1-2 16,-1 0 0-16,1-2 1 0,1 0 4 0,1-1-1 0,-7-2 3 16,14 1 1-16,-7-2-9 0,-7 1 7 15,19-2 2-15,-11-2-1 0,-1 0 1 0,2-1 3 16,-1 1-11-16,0-4-1 0,-1-1 4 0,0 0-4 16,1-1 2-16,-2-5-1 0,-1 0 1 0,-2 3-3 0,0-3-2 15,-2 3 1-15,0-4 2 0,2 0 11 16,-3 4-2-16,-2 0-8 0,1 2 2 0,0 0 5 15,0 0-4-15,-3 1 7 0,-1 0-4 0,2 3 7 16,-2 0 5-16,2 0 6 0,3 6 0 0,-7-8 3 16,7 8 0-16,-4-8 1 0,4 8-5 0,-4-5-1 0,4 5-2 15,0 0 5-15,-4-6-7 0,4 6 1 0,0 0-9 16,0 0 2-16,0 0-2 0,0 0-3 16,0 0 1-16,0 0 2 0,0 0 1 0,0 0 5 15,0 0-10-15,0 0 7 0,0 0 2 0,5 23-4 16,1-11-4-16,1 2 8 0,1 0-4 0,1 2 1 0,1 0 1 15,3 0 2-15,0 1-6 0,-1 0 8 0,4 2-7 16,-2-4 3-16,0 1 0 0,4 2 5 0,-4-2-8 16,7 1 0-16,-6-5-16 0,1 1-9 15,-3-1 6-15,2-2-6 0,1 1-14 0,-3 0-10 16,2-3-12-16,-1 4-35 0,-4-5-103 0,0 0 47 0</inkml:trace>
  <inkml:trace contextRef="#ctx0" brushRef="#br0" timeOffset="1618.95">3800 8750 20 0,'0'0'78'0,"-6"-5"-2"16,6 5-3-16,-6-4-5 0,6 4-14 0,-11-3-11 0,11 3-5 16,-12-2 1-16,12 2 3 0,-11-1 1 0,11 1-15 15,-9 0 5-15,9 0-5 0,0 0-7 0,-16 3-10 16,8 0 2-16,2 1-6 0,-3 0 1 15,2 1-2-15,1 1 1 0,1-1-6 0,1 3-8 16,-1-3 2-16,1 5 1 0,3-1 3 0,-2 3-3 0,3-2 1 16,0 0-1-16,4 3 0 0,-1-1 7 0,2 1-8 15,0-2-3-15,1-2 0 0,-1 1-2 0,2-3-3 16,0 0 9-16,0 0-5 0,-1-3 0 16,1-1 0-16,-1-2 7 0,-6-1-3 0,14 1 1 15,-14-1 4-15,15-5-5 0,-5-2 4 0,0 0 0 0,-1-1-2 16,1-7-2-16,-1 2 0 0,-3-4 3 0,2-1 1 15,-2-7 0-15,-1 1-1 0,-2-1 0 0,-2-2 0 16,-4-2 3-16,3 2-3 0,-2-3 7 0,-6-1-5 16,1-2 0-16,-2 0 4 0,-2-2-2 0,-1 0 4 15,-6-8 0-15,4 12 8 0,0 0 5 0,-2 0-4 16,0 3-2-16,-2-3 8 0,0 4-6 0,1 1-9 16,-2 4 6-16,2 0-5 0,4 7 6 15,-3-6 0-15,2 7 3 0,4 1-5 0,-1 0-12 16,1 4 16-16,3 0-1 0,2 3 5 0,-1 2-12 0,4-2-3 15,-3 2 2-15,5 4 0 0,-7-4-7 0,7 4-2 16,0 0 0-16,0 0 2 0,0 0 6 0,0 0-9 16,7 27 3-16,-1-10-9 0,6 5 6 0,-1 2 5 15,3 5-3-15,0-1-1 0,4 1 3 0,5 12-7 16,-4-9 10-16,8 6 1 0,0 5-4 16,-4 0 3-16,-4-12 2 0,3 1-3 0,-2-3-3 0,7 11 9 15,-9-12-3-15,0-1-3 0,0 0-4 16,0-1-3-16,-2-1-10 0,1-3-15 0,2-1-4 0,-7-4-4 15,-1-2-8-15,1-2-8 0,-2 1-52 0,1-1-115 16,-4-3 52-16</inkml:trace>
  <inkml:trace contextRef="#ctx0" brushRef="#br0" timeOffset="35611.41">17680 6246 19 0,'0'0'68'0,"0"0"-6"0,0 0-18 16,0 0 12-16,0 0-14 0,0 0 4 0,2-8-10 15,-2 8-11-15,0 0 16 0,0 0-13 0,0 0 4 16,0 0-3-16,0 0-3 0,0 0 3 0,0 0 0 0,0 0-4 16,0 0 1-16,4-6-8 0,-4 6 10 0,0 0 5 0,0 0-7 15,0 0 1-15,0 0 0 0,0 0-9 0,0 0 3 16,0 0-7-16,0 0-2 0,0 0-6 0,0 0 4 16,0 0 11-16,0 0-13 0,0 0-8 0,0 0 7 15,0 0 5-15,0 0-15 0,0 0 0 0,0 0 1 16,0 0-1-16,0 0 4 15,0 0-7-15,0 0 5 0,0 0-6 0,0 0 3 16,-2 22 2-16,2-22-11 0,4 11 14 0,-4-6 2 16,3 4-3-16,-2 1 3 0,4 0-8 15,-4 1 7-15,2-1-6 0,-3 4 4 0,2-4 7 0,4 2-1 16,-3 5-3-16,0-1-8 0,0 1 12 0,-1-2-16 16,1 1 9-16,0-2-2 0,-1-1-1 0,-1-1 4 15,1-1 2-15,0-1 1 0,-1 3-3 0,0-4 5 0,1 1 1 16,-2-3-11-16,0-7 3 0,0 11 8 0,1-6-8 0,-1-5 3 15,2 8 9-15,-2-8-10 0,0 0 7 0,2 9 0 16,-2-9 9-16,0 0 9 0,0 0-1 16,1 5 8-16,-1-5 1 0,0 0 7 0,0 0-8 15,0 0-10-15,0 0-14 0,0 0-3 0,0 0 0 0,-15-20-1 16,10 9-1 0,1 0 7-16,0 0-8 0,1-8 9 0,1 0-7 15,-2-5 6-15,1 0-13 0,-1-3 1 0,2 1 0 16,1-1-2-16,-4-1-1 0,6 3 6 0,-1-1-4 0,-1 0 2 15,1 0 4-15,0 1-9 0,1 0 20 0,-1 5-25 16,2-3 15-16,1 3-15 0,2 1 10 16,-5 2-4-16,1 5 3 0,1-5-3 0,2 2 2 15,2-1-6-15,-2 4-6 0,2 1 11 0,2-3-1 0,-3 3 3 0,1 1-13 16,2 0 13-16,-3 1-8 0,1 2 5 0,2-1-8 16,-3 2 8-16,0 1-10 0,2 2 6 0,-2-1-11 15,0 1 0-15,-5 3 1 0,9-5 1 0,-9 5-3 16,0 0 10-16,14 3-6 0,-14-3-1 0,0 0 4 0,9 5 4 15,-7-1-4-15,1 1 5 0,-3-5 5 16,4 17-5-16,-3-10 1 16,1 5-1-16,-2-2 2 0,1 6 1 0,-1-4 4 15,-3 5-3-15,3-1-5 0,-2-3 4 0,-1-1 7 16,0 3-5-16,1 1 1 0,-1-6 2 0,1 5-2 16,-2-4 4-16,0-1-11 0,0 2 9 0,1-1-4 15,-3-3 0-15,1 2-2 0,1 0 4 0,0-1 1 16,-1-1-10-16,-1 0-15 0,2-2 21 0,0-1-3 15,1-1 2-15,-1 3-6 0,4-7 17 0,-7 6-9 0,7-6 3 0,-7 7-1 16,7-7 2-16,-4 4-7 0,4-4 7 0,0 0 3 16,-3 7 0-16,3-7-4 0,0 0 3 0,0 0-4 15,0 0 1-15,-5 5 1 0,5-5-5 0,0 0-4 16,0 0 6-16,0 0 3 0,0 0-4 0,0 0 3 16,0 0 1-16,0 0-8 0,0 7 8 0,0-7-4 15,0 0 4-15,7 13-2 0,-3-7 2 0,2 0 0 0,0 1 0 16,1 3 3-16,2-3 3 0,2 7-7 0,-3-5-13 0,2 4 11 15,1-4 2-15,-2 1 5 0,3 3-2 0,1 0-10 16,-1-1 14-16,1 2-5 0,1-2-2 0,-1 1-2 16,0-1 3-16,0-2 1 0,1 3 2 0,-2-3-2 15,4 0 0-15,-7-1-2 0,2-1 5 0,-1 0 1 16,2-1-5-16,-3 0 9 16,1-1-6-16,-1 1-8 0,-1 0 1 0,0-2 3 15,-1-2 0-15,-2 1-7 0,0-1-2 16,0 0-4-16,-5-3-10 0,8 6-2 0,-8-6-14 15,4 4-8-15,-4-4-4 0,5 3-42 0,-5-3-102 0,0 0 46 16</inkml:trace>
  <inkml:trace contextRef="#ctx0" brushRef="#br0" timeOffset="36328.33">18215 6397 40 0,'0'0'77'0,"-8"-4"-9"0,8 4-14 16,0 0-3-16,-8-1-6 0,8 1-7 0,0 0-3 15,-10-1-4-15,10 1-3 0,0 0 8 0,-9 5-12 0,9-5-5 0,-8 6 0 16,6-2 1-16,-3 2-9 0,5-6 6 0,-5 11-6 16,2-5-2-16,-1 3 2 0,2-2-4 15,1 0-4-15,-1 0 6 0,1 3-7 0,0-1-2 16,-1-1 7-16,2-1-7 0,0-7 3 0,2 13 0 16,-2-7-4-16,0-6 2 0,2 9 2 0,-2-9-3 0,2 10 0 15,-2-10 0-15,2 5 8 16,-2-5-4-16,5 5-2 0,-5-5 10 0,0 0-14 0,8 0 2 15,-8 0 4-15,0 0-5 16,13-7 1-16,-10 4 0 0,5-3 4 0,-4 2-4 0,2-4-2 0,1 0 1 16,-3 2-1-16,1-3 3 0,0 1-5 0,0 0 7 15,-1 0-1-15,-2 1 1 0,1 0 1 0,-1 0 3 16,-2 7-1-16,4-10-1 0,-2 4 1 0,-2 6-3 16,1-10 3-16,-1 10 0 0,0-7 0 0,0 7 1 15,0 0 7-15,0 0 0 0,-3-13-5 0,3 13 8 16,0 0-4-16,0 0-7 0,0 0-3 0,0-8 4 15,0 8-3-15,0 0 4 0,0 0-4 0,0 0 4 16,0 0-5-16,0 0-3 0,0 0 3 0,0 0 0 16,0 0 0-16,0 0-5 0,0 0 1 0,0 0 2 15,0 0-4-15,0 0 5 0,0 0-3 0,0 0 2 0,0 0-2 16,0 0 1-16,0 0 0 0,0 0 2 0,0 0-6 0,0 0 7 16,0 0-3-16,0 0-3 0,0 0 0 0,0 0 3 15,-1 27 6-15,1-27-7 0,3 13 1 16,-2-6 6-16,-1 0-11 0,0 2 1 0,1-3 1 15,0 3 4-15,3 0 1 0,-1 0-3 0,-2 0 3 16,3 0-6-16,0-1 7 16,-2 3-1-16,2-1 3 0,1-2-1 0,-2 0-9 15,3 1 10-15,-1-3-4 0,0-1-5 0,0 2-3 16,1-2-4-16,-1-1-9 0,1-1-9 0,0 0-3 16,-6-3-7-16,12 5-13 0,-6-3-7 0,-6-2-48 15,12 0-115-15,-12 0 51 0</inkml:trace>
  <inkml:trace contextRef="#ctx0" brushRef="#br0" timeOffset="37285.92">18575 6402 23 0,'0'0'33'0,"0"0"0"15,0 0 0-15,0 0 0 0,0 0-5 0,0 0 3 16,0 0-9 0,0 0 2-16,0 0-6 0,0 0 1 0,0 0-1 0,0 0-4 15,0 0-5-15,0 0 6 0,0 0 0 0,0 0-6 16,0 0 3-16,0 0-9 0,0 0 4 0,0 0-1 16,0 0-1-16,0 0-2 0,0 0 3 15,0 0-9-15,0 0 8 0,0 0-2 0,0 0-2 16,0 0 2-16,0 0-1 0,0 0 4 0,0 0-5 0,0 0-1 15,0 0-1-15,0 0 2 0,0 0 1 0,0 0 1 0,0 0 11 16,0 0-20-16,0 0 8 0,0 0-1 0,0 0 6 16,0 0 1-16,0 0-4 0,0 0 2 0,0 0 6 15,0 0-4-15,0 0 7 0,0 0-5 0,0 0 6 16,0 0-2-16,0 0-2 0,0 0 2 0,0 0 0 16,0 0 0-16,0 0 0 0,0 0 0 0,0 0-4 15,0 0 3-15,0 0 1 16,0 0 1-16,0 0 0 0,0 0 1 0,0 0-7 15,0 0 3-15,0 0-3 0,0 0 0 0,0 0 3 16,0 0-8-16,0 0 3 0,0 0-2 0,0 0 1 16,0 0 1-16,0 0-4 0,0 0 1 0,0 0-4 15,0 0 1-15,0 0-4 0,0 0-1 0,0 0 3 16,0 0 0-16,-13 17 3 0,13-17-3 0,-5 10-2 16,1-4-1-16,4-6 7 0,-3 12-3 0,1-2-3 0,0 0 3 15,-1-1 3-15,2 1-6 0,5-1 2 0,-6 2 2 0,4 0 5 16,-2 1-6-16,1-1 12 0,0-1-14 0,3 1-1 15,1 1-1-15,-2-3 7 0,3 0-5 0,0 2 11 16,1-4-11-16,-1 2 5 0,4-2-2 16,1 0 3-16,-1-1-4 0,3-1-3 0,-2-1-3 15,7 1 7-15,-2-2-3 0,3-2 6 0,-7 2-1 0,8-3-8 0,-1 1 6 16,-1-2 0-16,1 1-3 0,-6 0 1 0,4 0 4 16,-1-3-3-16,-2 2 1 0,-1 0-2 0,-1-3 2 15,0 1-4-15,-3 3 3 0,2-2 0 0,-4 0-2 16,0 1 7-16,-7 1 2 0,11-3-3 0,-11 3-1 0,10-1-1 15,-10 1-2-15,5-2 1 0,-5 2 2 16,0 0-4-16,0 0-6 16,9-1-5-16,-9 1-9 0,0 0-23 15,0 0-22-15,0 0-48 0,0 0-123 0,0 0 55 0</inkml:trace>
  <inkml:trace contextRef="#ctx0" brushRef="#br0" timeOffset="106129.44">19908 9535 5 0,'0'0'8'0,"0"0"-5"0,0 0 3 16,0 0-1-16,0 0 1 0,0 0 0 0,0 0-3 15,0 0-2-15,0 0 3 0,4 28-3 0,-3-23-1 16,-1-5 2-16,0 14 1 0,0-6-1 0,0-1 4 15,0 3 0-15,0 0-8 0,-1 1 4 0,1-2 0 16,-3 1 1-16,3 0-2 0,0 1-1 0,0-2 3 16,-1 0-1-16,0 0-1 0,-1-1 3 0,1-1 2 15,1-7-2-15,0 16-2 0,-1-11 1 0,1-5-1 16,0 8-6-16,0-8 7 0,0 0-7 0,0 10 4 16,0-10 2-16,0 0-3 0,0 0 6 0,-3 7-2 15,3-7 11-15,0 0 10 0,0 0 2 0,0 0 7 16,0 0-6-16,0 0 1 0,0 0-4 0,0 0-1 15,0 0-9-15,0 0 2 0,0 0-7 0,-10-15 6 16,10 15-1-16,-1-15-2 0,1 4-1 0,0 3 1 16,-2-3-2-16,2 1-7 0,0-2 4 0,0 2 5 15,-1-2-8-15,2 1 0 0,-1-2-5 0,2 1 4 16,-1 0 4-16,0 1-3 0,1 0-12 0,0 0 9 16,1 1-4-16,-1-2 0 0,1 2-4 0,1-2 5 15,2 2 3-15,-1 0-5 0,-1 0-3 0,1 0 0 16,2 2 12-16,-2-2-2 0,2 2-4 0,0 0-1 15,0 1 0-15,1-2-2 0,0 3 1 0,-1 1 3 16,-2-1-1-16,3 0-1 0,0 2 2 0,-2 1 1 16,1-1-6-16,-2 2 4 0,-5 2-3 0,11-5-1 15,-4 4 1-15,-7 1 4 0,10-2 3 0,-10 2 0 16,9 0-10-16,-9 0 1 0,9 3 3 0,-9-3 8 16,6 7-10-16,-6-7 6 0,6 7 0 0,-4-3-3 15,0 2-5-15,-2-6 4 0,2 13 4 0,-1-5-4 16,-2 1 3-16,-1 1-3 0,1-1 3 0,0 3-2 15,-2-2 6-15,-1 2-3 0,2-2 0 0,-3 2-3 16,0-1-1-16,0-1 5 0,-2 2-5 0,1-3 1 0,-1 1-5 16,-2-1 4-16,3-1-1 0,0 1 1 0,-2-2-3 15,3-1 2-15,-1-1 0 0,0 0 3 16,1-3 1-16,5-2 2 0,-8 7-1 0,8-7 2 16,-6 4 4-16,6-4-4 0,-7 3 1 0,7-3 1 15,0 0 7-15,-7 3-3 0,7-3-5 0,0 0 6 0,0 0-5 16,0 0-5-16,0 0 2 0,0 0 5 0,-12-5-7 15,12 5 8-15,0 0-2 0,0 0-5 0,0 0 0 16,0 0 6-16,0 0-7 0,0 0 0 16,0 0-1-16,0 0 4 0,0 0-4 0,0 0 2 0,0 0 2 15,0 0-6-15,0 0 2 0,0 0-2 0,19 11 1 16,-17-7-1-16,-2-4 4 0,10 10-1 0,-6-4-2 16,-1 0 2-16,2 3-3 0,0-1-1 0,0 1 4 15,0-2 2-15,0 2 0 0,0 1-3 0,0 0 4 16,-1-3-3-16,0 3-1 0,1-1-6 0,2 0-2 15,-4 1-5-15,3-2-4 0,-3 1-4 0,3-1-3 16,-3-2 3-16,4 1-29 0,-2 2-55 0,1-3 24 16</inkml:trace>
  <inkml:trace contextRef="#ctx0" brushRef="#br0" timeOffset="106637.38">20184 9691 21 0,'-10'4'28'16,"10"-4"-6"-16,-5 5 3 0,5-5 0 0,-6 7-6 15,4-2-2-15,2-5 0 0,-5 12 0 0,4-5-5 16,-1-1-3-16,2 3 4 0,-1 1-6 0,2-1 0 16,1 0 2-16,-2 2 4 0,3-2-4 0,-3 0-9 15,3 1 7-15,-1-3-1 0,0-1 4 0,0 0-2 16,2-1-8-16,0 0 6 0,0-1 2 0,-4-4-6 16,5 6 6-16,-5-6-2 0,9 4-5 0,-9-4 0 15,10 0 10-15,-10 0-6 0,9-4-5 0,-1 1 2 16,-8 3 5-16,10-9-4 0,-6 4-1 0,4-4 2 15,-3 2-5-15,1-2 3 0,-4 2 5 0,2-2-7 16,0-1-1-16,-1 1 2 0,-1 2-10 0,-2 0 8 16,0 7 1-16,3-12 1 0,-3 12-2 0,0-10 0 15,3 6 2-15,-3 4-7 0,0 0 8 0,1-7 2 16,-1 7-8-16,0 0 6 0,0 0 0 0,1-9-4 16,-1 9-1-16,0 0 2 0,0 0-2 0,0 0 3 15,0 0-3-15,0 0 4 0,0 0-4 0,0 0-2 16,0 0 10-16,0 0-4 0,5 24 1 0,-4-18 1 15,-1-6-5-15,2 11-2 0,0-6-1 0,1 2 5 16,1-2 2-16,-1 1-9 0,1 0-7 0,0-1-10 0,0 1-27 16,1 1-54-16,-4-1 23 0</inkml:trace>
  <inkml:trace contextRef="#ctx0" brushRef="#br0" timeOffset="107011.44">20510 9726 14 0,'0'0'30'0,"-7"7"-7"16,7-7-6-16,-5 8 6 0,5-8-5 0,-3 9-3 16,3-9-1-16,2 11 0 0,-2-11-2 0,3 11-1 15,-1-5-1-15,3-1-2 0,2 2 0 0,0-1-1 16,1-2-3-16,2 0 4 0,1 1-4 0,2-1-3 16,-1-2-1-16,2 2 1 0,0-3 1 0,-1 1-2 15,-2-1 3-15,1 2 2 0,-2-3-10 0,2 1 5 16,-2 0 2-16,-4-1-4 0,-6 0 2 0,12 0-3 15,-12 0-2-15,10 1 0 0,-10-1-8 0,7 3 3 16,-7-3-26-16,0 0-38 0,7 1 122 0,-7-1-74 16,0 0-26-16,0 0 12 0</inkml:trace>
  <inkml:trace contextRef="#ctx0" brushRef="#br0" timeOffset="107034.43">20713 9833 63 0,'0'0'-11'0,"0"0"-11"0,0 0 5 16</inkml:trace>
  <inkml:trace contextRef="#ctx0" brushRef="#br0" timeOffset="107073.47">20713 9833 23 0,'0'0'-5'0,"0"0"9"0,0 0-6 0,0 0-2 15,0 0-3-15,0 0 1 0</inkml:trace>
  <inkml:trace contextRef="#ctx0" brushRef="#br0" timeOffset="112841.56">18675 10396 17 0,'0'0'38'0,"0"0"-10"15,0 0-13-15,0 0 1 0,0 0-12 0,0 0-13 0,0 0-10 16,0 0-19-16,0 0 9 0</inkml:trace>
  <inkml:trace contextRef="#ctx0" brushRef="#br0" timeOffset="120594.29">22187 12095 5 0,'0'0'14'0,"0"0"-2"16,0 0-1-16,0 0-6 0,0 0 7 0,0 0-4 0,0 0-1 15,0 0 0-15,0 0-2 0,0 0-10 0,0 0 0 16,0 0-8-16,0 0-14 0,0 0 7 0</inkml:trace>
  <inkml:trace contextRef="#ctx0" brushRef="#br0" timeOffset="123261.83">19505 6528 86 0,'0'0'92'16,"0"0"14"-16,0 0-1 0,0 0-11 0,0 0 12 16,0 0 4-16,0 0-11 0,0 0-6 15,0 0 1-15,0 0-9 0,0 0-7 0,0 0-14 0,0 0 4 16,0 0-15-16,0 0-3 0,0 0-9 0,0 0-1 15,0 0-2-15,0 0-15 0,0 0 5 0,27-11-6 16,-17 7-1-16,2 2-7 0,0-1 0 0,7 0 12 16,-3 0 3-16,5 0-9 0,-1 0 1 0,-1 2-4 15,2-1 1-15,0-2-3 0,1 2-1 0,-1-2 0 16,0 0-4-16,1 3 1 0,-3-2-2 0,3 1-2 16,-2 0 0-16,-3 0-2 0,-2 1-1 0,-2-1-1 15,-3 2 0-15,2-2 1 0,-4 2 1 0,-1 0-4 16,-7 0-4-16,13 0-14 0,-13 0-23 0,9 0-15 15,-9 0-9-15,0 0-9 0,9 0-8 0,-9 0-6 16,0 0-13-16,3 6-9 0,-3-6-12 0,0 0-66 16,0 0-201-16,0 0 89 0</inkml:trace>
  <inkml:trace contextRef="#ctx0" brushRef="#br0" timeOffset="123577.66">19413 6751 16 0,'0'0'68'0,"0"0"2"0,0 0 3 0,25 3-3 16,-11-1-1-16,2-4-12 0,6 2 4 0,7 0-14 15,-2 0-5-15,1-3 3 0,2 2 2 0,-2-2-4 16,1-2-6-16,-2 2 8 0,1-1-2 0,-5 0-3 16,-2 1 3-16,-5 3-5 0,0-3-1 0,-5 1-9 15,1 1 0-15,-2-1-4 0,-2 1-3 0,-8 1-11 16,10-1 11-16,-10 1-5 0,10-2-22 0,-10 2-25 16,0 0-8-16,0 0-11 0,0 0-15 0,0 0-12 15,0 0-69-15,0 0-157 0,-19 16 70 0</inkml:trace>
  <inkml:trace contextRef="#ctx0" brushRef="#br0" timeOffset="149976.14">20207 9907 9 0,'0'0'13'0,"0"0"-3"0,0 0 0 16,23 0-2-16,-13 0 3 0,5 0-1 0,2 0 2 16,4-3-6-16,0 3-2 0,6-3 1 0,1 1 1 15,1-1 8-15,-1 1 0 0,2 2-11 0,0-3 5 16,2 3 1-16,-3-1-6 0,3 1 3 0,-1-2-4 16,-2 0 2-16,-1 1 2 0,-6 1-6 0,-2 0 1 15,2 0 2-15,0 0-3 0,-6 0-3 0,4 0 4 16,-8 0-7-16,1 1-6 0,-3 0-15 0,-2 0-28 15,0 1 13-15</inkml:trace>
  <inkml:trace contextRef="#ctx0" brushRef="#br0" timeOffset="150207.76">20718 10019 11 0,'31'-4'21'0,"-1"2"2"0,-1 2-5 0,-8 1-1 0,-1-2-6 15,-1 2-19-15,-5 2-8 0,-4 2-17 0,1-1 8 16</inkml:trace>
  <inkml:trace contextRef="#ctx0" brushRef="#br0" timeOffset="167958.97">20751 6347 28 0,'2'-6'26'0,"-2"6"-4"0,2-7 0 15,-2 7 6-15,2-9-3 0,-2 9-1 16,2-7-3-16,-2 7-4 0,4-7-2 0,-4 7 1 0,4-9 5 16,-4 9-3-16,5-6 2 0,-1-1-8 0,-4 7-1 15,5-8 3-15,-5 8-1 0,2-7 1 0,-2 7 4 16,4-7 4-16,-4 7-8 0,4-8 3 0,-4 8-2 15,5-8-5-15,-2 5 4 0,-3 3 4 0,1-8-2 16,-1 8 0-16,5-6 3 0,-5 6-4 0,0 0 1 16,0 0-3-16,3-9 4 0,-3 9-6 0,0 0 10 15,2-4-8-15,-2 4-4 0,0 0-3 0,0 0-3 16,0 0 13-16,0 0-13 0,0 0 4 0,0 0-4 16,4-7-1-16,-4 7-1 0,0 0 1 0,0 0-2 15,0 0-1-15,0 0 1 0,0 0 0 0,0 0-4 16,0 0 7-16,4 18-4 0,-4-18 0 0,2 14-1 15,0-3 5-15,-1-1-5 0,2 2 2 0,-1 0-2 16,1 3 5-16,-1 0-7 0,3 2 5 0,-1 0 0 16,0 0-5-16,0 0 7 0,0 0-1 0,0-2-1 15,1 2 0-15,-2 1-7 0,2-3 9 0,-1-3-4 16,-1 0 7-16,2-1-4 0,-2-2 2 0,1 3 6 16,1-5-1-16,-2 0-8 0,1-1 3 0,0-1-3 15,-4-5 2-15,8 8-1 0,-4-4 1 0,-4-4-2 16,11 1-1-16,-11-1 1 0,12-4 3 0,-6 0 0 15,3-2 1-15,1-3-4 0,2-2 2 0,-3 1 0 16,1-3-2-16,0-3 1 0,-1 2 0 0,1-3 0 16,-3 2 1-16,-1 1-3 0,-1 3 4 0,0-1-3 15,0 2 2-15,-1 2-2 0,-3 0 15 0,2 2 12 16,-2-1-5-16,-1 7-6 0,3-7-12 0,-3 7-1 16,1-8-1-16,-1 8 3 0,0 0-3 0,3-6 1 15,-3 6-6-15,0 0 3 0,0 0-2 0,0 0-2 16,0 0 2-16,0 0 0 0,0 0 3 0,0 0-2 15,0 0 0-15,0 0 1 0,-2 24 0 0,2-14 5 16,0 0-7-16,0 2 5 0,-2 4-3 0,2-3-3 16,-1 3 0-16,1 0 5 0,0-1-1 0,0 0-2 15,0 2 1-15,1-1 3 0,0-4 2 0,-1 0-5 16,0 0-1-16,1 0 3 0,1 0-3 0,-1-1-5 16,0 0-4-16,-1 1-7 0,2-1-10 0,0 0-6 15,-1-1-25-15,1-1-14 0,1 3-46 0,-1-2-126 16,-2-10 55-16</inkml:trace>
  <inkml:trace contextRef="#ctx0" brushRef="#br0" timeOffset="168811.09">21562 6424 64 0,'0'0'92'0,"0"0"-12"0,0 0-2 16,0 0-12-16,0 0-1 0,0 0-9 0,0 0-7 15,0 0-8-15,0 0-2 0,0 0-8 0,0 0 3 16,-9 23-11-16,4-16 6 0,-2 3-10 0,0 0 3 16,-5 2-13-16,1-1 15 0,-2 4-11 0,1-2-14 15,0 3-7-15,-1-3-12 0,0 2-14 0,1-2-3 16,1 0-2-16,0-2-3 0,2-3-8 0,-1 1-9 16,0-3-32-16,3 2-98 0,2-3 43 0</inkml:trace>
  <inkml:trace contextRef="#ctx0" brushRef="#br0" timeOffset="169045.2">21369 6457 50 0,'0'-8'62'0,"0"8"1"16,0 0-9-16,0 0 1 0,0 0-11 0,0 0-2 15,0 0-6-15,6 21-2 0,-5-13-3 0,3 0 2 16,-2 2-10-16,1 2-3 0,4-1 4 0,-1 4-3 16,-1 1 0-16,3-1-10 0,-3 2-7 0,5-2-17 15,-3-1-4-15,0 0-14 0,0 2-2 0,2-1-12 16,-3-4-37-16,2 3-89 0,-2-4 41 0</inkml:trace>
  <inkml:trace contextRef="#ctx0" brushRef="#br0" timeOffset="169620.35">21705 6602 37 0,'0'0'80'0,"0"0"-15"16,0 0-8-16,4 12-4 0,-4-12-4 0,0 11-8 0,1-4-5 15,-1-7 2-15,1 17-11 0,1-6-2 0,-2-1 2 16,1 2-3-16,0 1-1 0,0-3-6 16,2 6 3-16,-2-2-2 0,2-4-6 0,2 2 3 15,-3 1-2-15,3-5-8 0,1 2 3 0,-1-2 7 0,0 1-10 16,1-1 3-16,1-4-2 0,-2-1 3 0,0 0-6 16,1-1 4-16,-6-2-2 0,13 3-2 0,-13-3-1 15,13-3 1-15,-7 1-3 0,3-4 6 0,-3 3-9 16,2-5 7-16,-1 1-2 0,-2 0-2 15,0-2 0-15,-1 0 0 0,-1 0 6 0,-1 1 1 0,-2 1 0 16,0-5-7-16,-2 2-6 0,0 0-1 0,-1-2 2 16,-2 3 4-16,0-2 2 0,-1 1-4 0,-2-1 8 15,0 2-6-15,-2-4 0 0,1 4-1 0,-2-4 4 16,-2 1 2-16,1 0-4 0,0-1-14 0,1 2 1 16,4 1 7-16,-1 0-6 0,-1 0-1 0,2-1 3 15,1 0 8-15,0 3-11 0,0-3-2 0,3 2 8 16,2-2-6-16,1 0 6 0,1 0 0 0,3 1-3 15,1 0 1-15,-1 2 0 0,2-3 3 0,2 6 1 16,-2-2 1-16,3 3-1 0,0-2-1 0,0 2-3 16,3 0 1-16,-2 2 12 0,0 0-6 0,1 2 0 15,-3 2-1-15,3 0-7 0,-1 0 6 0,-1 4 4 16,0-3-3-16,-2 7 1 0,1-4 2 0,1 5-3 16,-4 0-1-16,0 0 3 0,3 4-5 0,-5 0 6 15,1 0 0-15,0 2-6 0,-2-1 7 0,-1 3-3 16,-1 0 8-16,-1-2-3 0,1 1 0 0,0 0-7 15,-3 3-14-15,-1 2 0 0,0 2-14 0,0-6-46 16,-3 0-84-16,3-4 38 0</inkml:trace>
  <inkml:trace contextRef="#ctx0" brushRef="#br0" timeOffset="170106.94">22325 6735 57 0,'0'0'111'0,"0"0"-4"0,0 0-3 0,0 0-16 16,0 0-6-16,0 0-16 0,0 0 0 0,0 0-11 16,0 0-5-16,0 0-11 0,0 0 0 0,0 0-4 15,0 0-10-15,0 0 5 0,3 4-5 0,-3-4-4 16,0 0 3-16,16-4-4 0,-5 0 0 0,1 1-7 16,6-3 8-16,1 2-11 0,0-4-2 0,3 4 4 0,6-3-14 15,-1 0-10-15,-3-3-7 0,3 5-23 16,-7-2-9-16,7 0-5 0,-1-2-9 0,-7 1-20 15,1 0-48-15,6-3-144 0,-11 3 64 0</inkml:trace>
  <inkml:trace contextRef="#ctx0" brushRef="#br0" timeOffset="170407.23">22547 6343 19 0,'0'0'103'0,"0"0"-11"0,0 0-6 0,0 0-12 0,0 0-8 16,0 0-12-16,0 0 7 0,0 0-22 16,0 0 5-16,0 0-12 0,0 0-1 0,1 20-4 0,3-9-3 15,0 1 1-15,2 4 2 0,-2 1-4 16,0 2 6-16,1 0-15 0,0 5 2 0,0 3-6 15,-1-4 5-15,3 1-6 0,-5 2-1 0,2-7-10 0,-3 0-8 16,2 1 0-16,-1-2-6 0,1 2-15 0,0-2 5 16,-2-2-7-16,1 1-9 0,1-1-3 0,1-3-17 15,-3-3-47-15,1 0-118 0,1 1 53 16</inkml:trace>
  <inkml:trace contextRef="#ctx0" brushRef="#br0" timeOffset="173451.59">23394 6592 21 0,'8'10'57'0,"-8"-10"0"16,0 0-5-16,0 0-6 0,0 0-7 0,0 0-1 16,0 0-1-16,0 0-10 0,0 0 0 0,0 0-6 15,0 0 4-15,0 0-6 0,0 0 0 0,0 0 2 16,0 0-10-16,0 0 1 0,0 0 0 0,0 0-7 15,0 0 2-15,0 0-1 0,0 0 0 0,0 0-3 16,0 0 0-16,0 0 3 0,0 0-3 0,-13 15 2 16,9-9-4-16,1-1 4 0,-1 2-4 0,-1 0 2 15,-2 5 1-15,2-3-7 0,-1 0 7 0,1 1-2 16,-2 3-5-16,2-3 5 0,1 3 3 0,0-2-3 0,1 2-1 16,1-1-3-16,1-2-2 0,1 2 8 15,1-1-6-15,2-2-2 0,2 2 2 0,-1-3-1 16,1 2 0-16,1 0 0 0,2-2 0 0,2-4-4 15,0-1 1-15,-1 3 3 0,3-3 3 0,-1-2-5 16,1 0 3-16,2 1-2 0,-2-2-2 0,0 0 3 0,1-3-1 16,1 0 6-16,-2 0-8 0,-2-1 3 15,1 0 3-15,0-2-3 0,-2 1 1 0,-4 1-1 0,1 0 2 16,2-1 4-16,-6-2-2 0,1 1-3 16,-3 6 3-16,2-14-9 0,-2 14-3 0,-4-13 5 0,1 7 1 15,-1-2-1-15,-3-1 9 0,-1 1-12 0,1-1 9 16,-1 2 6-16,-3 0-10 0,-1-5 5 0,2 4 2 15,0-1 2-15,1 2-2 0,0-2 3 0,0 0 0 16,-1 0-1-16,4 3 10 0,-2-1 0 0,3-2-5 16,-3 1-16-16,3-2-4 0,1 3 3 0,0-2 0 15,2 2 2-15,0-3-6 0,2 1 1 0,0 9 1 16,6-14 6-16,-3 6 0 0,3-1-4 0,0 2 4 16,3 0-3-16,0 0 0 0,-3 0 7 15,1 2-8-15,3 0 0 0,-1 1 1 0,0-1 2 0,-2 2-1 16,0 1-2-16,0 1 3 0,-7 1-2 0,13-2 1 15,-13 2 4-15,14 3-1 0,-7-1-1 0,-2 2-3 16,2 0 3-16,-3 3 2 0,1 0-2 0,-1 1 2 16,0 2 0-16,0 3 2 0,-1-1-1 0,0 4 2 15,1-2-3-15,-3 3 2 0,1-2-2 0,-1 3 1 16,1 0-1-16,-2 0 2 0,0 1 1 0,0 1 2 16,-1-1-3-16,0-3-2 0,0 4-9 0,-1-2-21 15,1 1-30-15,0-2-67 0,-3 2 30 0</inkml:trace>
  <inkml:trace contextRef="#ctx0" brushRef="#br0" timeOffset="173733.12">23990 6614 76 0,'0'0'73'0,"0"0"5"0,0 0-18 0,0 0-2 15,0 0-6-15,0 0-2 0,0 0 0 0,0 0-3 16,-7 25-16-16,2-15-6 0,-2 1 6 0,-2 3-5 16,0 1-2-16,-3 1 1 0,-2 7-6 0,0-1 4 15,-1-1-16-15,-2 0-8 0,3 1-13 0,-2-1-6 16,4-6-5-16,1 2-4 0,-1-1-9 0,1-3-11 15,2-2-48-15,0-2-105 0,0 0 48 0</inkml:trace>
  <inkml:trace contextRef="#ctx0" brushRef="#br0" timeOffset="173954.52">23808 6692 89 0,'6'4'81'0,"-1"-1"-9"16,4 3 2-16,-2 0-13 0,1 3-11 0,0-1 0 15,-1 2-6-15,1 0-2 0,1 3-5 0,1 2-10 16,-4 0 1-16,1 1-13 0,1 1-4 0,-2 2-13 16,0-2-18-16,-2 1-7 0,1 0 14 0,-1-4-25 15,0 3-15-15,-3-6-35 0,3 2-96 0,-3-3 43 0</inkml:trace>
  <inkml:trace contextRef="#ctx0" brushRef="#br0" timeOffset="174335.19">24205 6632 23 0,'10'0'83'0,"1"-3"-9"0,1 3-9 15,-1 3-1-15,1-1-13 0,-1 0 5 16,2 0-18-16,-3 3-3 0,-1-1 2 0,0 3-1 16,3 0-15-16,-6 2 6 0,1 1-6 0,-1 2 1 0,0 0-1 15,-3 3-3-15,-2-2-5 0,2 5 3 0,-5-1-12 16,-2-1 4-16,-1 3 2 0,-3 1-1 0,1-4-1 15,-1-1-2-15,1 2-1 0,-1-5 7 16,0-5-10-16,6 4-2 0,-5-5 3 0,6-2 4 0,1-4 6 16,-5 9 4-16,5-9-2 0,-5 6-4 0,5-6 10 15,-4 6 3-15,4-6-4 0,0 0 4 0,0 0-7 16,0 0-3-16,22-6-6 0,-9 3-6 0,5-3-12 16,8-3-4-16,1 1-19 0,4-2-7 0,0 4-5 15,-2-1-13-15,3 1-14 0,-3-1-47 0,-1 1-128 16,1 2 57-16</inkml:trace>
  <inkml:trace contextRef="#ctx0" brushRef="#br0" timeOffset="174693.02">24868 6974 1 0,'0'0'181'0,"0"0"-9"15,0 0-6-15,0 0-16 0,0 0-7 0,0 0-16 16,0 0-15-16,0 0-10 0,0 0-19 0,27-17-10 16,-11 11-10-16,2-1-9 0,3 1-4 0,7 0-14 15,-7-1-5-15,6 2-13 0,-1 0-16 0,-5-3-16 16,0 3-24-16,1-1-14 0,-3-1-9 0,2 3-15 16,-1-3-17-16,-2 1-11 0,-3-1-84 0,0 1-204 15,1-3 91-15</inkml:trace>
  <inkml:trace contextRef="#ctx0" brushRef="#br0" timeOffset="174953.6">25104 6702 1 0,'-6'-3'138'0,"6"3"-10"0,0 0-12 16,0 0-12-16,0 0-9 0,0 0-16 0,0 0-6 15,0 0-8-15,0 0-12 0,0 0-4 0,0 0-12 16,0 0 2-16,0 0-8 0,0 0-1 0,0 0 10 16,9 23-15-16,-5-12-6 0,2 6 7 0,-1-3-13 0,2 5 5 15,-2 0-3-15,-1 1 1 0,2 3-3 16,0 2-7-16,-2 1-11 0,-1 0-1 0,-1-2-25 16,1 0-10-16,-2-3-5 0,3 4-10 0,-3 0-11 15,-2-3-21-15,2 2-61 0,-2 1-160 0,1-6 71 0</inkml:trace>
  <inkml:trace contextRef="#ctx0" brushRef="#br0" timeOffset="176755.94">25789 6977 59 0,'-4'-7'140'0,"4"7"-7"0,0 0-4 16,0 0-11-16,0 0-13 0,0 0-4 0,0 0-14 16,0 0-16-16,0 0-3 0,0 0-13 0,0 0-12 15,0 0-11-15,14-7-8 0,-6 5-14 0,4 0 12 16,1 0-21-16,3 1 0 0,0 1 3 0,1 0-5 16,-3 1-2-16,-3-1-5 0,1 2 4 0,-1 0-8 15,0-2-9-15,-2 3 4 0,2 3-1 0,-4-2-15 16,-1 1 6-16,2 2 7 0,-4-1-6 0,-2 1 0 15,3 0 4-15,-3 3 2 0,-2-1 9 0,-4 1 1 16,1 0-4-16,-3 2 8 0,-4 2-10 0,1 1 3 16,-4-1-4-16,0-1 8 0,2 1 2 0,-3-3 1 15,5 2-4-15,-2-5 7 0,1 2 1 0,0-1 0 0,3-4 2 16,1-1 0-16,0 1 7 0,2-2 3 16,4-3-2-16,-5 8 2 0,5-8 1 0,-6 3 3 15,6-3-7-15,-3 6 2 0,3-6-5 0,0 0 3 16,0 0 7-16,23 5-2 0,-10-7-4 0,8-1-6 0,6 1-10 15,4 0-11-15,-4-3-10 0,7 2-12 0,-3-1-5 16,3 1-15-16,-4-1-62 0,3 1-134 16,-2-4 59-16</inkml:trace>
  <inkml:trace contextRef="#ctx0" brushRef="#br0" timeOffset="177100.89">26519 7022 95 0,'-24'13'93'0,"17"-10"-27"16,-2 1-1-16,-3 5-10 0,-1 0-9 0,-3 2 4 16,3-3-4-16,-2 2-11 0,-1 4-5 0,-1-3-14 15,2 0-14-15,-8 4-5 0,10-4-10 0,-3 3-5 16,1-5-16-16,1 4-4 0,1-1-45 0,2-5-89 15,1 2 40-15</inkml:trace>
  <inkml:trace contextRef="#ctx0" brushRef="#br0" timeOffset="177333.05">26322 7031 27 0,'0'0'92'0,"0"0"-9"16,9 9-4-16,-9-9-12 0,4 11-4 0,-2-5 1 0,0 4-13 15,3 1-6-15,-3 0-4 0,1 2 0 16,4 0-12-16,-1 3-6 0,-1-1-2 0,1 0-2 16,2 2-24-16,0-2-9 0,-1-2-11 0,1 3-9 0,0-6-7 15,3 3-11-15,0-2-44 0,-1-2-104 16,0 0 46-16</inkml:trace>
  <inkml:trace contextRef="#ctx0" brushRef="#br0" timeOffset="177733.4">26720 6983 77 0,'0'0'78'0,"0"0"-8"0,0 0-12 0,0 0-5 0,0 0-1 16,6 23 2-16,-6-11-19 0,2 5-5 0,-2 1 8 16,1 0-20-16,1 8 18 0,2-1-8 0,-2-6-1 15,0 1 3-15,1-1-13 0,1-3-2 0,1 2 2 16,0 0 3-16,-1-5-4 0,-2-4-2 0,0-2-15 16,3 3 14-16,-3-4-2 0,2-2-1 15,-4-4 1-15,10 5-2 0,-4-5 2 0,-6 0-14 0,16-10 2 16,-5 1-2-16,2-4-1 0,1-3 3 0,-3 1 1 15,0-2-5-15,1 1 8 0,-3 0 5 16,0 1 4-16,0-1-1 0,-4 5-3 0,3 1 6 0,-3 1 4 16,-1 2-7-16,1 0 2 0,-1 1-1 0,-4 6-4 15,5-6 1-15,-5 6-6 0,4-4-7 0,-4 4 2 16,0 0 8-16,0 0-3 0,9 14-6 0,-7-5 6 16,-2 3 3-16,2 5-5 0,0 4-6 0,-4 4 5 15,2 0 3-15,-2 4-3 0,-2 1-12 0,0-2-15 16,-1 0-2-16,1 2-14 0,-3 0-17 0,-2-1-17 15,-2 0-43-15,0-1-130 0,-1-2 57 0</inkml:trace>
  <inkml:trace contextRef="#ctx0" brushRef="#br0" timeOffset="179278.91">21900 7174 11 0,'39'-1'27'0,"0"1"-6"0,11-2-4 0,-13 1 2 16,4 1 2-16,-3-3-2 0,0 5-8 0,2-4 2 15,0 2-3-15,0 0 1 0,-1 0 0 0,14 0-7 16,-15 2 4-16,0-4 1 0,1 4 1 0,0-2-6 0,14 0 2 16,-18 0-4-16,4 0 7 0,0 2 4 15,13-2 1-15,-1 3-1 0,-12-4-4 0,11 2 5 16,4-1 1-16,-3 0 1 0,0 3-2 0,3-3-4 15,-4 0 1-15,2 1 5 0,0 0 0 0,1-1-4 0,-1 1 0 16,-1 1-4-16,2-2 0 0,-2 1 4 0,-13 0-1 16,16 1-8-16,-3-1 5 0,-1 2-1 15,1 0 3-15,-11 0-6 0,13 1 5 0,0-1-5 16,-1 0-2-16,3 1 6 0,-1 0-5 0,-2 0 2 0,-1 0-1 16,3-3-5-16,1 1 6 0,-16 1 0 0,14 3-6 15,-3-4-2-15,1 3 6 0,0-1-1 0,0 2-1 16,1-3 5-16,-13 0-3 0,16 1 3 0,-4 2-9 15,0 0 3-15,0-2 2 0,-13 0 2 0,2 1-3 16,-2-2-8-16,15 1 5 0,-3 2-3 0,-14-2 8 16,3-1-2-16,12 1 2 0,-15 0-6 0,3 1 4 15,10 1-7-15,-12-3 6 0,0 1-2 16,-1-1 4-16,2 1-1 0,0 0 1 0,1 1 6 0,-1-2-3 16,2 0-1-16,-2 3-18 0,1-5 9 0,-1 5 15 15,-2-3-8-15,0-2-1 0,-1 2 0 0,2 1-5 16,-1-1 9-16,-3 1-2 0,-1 1-6 0,2-2 6 15,-1-1 4-15,-4 3-5 0,3 0-9 0,-1-1 11 16,0 0-7-16,1 2 2 0,-3-3 1 0,0 2-1 16,3-1 3-16,-3-2 1 0,0 3-1 0,-1-1-1 15,1-1-2-15,2 1 0 0,-4 1 6 0,-1-2-8 16,3 3-5-16,-1-1 6 0,-1-1 5 0,0 0 0 16,0-2-2-16,0 2-7 0,0 1 1 0,-7-2 7 15,9 2-1-15,-9-3-7 0,1 4 6 0,0-2 3 16,0-1-3-16,0 2 0 0,6-2 7 0,-6-1-12 15,-2 2 7-15,1 0 2 0,0-1-2 0,1 1-5 16,0-3 4-16,7 2-2 0,-8 0 5 0,3 0-6 16,-2-1 2-16,-2 1-1 0,1 0 5 0,-2-2-10 15,0 2 0-15,3-1 13 0,-4 0-3 0,4 1-4 16,-4-2 3-16,2 1-3 0,-7 1 5 0,7-1-3 16,-6 0-3-16,1 1 2 0,1-1 0 0,-3 1 0 15,1-2 1-15,1 1-4 0,-1 0 1 0,-2-1-10 16,3 1 11-16,-3-2 6 0,1 2-6 0,-1 1 2 15,-1-3 5-15,-2 1-1 0,-1 0-6 0,-7-1 1 0,13 3-6 16,-9-2 8-16,-4-1-4 0,12 0-9 16,-12 0-9-16,7 2 0 0,-7-2-8 0,0 0-13 15,0 0-40-15,0 0-87 0,0 0 39 0</inkml:trace>
  <inkml:trace contextRef="#ctx0" brushRef="#br0" timeOffset="180393.73">20736 7145 6 0,'0'0'31'0,"0"0"2"0,0 0-7 16,0 0-1-16,0 0 0 0,0 0-3 0,0 0-7 15,0 0 1-15,0 0-6 0,0 0 6 0,0 0-5 16,0 0-5-16,24-7 3 0,-15 9-2 0,4-2-1 0,-1 0 0 16,2-2-2-16,4 2 0 0,3 2-4 0,1-2 5 15,-1 0 2-15,1 1 1 0,0 0-5 16,6 0-3-16,-1 2-1 0,1-3 3 0,0 0 3 15,1 1-4-15,-1 2 3 0,-2-3 0 0,-3 1-1 0,-2-1 0 16,7 3-3-16,0-1-2 0,-5 1 0 0,5-3 2 16,-6 0 2-16,6 1 3 0,-1 3-4 0,1-4-5 15,-1 3 6-15,-4-3-3 0,6 3 4 16,-2 0-7-16,1-2 5 0,-8-1-1 0,2 4 3 0,0-4-1 16,1 0-9-16,-4 1 3 0,3-1 6 0,-3 0-1 15,2 0-4-15,-1 0 4 0,-2 0-4 0,1-1 4 16,-1 2 1-16,-1-1-2 0,2 1 6 0,-2-1-4 15,-4 0-3-15,6 0 1 0,-7 0 2 0,1 0 1 16,2 0 3-16,2 1-7 0,-4-1 1 0,-1 0-3 16,6 1 6-16,-5-1-6 0,-1 1 6 0,6-1 0 15,-6 1-6-15,2 1 5 0,-1-2-10 0,5 0 15 16,-1 0-6-16,1 0-1 0,-6 1 2 0,2 1-3 16,4-2-3-16,0 1 5 0,-4-1 1 0,4 2 1 15,0-2-3-15,-4 0 3 0,0 1-4 0,-2-1 3 16,1 0-8-16,-1 2 11 0,-2-2-7 0,-2 0 1 15,1 1 3-15,-9-1-3 0,13 0-11 0,-13 0 19 16,9 0-14-16,-9 0 4 0,9 0-3 0,-9 0-12 16,0 0-7-16,6 3-22 0,-6-3-50 0,0 0 23 15</inkml:trace>
  <inkml:trace contextRef="#ctx0" brushRef="#br0" timeOffset="182025.69">23222 7570 53 0,'-5'-9'59'0,"5"9"-7"0,0 0 9 0,0 0 5 0,0 0-7 16,0 0-12-16,-7-4 4 0,7 4-7 0,0 0-5 16,0 0-5-16,0 0-5 0,0 0-1 0,9-15-9 15,-4 14 2-15,6-2-3 0,0 0 0 0,1 1-9 16,0 0 2-16,5-2 0 0,-4 1 1 0,1 1-8 16,-1 2 7-16,5 0-10 0,-6 0 2 0,4 0-1 15,-4 0-5-15,1 3 12 0,-1 0-14 0,-2 0 7 16,3-1 1-16,-4 1 0 0,-2 3-11 0,2 0 5 15,-2 1 3-15,-4-1-4 0,0 0 1 0,0 4 7 16,-3 0-1-16,0-4-9 0,-3 4 11 0,0 0-6 16,-2-1 3-16,-4 4 1 0,-1 2-22 0,1-1 20 15,0-4-2-15,-2 3 2 0,-1 0-3 0,1-2-1 16,1 0 5-16,2-4-4 0,0-1 18 0,-2-3 0 16,4 3-5-16,1-1 10 0,-1-3-3 0,1 3 16 15,5-5-1-15,-7 4-4 0,7-4 11 0,-5 5 4 16,5-5-13-16,0 0-2 0,0 0-1 0,0 0-8 15,0 0 4-15,23-1-5 0,-6-3-7 0,5 3 6 16,6-4-10-16,6 0-11 0,0-2-18 0,2 2-7 16,-1-1-20-16,3 0-17 0,13-1-14 0,-14 5-80 15,0-1-170-15,3 0 75 0</inkml:trace>
  <inkml:trace contextRef="#ctx0" brushRef="#br0" timeOffset="182725.76">28401 7656 49 0,'0'0'107'0,"0"0"6"0,-14-18 6 15,14 18 9-15,0 0 3 0,-8-5-4 16,8 5-11-16,0 0-7 0,0 0-9 0,-4-4-8 0,4 4-8 15,0 0-9-15,0 0-11 0,0 0-9 0,0 0 1 16,0 0-7-16,0 0-13 0,0 0 0 0,0 0-2 16,0 0-3-16,16-11-7 0,-4 11-5 0,7-4 1 15,2 0-5-15,0 4 0 0,8 0-3 0,1 0-1 16,-3 0-9-16,0 0-3 0,3 0-16 0,-2 2-11 16,-1-1-3-16,2 1-8 0,-3-1-10 0,1 1-8 15,2 0-8-15,-7 0-17 0,-2 1-4 0,-2 0-10 16,1 2-9-16,-3 0-13 0,-5 1-59 0,-1-1-190 15,-3-1 85-15</inkml:trace>
  <inkml:trace contextRef="#ctx0" brushRef="#br0" timeOffset="182927.25">28478 7861 36 0,'0'0'130'0,"0"0"-15"0,32 3-13 0,-13-6-21 16,9 3-18-16,3-1-8 0,1 1-12 0,1-2-19 0,4-1-10 15,-2 2-10-15,-1-3-19 0,3 0-15 16,-2 1-7-16,-2 0-15 0,0-1-38 0,-2 1-96 16,-2-2 44-16</inkml:trace>
  <inkml:trace contextRef="#ctx0" brushRef="#br0" timeOffset="183393.54">29182 7701 60 0,'0'0'77'16,"0"-11"-12"-16,0 11 1 0,0 0-16 0,0 0 6 15,0-12-11-15,0 12 0 0,3-6-12 16,-3 6-5-16,6-8-2 0,0 1-3 0,2 5 1 0,4-3-1 16,-2 1-4-16,4 0-6 0,3 0 2 0,0 1 6 15,1 3-15-15,0 0 1 0,3 0-6 0,-3 1 0 16,2 1 1-16,-2-2 5 0,-2 6-10 0,1 1 6 15,-4-3-4-15,-2-2-9 0,0 6-5 0,-1 1 0 16,-4 0 5-16,-1-2 3 0,-2 4-4 0,0-2-3 16,-5 0 10-16,0 1 2 0,-3 2-4 0,-2-2 3 15,-4 3-4-15,-1 0 4 0,1-3-2 0,-3 2 1 16,1-5 5-16,-2 3 1 0,2-2-1 0,1-1 2 16,-1-1-1-16,4 0 1 0,0-3 3 0,1 2 11 15,2-2-3-15,1-1 5 0,5-2 12 0,-7 4-12 16,7-4 9-16,-8 3 2 0,8-3-6 0,0 0-11 15,0 0-9-15,0 0-26 0,0 0-1 0,0 0-5 16,0 0-5-16,34-11-2 0,-14 6-7 0,0 1-6 16,2-1-6-16,4-1-34 0,0-1-96 0,2 3 43 15</inkml:trace>
  <inkml:trace contextRef="#ctx0" brushRef="#br0" timeOffset="183910.93">29752 7732 50 0,'0'0'85'0,"0"0"-5"0,0 0-15 0,0 0-5 16,0 0-7-16,0 0 1 0,0 0-12 0,0 0 20 15,0 0-31-15,-9 19 4 0,7-12-2 0,-1 2-4 16,-3 2-7-16,3-1 6 0,1 2-13 0,-2 0 4 16,4 1-11-16,-2 4 5 0,2-2-1 0,2-1-3 15,0-3-1-15,4 0-5 0,-4 2 9 0,3-4-4 16,0 3 4-16,0-4-6 0,0-1 3 0,1 1 4 0,2-2-12 15,-4-1 13-15,3-1-12 0,-2-1-1 16,1 0 2-16,-6-3 6 0,10 2-3 0,-10-2 1 16,8 1 3-16,-8-1-5 0,0 0-16 0,10-4 3 15,-6-1-6-15,-4 5 4 0,8-11-1 0,-4 3-2 16,-3-2 14-16,1 1-8 0,-2-3-5 0,-1 2 4 16,1-2-3-16,-2-2-3 0,0 2 11 0,-3-3-6 15,2-2 2-15,0 0 1 0,-1 1 4 0,-1 0-6 16,0-1 4-16,2-1 0 0,-1 2 0 0,2-1 6 0,-2-1-5 15,2-1 3-15,2-3-1 0,1 5-6 16,0-1-2-16,4-1 2 0,-2 1-4 0,2-2 5 16,0 2 2-16,3 2 3 0,-1-1-3 0,1 1 5 15,-2 5-8-15,1 0 11 0,0 1 0 0,2 3-1 0,-2 0 1 16,-2 1 3-16,0 2-1 0,1 1-5 0,-6 3-2 16,10-6-6-16,-3 4 8 0,1 1-3 0,-8 1 3 15,15 1 1-15,-7 1-8 0,1 1 8 16,-1 1-2-16,0 2-4 0,0 1 1 0,-2 1 5 15,3 2-3-15,-4 0 0 0,0 2 0 0,1 3-4 0,-1 3 7 16,-3-2 2-16,1 1-9 0,-2 4 6 16,0 3 3-16,-4-1-1 0,0-3-6 0,-1 0-8 0,-4 6-21 15,-2 1-19-15,-4-3-54 0,-5 5-114 0,-2-5 50 16</inkml:trace>
  <inkml:trace contextRef="#ctx0" brushRef="#br0" timeOffset="185520.87">20224 10755 6 0,'0'0'107'15,"0"0"-11"-15,0 0-8 0,0 0-4 0,0 0-4 16,0 0 2-16,0 0-9 0,0 0-5 0,0 0-11 15,0 0 1-15,0 0-10 0,0 0-7 0,2-16 3 16,-2 16-11-16,5-9-7 0,-5 9-1 0,8-8-6 16,-4 4 0-16,3-1-4 0,4-1-4 0,-1-1-13 15,3 1-1-15,-2 1 2 0,2 0-7 0,5-1 3 16,-5 3-2-16,-1 0 3 0,1 2-7 0,1-2-5 16,-2 2 1-16,-1-1-8 0,-2 2 2 0,1 2 4 15,-1-1-3-15,3 0-3 0,-6 2 3 0,1 0-3 0,-2 0 1 16,-5-3 7-16,9 7 4 0,-7-1-4 15,-1 2 2-15,-1-8 1 0,-1 15 2 0,-3-4 3 16,1-3-3-16,-4 3 0 0,3-1-1 0,-2-1 8 16,0 3-1-16,-1-2-2 0,1-1 2 0,-3 4-1 0,1-4 3 15,-2 1 2-15,4 0-6 0,-2 0 2 0,1-1 0 16,1 0 1-16,-1-2 3 0,1-2-1 16,4 0 5-16,2-5-5 0,-7 7 5 0,7-7-4 0,-3 6-1 15,3-6-2-15,-3 5 1 0,3-5 2 0,0 0 0 16,0 0-3-16,0 0 3 0,0 0-4 0,10 11 7 15,-3-11-4-15,4 0 5 0,-1 0-6 0,3-2 5 16,1 2-15-16,0-1-2 0,5-1-13 0,-3-2-10 16,3 2-14-16,-4-1-40 0,1 1-98 0,-4-1 43 15</inkml:trace>
  <inkml:trace contextRef="#ctx0" brushRef="#br0" timeOffset="186123.88">20653 10794 90 0,'0'0'80'0,"0"0"-8"0,0 0-8 0,0 0-4 15,0 0-14-15,0 0 1 0,0 0-10 0,0 0-3 16,0 0 1-16,0 0-6 0,0 0-4 0,0 0-3 16,-14 16 2-16,11-9-4 0,0-1 0 0,0 3-2 15,-1 0-2-15,-1 1-3 0,1 1-4 0,1 1 0 16,0 0 3-16,-1-2-1 0,3 4-1 0,-1-4-1 15,1 2-7-15,1-1 6 0,1 0-3 0,2 0-2 0,-2-1 2 16,2-2-4-16,-2-1 2 0,3-1-3 16,2-1 9-16,-2-1-15 0,1 1 11 0,3-2-3 15,-2-1-1-15,3 0 10 0,2-1-13 0,-2-1 10 16,2-1-13-16,-1-1 1 0,-1 0-1 0,3-2 7 0,-2 0-2 16,-2 0-3-16,2-1 3 0,0-1-5 0,-4 1 2 15,3-3 1-15,0 3-1 0,-2-2 9 16,-2 2-4-16,-3-1 1 0,-2 6 0 0,6-11-7 15,-5 5 6-15,-1 6 5 0,1-11-11 0,-1 11 3 0,-4-9 5 16,4 9-11-16,-10-10-11 0,5 6 10 0,-5-4 6 16,2 4-6-16,-2 0 13 0,-2-2-8 0,1 0 2 15,-5 0 5-15,4-1-7 0,-1 3 4 0,0-2-7 16,2 3 3-16,0-3 3 0,0-1 2 0,2 1-2 16,1 0 5-16,-1-1-4 0,3-1-4 0,-1-2 0 15,2 3 1-15,1-3 0 0,2 1-5 0,1 1 2 16,1 8-1-16,1-16 8 0,0 4 6 0,2 2-11 15,1 1 1-15,1 0-6 0,0 1 0 0,1 1 0 16,3-1-4-16,-1 1 3 0,1 0 5 0,0 0-3 16,-3 4 4-16,2 1-5 0,1-2 8 0,2 1-11 15,-2 1 5-15,-1 1 0 0,1 0-2 0,-9 1 6 16,14 1-2-16,-8 2 2 0,-6-3 2 0,14 5-9 16,-9-1 7-16,2-1 1 0,-2 4-4 0,0-1 1 15,1 2-1-15,-1 3 0 0,-1 1 5 0,2 0 6 16,-1 3-10-16,-1 0 2 0,-2-2 0 0,1 4 5 15,2 1-3-15,-3 0-6 0,-1 1-18 0,2-1-28 16,-2 2-45-16,-2-4-103 0,1 2 46 0</inkml:trace>
  <inkml:trace contextRef="#ctx0" brushRef="#br0" timeOffset="189473.72">16629 11275 53 0,'0'0'67'0,"0"0"-7"0,0 0 1 0,0 0-4 15,0 0-9-15,0 0-13 0,0 0 3 0,0 0 3 16,0 0-14-16,0 0 1 0,0 0-2 0,0 0-8 16,0 0 5-16,0 0-6 0,0 0 0 0,0 0 0 15,0 0-3-15,0 0 9 0,0 0-2 0,0 0-7 16,0 0 3-16,0 0 2 0,0 0-4 0,0 0 0 16,0 0-6-16,0 0-4 0,0 0-6 0,15-13-1 15,-15 13 1-15,13-6 2 0,-7 4-1 0,1-2 1 16,1 2-1-16,-1 0 1 0,3-1-8 0,-3 1 7 15,3 1-6-15,-3 0 0 0,-7 1-11 0,13-2-11 16,-13 2 4-16,13 3 3 0,-8-2 3 0,1 1 2 16,-6-2 2-16,9 7 0 0,-4-4 4 0,-5-3-2 15,5 11 0-15,-5-6 6 0,0 2-8 0,-1 3 10 16,-3 0-4-16,-1 1 0 0,-1-1 5 0,-2-1 4 16,-1 4 0-16,-2-3-7 0,2-1 3 0,-3 4 0 15,2-6 3-15,1 3 2 0,-1-3-2 0,0 1-2 16,3-2 2-16,0-1 3 0,0-1-1 0,2 0-4 15,5-4-1-15,-7 6-6 0,3-4 9 0,4-2 0 0,0 0 0 16,-4 5-3-16,4-5 1 0,0 0-3 16,0 0 4-16,0 0 6 0,15 2-12 0,-6 0 4 15,1-2 2-15,2 1-2 0,1-1 0 0,0 0 1 16,0-1-1-16,-1 2 1 0,1-1-4 0,0 1 6 0,-1 1 3 16,1 0-6-16,0 2 0 0,-2-2 1 0,-3 0-1 15,0 0 3-15,0 3-5 0,0 2-3 0,-1-3 4 16,-2 1-2-16,0 0 0 0,-1 2 9 0,-2 2-8 15,0 1 4-15,-4 0-6 0,1-1 5 0,1 2 2 16,-4 0-3-16,0 0 17 0,-2-1-5 0,0 0-2 16,-3 0 5-16,1-1 1 0,0 1-4 15,-1-1 3-15,-1-1-3 0,3-3 10 0,-1 2-13 16,3-2 0-16,-3-2-1 0,0 2 2 0,-2 0 4 0,0-1-5 16,0 0-5-16,-1 0-1 0,0 0 2 0,3-2 0 15,3 0-8-15,-1 1 0 0,6-3-6 0,-10 2-8 16,10-2-11-16,0 0-53 0,-8 1-91 0,8-1 40 15</inkml:trace>
  <inkml:trace contextRef="#ctx0" brushRef="#br0" timeOffset="189886.65">16888 11523 67 0,'-6'-10'81'0,"6"10"-13"16,0 0 4-16,0-10-9 0,0 10-9 0,-3-9-2 16,3 9-4-16,1-11-7 0,1 4-9 0,-1 0-1 15,3 0-7-15,0 0 4 0,-1 2-10 0,2-5 6 16,-1 5 2-16,0-2-22 0,3 1 11 0,-3 1-6 15,-4 5 1-15,7-7-2 0,-4 4-1 0,-3 3-7 16,5-6-3-16,-5 6-1 0,5-4 6 0,-5 4 1 16,0 0-12-16,0 0 4 0,0 0 1 0,14 6 3 15,-14-6 3-15,8 7-5 0,-6-1 3 0,1 0 0 16,-2 0-1-16,2 3-1 0,-1 1 2 0,-1 1 2 16,2-1-2-16,-2 0-3 0,2 0 0 0,1-1 6 15,-1 2-8-15,0-1 5 0,1-1 0 0,-2-1 1 16,1 0 4-16,2-1-3 0,-1-1 2 0,2 0-7 15,2-3 2-15,2 1 1 0,0 0-7 0,3-4-11 16,1 0-17-16,5-4-9 0,1 0-19 0,-1-1-36 16,1-2-107-16,-2-1 47 0</inkml:trace>
  <inkml:trace contextRef="#ctx0" brushRef="#br0" timeOffset="197159.22">18418 11830 9 0,'0'0'72'0,"0"0"-7"0,0 0-7 15,0 0-1-15,0 0 0 0,0 0-13 0,0 0-14 16,0 0 9-16,0 0-2 0,0 0-6 16,0 0 1-16,0 0-9 0,0 0-3 0,0 0-2 15,0 0-2-15,0 0 4 0,0 0-8 0,0 0-3 0,0 0 3 16,0 0-1-16,0 0-8 0,0 0 5 0,0 0 2 16,0 0-6-16,0 0 1 0,0 0-5 0,0 0 2 15,0 0-13-15,21-8 12 0,-14 5-8 16,-7 3 0-16,13-2 5 0,-4-1-2 0,-9 3 5 0,11-1-2 15,-4 0 3-15,-7 1-12 0,12-4 6 0,-5 3-7 16,-7 1 7-16,13 0-5 0,-7 0-3 0,-6 0 1 16,13-2-3-16,-13 2-6 0,9 0-16 0,-9 0 0 15,0 0-6-15,11 2-37 0,-11-2-83 0,0 0 37 16</inkml:trace>
  <inkml:trace contextRef="#ctx0" brushRef="#br0" timeOffset="197406.41">18417 11919 16 0,'11'-4'29'0,"0"2"-3"15,0 0-2-15,-1-2-1 0,3 1-6 0,-2 0 4 16,-2 0-3-16,0 2-1 0,-9 1-9 0,13-3-11 16,-5 3 2-16,-8 0-6 0,12-2-6 0,-12 2 3 15,9 2-18-15,-9-2-30 0,0 0 13 0</inkml:trace>
  <inkml:trace contextRef="#ctx0" brushRef="#br0" timeOffset="197548.56">18429 11980 2 0,'-6'3'40'0,"6"-3"9"16,0 0 4-16,0 0-7 0,0 0 0 0,0 0-9 0,0 0-4 16,0 0-4-16,0 0-2 0,0 0-6 15,0 0-7-15,0 0 0 0,33-5-15 0,-14 0-12 16,-2 1-20-16,10-3-28 0,-6 2-66 0,0 1 30 16</inkml:trace>
  <inkml:trace contextRef="#ctx0" brushRef="#br0" timeOffset="201465.69">18735 11245 7 0,'0'0'28'0,"0"0"0"16,0 0-2-16,0 0-6 0,0 0 0 0,0 0-3 15,0 0 0-15,0 0 3 0,0 0-1 0,0 0 0 0,0 0-3 16,0 0 5-16,0 0 4 0,0 0-4 0,0 0 4 15,0 0-1-15,0 0-3 0,0 0 1 0,0 0 4 16,0 0-7-16,0 0-4 0,0 0 8 0,0 0-7 16,0 0 4-16,0 0-1 0,0 0 1 0,0 0-5 15,0 0 1-15,0 0 0 0,0 0-15 0,0 0 4 16,0 0 4-16,0 0 0 0,0 0-5 0,0 0 3 16,0 0-2-16,0 0 3 0,0 0-7 0,0 0 1 15,0 0 1-15,0 0-7 0,0 0 6 0,0 0-2 16,0 0 3-16,0 0 3 0,0 0-4 0,0 0-4 15,0 0-1-15,0 0 8 0,0 0-11 0,27 3 9 16,-17-3-7-16,1-2 8 0,1 2-2 0,1 0-1 16,3-1-6-16,2 1 2 0,0-2-2 0,1 2 12 15,2 0-12-15,-2-3 4 0,4 2-1 0,4-3-5 16,-4 2-1-16,-4 1 2 0,1-1 7 0,2 1-4 16,-3-2-8-16,0 3 8 0,-1-3 1 0,-4 2-2 15,-2-1-4-15,0 1 5 0,-4 0-2 0,0 0-2 16,-8 1 2-16,11 0 4 0,-11 0-7 0,11 0-2 15,-11 0 12-15,6-3-2 0,-6 3-2 0,0 0 1 16,0 0 1-16,0 0-3 0,9 3 3 0,-9-3 1 16,0 0-2-16,0 0 3 0,0 0-2 0,0 0 3 15,0 0-3-15,0 0 4 0,0 0-3 0,-13 15-11 16,13-15 12-16,-8 8 0 0,5-3-11 0,-1 0 5 16,-4 4 6-16,2-1-5 0,1 1 3 0,-4 5 3 15,-3-1-1-15,3 1 1 0,-2-1-9 0,-1 4 9 16,2-2 0-16,0 1-1 0,-3 0 3 0,3-1-7 15,-2 0 3-15,2 1-1 0,1-1 0 0,1 1 2 16,0-1-5-16,0 0 7 0,1-4-7 0,1 3 9 16,-3 0-11-16,4-4 8 0,1 2-9 0,0-3-3 15,-1 1 17-15,1-2-4 0,-1-1 0 0,3-2-4 16,2-5 1-16,-5 12-1 0,2-6-1 0,3-6 3 0,-4 7-4 16,4-7 2-16,-2 7-6 0,2-7 3 15,0 0-12-15,-2 7-6 0,2-7-10 0,0 0-6 16,0 0-39-16,-1 7-81 0,1-7 35 0</inkml:trace>
  <inkml:trace contextRef="#ctx0" brushRef="#br0" timeOffset="201773.88">18884 11504 70 0,'0'0'103'0,"0"0"-13"15,-4-6-10-15,4 6 0 0,0 0-7 0,0 0-3 0,-3-7-12 16,3 7-7-16,0 0-8 0,0 0-8 16,0 0 2-16,0 0-5 0,21-3 7 0,-12 4-13 0,3-2-2 15,2 1 5-15,6 0-13 0,-1-1 12 0,1 2-18 16,-2-2-2-16,1 0 0 0,-5 1-2 0,0 0-8 15,0 2 1-15,-1-1-9 0,-2-1-5 0,-1 4-10 16,1-2-6-16,-5-1-7 0,-1 1-7 0,2 1-8 16,-7-3-5-16,7 6-7 0,-4-1-48 0,-3-5-121 15,0 0 54-15</inkml:trace>
  <inkml:trace contextRef="#ctx0" brushRef="#br0" timeOffset="207040.78">21484 11628 30 0,'-4'-10'79'0,"4"10"-4"0,-1-9-8 16,1 9 0-16,-2-8-14 0,2 8 0 16,0 0-13-16,-1-7 2 0,1 7-14 0,0 0 3 0,0 0-1 15,0 0-8-15,-1-9-3 0,1 9 6 0,0 0-9 16,0 0-3-16,0 0-3 0,0 0 2 0,0 0-4 16,0 0 2-16,0 0-5 0,0 0-8 0,0 0 12 15,-4 26-4-15,3-16-2 0,1 2-2 0,-2 0-5 16,0 2 11-16,1 3-1 0,-1 2 0 0,1 0-6 15,1 0 6-15,-4 6-6 0,2-5 5 0,0-1-7 16,1 1 7-16,-4 6-13 0,4-7-6 0,-1 0-1 16,1-3-12-16,1-2-1 0,-1 3 2 0,1-5-4 15,1 1-10-15,0-2-12 0,1 0 5 0,-1-1-35 16,0-1-90-16,3-3 40 0</inkml:trace>
  <inkml:trace contextRef="#ctx0" brushRef="#br0" timeOffset="207495.68">21631 11701 38 0,'0'0'40'0,"0"0"0"0,0 0-4 15,0 0-5-15,0 0 1 0,0 0-9 0,1 32 1 0,-2-20-1 16,2 3-12-16,0 1 7 0,-1 1 1 16,3 0-5-16,-2 0 0 0,-1 2-2 0,1-2-4 15,-1 2-3-15,2-3 4 0,-1 0-1 0,0 0-4 16,2-5 4-16,-1 1-1 0,1-3-5 0,-2-2 0 0,2-1 3 16,-1 0-5-16,-2-6 4 0,4 7-2 0,-4-7 5 15,8 4 0-15,-8-4-3 0,0 0 3 16,0 0-4-16,15-10 6 0,-11 3-3 0,1-3-2 15,3-1-2-15,-2-3 14 0,-1-1 6 0,2-2-6 0,-2 1 5 16,0-1-4-16,-1 4 11 0,-1 0 12 0,0 3-7 16,-2 2 13-16,1 1-21 0,0 1-6 15,-2 6-2-15,4-10-6 0,-4 10-2 0,1-7 3 16,-1 7-5-16,0 0 0 0,0 0 2 0,0 0-8 0,0 0 10 16,0 0-8-16,0 0 3 0,9 16-3 0,-6-7 2 15,-1 1 0-15,1 0-7 0,-1 4-9 0,0 1 17 16,0 1-7-16,1 4-14 0,1-4-4 0,-3 2-10 15,4 1-6-15,1 0-7 0,-3 2-16 0,2 3-55 16,-1 0-120-16,-1-7 54 0</inkml:trace>
  <inkml:trace contextRef="#ctx0" brushRef="#br0" timeOffset="210056.97">24408 11965 69 0,'0'0'74'0,"0"0"-9"16,0 0-4-16,0 0-19 0,0 0 5 0,0 0-10 16,0 0-13-16,0 0 7 0,0 0 3 0,0 0-7 15,0 0-7-15,0 0 2 0,0 0-4 0,0 0 2 16,0 0 0-16,-6 13-1 0,2-8-5 0,0 2-9 15,0 1 1-15,-1 3 4 0,-2-1-4 0,0 1-1 16,-1 0 3-16,-1 2-6 0,3-1-1 0,-4 1 7 16,3-2 9-16,-1 3-18 0,1-4 5 0,-1 2-4 15,2-3-5-15,2 0-1 0,-3 1-4 0,2-1-6 16,-1 0-6-16,2 1-13 0,0 0-11 0,1-1-51 16,-3 1-103-16,2-1 46 0</inkml:trace>
  <inkml:trace contextRef="#ctx0" brushRef="#br0" timeOffset="210479.33">24491 12100 35 0,'0'0'100'0,"3"-9"-7"16,-3 9-8-16,6-6-7 0,-1 0-14 0,-1 4-5 15,-4 2-5-15,7-6 5 0,-7 6-17 0,9-3-3 0,-1 1-1 16,-8 2-10-16,13 2-1 0,-5-1-9 0,-8-1 8 16,16 7-13-16,-12-2 2 0,5 1-3 0,-5 2 1 15,6 1-18-15,-8-1 15 0,4 3-3 16,-3-2 0-16,-1 2 2 0,-1 1-4 0,-1-2-4 0,0 3 4 15,-1-1-6-15,-1 1-3 0,-1-1 8 0,0-2-4 16,2 1 1-16,-2-1 2 0,2 1 0 0,-3-2 0 16,0 0-9-16,1-4 14 0,3-5-8 0,-3 7-1 15,0-2-6-15,3-5 2 0,-2 7 6 0,2-7 3 16,0 0-10-16,0 10 13 0,0-10-12 0,11 7 12 16,-1-5-4-16,8 2-5 0,3-2 11 0,10 1-4 15,3-3-1-15,3 1-1 0,18-7-10 0,0 1-5 16,-1 2-11-16,-2-2-32 0,0 1-27 0,-12 0-49 15,1 2-143-15,-7-6 64 0</inkml:trace>
  <inkml:trace contextRef="#ctx0" brushRef="#br0" timeOffset="-213491.98">17026 11941 24 0,'0'0'26'0,"0"0"0"0,0 0-6 16,0 0 2-16,0 0-14 0,0 0 10 0,0 0 2 0,0 0 1 15,0 0 2-15,0 0-5 0,0 0 2 0,0 0-7 16,0 0 8-16,0 0-9 0,0 0 1 0,0 0-3 15,0 0-4-15,0 0-4 0,0 0-11 0,0 0-7 16,0 0-12-16,0 0-17 0,0 0-49 0,0 0 21 16</inkml:trace>
  <inkml:trace contextRef="#ctx0" brushRef="#br0" timeOffset="-212702.68">18783 11787 24 0,'0'0'49'16,"0"0"-7"-16,0 0-13 0,0 0-8 0,0 0-1 15,0 0-11-15,0 0-8 0,0 0-3 0,0 0-5 16,0 0-24-16,-14-18-35 0,14 18 16 0</inkml:trace>
  <inkml:trace contextRef="#ctx0" brushRef="#br0" timeOffset="-202266.51">20599 10927 42 0,'0'0'46'0,"0"0"-11"0,0 0-3 0,0 0 1 16,0 0-4-16,0 0-4 0,0 0-9 0,0 0 3 15,0 0-8-15,0 0-1 0,0 0-8 0,0 0-2 16,0 0-21-16,0 0 3 0,0 0-7 0,0 0-15 15,0 0-42-15,0 0 18 0</inkml:trace>
  <inkml:trace contextRef="#ctx0" brushRef="#br0" timeOffset="-200178.45">20563 7968 64 0,'-1'-10'65'0,"1"10"1"0,0 0-9 0,-1-7-8 0,1 7 3 15,0 0-5-15,0 0-4 0,-1-9 6 16,1 9-1-16,0 0-6 0,0 0-8 0,0 0-3 16,0 0-1-16,0-10-4 0,0 10-6 0,0 0 4 0,0 0-3 15,0 0-8-15,0 0 3 0,0 0-2 0,0 0-9 16,0 0-3-16,0 0-1 0,0 0-9 0,0 0 27 15,0 0-18-15,0 0 4 0,0 0-10 0,0 0 9 16,0 0-6-16,0 26 9 0,-2-16-12 0,2 0 9 16,2 3 3-16,-4-1-7 0,0 4 2 0,2 0-4 15,-1 1 3-15,1-1 5 0,1 2-3 0,-2-1-6 16,1-2-2-16,0-1 4 0,1-4 3 0,-1 2-4 16,0-2-2-16,0 0 8 0,0-1-2 0,2-2-6 15,-2-7 0-15,2 10-5 0,-2-10 16 0,0 7-13 16,0-7 9-16,0 0 8 0,3 7-12 0,-3-7 3 15,0 0 1-15,0 0 4 0,0 0-3 0,15-19-5 16,-10 11 0-16,1-2 8 0,2-6-8 0,-3 7 5 16,1-7-3-16,2 0-5 0,-2 1 7 0,-1 0-6 15,1-1 5-15,-3 5 12 0,1 0-5 0,-1 1 0 16,1 1 13-16,-3 3-1 0,-1 6 9 0,4-12-18 16,-4 12 1-16,2-7 0 0,-2 7-6 0,3-5 0 15,-3 5 0-15,0 0-9 0,0 0 4 0,2-8-2 16,-2 8-3-16,0 0-1 0,0 0 0 0,0 0 4 15,0 0 2-15,0 0-4 0,0 0 1 0,4 19 4 16,0-10-4-16,-3 1-3 0,2 1 4 0,-2 1 9 16,4 3-6-16,0 0-5 0,-2 0 11 0,1 2-12 0,0 1 4 15,1 0-12-15,-1-1-11 0,-3 0 0 16,3 0-8-16,-2 2-1 0,2-4-15 0,1 3-1 16,-2 0-4-16,-1-6-8 0,0 5-61 0,-2-1-129 15,1-5 57-15</inkml:trace>
  <inkml:trace contextRef="#ctx0" brushRef="#br0" timeOffset="-199660.67">20985 8203 13 0,'0'0'72'0,"0"0"-9"0,0 0-5 16,0 0 3-16,0 0-14 0,0 0 6 0,0 0-5 15,0 0-5-15,-12-15-4 0,12 15-5 16,-3-11-6-16,3 4-1 0,0 7 6 0,0-13-13 15,3 3-10-15,-1 1-12 0,1 0 13 0,-2 0-3 0,2 0-5 16,2-1-1-16,0 2-6 0,-2 1 6 16,1 1 5-16,-1 0-8 0,-1-1-6 0,2 1 8 0,2 3-4 15,-6 3 1-15,6-7-4 0,-6 7-2 16,6-3 3-16,-6 3 1 0,8-1-1 0,-8 1 2 0,0 0 2 16,11 7-3-16,-7-3 3 0,3 1 1 0,-4 2 0 15,3 0-8-15,-3 3 7 0,3-1-1 0,-3 2 1 16,4 0-1-16,-4 3 2 0,3 0 0 0,-2 1-1 15,1 1 5-15,0-1-6 0,-1 3 4 0,2-4 1 16,-1-3 0-16,0 1-2 0,2-1 3 0,-2-1 1 16,2 0-7-16,-3-2 2 0,0-1 6 0,0-1-3 15,2-2 1-15,1-1 9 0,-1 1 10 0,0 0 3 16,5-3 0-16,1-2-3 0,1-2-2 0,5-2-5 16,1 0-4-16,7-5-1 0,-6 2-15 0,6-3-7 15,1-2-15-15,0 0-18 0,-3 0-78 0,0 0-132 16,-7 2 59-16</inkml:trace>
  <inkml:trace contextRef="#ctx0" brushRef="#br0" timeOffset="-187292.98">20376 8847 18 0,'0'0'15'0,"0"0"-15"15,0 0-6-15,0 0-6 0,0 0 3 0</inkml:trace>
  <inkml:trace contextRef="#ctx0" brushRef="#br0" timeOffset="-179283.02">17669 10197 8 0,'0'0'17'0,"0"0"3"16,0 0 2-16,0 0 3 0,0 0-2 0,0 0-2 15,0 0-5-15,0 0 0 0,0 0 0 0,0 0 5 16,0 0 0-16,0 0 5 0,0 0-8 0,0 0 0 16,0 0 3-16,0 0-1 0,0 0 0 0,0 0-5 15,0 0 1-15,0 0 4 0,0 0-8 0,0 0 3 16,0 0-8-16,0 0-3 0,0 0 5 0,0 0-7 16,0 0 4-16,0 0-3 0,0 0-1 0,0 0 4 15,0 0-11-15,0 0 2 0,0 0 1 0,0 0 3 16,0 0 0-16,0 0-6 0,0 0 5 0,0 0 3 15,0 0-8-15,0 0 2 0,0 0 0 0,0 0 6 16,0 0-4-16,0 0 0 0,0 0 2 0,0 0-1 16,8 20-3-16,-8-20 6 0,5 4-3 0,-5-4 2 15,9 5 0-15,-9-5 0 0,11 3 0 0,-6-1-1 16,0 0-1-16,-5-2 0 0,13 2 2 0,-7 0-4 16,0 1 2-16,-6-3 2 0,9 3-6 0,-4 0 6 15,-5-3-12-15,10 4 10 0,-10-4 4 0,9 3-4 16,-9-3 3-16,6 4-2 0,-6-4-5 0,5 3 5 15,-5-3-3-15,5 5 0 0,-5-5-1 0,4 6 6 16,-4-6-1-16,3 6-5 0,-3-6 1 0,0 0 0 0,1 8-1 16,-1-8 1-16,0 0-3 0,0 0-1 15,-3 10 3-15,3-10 1 0,0 0-3 0,0 0 4 16,0 0-2-16,0 0-5 0,0 10 8 0,0-10-5 16,0 0 2-16,0 0 1 0,0 0 1 0,0 0-1 0,0 8-9 15,0-8 7-15,6 4 4 0,-6-4 2 0,10 3 0 16,0-1 0-16,2-1 1 0,1 0 0 15,7-1-3-15,-2-2-2 0,1 0 0 0,3-1-1 16,-1 1 7-16,0 0-4 0,-1 1 2 0,1-1-5 0,-3-1 1 16,1 3 2-16,-6 0 3 0,1 0-2 0,-3 0-2 15,-2 2 1-15,1-1 0 0,-2 1 2 0,-2-1-3 16,-6-1-8-16,9 5 2 0,-4-1 5 16,-5-4 3-16,5 7-4 0,-5-7 0 0,0 10-1 0,0-10 4 15,-6 12-5-15,1-5 8 0,-1 2-3 0,1-1 3 16,-2 1 2-16,-1-1-4 0,1 1 0 0,0-1 4 15,0 1-4-15,-1-1 0 0,2-1-3 0,-1 2 4 16,2-4-7-16,1 2 5 0,0-3 2 0,1 1-4 16,3-5 4-16,-5 10-5 0,5-10 6 0,-2 8 2 15,2-8 1-15,0 0-4 0,7 11-1 0,-7-11 3 16,9 7-2-16,-2-3 4 0,5 0-6 0,-2-1-1 16,0 1 4-16,3 0-1 0,0 1 2 0,5 0-7 15,-3-1 8-15,-1 0-10 0,3 0 4 0,-6-2 1 16,2 2-7-16,-1 0 15 0,0-1-4 0,0 1-4 15,-2 1-3-15,1-2 4 0,-2 3-16 0,0-3 19 16,0 1-1-16,-4-1-2 0,1 1-6 0,-6-4 7 16,10 6-2-16,-6-2 2 0,1 0 1 0,-5-4-1 15,5 8 1-15,-3-5-8 0,-2-3 8 0,4 8 0 16,-4-8-3-16,2 9 1 0,-2-9-2 0,2 8 6 16,-2-8-3-16,3 8-1 0,-3-8 0 0,4 7-1 15,-2-2-3-15,3-1 4 0,-5-4-2 0,9 6 1 16,-5-2-2-16,2 0 6 0,1-2-5 0,0 2-4 15,0-1 8-15,-1 0 0 0,1-1 1 0,3 2-2 16,-4-1-5-16,2 3-3 0,-2-5 12 0,1 3 1 16,-1-1-11-16,-1 0 4 0,0 1-5 0,-1 1 7 15,3-2-2-15,-4 1-12 0,2 1 16 0,0-1-1 16,-1 0-2-16,-4-4-1 0,5 9-2 0,-1-4 4 16,-4-5 6-16,3 9-8 0,-2-4 3 0,-1-5-1 15,3 10-2-15,-2-5 0 0,-1-5 0 0,4 11 1 16,-4-11 3-16,2 9-2 0,0-3-7 0,-2-6 3 15,3 8-3-15,-1-3 1 0,-2-5 3 0,5 8 2 16,-3-3 2-16,-2-5 0 0,7 7 0 0,0-3-5 16,-3 1-2-16,3-2 7 0,-1 1 0 0,1 0-3 0,3-1 0 15,-3 0 0-15,0 0 6 0,0-2-7 16,1 1 2-16,-8-2-2 0,12 2 3 0,-6-1 0 16,-6-1-2-16,8 2 3 0,-8-2-3 0,8 2 0 15,-8-2-1-15,0 0 1 0,7 2 3 0,-7-2-2 0,0 0 0 16,0 0-5-16,8 4 5 0,-8-4-5 0,0 0-1 15,0 0 6-15,0 0 0 0,0 0 1 0,6 3-2 16,-6-3 2-16,0 0-1 0,3 5 0 0,-3-5 2 16,0 0-5-16,0 0-6 0,0 0 12 0,0 0-5 15,0 0 4-15,0 0-6 0,0 0 0 0,2 8-1 16,-2-8-2-16,0 0 5 0,0 0 1 0,0 0 4 16,0 0-1-16,0 0-2 0,0 0-3 0,0 0 1 15,4 4 0-15,-4-4 0 0,0 0 6 0,0 0-7 16,0 0 3-16,0 0 2 0,0 0-7 0,0 0 4 15,0 0 4-15,0 0-1 0,0 0-5 0,0 0 2 16,0 0 3-16,0 0-7 0,0 0 8 0,0 0-6 16,0 0 0-16,0 0 1 0,0 0-2 15,0 0 2-15,0 0-4 0,0 0 5 0,0 0 1 0,2 6-2 16,-2-6 7-16,0 0-8 0,0 0 4 0,0 0-8 16,0 0 12-16,0 0-5 0,0 0 3 0,0 0-4 15,0 0 0-15,0 0-1 0,0 0-2 0,0 0 1 16,0 0 2-16,0 0-1 0,0 0-3 0,0 0 10 15,0 0-6-15,0 0 2 0,0 0-2 0,0 0-2 16,0 0 6-16,0 0-5 0,0 0 6 0,0 0-2 16,0 0-1-16,0 0-3 0,0 0 0 0,0 0-5 15,0 0 9-15,0 0-4 0,0 0-1 0,0 0-2 16,0 0 2-16,0 0-5 0,0 0 8 0,0 0 0 16,0 0-3-16,0 0 1 0,0 0 1 0,0 0-12 15,0 0 13-15,0 0-3 0,0 0 0 0,0 0-4 16,0 0-2-16,0 0 3 0,0 0 4 0,0 0 0 15,0 0-12-15,0 0 11 0,0 0-4 0,0 0 4 16,0 0-4-16,0 0-2 0,0 0 7 0,0 0-1 16,0 0 4-16,0 0-4 0,0 0 1 0,0 0-6 15,0 0 6-15,0 0 2 0,0 0 0 0,0 0 2 16,0 0-11-16,0 0 10 0,0 0 0 0,0 0 4 16,0 0-1-16,0 0-9 0,0 0 8 0,0 0-1 15,0 0-1-15,0 0 0 0,0 0-1 0,0 0 2 16,0 0 3-16,0 0-5 0,0 0 8 0,0 0 2 15,0 0-6-15,0 0 0 0,0 0-2 0,0 0 8 0,0 0-11 16,0 0 0-16,-15-16 1 0,15 16 2 0,0 0 0 16,-5-6 3-16,5 6-6 0,0 0-1 15,-6-4 0-15,6 4 3 0,0 0 4 0,-7-6-6 16,7 6 7-16,0 0 6 0,-7-6-1 0,7 6-3 0,-8-4-2 16,3 0 5-16,5 4-7 0,-9-5-4 0,9 5 7 15,-12-7-5-15,9 5 0 0,3 2 5 0,-11-7-11 16,6 4 18-16,5 3-11 0,-11-6 0 15,6 4 1-15,-1-1-2 0,6 3-1 0,-9-6 2 0,2 2 3 16,7 4-8-16,-12-6 5 0,7 3-1 0,0-1 3 16,5 4-1-16,-11-6-2 0,6 2 4 0,-1 1 1 15,6 3-5-15,-10-9 11 0,5 5-8 0,-1 1 14 16,6 3 2-16,-9-8-9 0,5 4-9 0,-1-1 10 16,1 0 1-16,4 5-5 0,-10-8-4 0,6 4 4 15,-1 0-4-15,5 4 5 0,-8-6-3 0,3 2-7 16,5 4-4-16,-11-10-2 0,5 8 8 0,1-1-7 15,5 3 4-15,-9-8-2 0,3 3 2 16,0 2 6-16,-1 1-7 0,1-3 2 0,-1 0-1 0,-1 0-3 16,-1-1-3-16,1 1 3 0,-2 1 6 0,5 0 0 15,-3 1-9-15,1-1 12 0,1 0 0 0,-3-1 0 16,3 2-4-16,-2-2 1 0,2 1 11 0,-1 0 2 16,7 4 3-16,-10-6-3 0,6 3-11 0,-2-2 8 15,6 5-3-15,-13-7-7 0,8 3 2 0,-4 0-8 16,4 0 6-16,-3 0-3 0,3-1 3 0,-1 1-3 15,-1-1 8-15,0 0-3 0,-3-1-5 0,3 0 4 16,-1 0 2-16,1 0-9 0,-1-1-4 0,2 2 11 16,-1 0-5-16,-1-1-4 0,1 2-3 0,2-1 16 15,0 1-7-15,5 4 9 0,-11-8-12 0,6 4-9 16,0-1 9-16,0 1-10 0,-1 0-3 0,1-2-3 16,-1 2-2-16,1 0 6 0,-1-1 5 0,1-1 0 15,0 2-2-15,-2-3 5 0,2 2 1 0,1 0 7 16,4 5 6-16,-8-7-6 0,2 1 0 0,1 1-1 15,1 0-7-15,-1 1 15 0,5 4-8 0,-10-10-6 16,6 5 9-16,0 1-6 0,-1-2 2 0,5 6 2 0,-7-10 2 16,3 7-12-16,4 3 1 0,-9-8 6 0,5 3 2 15,4 5-6-15,-4-8 1 0,4 8 1 16,-4-7 0-16,4 7 5 0,-5-8-5 0,3 2-3 16,2 6 4-16,-5-7-4 0,5 7 2 0,-5-8 3 15,5 8-1-15,-6-9 4 0,4 4-13 0,2 5 10 0,-4-6 4 16,4 6-11-16,-4-8 2 0,4 8 4 15,-4-6 0-15,4 6 5 0,-5-9-6 0,5 9 1 16,-6-9-4-16,6 9 1 0,-5-8-4 0,1 3 5 16,4 5-8-16,-7-9 9 0,2 4 1 0,3-1 4 0,2 6-2 15,-9-10 0-15,5 5-5 0,0-1 1 16,4 6 1-16,-6-9-2 0,2 5-1 0,4 4 12 16,-6-8-11-16,2 3 5 0,4 5-4 0,-7-7 1 15,7 7 3-15,-5-7-1 0,5 7 0 0,-5-5 0 0,5 5 2 16,-4-5-5-16,4 5 5 0,0 0-6 0,-7-4 5 15,7 4-3-15,0 0 2 0,0 0 3 0,-7-6-2 16,7 6 1-16,0 0-2 0,0 0 2 16,0 0-6-16,0 0 7 0,-4-4-4 0,4 4 2 0,0 0-6 15,0 0 3-15,0 0 10 0,0 0-11 0,0 0-4 16,0 0 3-16,0 0-4 0,0 0-2 0,0 0 8 16,0 0-3-16,0 0-2 0,0 0 6 0,0 0-7 15,0 0 2-15,0 0-4 0,0 0 5 0,0 0 1 16,0 0-4-16,0 0 7 0,0 0 1 0,0 0 1 15,0 0-3-15,0 0-1 0,9 21 2 0,-9-21-1 16,3 8 2-16,-3-8-1 0,7 8 3 0,-4-3 0 16,-3-5-1-16,7 7-3 0,-4-3 5 0,-3-4-7 15,8 6-1-15,-5-3 9 0,3 2-6 0,-6-5 3 16,5 5-6-16,-1 0 4 0,-4-5 3 0,8 5-1 16,-4 0 0-16,-4-5-6 0,8 8 8 0,-4-5-8 15,1 2 3-15,0-1 9 0,1 2-6 0,0 1 5 16,3-2-8-16,-1 4 4 0,-1-3 3 0,3 3-7 15,-1-2-6-15,0 0-3 0,3 0-1 0,-3 1 4 16,2-1 0-16,3 4-2 0,-5-3 0 0,4 2-2 16,-2-3 3-16,-1 1-11 0,-1 0 5 0,-1 0-3 15,0-2 10-15,1 2-7 0,-1-2 4 0,1 1-2 16,-3-4 6-16,0 3-2 0,0-2 3 0,0-1-5 16,0 1 5-16,-2 1 3 0,-4-5 2 0,7 4-4 15,-7-4-2-15,3 4-1 0,-3-4 1 0,6 4 2 16,-6-4 3-16,0 0 1 0,0 0 0 0,5 4-2 0,-5-4 1 15,0 0 3-15,0 0 0 0,0 0 6 16,0 0-6-16,0 0 3 0,0 0 2 0,0 0-5 16,-18 1-1-16,18-1 5 0,-16-1-1 0,16 1-1 15,-14-3 2-15,5 1-4 0,1 1 9 0,-3-2-7 16,1 1-2-16,-3 0-1 0,4-2 13 0,-1 0-12 16,-3 0 11-16,2 2-8 0,2-1 14 0,-1-1-8 15,-2 0-13-15,-1 1 8 0,0-1 5 0,2 1-2 16,0-1 3-16,-1-1-5 0,2 2-3 0,0-1 7 15,-1 1-1-15,2-3-3 0,3 4 14 0,-2-1-12 16,2-2 4-16,1 2-1 0,-3-1-10 0,1 0-1 0,0-1 6 16,1 2-1-16,6 3 3 0,-13-7-2 15,8 4 2-15,5 3-3 0,-10-6 2 0,6 3-1 16,4 3 1-16,-7-4 2 0,7 4-1 0,0 0-2 0,-8-3 2 16,8 3-2-16,0 0-1 0,-6-4-2 0,6 4 4 15,0 0-1-15,0 0 0 0,0 0-7 0,0 0 4 16,-7-3 5-16,7 3 0 0,0 0-3 15,0 0-1-15,0 0-2 0,0 0 0 0,0 0-1 0,-7-5 2 16,7 5-1-16,0 0 1 0,-5-4-6 0,5 4-8 16,-9-4 2-16,9 4-2 0,-7-7-3 0,3 4 7 15,4 3-4-15,-9-9 2 0,4 4 2 0,1 0 1 16,-1 0 1-16,5 5 1 0,-8-11-9 0,4 6 9 16,0 0 1-16,4 5 0 0,-7-10-8 0,4 6 1 15,3 4 1-15,-6-11 6 0,4 5-2 0,2 6 0 16,-2-7 0-16,2 7 1 0,-1-9-1 0,1 9 2 15,0 0-5-15,-3-8 6 0,3 8-1 0,0 0-1 16,0 0-1-16,0 0 0 0,0 0 1 0,0-12 4 16,0 12 0-16,0 0-5 0,5-3-2 0,-5 3 7 15,0 0-8-15,12-2 10 0,-12 2-4 0,10 0 4 16,-10 0-2-16,13 0-2 0,-4 2 0 0,-1 0 2 16,3-1-1-16,-2 1 1 0,2 0 1 0,-3 2-1 15,4 0 5-15,-2 1-3 0,0-2-6 0,0 2 4 16,0-1 2-16,2 2-1 0,-2-1-1 0,3 3 0 15,-2-1 0-15,2 0 5 0,-1 5-9 0,-1-6 6 16,3 4-3-16,-2-3 2 0,2 2 2 0,-4-2-1 16,3 3 0-16,-1-3 0 0,-1 2 1 0,4 0-2 15,-5-3 1-15,2 4 1 0,0-4-3 0,-1 2 6 16,0-2-4-16,5 3-4 0,-5-3 4 0,1 1 2 16,-2 0-5-16,4 3 1 0,-3-2-1 0,0 0 2 15,0 0 5-15,2 0-1 0,-3 1-5 0,4 2-2 16,-5-3 3-16,1 0 0 0,1 1-3 0,-2 1 5 15,2 1 1-15,2 0 0 0,-4-1-4 0,-1 0 4 16,2-1-7-16,-3 1 6 0,1 0-1 0,1 0 4 0,-1-2-5 16,1 3-2-16,-3-3 1 0,3 3 4 0,0-4-1 15,-1 3-2-15,1-2 5 0,-2 1-6 16,1 0 2-16,-2 0-4 0,2-2 4 0,-2 0 3 16,3 2 0-16,-2-2-6 0,-1 0 2 0,0 0-1 15,1-1-3-15,-1 2 5 0,2-2-3 0,-3 1 7 0,1 0-5 16,1-1-1-16,-2 0-2 0,1 1 4 15,-1-2 0-15,1 0 2 0,-3 1-3 0,2-1 0 16,0 0-1-16,-1-1-4 0,0 1 6 0,3-1 0 16,-7-4 0-16,6 7-1 0,0-4-3 0,-6-3 3 0,7 6-2 15,-3-3 4-15,-4-3-4 0,3 4 2 0,-3-4 3 16,6 5-8-16,-6-5 9 0,5 4 0 16,-5-4-5-16,0 0 0 0,7 6 0 0,-4-3 3 15,-3-3 0-15,5 7-1 0,-5-7 0 0,6 6 1 0,-6-6 1 16,4 7-4-16,-1-4-5 0,-3-3-1 0,6 10 1 15,-3-7 4-15,-3-3-1 0,2 8-7 0,-2-8 5 16,4 6 1-16,-4-6 3 0,3 5-2 16,-3-5-4-16,0 0 2 0,1 7 0 0,-1-7 8 15,0 0-9-15,0 0 9 0,0 0-8 0,2 6 5 0,-2-6 1 16,0 0-1-16,0 0-4 0,0 0-1 0,0 0 1 16,0 0 2-16,0 0-4 0,0 0 0 0,2 6-2 15,-2-6 2-15,0 0-4 0,0 0 6 0,0 0 1 16,0 0 0-16,0 0-1 0,0 0 0 0,0 0-2 15,0 0 4-15,0 0-4 0,2 7 2 0,-2-7 2 16,0 0 0-16,0 0 2 0,0 0-5 0,0 0 4 16,0 0 1-16,0 0-1 0,0 0 2 0,0 0 3 15,0 0-3-15,0 0-2 0,0 0 2 0,0 0-4 16,0 0-3-16,0 0 7 0,0 0-1 0,0 0-1 16,0 0 4-16,0 0-4 0,0 0 6 0,0 0-8 15,0 0 3-15,0 0-3 0,0 0-4 0,0 0-3 16,0 0-12-16,0 0 6 0</inkml:trace>
  <inkml:trace contextRef="#ctx0" brushRef="#br0" timeOffset="-178945.82">17853 10445 8 0,'-4'-3'8'16,"-3"0"-9"-16,7 3 5 0,-10-9-1 0,5 6 3 15,5 3-7-15,-7-6-1 0,0 3-3 0,7 3 5 16,-7-7 1-16,0 5-5 0,2-2-4 0,5 4 2 16</inkml:trace>
  <inkml:trace contextRef="#ctx0" brushRef="#br0" timeOffset="-175974.06">24330 10826 33 0,'0'0'27'0,"6"-5"3"0,-6 5-1 0,0 0-1 16,0 0-9-16,0 0 3 0,0 0 6 0,0 0-6 0,0 0 5 16,0 0 0-16,5-3-13 0,-5 3 12 15,0 0-10-15,0 0 6 0,0 0-2 0,0 0-5 16,0 0-4-16,0 0-2 0,0 0 5 0,0 0-16 16,0 0 15-16,0 0-2 0,0 0-5 0,0 0 1 0,0 0-1 15,0 0 1-15,0 0-7 0,0 0 2 16,0 0 0-16,0 0-1 0,0 0-5 0,0 0 5 0,0 0-6 15,0 0 2-15,0 0 4 0,0 0-3 16,0 0 6-16,0 0-2 0,0 0-1 0,0 0-4 0,-32 5 4 16,25-4-1-16,-4 1 5 0,-1 1-10 0,0 1 5 15,-1-2 1-15,-2 2 5 0,-3-1-2 16,0 1-5-16,1 1 7 0,0-2-12 0,-2 2 7 16,-2 0-4-16,3-1 5 0,-2 2 1 0,2-3-1 0,-4 2 0 15,3 0 5-15,-1-1-8 0,-2 1 4 0,0 0 1 16,3-2-4-16,-1 1 5 0,-1 1-7 0,2-1 6 15,0-2 3-15,0 2-3 0,2-1 3 0,-1 0-1 16,0 0-1-16,-1 1-1 0,1-1 1 0,2 1-4 16,1-2 5-16,0-1 2 0,0 1-1 0,-3 1-4 15,8 0 1-15,-6-2-7 0,5 2 3 0,-4-2-1 16,6 0-9-16,-3 1 12 0,-1 1 2 0,0-3-4 16,1 2 7-16,-2 0-1 0,-3 2-10 0,6-2 10 15,-2 0-7-15,-3-1-4 0,1 3 6 0,1-2-1 16,0-1 2-16,-4 1-1 0,1 1 1 0,3-2-2 15,4 0 2-15,-4 1-4 0,0-2 7 0,3 2-6 16,0-2 3-16,5 1-3 0,6-1 2 0,-17 2-4 16,6-1 4-16,-1 0 2 0,0-1 1 0,-1 2-6 15,-1 0 9-15,-4 1-8 0,0-1 1 0,0 1-13 16,-2 1 9-16,2-3 7 0,0 1 4 0,4 0-11 16,2-1 5-16,3 1 0 0,-2-1-1 0,1 0 0 15,-3 0 9-15,-1 1-1 0,1 1-9 0,-1 0-1 16,0 0 10-16,0-3-10 0,1 1 6 0,0 2-3 15,0-1 3-15,1 0-5 0,-1 0 4 0,-1 0 3 0,2 0-3 16,0 0-4-16,-1-1 2 0,0 1 1 0,0 1 10 16,-1-1-8-16,1 0 0 0,-1 1 2 15,3-2-9-15,-2 3 10 0,0-2-11 0,2 0 7 16,-3-1-5-16,3 1 0 0,0 0 2 0,0 1 7 0,-1 0-4 16,2 1-9-16,-3-2 12 0,3-1-7 0,1 3-1 15,-3-2 0-15,2 1 10 0,2-2-9 0,0 1 4 16,0-2-3-16,0 3-5 0,8-3 3 15,-15 1 0-15,8 1 8 0,0-1-3 0,-2 1 4 0,0-1-8 16,9-1 1-16,-12 1-5 0,12-1 4 0,-11 0 1 16,5 3-1-16,6-3 1 0,-12 2-8 0,5-1 9 15,7-1-2-15,-10 2-1 0,10-2 3 0,0 0 0 16,-10 3-1-16,10-3 0 0,-8 3-5 0,8-3 5 16,-11 1 4-16,11-1-5 0,-8 2 0 0,8-2-1 15,-7 2 3-15,7-2-1 0,-8 3 1 0,8-3-1 16,-8 3 0-16,8-3 6 0,-7 3-5 0,7-3-6 15,0 0 8-15,-9 4-5 0,9-4-3 0,-6 2 10 16,6-2-5-16,0 0 5 0,-6 3-5 0,6-3 3 16,-6 4-7-16,6-4 5 0,0 0-2 0,-8 3 1 15,8-3 5-15,-5 5-7 0,5-5 1 0,0 0-2 16,-7 4-2-16,7-4 2 0,0 0 3 0,0 0-4 16,-7 2-1-16,7-2 6 0,0 0 4 0,0 0-7 15,0 0 7-15,0 0-2 0,0 0 6 0,-6 4-7 16,6-4-2-16,0 0-1 0,0 0 2 0,0 0-6 15,0 0 5-15,0 0-4 0,0 0 4 0,0 0 3 16,0 0-5-16,0 0 1 0,0 0-1 0,0 0 4 16,0 0 6-16,0 0-11 0,0 0 5 0,0 0-4 15,0 0 2-15,0 0-3 0,0 0 8 0,0 0-6 16,0 0 4-16,0 0-12 0,0 0 6 0,-6 5 3 16,6-5 0-16,0 0-5 0,0 0 2 0,0 0 5 15,0 0-1-15,-3 5-1 0,3-5 0 0,0 0 1 16,0 0-3-16,0 0 0 0,-2 8 10 0,2-8-16 0,0 0 9 15,0 0-5-15,0 0-4 0,2 12 4 0,-2-12-8 16,0 0-9-16,1 10 0 0,-1-10-14 0,4 9-5 16,-3-3-9-16,0 1-30 0,-1-7-85 15,2 12 38-15</inkml:trace>
  <inkml:trace contextRef="#ctx0" brushRef="#br0" timeOffset="-173767.27">21710 10154 37 0,'3'-8'100'0,"-3"8"-3"0,0 0-16 16,1-7-17-16,-1 7-6 0,0 0-6 0,0 0-2 15,2-8-10-15,-2 8-8 0,0 0-4 0,0 0 0 16,0 0-5-16,0 0-9 0,0 0 9 0,0 0-7 16,0 0 2-16,2 21 2 0,-2-10-3 0,0 1-5 15,-2 5-5-15,1 1-2 0,-3 7 7 0,2 0-9 16,-2 2-4-16,0-1-2 0,-4 0 0 0,3 0-7 16,0 0 2-16,0-2 1 0,0 0-7 0,0-5-6 15,-2 1 11-15,4-4-3 0,-1 1 8 0,0-2-10 16,0-4 0-16,3 1 5 0,-2-3 4 0,2-3 0 0,1-6 4 15,-1 11 8-15,1-11-11 0,-3 6 6 0,3-6-6 16,0 0 2-16,0 0 4 0,0 0 0 0,0 0-4 16,0 0 9-16,9-29-3 0,-4 14 1 15,3-3-8-15,-3 0 3 0,5-6 0 0,-2 1-4 0,-2 4 8 16,-1 1-3-16,4-7 2 0,-4 8 7 0,-1 2-7 16,1 0 0-16,-2 3 2 0,1 1 1 0,-2 1-6 15,3 2 5-15,0 0-2 0,-5 2 3 0,0 6-6 16,2-9 3-16,-2 9 2 0,2-7-8 0,-2 7 2 15,0 0-3-15,0 0-2 0,0 0 3 0,0 0-13 16,0 0 13-16,0 0 2 0,2 30-13 0,-2-15 20 16,-3 1-6-16,0 2 1 0,0 1-1 15,1-1-2-15,-3 1 3 0,3 0-1 0,-1-1 4 0,1 0-3 16,-1-2-4-16,1-2 4 0,-1-1 2 0,0-2-6 16,3-1-2-16,-1-1 2 0,0-1 0 0,1-1 8 15,0-7-4-15,1 10-1 0,-1-10 0 0,0 9-12 16,0-9-2-16,3 6-17 0,-3-6-15 0,5 4-57 15,-5-4-111-15,0 0 49 0</inkml:trace>
  <inkml:trace contextRef="#ctx0" brushRef="#br0" timeOffset="-172792.42">22214 8958 7 0,'0'0'12'15,"-2"10"10"-15,2-10 11 0,0 0-3 0,0 0-3 16,0 0-5-16,0 0-3 0,0 0-4 0,0 0 2 15,0 0-2-15,10-29-2 0,-6 18 0 0,1-3-4 16,-2-1 3-16,1-2-5 0,1-2 2 0,-2 4 2 16,3-4-1-16,-4 3-3 0,2 0 4 0,-1 1-3 15,-1 1 0-15,0 4 3 0,-1 1 4 0,0-1 1 16,0 0-4-16,1 3-1 0,-2 7-5 0,1-13 2 16,-1 13-2-16,0-8-1 0,0 8-2 0,0 0 0 15,0 0 0-15,0 0 0 0,0 0 2 0,0 0-7 16,0 0-5-16,0 0 4 0,0 0 4 0,1 25 2 15,-1-12-3-15,-2 2 1 0,0 4-1 0,1-2-8 16,0-1 20-16,-2 2-12 0,2 0-2 0,1-2-2 16,0 0 8-16,0-4 3 0,-1-1-3 0,1 0-4 15,-2-1-2-15,2-10-1 0,2 11 10 0,-2-5-6 16,0-6 0-16,0 0 3 0,0 9 12 0,0-9 0 16,0 0 0-16,0 0-2 0,0 0 0 0,0 0 0 0,0 0-10 15,10-22 5-15,-6 13-5 0,1-4-1 0,0-3-3 16,0 0 3-16,-1-2 1 0,1 1 6 15,-2 1-9-15,1 0 4 0,-2 5 6 0,-1-3-7 16,1 3 17-16,-1 1 5 0,1 1-7 0,-2 2 1 16,0 7-4-16,2-11 5 0,-2 11-8 0,2-7-4 0,-2 7-3 15,0 0-6-15,1-7 0 0,-1 7-1 0,0 0 2 16,0 0 0-16,0 0 1 0,0 0-1 16,3 28-6-16,-3-16 4 0,-1 5-5 0,-1 2-14 0,1 4-28 15,-3 5-66-15,-2 0-123 0,-2 4 55 0</inkml:trace>
  <inkml:trace contextRef="#ctx0" brushRef="#br0" timeOffset="-152051.34">16312 13841 59 0,'0'0'65'0,"0"0"-3"0,3-5-15 16,-3 5-2-16,0 0 3 0,0 0-15 0,3-8-2 15,-3 8 2-15,0 0-5 0,3-7-1 0,-3 7-1 16,0 0-7-16,3-5 4 0,-3 5-9 0,0 0 5 16,0 0-12-16,0 0 10 0,0 0-4 0,0 0-4 15,0 0-4-15,0 0-4 0,0 0 7 0,4-5 4 16,-4 5-11-16,0 0 6 0,0 0 0 0,0 0-4 15,0 0 3-15,0 0-9 0,14 6 5 0,-14-6-5 0,8 9 4 16,-4-5 5-16,1 2-5 0,0 3-9 16,3-1 20-16,-3 1-14 0,0 0 2 0,1 1-3 0,1 0 5 15,0 0-2-15,0-2-1 0,-1 1-3 16,1-1 4-16,0 2 3 0,2-2-2 0,-1 0-4 0,1 0 5 16,2-1 4-16,0-1-5 0,5 0 1 0,2-1-2 15,1-2 3-15,10-1 1 0,-8-4-4 16,11 0 5-16,4-4-3 0,1-4 3 0,11-4-8 0,5-2 6 15,2-8-3-15,1 3 6 0,-1-4-5 0,3-1 1 16,0 0 2-16,1 0 3 0,0-1-1 0,-2 0 1 16,-3 3-1-16,0 1 1 0,-2 1 1 0,-5 2-1 15,-12 6-2-15,-5-1 0 0,2 3-4 0,-3 0 0 16,-3 5-19-16,-1-2-7 0,-5 5 1 0,-3 0-6 16,-6 2-9-16,1-1-17 0,-3 3-43 0,-3 0-105 15,-6 0 47-15</inkml:trace>
  <inkml:trace contextRef="#ctx0" brushRef="#br0" timeOffset="-130935.61">13601 16544 6 0,'0'0'26'0,"0"0"-1"0,0 0 2 0,0 0-8 16,2-24-4-16,-4 15 4 0,2-3-4 0,-3-1-3 15,0-3 2-15,-1-2-7 0,2-8 6 0,-2 8-6 16,1-1 4-16,-1 0-7 0,0 0 2 16,-1 1-4-16,5-2 0 0,-7 1 4 0,4 1-2 15,-1 0-5-15,-2-1-1 0,1 2-7 0,-1 2 6 0,1-2-3 16,-2 3 5-16,3-2-2 0,1 6 4 0,-1-2-5 15,0 0-2-15,4 12 8 0,-8-19-2 0,4 10-2 16,2-1-6-16,-1 1 2 0,-1-1-1 16,4 10 7-16,-8-15 0 0,5 8-2 0,3 7 0 15,-7-10-5-15,7 10 1 0,-4-9 4 0,4 9 4 16,0 0-3-16,-5-8-1 0,5 8-4 0,0 0-1 16,0 0-19-16,-4-9-27 0,4 9 12 0</inkml:trace>
  <inkml:trace contextRef="#ctx0" brushRef="#br0" timeOffset="-130573.96">13513 16225 4 0,'-4'-17'2'0,"-4"-2"2"0,1 2 0 16,1 0 4-16,0 1-6 0,1 2-1 0,0 4 3 16,1-2-4-16,1 1 0 0,1 2 1 0,2 9 5 15,-4-17-9-15,2 12 6 0,2 5-1 0,-3-10-1 16,3 10-1-16,0 0 4 0,-4-11-12 0,4 11 12 15,0 0-7-15,0 0-3 0,0 0-7 16,0 0 21-16,0 0-13 0,0 0-4 0,0 0 2 16,0 0 17-16,0 0-13 0,2 35 3 0,0-24-3 15,3 5-1-15,-5 0 9 0,4 2-7 0,0-1-2 16,1 1 6-16,0-1-1 0,0-2-2 0,-1 0-2 16</inkml:trace>
  <inkml:trace contextRef="#ctx0" brushRef="#br0" timeOffset="-129869.55">13519 16321 14 0,'0'0'19'0,"0"0"-1"0,0 0 0 0,0 0-3 16,0 0-7-16,0 0 1 0,0 0 2 0,0 0-2 16,0 0-1-16,-10-29 0 0,9 20 2 0,-4-4-3 15,1 2-4-15,-3-3 3 0,1-1 0 0,4 0-1 16,-5 1 0-16,2-1-1 0,3 0-5 0,0 4 6 16,-3-1-7-16,1 2 14 0,2-1-12 0,-1 2 0 15,3 9-2-15,-4-13 4 0,4 13-2 0,-4-9 0 16,4 9-1-16,0 0-2 0,0 0-2 0,-2-12-2 15,2 12 0-15,0 0 0 0,0 0 11 0,0 0-12 16,0 0 3-16,0 0-8 0,0 0 7 0,10 34 1 16,-7-22 3-16,-1 3-4 0,6 3 3 0,-5-1-5 15,4 8 3-15,-2-6 1 0,-1 0 3 0,2 0-1 16,1 0 13-16,-3-1-14 0,4 1 0 16,-2-2 1-16,-1-1 4 0,1 0-7 0,-4-3 5 15,0-3-4-15,2 0 5 0,2-2-3 0,-4-1 1 16,0-1 1-16,-2-6 3 0,1 8 0 0,-1-8 11 0,4 5-3 15,-4-5 1-15,0 0-2 0,0 0-6 0,0 0 4 16,0 0 1-16,0 0-7 0,-9-35 7 16,7 19-7-16,-2-2 5 0,-2 0-3 0,-2-8-1 0,3-1-1 15,-3 3 0-15,2 5 4 0,-2-7-4 16,-1 0 7-16,5 2-6 0,-1 4 0 0,-2 3-2 16,4 0 1-16,-3-1-2 0,2 4 2 0,-1 2 1 15,1 1-6-15,4 2 8 0,0 9-4 0,-4-13-2 16,4 13-3-16,-6-9 0 0,6 9-2 0,0 0-7 15,-4-9 1-15,4 9 0 0,0 0 2 0,0 0 2 16,0 0-4-16,0 0 6 0,0 0-2 0,0 0 3 16,0 0-4-16,6 41 6 0,-2-22-1 0,0-3 0 15,5 7 3-15,-7-3-2 0,6 6 1 0,-3-2-3 16,2 1 1-16,-4-6-4 0,3-1 9 0,-2 1-1 16,-1-2 11-16,1-1-9 0,-2 1-4 0,3-5-1 15,-3-2 0-15,-1 0 4 0,3-3-5 0,0-2 4 16,-4 1 1-16,0-6 9 0,3 8-6 0,-3-8 7 15,0 0-3-15,0 0 3 0,0 0-4 16,0 0 0-16,0 0 4 0,0 0-8 0,0 0 11 0,-3-40-7 16,1 23-10-16,0-1 7 0,-2-6-6 0,-2 5 7 15,-2-9-1-15,3 2-2 0,-1 0-3 0,1-1 0 16,-2 2-2-16,3 0-3 0,-1 0 1 0,1 7 1 16,2-1-2-16,-3 1-1 0,1 2-1 0,0 1 7 15,-2 1-4-15,2 1 2 0,0 4 0 0,1 0 3 16,3 9-7-16,-2-13 3 0,2 13-3 0,-4-8 2 15,4 8-3-15,0 0-1 0,0 0 10 16,0 0-10-16,0 0-8 0,0 0-17 0,0 0 7 16</inkml:trace>
  <inkml:trace contextRef="#ctx0" brushRef="#br0" timeOffset="-129845.56">13432 15970 44 0,'4'16'-8'15,"4"3"-7"-15,-2 6 3 0</inkml:trace>
  <inkml:trace contextRef="#ctx0" brushRef="#br0" timeOffset="-129597.25">13576 16361 18 0,'0'0'12'0,"0"0"2"0,0 0-4 16,0 0 3-16,0 0-5 0,-12-35-1 0,8 18-1 16,-1 1 7-16,1-4-4 0,-5-5-5 0,3-3-2 15,-4 3 1-15,1-3 8 0,0 1-6 0,-2 0-3 16,4 2 1-16,-1 1-7 0,-2 4 6 0,3 3 0 16,1-1-2-16,1 2-3 0,-1 6-1 0,2-2 4 15,0 3-1-15,4 9 1 0,-4-12-3 0,4 12-3 16,-4-9-1-16,4 9 0 0,0 0 2 0,0 0 2 15,0 0-3-15,0 0-11 0,0 0 18 0,0 0-15 16,0 0-14-16,0 0 51 0,12 36-24 0,-2-23 0 16,-1 6-1-16,3-4-2 0,-1 9-5 0,2 0-10 15,1 2 5-15</inkml:trace>
  <inkml:trace contextRef="#ctx0" brushRef="#br0" timeOffset="-121826.27">20852 16493 14 0,'0'0'26'0,"0"0"3"0,0 0-3 16,0 0-6-16,0 0-2 0,0 0-2 0,0 0 1 15,0 0-2-15,0 0 0 0,0 0-3 0,0 0 0 16,0 0-2-16,0 0-7 0,0 0 0 0,0 0 2 15,0 0-4-15,0 0 3 0,0 0-4 0,0 0 8 16,0 0-10-16,0 0 5 0,6 16-5 0,-4-10 5 16,2-1-6-16,-4-5 6 0,6 12 0 15,1-4-1-15,-3-1 1 0,2 0-5 0,-1 1-1 16,3 0 1-16,-1 1 6 0,5-2-4 0,-1 1 3 16,3 1 3-16,4-3-4 0,0 4 2 0,12-4-8 0,0-3 3 15,2 0 3-15,5-1 0 0,18-7 4 0,0-1-3 16,3-3-3-16,6-2 8 0,26-10 6 0,0-3-16 15,-26 5 13-15,29-11-11 0,2-1 5 16,-6-1 0-16,-7 0 13 0,-22 9-1 0,28-10 0 16,-26 10 2-16,-1 2-6 0,-4 2 0 0,-1 4-2 15,1-1-7-15,-9 6-22 0,-9 1-4 0,-4 0-7 16,-3 4-33-16,0-4-66 0,-5 3 29 0</inkml:trace>
  <inkml:trace contextRef="#ctx0" brushRef="#br0" timeOffset="-118679.11">7942 15780 32 0,'0'0'55'16,"0"0"-7"-16,0 0-7 0,0 0 0 0,0 0-20 16,0 0 2-16,0 0-1 0,0 0-4 0,0 0-4 15,8 19 0-15,-5-7 0 0,0-1-5 0,1 5 5 16,2 2-5-16,0 6-2 0,0 1-1 0,1-2 4 15,1 3-8-15,0 1 0 0,0 3-3 0,0-1 3 16,-1-2-2-16,-1 2 1 0,0 0 2 0,0-3-2 16,-1-1 1-16,0-2-1 0,1-4-6 0,-2-2 7 15,-1-1-5-15,0 0 1 0,-1-4-6 0,1-1-2 16,-2-2 7-16,0-2 1 0,-1-1-3 0,0-6 2 16,3 11 5-16,-3-11 0 0,0 8 14 0,0-8 5 15,0 0-6-15,0 0-1 0,0 0-11 0,0 0 2 16,0 0-5-16,-22-29 3 0,13 11-7 0,-1-8-2 15,-2-1 1-15,0-3 3 0,-1-5-3 16,-2-9 4-16,3 11 0 0,2 0-1 0,-2-1 1 16,2 2 1-16,1-1-5 0,0 1-7 0,3 0 3 15,-2 1-8-15,3 0 5 0,1 2-9 0,-2-2 6 16,5 5 3-16,1-3-4 0,2 4 3 0,-1 7 3 0,4-1 0 16,2 0 2-16,-1 2 1 0,3 1 2 15,1 3-6-15,1 0 4 0,-4 3 0 0,5 2 0 16,-2 2 4-16,2 1-6 0,0 1 1 0,0 1 3 15,-1 3-5-15,-11 0 2 0,27 5 3 0,-14 1-1 16,1 2 3-16,1 3 0 0,-3 2-5 0,-1 0 3 16,5 9 1-16,-5-1 3 0,2 2-8 0,-2 1 6 15,-3 1-1-15,0-2 1 0,-2 1-7 0,-3-3 4 16,-1-2 0-16,0 5 1 0,-2-5-12 0,0-2-17 16,-2-2 54-16,0-2-32 0,0-2-12 0,0-2 6 15</inkml:trace>
  <inkml:trace contextRef="#ctx0" brushRef="#br0" timeOffset="-118497.04">8179 15926 28 0,'-7'11'8'16,"7"-11"-5"-16,-6 7 9 0,6-7-8 0,-8 6 2 15,8-6 6-15,0 0 0 0,-14 4 2 0,14-4 2 16,0 0-4-16,-11 0 1 0,11 0 1 0,0 0-8 16,0 0 8-16,0 0-11 0,0 0-3 0,0 0-6 15,0 0-1-15,0 0 6 0,0 0 1 0,0 0 2 16,0 0-6-16,15 19 3 0,-6-9 1 16,4 0 0-16,2 6 5 0,3 1-9 0,2 2 8 15,2 3-7-15,-1 0 10 0,2 0-8 0,-2 2 1 16,4-4-1-16,-1 2 0 0,-1 0 1 0,2 3-1 15,-3-2-3-15,1-2 1 0,-2 1-4 0,-1-1-5 16,-2-1-12-16,1 0-25 0,-5-6 12 0</inkml:trace>
  <inkml:trace contextRef="#ctx0" brushRef="#br0" timeOffset="-117071.22">8953 16244 17 0,'-1'-10'30'0,"1"10"-14"0,-3-16 15 16,0 9-4-16,3 7-8 0,-4-14-2 0,4 14 12 16,-4-11-17-16,4 11 9 0,-4-11 0 0,4 11 3 15,-4-8 0-15,4 8-7 0,0 0 1 0,0 0 4 16,-4-9-13-16,4 9 0 0,0 0-1 0,0 0-5 15,0 0-3-15,0 0 0 0,0 0 0 0,0 0 0 16,0 0 4-16,0 0-4 0,17 21 4 0,-9-12-1 16,-2 0-2-16,2 1-1 0,2 3 1 0,0-3-4 15,-1-1-8-15,-1 3-2 0,3-1-6 0,1 2-4 16,-3-3-1-16,5 0-25 0,-3 3-54 0,2-2 24 16</inkml:trace>
  <inkml:trace contextRef="#ctx0" brushRef="#br0" timeOffset="-116121.64">9099 16170 61 0,'0'0'93'0,"1"-13"12"0,-1 13-27 16,0 0-11-16,-4-17-10 0,4 17 0 0,0 0-17 16,-7-14-1-16,7 14 3 0,-7-8-3 0,7 8-2 15,0 0 2-15,-14-9-11 0,14 9-3 0,-9-4-14 16,9 4-10-16,-16-3-6 0,16 3 0 0,-22 3-5 16,12-1-1-16,10-2-1 0,-16 6-1 0,10-2 13 15,-2 1-14-15,-1 0-1 0,4 2-21 0,0 0 3 16,1 4-2-16,0-2 1 0,2 3 10 15,1 1 3-15,1 3 4 0,1 0 1 0,0 0 3 16,2-1-4-16,1 0 8 0,-1-3-3 0,4 2 0 16,-1-3-1-16,2-3 3 0,-2 2 3 0,2-3-2 15,-2 0 5-15,4-2-1 0,-4 0 6 0,0-3-1 16,1 0 0-16,-7-2 0 0,15 0 0 0,-15 0 3 16,0 0-4-16,16-7 2 0,-8-2 3 0,-3 3-7 15,0-7 10-15,-1 2-9 0,0-7 7 0,0-1 0 16,-3 0 4-16,-1 0-2 0,-1 0 1 0,1 0 6 15,-3 2-12-15,-1-2 6 0,2 2 0 0,-2 1 10 16,0 4 8-16,4 12-9 0,-6-21-2 0,1 12 0 16,2 1 3-16,3 8 9 0,-6-12-7 0,6 12 1 15,-4-7-8-15,4 7-2 0,0 0-1 0,0 0-7 16,-4-10 2-16,4 10-7 0,0 0 8 0,0 0-11 16,0 0 3-16,0 0-3 0,0 0 3 0,5 41 8 15,-1-29-9-15,4 4 6 0,-2 0-3 0,3 3-2 16,-1-2 1-16,6 5-2 0,-5-3-2 0,4 1-5 15,-2-4-7-15,0 0-13 0,1 0-9 0,1-3-2 16,0-1-51-16,-1 1-100 0,2-2 45 0</inkml:trace>
  <inkml:trace contextRef="#ctx0" brushRef="#br0" timeOffset="-115594.72">9530 16081 15 0,'0'0'100'15,"0"0"-4"-15,-5-11-7 0,5 11 2 0,-6-6-1 16,6 6-17-16,0 0-10 0,-15-5-10 0,15 5-16 16,-20 3 3-16,20-3-2 0,-26 2-21 0,14 0-5 15,-1 2 4-15,0 2-21 0,0 1 19 0,3 0-9 16,1 1-2-16,-3 1 11 0,2 5-14 0,2 0 8 15,3 3-5-15,1-2 0 0,1 1-4 0,3 0-1 16,2 1 1-16,2-2 2 0,1-5-3 0,1 3-1 16,2-4 0-16,5 3-3 0,-4-4 6 0,2-1-1 15,6-2 0-15,0 1-1 0,-3-4 8 16,5-2-8-16,-3-1 2 0,3-4 2 0,-3 0-15 16,-1-3 3-16,2-5-5 0,-1 1-2 0,0-7 0 0,-1-1-6 15,-6 2 6-15,-1-9 3 0,-1 0 6 0,-3-3 2 16,-4 0 7-16,-1-1-3 0,-5 0 0 0,1 0 11 15,-4 1 12-15,1 0 11 0,-5 1-4 0,-1 0-13 16,0 4 10-16,0 0-6 0,2 3 10 0,-3 3 3 16,5 2-2-16,-3 2 4 0,3-1-2 15,0 5-7-15,1 1 0 0,1-1 4 0,0 6 1 16,4-2-14-16,4 7 8 0,-10-8-8 0,10 8-2 16,-6-5 3-16,6 5-17 0,0 0-1 0,0 0 4 15,0 0-3-15,0 0 0 0,11 39-5 0,-2-15 3 16,4-1 5-16,4 2-5 0,-1 4 4 0,5-2-4 15,0 2-1-15,6 10-2 0,-7-7-1 0,6 7 10 16,2 1-11-16,-7-13 5 0,6 12-34 0,-7-10-10 16,2 2 1-16,0-1-13 0,-3-1-21 0,9 12-77 15,-10-11-168-15,-1 2 75 0</inkml:trace>
  <inkml:trace contextRef="#ctx0" brushRef="#br0" timeOffset="-114166.02">14221 14888 25 0,'0'0'25'15,"-5"-8"-2"-15,5 8-2 0,0 0-2 0,0 0 8 16,0 0-11-16,0 0-3 0,-5-4-3 0,5 4 0 16,0 0-3-16,0 0 0 0,0 0-1 0,0 0 5 15,0 0-2-15,0 0-6 0,0 0 3 0,0 0 2 16,0 0-12-16,0 0 3 0,0 0 1 0,0 0 3 16,0 0-1-16,0 0-2 0,0 0 2 0,0 0-4 0,0 0-1 15,0 0 6-15,0 0 4 0,0 0-6 16,0 0-4-16,0 0 3 0,0 0 2 0,0 0 1 15,0 0-11-15,0 0 10 0,0 0-2 0,0 0-3 16,0 0 6-16,0 0-8 0,0 0 4 0,0 0-2 16,23 7-2-16,-23-7 3 0,0 0 1 0,4 3-2 15,-4-3-5-15,0 0 6 0,0 0 2 0,0 0-3 16,0 0 8-16,0 0-7 0,0 0-1 0,8 3 6 16,-8-3-1-16,0 0 2 0,0 0-2 0,0 0 1 15,0 0-1-15,0 0 1 0,0 0-3 0,0 0-1 16,0 0-3-16,0 0 3 0,0 0 5 0,0-14-8 15,0 14 5-15,0 0 0 0,0 0-3 0,0 0 3 16,0 0 1-16,0 0 1 0,0 0-6 0,-1-9 0 16,1 9-2-16,0 0-2 0,0 0 2 0,0 0 8 15,0 0-8-15,0 0 0 0,0 0 7 0,0 0-2 16,0 0 1-16,0 0-6 0,0 0 3 0,0 0 2 16,0 0 0-16,0 0-4 0,5 20 1 0,-5-20-4 15,0 0-1-15,4 7-1 0,-4-7 7 0,2 5-3 16,-2-5 3-16,0 0 2 0,5 7-2 0,-5-7-3 15,0 0 4-15,0 0-3 0,4 2 3 0,-4-2 2 16,0 0 1-16,0 0-4 0,0 0 4 0,0 0-1 16,0 0 1-16,0 0-3 0,0 0 0 0,9-12-1 15,-9 12 3-15,0-7-1 0,0 7 2 0,0 0-2 16,3-9 3-16,-3 9-2 0,0 0-4 0,0-11-2 16,0 11 1-16,0 0 0 0,0 0 2 0,0 0-3 15,0 0-3-15,-5-7-14 0,5 7-22 0,0 0 10 16</inkml:trace>
  <inkml:trace contextRef="#ctx0" brushRef="#br0" timeOffset="-113952.33">14313 14864 2 0,'0'0'4'15,"0"0"-5"-15,0 0-2 0,0 0 5 0,0 0-3 16,0 0 0-16,0 0 0 0</inkml:trace>
  <inkml:trace contextRef="#ctx0" brushRef="#br0" timeOffset="-113084.96">14271 14861 6 0,'0'0'7'0,"0"0"-2"0,0 0-1 0,0 0-6 16,0 0 9-16,0 0-5 0,0 0 0 0,0 0 2 15,0 0-3-15,-1-8 0 0,1 8 2 0,0 0-2 16,0 0 0-16,0 0 2 0,0 0-1 16,0 0 3-16,0 0-1 0,0 0-2 0,0 0-2 0,0 0 0 15,0 0-1-15,0 0-4 0,0 0 4 0,0 0 0 16,0 0 1-16,0 0-1 0,0 0-1 0,0 0-1 16,0 0 2-16,0 0 1 0,0 0 3 0,0 0-1 15,0 0-4-15,0 0 1 0,0 0-2 0,0 0 6 16,0 0-2-16,0 0-5 0,0 0 8 15,0 0-3-15,0 0-3 0,0 0 10 0,0 0-10 0,0 0 2 16,0 0-2-16,0 0 2 0,0 0 4 0,0 0-7 16,0 0 3-16,0 0 0 0,0 0 2 0,0 0-4 15,0 0 5-15,0 0-3 0,0 0-2 0,0 0 5 16,0 0-4-16,0 0 4 0,0 0-2 16,0 0-1-16,0 0 2 0,0 0 2 0,0 0-5 0,0 0-2 15,0 0 2-15,0 0-1 0,0 0 2 0,0 0 4 16,0 0-8-16,0 0 6 0,0 0-6 0,0 0 3 15,0 0 0-15,0 0 2 0,0 0-11 0,0 0 14 16,0 0-2-16,0 0-4 0,0 0 0 16,0 0 4-16,0 0 0 0,0 0-3 0,0 0 1 0,0 0 0 15,0 0 2-15,0 0-2 0,0 0-2 0,0 0 1 16,0 0 1-16,0 0 3 0,0 0-4 0,0 0-1 16,0 0-2-16,0 0 6 0,0 0-2 0,0 0 0 15,0 0 3-15,0 0-3 0,0 0-2 0,0 0 3 16,0 0 1-16,0 0-11 0,0 0 8 0,0 0-1 15,0 0 1-15,0 0 2 0,0 0-1 0,0 0-2 16,0 0 0-16,0 0 2 0,0 0-6 0,0 0 12 16,0 0-9-16,0 0 3 0,0 0-1 0,0 0 0 15,0 0 2-15,0 0-7 0,0 0-5 0,0 0 4 16</inkml:trace>
  <inkml:trace contextRef="#ctx0" brushRef="#br0" timeOffset="-111390.77">17450 17415 11 0,'0'0'50'0,"0"0"-10"15,0 0-1-15,0 0-3 0,0 0 4 0,0 0-17 16,0 0-16-16,-1-20-19 0,1 20-10 0,0 0-14 15,0 0-38-15,-5-6 17 0</inkml:trace>
  <inkml:trace contextRef="#ctx0" brushRef="#br0" timeOffset="-97287.81">6409 17770 20 0,'0'0'42'0,"0"0"-3"0,0 0-6 16,0 0-3-16,0 0-2 0,0 0-6 0,0 0-4 15,0 0 1-15,0 0-10 0,0 0 4 0,0 0-2 16,0 0 2-16,0 0-2 0,1-19-5 0,5 16 3 16,8-1 3-16,1-5-4 0,4 1-4 0,-3 1 7 15,12-5-3-15,1 2 2 0,0-2-9 0,-1 0 6 16,0 0 1-16,2 2-3 0,-1-1 16 16,2 0-17-16,-5 3-13 0,1 1 2 0,-6 0-5 15,7 1-7-15,-8 2-7 0,1-1-33 0,-3 1-63 16,-4 3 29-16</inkml:trace>
  <inkml:trace contextRef="#ctx0" brushRef="#br0" timeOffset="-97027.56">6526 17949 6 0,'17'-5'50'16,"10"-1"-9"-16,3-4-3 0,1 2-13 0,-1 0 6 16,-2 1-3-16,2-1-4 0,-3 1-2 0,0 0 4 15,-5 1-10-15,-3 2-5 0,3 0-24 0,-2 0-17 16,-2 0-17-16,0 1-48 0,-7 2 21 0</inkml:trace>
  <inkml:trace contextRef="#ctx0" brushRef="#br0" timeOffset="-96087.58">7604 17569 17 0,'0'0'61'0,"0"0"-7"16,0 0-6-16,0 0-6 0,0 0-3 15,0 0 0-15,-25-2-2 0,25 2-10 0,0 0 6 0,0 0-10 16,0 0 1-16,0 0-11 0,-13-18-3 16,13 18 9-16,0 0-12 0,-6-14-10 0,6 14-6 0,0 0-2 15,0 0-3-15,13-29 2 0,-13 29 2 0,10-17 3 16,-2 8-4-16,1 0 17 0,-9 9-18 16,19-11 0-16,-9 7 4 0,0 0-3 0,-10 4 6 15,21-3-1-15,-21 3 4 0,22 0-8 0,-22 0 6 16,20 7-5-16,-11-3-1 0,2 1 0 0,-3 1-1 15,1 2 8-15,-1 2-3 0,-1 0 1 0,-1 0-1 16,0 6 8-16,-2-4-6 0,-4-12 1 0,7 27-1 16,-7-8 4-16,-2-4-3 0,1 2 2 0,-1 1 5 15,-1-2-3-15,-1 1 5 0,1-6-12 16,1 3 6-16,-4-3-3 0,2 0 4 0,4-11-2 16,-7 18-5-16,3-10 11 0,4-8-4 0,-4 12 14 15,4-12 7-15,0 0 10 0,-5 11 6 0,5-11 4 16,0 0 9-16,0 0-10 0,0 0 0 0,0 0 7 15,0 0-11-15,0 0-2 0,0 0-15 0,0 0 0 16,0 0 3-16,0 0-7 0,28-28-18 0,-20 21 9 16,5-1-8-16,1 0-19 0,1 0-20 0,0 1-13 15,2 0-6-15,-4 2-40 0,-2 0-108 0,3 2 48 16</inkml:trace>
  <inkml:trace contextRef="#ctx0" brushRef="#br0" timeOffset="-95838.56">7956 17575 22 0,'0'0'146'0,"0"0"-13"0,0 0-13 15,-5-14-12-15,5 14-13 0,0 0-10 0,0 0-10 0,0 0-26 16,0 0-15-16,0 0-43 0,0 0-5 16,0 0-6-16,0 0-3 0,0 0-7 0,0 0 0 0,0 0-26 15,0 0-59-15,0 0-123 0,0 0 55 0</inkml:trace>
  <inkml:trace contextRef="#ctx0" brushRef="#br0" timeOffset="-95509.71">8065 17381 9 0,'0'0'97'0,"0"0"-16"0,0 0-8 15,0 0-7-15,0 0-10 0,0 0-7 0,0 0-11 16,0 0 6-16,0 0-9 0,0 0-13 16,24 46 10-16,-16-32-8 0,-2-1 1 0,1 3-3 15,0 1 0-15,0-1-3 0,0-2-4 0,2 9 4 16,3-5-13-16,-4-1-6 0,-1 0-23 0,1 0-13 15,-1 2-23-15,1-3-47 0,0 2-116 0,2 6 52 16</inkml:trace>
  <inkml:trace contextRef="#ctx0" brushRef="#br0" timeOffset="-94740.06">8556 17062 39 0,'0'0'110'0,"-3"-10"-12"0,3 10 1 15,0 0-18-15,0 0-12 0,-4-14-2 0,4 14-13 16,0 0-13-16,0 0 2 0,0 0-15 0,0 0 1 15,0 0-4-15,0 0-12 0,0 0 14 0,0 0-23 16,12 39 13-16,-4-14 7 0,3 5-14 0,-1 3-2 16,4 11 1-16,3 3 5 0,-2-1-6 0,2 1 8 15,1 0-12-15,-4 4-7 0,4-3 3 0,1 4-1 16,-3-1 8-16,0-1-7 0,3-2 8 0,-5-3-10 16,5-2 6-16,-7-11-8 0,-2 0 0 15,-1 0 4-15,1-3-1 0,2 0-3 0,-2-2 6 16,3-1 5-16,-2 0-5 0,-11-26-13 0,19 43-1 15,-9-27-21-15,-10-16 6 0,20 33-8 0,-20-33-20 16,14 26-3-16,-14-26-13 0,0 0-37 0,14 24-117 16,-14-24 52-16</inkml:trace>
  <inkml:trace contextRef="#ctx0" brushRef="#br0" timeOffset="-94345.05">9078 17573 2 0,'25'49'4'0,"-2"0"0"0,2-4 1 16,0-3-1-16,-3-1 7 0,-5-9-7 0,0 0 4 0,3-2-8 15,-7-4 3-15,2 2-4 0,-2-6 3 16,0 0 1-16,-13-22-2 0,24 39 7 0,-13-26-5 16,-11-13 2-16,13 24-1 0,-13-24-5 0,0 0-11 15,16 27-12-15,-16-27 5 0</inkml:trace>
  <inkml:trace contextRef="#ctx0" brushRef="#br0" timeOffset="-91407.33">9012 17374 9 0,'-8'-9'13'0,"6"4"-2"16,2 5 3-16,-7-9 2 0,5 3-4 0,2 6 9 15,-8-10 6-15,3 4-7 0,-1-1 1 0,1 0-5 16,-1-3-2-16,3-1 2 0,-4 3-9 0,2-1 4 16,-1-2 3-16,-1 2-12 0,2-3 4 0,-1 2 0 15,-1 0 2-15,1 0-2 0,2 1-3 0,-1 0 4 16,0 1-4-16,5 8 3 0,-7-14-2 16,7 14 4-16,-6-9-6 0,6 9 4 0,-4-9 0 15,4 9 1-15,0 0-5 0,-5-8 0 0,5 8 2 0,0 0-2 16,0 0-2-16,0 0 8 0,-4-10-10 0,4 10 2 15,0 0-1-15,0 0 3 0,0 0-6 0,0 0 2 16,0 0 0-16,0 0-5 0,0 0 5 0,0 0 1 16,13 24-8-16,-8-17 6 0,-1 3-8 0,1 0 8 15,0 2 0-15,1-1 0 0,0 5 0 16,4 0 0-16,-1 2 2 0,0-1-3 0,2 1 0 16,4 3 3-16,-4-5 3 0,4 6-4 0,2 0 0 15,-6-6 4-15,1 1-10 0,5 4-4 0,-6-5-31 16,2-2-45-16,0 2 20 0</inkml:trace>
  <inkml:trace contextRef="#ctx0" brushRef="#br0" timeOffset="-90615.08">9372 17160 22 0,'0'0'25'0,"0"0"0"0,0 0 1 0,0 0-1 15,0 0-3-15,0 0 2 0,0 0 1 0,0 0-2 16,0 0-1-16,0 0-4 0,0 0-1 0,0 0 1 16,0 0-3-16,0 0-2 0,0 0 0 0,0 0-5 15,0 0-4-15,0 0 5 0,0 0-1 0,0 0-7 16,0 0 7-16,0 0-5 0,0 0 0 0,0 0-5 15,0 0 6-15,0 0-6 0,0 0 0 0,0 0 3 16,0 0-11-16,0 0 0 0,0 0 3 0,0 0-4 16,0 0 4-16,0 0 2 0,0 0 2 15,0 0-2-15,2 35-1 0,-1-22 3 0,0 2-4 16,3 2 4-16,1 0 5 0,-1 1 0 0,1 2-1 16,2 4 0-16,0-5 1 0,3 5-3 0,-1 0 2 15,2-2 2-15,1 1 1 0,-1-5-4 0,3 3-5 16,-3-4 9-16,2-3-4 0,1 1 1 0,4 4-7 15,-3-6 7-15,6 4-7 0,-3 4-7 0,-2-8-4 16,-2-1-5-16,4-1-1 0,-4 1-15 0,1-5-42 16,-3 0 19-16</inkml:trace>
  <inkml:trace contextRef="#ctx0" brushRef="#br0" timeOffset="-89937.23">9679 17216 12 0,'0'0'52'0,"0"0"-1"16,0 0-12-16,-2-17 1 0,2 17-11 15,0 0 2-15,10-18-8 0,-5 10-4 0,1 0 5 16,3-1-10-16,3 1 3 0,0-5-2 0,1 4-2 15,0 2-3-15,1-1 0 0,-2 3 7 0,-1 1-11 16,1 1 5-16,-12 3 0 0,24-2-16 0,-24 2 5 16,18 4-12-16,-18-4 5 0,15 6 7 0,-8-1-4 15,0 3-2-15,0 1 2 0,-4 1 0 0,1 2 1 16,-2 4-2-16,-2 1 2 0,-3 0 3 0,2 1-4 16,-3 0 3-16,0-1-4 0,-2 2 8 0,-1-3-3 15,0 1-2-15,-1-1 3 0,1-2-1 16,2-3 3-16,0-1 1 0,-1-2-9 0,5-1 0 0,1-7 5 15,-5 9 3-15,5-9 2 0,-6 7-5 16,6-7 3-16,0 0-3 0,0 0-6 0,-4 9 3 16,4-9 4-16,0 0 0 0,0 0 0 0,0 0-4 15,0 0 4-15,0 0-4 0,0 0 0 0,40-9 0 16,-29 4 3-16,-11 5-2 0,15-3-1 0,-15 3 2 16,19-3-1-16,-19 3-1 0,15 0-3 0,-15 0 6 15,0 0-3-15,19 3-2 0,-19-3 3 0,11 6-2 16,-11-6 1-16,7 8-1 0,-7-8 3 0,7 8-8 15,-7-8-2-15,4 11 11 0,-4-11-8 0,0 0 9 16,0 21-9-16,0-21 16 0,-5 18-8 0,1-8 1 16,4-10 1-16,-9 18-1 0,5-9 5 0,4-9-9 15,-10 17 6-15,5-11-3 0,5-6-5 16,-11 14 10-16,6-9-14 0,0-1 3 0,5-4-15 16,-11 10-26-16,5-7-52 0,6-3 24 0</inkml:trace>
  <inkml:trace contextRef="#ctx0" brushRef="#br0" timeOffset="-89564">10051 17168 6 0,'0'0'37'16,"0"0"-2"-16,0 0-5 0,0 0-1 0,14 31-6 15,-14-31 2-15,6 12-8 0,-6-12 7 0,4 11-4 16,-4-11-8-16,4 9 5 0,-4-9-2 0,0 0-1 15,9 10-6-15,-9-10 2 0,0 0 4 0,0 0-4 16,5 8 2-16,-5-8-6 0,0 0-6 0,0 0-7 16,0 0-4-16,0 0 0 0,0 0 1 0,0 0 8 15,0 0-6-15,0 0 1 0,0 0-3 0,0 0-2 16,3-32 4-16,-3 32-11 0,0 0-25 0,0 0-47 16,0 0 22-16</inkml:trace>
  <inkml:trace contextRef="#ctx0" brushRef="#br0" timeOffset="-89201.17">10211 17115 3 0,'-3'14'33'0,"3"-14"3"16,4 20-12-16,-4-20 5 0,8 21-10 0,-2-11 4 16,1 0-3-16,4 2 0 0,-2-3-2 0,3 2-1 15,1 1-4-15,-1-1-1 0,3 0-1 0,-4-2-4 16,-1-1 2-16,0-1 4 0,0 1-5 0,1-1-1 15,-1 1 0-15,-3 1-5 0,1-2 4 0,0-1 1 16,-2 0-8-16,-6-6 6 0,8 10 0 0,-4-4-3 16,-4-6-2-16,1 13 3 0,-1-13 0 15,0 0-10-15,-8 19 0 0,3-11-12 0,-5-2-6 16,0-1-26-16,-1 2-54 0,-4 0 23 0</inkml:trace>
  <inkml:trace contextRef="#ctx0" brushRef="#br0" timeOffset="-88704.18">10551 17238 135 0,'0'0'140'0,"0"0"-14"0,0 0-13 0,0 0-22 15,11-48-2-15,-2 42-1 0,3-2-18 0,3 0 1 16,3-2-15-16,-1 1-2 0,8-6-15 0,2 1-8 16,0 2-20-16,-1 1-25 0,-6 3-15 0,5-2-20 15,0 0-12-15,-5 3-7 0,-5 2-18 0,-1 1-49 16,-2-1-145-16,-12 5 64 0</inkml:trace>
  <inkml:trace contextRef="#ctx0" brushRef="#br0" timeOffset="-88439.6">10645 16930 5 0,'0'0'65'16,"0"0"-8"-16,0 0-4 0,0 0-11 0,0 0 9 15,0 0-15-15,0 0 0 0,0 0 0 0,36 46-9 16,-26-29 13-16,2-2-21 0,1 8 1 16,-2 0 3-16,4 0-10 0,-2 3 8 0,0 0-2 0,-3-3-6 15,2 1-4-15,0 1-18 0,1 0-4 16,-6-9-15-16,0 3-10 0,2-3-11 0,0 1-26 16,-1-3-81-16,-4 2 36 0</inkml:trace>
  <inkml:trace contextRef="#ctx0" brushRef="#br0" timeOffset="-87659.46">10933 16958 60 0,'0'0'75'0,"0"0"4"15,0 0-13-15,0 0-4 0,0 0-8 16,0 0 4-16,0 0-14 0,0 0-9 0,14 40-3 15,-7-26-2-15,0 4-3 0,-1-3-7 0,2 10 7 16,1-7-2-16,-1 0-7 0,-2 1 0 0,3 4-11 16,-3-6 10-16,1-1 6 0,-2-4-16 0,0 4 4 15,0-4 2-15,-2-3-10 0,3 2 10 0,-2-3-8 16,0-1-2-16,-4-7 1 0,5 10-3 0,-5-10 3 16,6 7-6-16,-6-7 2 0,0 0-4 0,0 0-5 15,0 0-23-15,0 0-5 0,19-16-4 0,-16 4 7 16,2 1-6-16,-2-6 8 0,0-1 6 0,-1 2 2 15,-1-1-1-15,4 0 2 0,-5 5 12 16,0 12 5-16,3-22 14 0,-3 22 6 0,1-13 3 16,-1 13-1-16,1-13-9 0,-1 13 9 0,0 0-14 15,1-13 3-15,-1 13 2 0,0 0-1 0,0 0-6 16,0 0 1-16,0 0 1 0,0-15-4 0,0 15-2 16,0 0 5-16,0 0-10 0,0 0 6 0,0 0 12 15,0 0-10-15,0 0 3 0,0 0-1 0,0 0-1 16,0 0 0-16,0 0-1 0,0 0 1 0,0 0-1 15,0 0 0-15,0 0 4 0,0 0 2 0,0 0-3 16,0 0-10-16,0 0 11 0,0 0-6 0,0 0 6 16,0 0 0-16,0 0 1 0,0 0-2 0,0 0 1 15,0 0-1-15,0 0 3 0,0 0 4 0,0 0-5 16,0 0-5-16,0 0 4 0,0 0-4 0,0 0 8 16,0 0-8-16,0 0 1 0,0 0-1 0,0 0-18 15,0 0-9-15,0 0-12 0,0 0-51 0,0 0-98 16,0 0 43-16</inkml:trace>
  <inkml:trace contextRef="#ctx0" brushRef="#br0" timeOffset="-87108.1">11144 16722 34 0,'0'0'66'0,"-12"-5"-9"16,12 5 1-16,0 0-14 0,0 0-2 0,-13-2 0 15,13 2-14-15,0 0-4 0,0 0-3 0,0 0-2 16,0 0 4-16,-16 15-8 0,8-7 3 0,3 3-2 15,-3 6-7-15,3 3 2 0,-1 7-3 0,1 1 1 16,2 1 1-16,2 2-1 0,-2-1-5 0,3 2 4 16,0-2-3-16,3 1 4 0,0-2-9 0,0 1 7 15,5-1 13-15,-4 0-23 0,2 0 5 0,3-5-1 16,0 2-1-16,1-2-1 0,-3-6 1 16,3 4-1-16,0-4 6 0,-2-1-1 0,1-3-4 0,1 0 4 15,-4-3 1-15,2-2-4 0,-3 0 2 0,2-2-3 16,1 0 3-16,-2-2 6 0,-6-5-3 0,11 3-2 15,-11-3-6-15,14 0 7 0,-14 0-2 0,18-9 1 16,-9 3 2-16,0-3 6 0,-3 0-12 16,1-5 6-16,0-2 2 0,-3 0-5 0,0-3-2 15,-1 2-7-15,-5-2 2 0,0 2 2 0,0-1 1 16,0 2-3-16,-4 0 4 0,4 6 3 0,-5-2-1 16,1 3-4-16,0 1 1 0,-1 1-10 0,-2 1 5 0,9 6 1 15,-12-7-1-15,12 7-6 0,-18-4-3 0,5 5 2 16,1 3 8-16,1 1-8 0,1 2 4 15,0-4-11-15,1 6 2 0,0-1 3 0,0 1-11 16,0 1 4-16,4 1-4 0,0 0-14 0,2-1-2 16,1 2-23-16,2-1-69 0,0 0 31 0</inkml:trace>
  <inkml:trace contextRef="#ctx0" brushRef="#br0" timeOffset="-86746.71">11336 17029 14 0,'1'14'28'0,"-1"-14"0"16,1 18 6-16,2-9-9 0,-3-9-9 15,3 14 7-15,0-7-8 0,0 3 4 0,-3-10-10 16,6 11 2-16,-6-11-3 0,5 8 1 0,-5-8 3 16,4 5-5-16,-4-5 2 0,0 0-2 0,0 0-4 15,0 0 4-15,0 0 4 0,0 0-2 0,21-13 2 16,-21 13-6-16,4-11 7 0,-4 11-4 0,3-12 15 16,-3 12-18-16,2-10 3 0,-2 10-4 0,0 0 3 15,2-12 14-15,-2 12-20 0,0 0 7 0,0 0-6 16,2-10 2-16,-2 10-1 0,0 0-7 0,0 0-8 15,0 0-5-15,0 0 6 0,0 0-12 0,0 0-3 16,0 0-30-16,0 0-60 0,0 0 27 0</inkml:trace>
  <inkml:trace contextRef="#ctx0" brushRef="#br0" timeOffset="-85971.57">11505 16990 19 0,'5'16'23'0,"3"-1"-5"0,-3-3 0 0,3 3-4 16,-3-3 1-16,0-1 2 0,0-2-7 0,0 0 1 15,1-2-2-15,-3 0 0 0,-3-7 1 16,8 10-2-16,-8-10 6 0,8 5-5 0,-8-5-2 16,0 0-2-16,10 1-1 0,-10-1 1 0,0 0-1 15,0 0-8-15,14-13 15 0,-14 13-6 0,6-11-2 16,-6 11-1-16,3-12 2 0,-3 12 1 0,0 0-3 15,4-14 2-15,-4 14 0 0,0 0-3 0,2-12 0 16,-2 12 2-16,0 0-5 0,0 0 7 0,2-16-3 16,-2 16 7-16,0 0 0 0,0 0-4 0,0 0 3 15,0 0-7-15,0 0 2 0,0 0 2 0,0 0-2 16,0 0 2-16,0 0-4 0,4-11 2 0,-4 11-3 16,0 0 0-16,0 0 5 0,0 0-6 0,0 0-1 15,0 0-1-15,0 0 3 0,0 0-1 0,0 0-2 16,0 0 1-16,0 0 4 0,0 0-5 0,0 0 1 15,0 0 3-15,0 0-2 0,0 0 4 0,0 0-2 16,0 0-4-16,0 0 3 0,0 0 5 16,0 0 4-16,0 0-13 0,0 0 5 0,0 0-4 15,0 0 4-15,0 0-1 0,0 0 1 0,0 0-3 16,0 0 17-16,0 0-13 0,0 0 5 0,0 0-10 16,0 0 14-16,3-11-11 0,-3 11-4 0,0 0 3 15,0 0 10-15,5-14-14 0,-5 14 6 0,0 0 0 16,4-11-6-16,-4 11 9 0,0 0 0 0,5-11-11 15,-5 11 12-15,0 0-8 0,0 0 6 0,4-12-9 16,-4 12 7-16,0 0 5 0,0 0-1 0,0 0 0 16,4-10-1-16,-4 10-3 0,0 0-2 0,0 0 0 15,0 0 4-15,0 0-6 0,0 0 7 0,0 0-8 16,0 0 11-16,0 0-11 0,0 0 1 16,0 0 1-16,0 0 10 0,0 0-5 0,0 0-7 15,0 0-1-15,0 0 5 0,0 0 4 0,9 27-4 0,-9-27-2 16,7 19 4-16,-3-7-7 0,-2-1 6 0,4 3-2 15,-2 2 2-15,2-2 2 0,2 2-1 0,-2 1 0 16,-1 0 5-16,3 0 0 0,-3-2-3 0,2 2-7 16,0 0-13-16,1-3-10 0,-3 1-33 0,2-6-65 15,-4 3 29-15</inkml:trace>
  <inkml:trace contextRef="#ctx0" brushRef="#br0" timeOffset="-85559.63">11866 16516 70 0,'0'0'113'0,"16"0"-21"16,-16 0-7-16,20 19-6 0,-4-3-5 0,3 3-4 15,0 6-16-15,1 2 3 0,9 13-14 0,-5 0-6 16,-3 7 2-16,0-1-2 0,-6 4-3 0,-1 0 1 16,-5 0-14-16,-2 3-2 0,0-2-1 0,-5 2-18 15,-6-1-6-15,1-2-13 0,-8 2-18 0,-3-5-2 16,-6 2-8-16,-2-2-11 0,-6-1 2 0,-1-1-9 16,-3-1-44-16,-4-3-117 0,-1-4 52 0</inkml:trace>
  <inkml:trace contextRef="#ctx0" brushRef="#br0" timeOffset="-84710.12">9471 16906 1 0,'0'0'48'0,"0"0"-5"0,0 0 5 0,0 0-3 16,0 0-8-16,-7-9-1 0,7 9-7 0,0 0-4 15,0 0 0-15,0 0-5 0,0 0-6 0,0 0-5 16,0 0-10-16,0 0-4 0,0 0 4 0,0 0-1 15,0 0-1-15,0 0-1 0,-19 28 8 0,14-14-12 16,-2 5 6-16,0 6-3 0,1 3 6 0,2-1-6 16,1 4 9-16,4 1-4 0,1 2 3 0,2 12-1 15,-1-11-3-15,5 11 1 0,2-11-3 0,3 9-2 16,-3-11 10-16,8 12-7 0,-4-13 0 0,6 11-2 16,-5-11 12-16,9 13-10 0,2-3 3 15,2-2-9-15,1-2 9 0,-1 3-4 0,-3-13 5 16,6 7-3-16,-4-7-4 0,-2-2 9 0,15 8-6 15,-13-11-2-15,13 6 4 0,-8-9 2 0,0-4-1 16,2 1-2-16,2-4 2 0,-2-1 31 0,-1 0 9 0,-3-4-14 16,0 0 2-16,-30-8-9 0,47 10-15 15,-30-7-22-15,2-1-24 0,-6-1-32 0,-1 0-79 16,-12-1 35-16</inkml:trace>
  <inkml:trace contextRef="#ctx0" brushRef="#br0" timeOffset="-74188.73">11196 18201 13 0,'0'0'108'0,"0"0"-15"0,0 0-17 0,0 0 3 16,0 0-13-16,0 0-3 0,0 0-10 0,0 0-5 16,0 0 3-16,0 0-7 0,0 0-5 0,0 0 2 15,0 0 0-15,0 0 11 0,0 0-5 0,0 0-15 16,0 0 13-16,0 0 0 0,0 0 1 0,0 0-2 15,0 0-1-15,0 0 1 0,0 0 1 16,0 0-7-16,0 0-6 0,0 0 1 0,0 0-3 16,0 0-4-16,0 0-2 0,0 0-7 0,0 0 4 15,0 0-11-15,0 0 3 0,0 0-3 0,0 0-1 16,0 0-5-16,0 0 3 0,0 0-8 0,0 0 1 16,0 0 3-16,0 0 6 0,0 0-12 0,0 0 6 15,0 0-3-15,82-17 6 0,-82 17-1 0,61-18 5 16,-26 9-10-16,-2-1-1 0,3 3 1 0,-3-4 2 15,-2 3 3-15,3 0-7 0,-2 1-4 0,1-1 6 16,-1 2-3-16,-4 3-3 0,0-3-5 16,-1 0 2-16,-7 5-9 0,0-1-8 0,-2-1-18 15,0 2-19-15,-2 1 11 0,-16 0-9 0,26-2-13 16,-16 2-4-16,0 0-9 0,-10 0-8 0,0 0-62 16,21 2-168-16,-21-2 75 0</inkml:trace>
  <inkml:trace contextRef="#ctx0" brushRef="#br0" timeOffset="-73965.8">11499 18325 71 0,'0'0'125'0,"0"0"-25"16,0 0-31-16,0 0 24 0,0 0-17 0,0 0-2 15,0 0-10-15,0 0 1 0,103-17-5 0,-74 6-13 16,2 1-2-16,3-3 1 0,-4 1-11 0,2 2-14 16,0 0-45-16,-1 1 8 0,1 0-25 0,-3 1-29 15,-29 8-70-15,54-18-152 0,-34 12 67 0</inkml:trace>
  <inkml:trace contextRef="#ctx0" brushRef="#br0" timeOffset="-73461.77">12262 17875 76 0,'0'0'191'0,"0"0"1"15,0-14-16-15,0 14-15 0,0 0-16 0,0 0-13 16,0 0-9-16,0 0-16 0,0 0-15 0,0 0-7 16,0 0-11-16,0 0-8 0,0 0-7 0,0 0-11 15,0 0-10-15,0 0 2 0,0 0-10 0,0 0-1 16,0 0 1-16,0 0-11 0,0 0 4 16,0 0 2-16,20 25-7 0,-14-16 7 0,3 5-5 15,-1-4-8-15,1 5 0 0,3 0 5 0,-2 3-6 16,-1-2-4-16,-9-16 3 0,19 39-6 0,-19-39 1 15,19 35 6-15,-12-17-6 0,-7-18-6 0,15 32-6 16,-15-32-5-16,12 35-25 0,-12-35-17 0,12 31-8 16,-12-31-5-16,10 25-22 0,-10-25-28 0,0 0-13 15,9 28-19-15,-9-28-84 0,0 0-251 0,0 0 112 16</inkml:trace>
  <inkml:trace contextRef="#ctx0" brushRef="#br0" timeOffset="-73084.28">12542 17955 143 0,'0'0'132'16,"0"0"-8"-16,0 0-16 0,0 0-13 0,0 0-4 0,0 0-14 15,0 0-4-15,0 0-10 0,0 0 5 16,16 28-17-16,-11-18 6 0,-5-10-13 0,10 16-2 15,-5-6 2-15,-5-10-12 0,0 0-4 0,0 0-1 16,0 0 2-16,27 36-9 0,-27-36-4 0,0 0 4 16,0 0 1-16,0 0-4 0,0 0-4 0,19 18 5 15,-19-18 2-15,2 1 10 0,-2-1-2 0,0 0-3 16,0 0-13-16,0 0 0 0,0 0 10 0,0 0-1 16,0 0-24-16,0 0 18 0,-23-43-5 0,19 36 4 15,4 7 2-15,-7-15-6 0,-1 7 1 0,8 8-1 16,-10-13-3-16,10 13-6 0,-9-11 8 0,9 11-9 15,-7-7 6-15,7 7 3 0,0 0-5 16,0 0 2-16,-11-10-4 0,11 10-1 0,0 0-25 16,0 0-10-16,0 0-9 0,0 0-1 0,0 0-22 15,0 0-19-15,0 0-27 0,0 0-113 0,0 0-242 16,0 0 108-16</inkml:trace>
  <inkml:trace contextRef="#ctx0" brushRef="#br0" timeOffset="-72512.89">12709 17801 59 0,'-16'-7'142'0,"16"7"-11"0,-15-4-4 16,15 4 12-16,-10-5 9 0,10 5-9 0,0 0-15 16,-16-4-4-16,16 4-15 0,0 0-13 0,0 0-14 15,0 0-11-15,0 0-7 0,0 0-7 0,0 0-6 16,0 0 3-16,0 0-11 0,0 0-7 0,0 0 3 16,45-10-6-16,-28 6-9 0,0 2 7 15,5-3-8-15,6-4-6 0,1 1 0 0,2 0-3 16,-4 0 0-16,1 1-1 0,1-1-4 0,0 1-7 15,-5 0 7-15,3-1-9 0,-6 4 1 0,1-2 5 16,-5 3-5-16,0-3 0 0,-4 4 5 0,-1-2-4 16,-12 4-2-16,15-7 2 0,-15 7 2 0,16-1-3 15,-16 1 3-15,0 0 6 0,13-2-3 0,-13 2 0 16,0 0-3-16,0 0 5 0,0 0 4 0,0 0-4 16,0 0 4-16,18 3-1 0,-18-3-1 0,0 0-6 15,0 0 5-15,0 0-7 0,0 0 6 0,0 0-5 16,-2 16 8-16,2-16-3 0,0 0 1 0,2 22 1 15,-2-10-4-15,0 0 6 0,0 3 5 0,3 4 0 16,-1-2-4-16,-2 1-4 0,2 0 7 0,2 1-5 16,-2-4-4-16,1 5 5 0,1 5-3 0,2-6-4 15,-2-2 6-15,-2 2-8 0,2 1 2 0,-4-1-1 16,0-19 7-16,0 0-1 0,7 54-3 16,-7-54-6-16,2 34 1 0,-2-34-7 0,4 33-12 15,-4-33-16-15,0 0-9 0,-4 36-21 0,4-36-8 16,0 0-26-16,0 0-13 0,-9 39-19 0,9-39-17 15,0 0-85-15,-12 23-252 0,12-23 111 0</inkml:trace>
  <inkml:trace contextRef="#ctx0" brushRef="#br0" timeOffset="-72297.62">12990 18138 104 0,'0'0'163'0,"0"0"-19"0,0 0-11 0,0 0-19 16,21-22-6-16,-9 15-6 0,6-3-9 0,9-2-10 15,2 0-1-15,0-2-13 0,7 0-13 0,-3 1-1 16,0 1-4-16,3-3-29 0,-3 2-3 0,-1 0-24 16,4 4-23-16,-3-2-32 0,-1 2-38 0,-5-2-104 15,-7 8-217-15,0-2 96 0</inkml:trace>
  <inkml:trace contextRef="#ctx0" brushRef="#br0" timeOffset="-69668.23">13517 17817 8 0,'0'0'86'0,"0"0"-3"0,0 0-6 15,0 0-4-15,0 0 0 0,0 0-6 0,0 0-3 16,0 0 9-16,0 0-13 0,0 0 10 0,0 0-15 16,0 0-8-16,0 0-9 0,0 0 4 0,0 0-8 15,0 0 1-15,0 0-9 0,0 0-6 0,0 0-7 16,0 0 8-16,0 0-2 0,0 0-12 0,13-19 4 16,-3 14-5-16,-6 1 5 0,7-4 1 15,6-3-4-15,-4 4 6 0,3 0-3 0,1 0-10 16,-1 2-9-16,-5 0 5 0,0 0 8 0,3 2-8 15,-1 2 17-15,1-3-9 0,-1 4-11 0,-1-1 0 16,-12 1 5-16,22 2 3 0,-12 1-16 0,-4-1 9 16,3 1-5-16,-9-3 8 0,11 9-10 0,-4-2 3 15,-7-7 1-15,7 11 2 0,-5-3 9 0,-2-8-9 16,2 17-1-16,-4-5 0 0,0-2 10 0,-1 1-6 16,-1-1 9-16,-3 1-11 0,2-1 2 0,1-2 5 15,0 0-1-15,-1 1 0 0,-1-1 3 0,6-8-5 16,-8 10-3-16,8-10 8 0,-4 8-9 0,4-8 2 15,-2 7-1-15,2-7 2 0,0 0 5 0,0 0-8 16,0 0 0-16,0 0 7 0,16 13 3 0,-8-11-10 16,1-1 3-16,5 0 1 0,-1 2 5 0,1-1-5 15,-1 0-2-15,6 3 0 0,-6-4 4 0,1 3-3 16,-1-2-7-16,5 5 4 0,-2-2 1 16,-6 1 9-16,4 1-11 0,-5 0 8 0,0 0-12 15,1 3 13-15,-4-3-8 0,1 1 5 0,-7-8-7 16,0 0-1-16,0 0 8 0,0 0-6 0,0 0 12 15,0 0-4-15,-7 64-3 0,7-64 13 0,0 0 1 16,-27 25 3-16,27-25 4 0,-23 15-13 0,23-15 6 16,-29 15-6-16,29-15 8 0,-32 16-6 0,32-16 3 15,-29 11-2-15,29-11-4 0,0 0 5 0,-33 9-8 16,33-9-7-16,0 0-1 0,0 0-4 0,-32 6-7 16,32-6-23-16,0 0-17 0,0 0-26 0,0 0 9 15,0 0-76-15,0 0-159 0,0 0 71 0</inkml:trace>
  <inkml:trace contextRef="#ctx0" brushRef="#br0" timeOffset="-69141.29">14263 17960 25 0,'0'0'146'0,"0"0"-11"16,0 0 5-16,0 0-14 0,0 0-14 0,0 0-9 15,0 0 1-15,-13-29-16 0,13 29-9 0,0 0-28 16,0-26 24-16,4 15-12 0,-4 11-1 0,6-29-8 15,-3 11-5-15,4-1-9 0,-3 2 3 0,7-2-4 16,-2-3-9-16,0 4 1 0,3 1 0 0,-1 2-17 16,3-2 3-16,-5 2 6 0,1 1-6 0,-4 5-1 15,-6 9-2-15,13-17-4 0,-5 10-1 0,-8 7-5 16,15-8 7-16,-15 8-2 0,0 0-6 0,21-3-2 16,-21 3 4-16,0 0-3 0,21 14-1 0,-12-6 2 15,-9-8-2-15,15 19 5 0,-8-4-3 0,2-3 0 16,0 3-5-16,-2 3 1 0,0-1-2 0,1 6 3 15,0-4-9-15,-4 0 8 0,5-2-5 0,-5 2 7 16,5 0-1-16,-4-2-2 0,2-1-2 0,-3-4 10 16,5 1-4-16,-3-5-2 0,2 1 3 15,-8-9 4-15,15 10-6 0,-3-6 4 0,-1-2-4 16,-11-2 10-16,26-2-9 0,-10-4 7 0,6 0-6 16,4-6 2-16,0-1 2 0,-4-1-2 0,1 1-5 15,-3 1-9-15,-4 1-12 0,3 1-18 0,-4 1-21 16,1 2-16-16,-1-3-33 0,-3 5-27 0,-4-3-96 15,-8 8-250-15,0 0 110 0</inkml:trace>
  <inkml:trace contextRef="#ctx0" brushRef="#br0" timeOffset="-68576.2">12952 18845 5 0,'0'0'44'0,"0"0"18"0,-48 8 1 0,48-8 2 16,0 0 16-16,0 0 9 0,0 0-7 0,-36 5-14 15,36-5 5-15,0 0-2 0,0 0-3 0,0 0-7 16,0 0-7-16,0 0-4 0,0 0-8 0,0 0-5 16,0 0-6-16,0 0-9 0,0 0 5 0,99-45-3 15,-51 26 6-15,5 0-3 0,3-1-13 0,2-2-1 16,1 0-1-16,2-1-2 0,31-14 4 15,-9 9-5-15,-24 6 1 0,0 1-4 0,27-4-8 16,-25 5-6-16,-1-2-9 0,1 3-8 0,2-2-9 16,-3 0-1-16,-5 3-6 0,-3 0-13 0,-2-4-1 15,0 4-10-15,-3 0-4 0,-10 7 1 0,-4-5-11 16,-3 7-47-16,-1-3-136 0,-3 4 60 0</inkml:trace>
  <inkml:trace contextRef="#ctx0" brushRef="#br0" timeOffset="-68238.29">12998 18899 17 0,'0'0'76'0,"0"0"5"15,0 0-9-15,0 0 7 0,119-25-5 0,-62 6 2 16,-1-7 2-16,29-11 3 0,11-3 4 0,-4-3-2 16,-2 0 6-16,0-1 0 0,2 5-8 0,0-3-8 15,1-2-4-15,-12 10-5 0,4 1-6 0,-30 9-5 16,31-6-2-16,-23 10-14 0,-3-2-11 0,-3 7-15 15,1-6-11-15,-5 6-33 0,-2 1-12 16,-11 2-27-16,-4 0-16 0,-4 5-26 0,-5 2-79 0,-27 5-207 16,34-7 92-16</inkml:trace>
  <inkml:trace contextRef="#ctx0" brushRef="#br0" timeOffset="-10145.66">14537 17065 1 0,'0'0'11'0,"0"0"6"0,0 0-7 15,29 0 4-15,-16 0-2 0,1 0-5 0,5-2 5 16,9 4-1-16,-1-1-6 0,0 0-1 15,5-1-1-15,-3 3-1 0,2-1-2 0,1-1 11 0,-3 3-5 16,4-2 1-16,1 0-4 0,-1 3 4 16,-1-3-4-16,1 0 3 0,4 1-6 0,-1-1 8 15,0-1-9-15,1 0 2 0,-2 1 0 0,4 0-5 16,-4-1 14-16,5-2-3 0,-1 2-4 0,1-2-8 16,-3-1 7-16,2 1 0 0,-1 0-4 0,-2 0 4 15,3 0-4-15,-1-1 5 0,-1 2-2 0,0 1 1 16,0-2-1-16,-4 2-4 0,0 0 8 0,-2-1-5 15,2 1 5-15,-1 0-6 0,0-1-1 0,-1 0 6 16,-1 0-5-16,-2 1 6 0,2 2-4 0,0-2 3 16,1 0-8-16,-3 3 5 0,2-2-5 0,-3 2 6 15,0-2-1-15,1 2 1 0,-2-3 1 0,-3 1-3 16,7 0 3-16,-3 0-4 0,1 1 5 0,-1 0-1 16,1-2-2-16,-1 4-2 0,-4-4 4 0,5 1-7 15,1 2 4-15,-2 0-1 0,2-1 1 0,1 2-1 16,-11-2-2-16,3 0 7 0,0 0-5 15,9 1-2-15,-3 1 3 0,-2 0-3 0,-3-1 2 16,4 1-2-16,-7-1 2 0,11 0 2 0,-2 2-1 0,-1-1-1 16,2 0 2-16,0 1-2 0,0-2 20 0,-2 1 1 15,3 0 0-15,-1 0-2 0,1-2 1 0,-2 1-5 16,5 0-5-16,-5 1 2 0,4 2-4 0,-2-2 3 16,1 0-5-16,-3 0 4 0,2 2-11 0,2-2 8 15,-2 1 0-15,-3 0 2 0,0 1-8 16,2-1 10-16,-1 0-8 0,-2 3 2 0,1-4-5 15,2 0 4-15,2 1-4 0,-2 1 5 0,-1-1-2 16,1 2-2-16,-1-2 6 0,0 0-10 0,2 3 5 16,0-2-2-16,-2-3 4 0,3 5-5 0,-3-3 1 15,-1 1 6-15,2-1 1 0,-1 0-3 0,-3-2-4 16,5 4 5-16,-2-3-6 0,0 1 2 0,1 1 5 16,-2-2-5-16,3 0 3 0,-3 1 4 0,1-2-8 15,-1 2-1-15,2-3-3 0,-2 1 4 0,1 1-5 16,-7-2 7-16,7 1 0 0,-1-1-3 0,1 1 1 15,0 0-1-15,-1 1 3 0,1-1-1 0,-6-1 0 16,-1-1 2-16,7 2-3 0,-3 0 2 0,1-1-3 16,1 2 1-16,-1 0-3 0,0-3 1 0,-6 1 8 15,9 1-7-15,-5-1 1 0,-2-2-2 0,-1 3 5 16,0 0-4-16,5-1 3 0,0 1 3 0,-6-1-2 16,7 1-2-16,-6-2 2 0,-1-2 0 0,0 4-2 15,1 0-4-15,-3-2 6 0,3 1-4 16,-2 2 4-16,-2-3 1 0,0 2-6 0,-1 0 5 15,1-1 0-15,1-1 9 0,-8-2-13 0,1 6 2 16,2-4-4-16,-1-1 3 0,-2 3 7 0,2-1-8 16,-4-3-3-16,-9 0 6 0,20 3-2 0,-13-3 0 15,-7 0-5-15,12 2 6 0,-12-2 1 0,9 2-5 16,-9-2 6-16,0 0-5 0,0 0 2 0,12 3-1 16,-12-3-3-16,0 0 0 0,0 0-9 0,0 0 7 15,0 0 0-15,0 0-2 0,0 0 9 0,0 0 3 16,-22-18-9-16,22 18-8 0,-13-5 14 0,13 5 6 15,-12-6 3-15,1 2-18 0,2 0 6 0,0-1-3 16,-2 1-5-16,-2 2 3 0,0-1-1 0,-1-1 9 16,0-2-6-16,-1 6-3 0,-2-4 1 0,1 0 7 15,-3 0-8-15,1 2 11 0,-4-1-8 0,3-3-2 16,-2 4 8-16,-7-3 1 0,0 2-5 0,8 0 7 16,-7-3 2-16,0 5-1 0,-1-1 4 0,5 0-2 15,-5 0 7-15,0-1-5 0,1 2-11 16,-4-2 4-16,3 1 8 0,-4 1-16 0,1-1-3 15,-2-1 3-15,4 3 3 0,-3-2 7 0,-3 0-7 16,1 0-1-16,1 1-1 0,-2 0 3 0,-1-1-3 16,-2 1 4-16,4 0-3 0,-2-1 5 0,1 2-3 0,-1-3 4 15,-2 1-4-15,-2 0 0 0,2-1 2 16,0 3 1-16,-2-4-7 0,2 3 3 0,2-3 4 16,-2 3 2-16,0-1-1 0,0-1-4 0,3 2-6 15,-3-2 4-15,-1 0-4 0,2 1 13 0,-2 0-8 16,5-1 1-16,-2 3-4 0,0-4 6 0,2-1-1 15,-3 1 0-15,1 1-4 0,2 3 4 0,-1-3-2 16,3-1 0-16,0 1-2 0,-1-2 1 0,1 1-3 16,-1 2 5-16,1-2-2 0,1 0 12 0,2 3-9 15,-2-3-7-15,2 0 4 0,2 3-3 0,-1-2 3 16,5 0 6-16,-6 0-8 0,1-1 3 0,0 1 1 16,0 0-2-16,6 1 0 0,2-1 4 0,-7 1-2 15,4 2 3-15,1-2 1 0,1 1 2 16,8-1 16-16,-5-1-11 0,1 2-11 0,-2 0 3 0,1-1 0 15,2 1 1-15,2-1 1 0,1 2 5 0,1-2 2 16,-2 0-3-16,4 1 2 0,0-1-4 0,-2 1 2 16,5-2-3-16,7 3-1 0,-16-2 3 0,7-1-2 15,9 3 1-15,-11-1-1 0,4-1 3 16,7 2-4-16,-7-2 8 0,7 2-4 0,-9-2 0 16,9 2 8-16,-7-4-8 0,7 4 0 0,0 0-1 15,-9-4 1-15,9 4-4 0,0 0 8 0,0 0-12 16,0 0-5-16,0 0-19 0,-6-2-15 0,6 2-45 15,0 0 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5T05:10:21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1167 113 0,'0'0'109'0,"0"0"-13"0,0 0-6 15,0 0-3-15,0 0-7 0,0 0-15 0,0 0-3 16,0 0-10-16,0 0-5 0,0 0-7 0,15 8 7 16,-15-8-3-16,0 0-2 0,0 0 2 0,0 0-15 15,13 3-3-15,-13-3-4 0,0 0 4 0,12 3-1 16,-12-3 5-16,14-2 17 0,-14 2 5 0,21-1-15 15,-9-2-1-15,1 3-1 0,-1-5 1 0,6 0-6 16,0-2 2-16,4 0-3 0,2-5-6 16,2 2-2-16,-2-2-1 0,0 0-1 0,2-3-2 15,-1 3 0-15,-4-5 0 0,1 1-8 0,3-1-2 16,-6 0 3-16,-19 17 3 0,36-27-3 0,-24 12-2 16,-12 15 1-16,24-21 4 0,-24 21-6 0,0 0 2 15,18-27-6-15,-18 27 3 0,0 0 3 0,0 0-3 16,6-25-9-16,-6 25 5 0,0 0 7 0,0 0 4 15,0 0-1-15,0 0-1 0,-48-22 4 0,48 22-1 16,0 0 5-16,-54 7 5 0,54-7 8 16,0 0-9-16,-46 12-1 0,46-12-1 0,-32 13 0 0,21-6-1 15,0 1-1-15,-3 4-6 0,7-3 0 16,0 0 8-16,2-1-8 0,1 3-4 0,2 0 4 16,2 2-1-16,0-1 1 0,2-2-1 0,1 2 2 15,1 0-7-15,3-1 1 0,2 2-3 0,-1-2 5 16,2 2 0-16,3 0 1 0,1 1-5 0,-1-3 1 15,3-1 3-15,-2 3-2 0,4-2-4 0,1-1 1 16,-2 1-21-16,0-1-25 0,-1-3-15 0,3 3-23 16,-2-2-25-16,0 0-28 0,-2-2-24 0,3 1-124 15,-7-5-303-15,2 0 134 0</inkml:trace>
  <inkml:trace contextRef="#ctx0" brushRef="#br0" timeOffset="272.13">3542 845 86 0,'0'0'288'0,"0"0"-21"16,0 0-31-16,0 0-32 0,0 0-18 0,0 0-19 16,0 0-21-16,0 0-12 0,0 0-18 0,0 0-13 15,0 0-13-15,0 0-5 0,0 0 0 0,0 0-9 16,13 30-2-16,-17-11-8 0,-2 4-8 0,-1 3-6 15,0 0-6-15,-4 3-16 0,1 2-24 0,-1-1-18 16,-1 3-8-16,-3-2-29 0,-2-2-21 0,1 0-9 16,0-5-11-16,1-3-6 0,1-5 5 0,1-3-4 15,-1-1-6-15,4-6-10 0,-2 0 7 0,2-4-26 16,10-2-130-16,-23-1-279 0,23 1 123 0</inkml:trace>
  <inkml:trace contextRef="#ctx0" brushRef="#br0" timeOffset="459.61">3243 1159 112 0,'-2'-12'18'0,"2"12"18"0,-2-21 11 0,1 11 1 15,1 10 4-15,-3-14 14 0,3 14 0 0,0 0 4 16,3-15 1-16,-3 15 3 0,0 0-4 0,0 0-14 16,5-12 4-16,-5 12-14 0,0 0 14 0,14 3 9 15,-14-3-1-15,19 5-11 0,-2 3 2 0,-3 1-9 16,1 2-6-16,8 4-2 0,-3 2-3 0,1 0-2 16,0 2-7-16,0-1 1 0,0-1-30 0,0 4-13 15,0-3-8-15,2 0-22 0,-1-2-20 0,-4-5-6 16,1-3-8-16,0-3-6 0,-1-3-2 0,0-2-17 15,0-3-55-15,0-4-168 0,-3-4 75 16</inkml:trace>
  <inkml:trace contextRef="#ctx0" brushRef="#br0" timeOffset="872.2">3786 710 189 0,'0'0'260'0,"0"0"-26"0,0 0-30 16,0 0-27-16,0 0-21 0,0 0-16 15,0 0-14-15,0 0-21 0,0 0-1 0,0 0-11 16,0 0-9-16,0 0-5 0,26 116-6 0,-16-67-11 16,0 10 0-16,6 23-4 0,-2-3-8 0,-3-22-1 15,-1 23-6-15,6 1 7 0,-7 1-15 0,0-24 4 16,-4-1-4-16,6 0-3 0,-4-9-3 0,0-14-4 16,1 0-4-16,1-5-1 0,-5-8-5 0,-2-5-1 15,-2 0 3-15,5-7-2 0,-3 2 4 0,-2-11 10 16,0 0 28-16,2 13 3 0,-2-13-8 0,0 0-29 15,0 0-8-15,-18-47-8 0,9 13-7 0,-1-15-5 16,2-3-7-16,0-4-14 0,-7-26-19 16,10 23-4-16,3 0-1 0,3 4 2 0,-4-1 6 15,6 4 10-15,0 7 9 0,-1 12 8 0,1 5-2 16,-1 1 3-16,1 8 1 0,-3 19 0 0,8-28 7 16,-8 28-9-16,6-18 0 0,-6 18-1 0,0 0-4 15,9-16 3-15,-4 13 5 0,-5 3 6 0,16 0 18 16,-16 0-1-16,24 10 0 0,-9 2 3 0,0 1 6 15,3 6-6-15,1 6 3 0,-2 0-3 0,-2 4-4 16,1 1-34-16,-10 4-36 0,2-1-16 0,-6 16-28 16,-1-3-42-16,-7 1-34 0,-4 6-151 0,-12-3-356 15,4-5 158-15</inkml:trace>
  <inkml:trace contextRef="#ctx0" brushRef="#br0" timeOffset="1219.97">2598 2207 216 0,'-18'8'183'0,"4"-6"-35"16,1 1-22-16,13-3-8 0,-19 3-14 0,19-3-13 15,0 0-8-15,0 0-9 0,0 0 0 0,33-17 7 16,0 2-5-16,24-11-2 0,35-9 2 0,2-3-7 15,9-2 2-15,8-3-8 0,6 3 0 0,6-6-5 16,5 0 0-16,1 1-1 0,2 1 1 16,1-1-6-16,-2 0 8 0,3 3 3 0,0 3 14 0,0-4-1 15,-4-1 5-15,-10 8-1 0,0 4-5 16,-8 3 0-16,-6 3-5 0,-9 4 2 0,-9 3-2 16,-30 5-5-16,-2 4 4 0,-17 2-18 0,1 0-3 15,-5 5-1-15,-7-3-6 0,-8 2-10 0,-7 2-3 16,-2 0-12-16,-1 2-9 0,-9 0-19 0,0 0-44 15,0 0-48-15,0 0-77 0,-54 17-71 0,6-5-193 16,-6 1-483-16,-11-4 214 0</inkml:trace>
  <inkml:trace contextRef="#ctx0" brushRef="#br0" timeOffset="32412.84">3451 2923 157 0,'0'0'183'16,"0"0"2"-16,0 0-9 0,0 0-2 0,0 0-19 15,0 0-7-15,0 0-14 0,0 0-14 0,0 0-15 16,0 0-9-16,0 0-12 0,0 0-13 0,0 0-8 16,0 0-13-16,0 0-3 0,0 0-13 0,0 0 2 15,0 0-4-15,-1 22 1 0,-3-8-3 0,0 5-6 16,-1 10 3-16,-2 1-6 0,0 2 9 0,-2-2-5 15,2 3-4-15,-9 13-6 0,7-13-2 0,-2 1-5 16,2-4-7-16,-1 1-21 0,1-3-5 0,-1-2-1 16,3-2-12-16,1-7 6 0,1-5-1 0,-2 2 2 15,2-6-1-15,1 2-16 0,2-3-20 0,2-7-17 16,-5 12-7-16,5-12-12 0,-6 5-19 0,6-5-23 16,0 0-87-16,0 0-252 0,0 0 112 0</inkml:trace>
  <inkml:trace contextRef="#ctx0" brushRef="#br0" timeOffset="32647.11">3244 3046 69 0,'0'0'299'0,"0"0"-31"16,-3-9-29-16,3 9-28 0,0 0-22 0,0 0-19 16,0-7-25-16,0 7-9 0,0 0-25 0,0 0-13 15,0 0-14-15,0 0-3 0,0 0-10 16,0 0-2-16,20 19 9 0,-6-6 12 0,5 9-5 15,0-3-8-15,2 3-8 0,4 2 0 0,0 2-12 16,-1 0-3-16,0 2-7 0,1-2-2 0,5 11-19 16,-8-9-21-16,-2 1-20 0,-3-1-28 0,1 1-19 0,0-1-18 15,-3-2-27-15,-3-1-38 0,-3-6-34 16,1-3-32-16,-3 1-139 0,-3-5-380 0,3-4 169 16</inkml:trace>
  <inkml:trace contextRef="#ctx0" brushRef="#br0" timeOffset="38591.18">3799 3302 28 0,'0'0'103'0,"0"0"6"15,0 0-7-15,0 0-4 0,0 0-11 0,0 0-3 16,0 0-11-16,0 0-7 0,0 0-7 0,0 0-4 16,0 0-8-16,0 0-4 0,0 0-8 0,0 0 9 15,0 0-15-15,0 0 0 0,0 0-9 0,0 0-3 16,0 0 1-16,0 0 2 0,0 0-3 0,0 0-3 16,0 0-4-16,0 0-4 0,0 0-4 15,0 0 5-15,0 0-1 0,0 0 2 0,0 0-6 16,0 0 1-16,0 0 4 0,0 0-2 0,0 0-3 15,0 0 3-15,0 0 8 0,0 0-7 0,0 0 0 0,0 0-7 16,0 0 3-16,0 0-4 0,0 0 4 0,0 0-1 16,0 0-2-16,0 0 7 0,0 0-3 15,0 0 6-15,0 0-3 0,0 0 1 0,0 0-3 16,0 0 3-16,0 0-3 0,0 0 2 0,0 0 4 16,0 0-1-16,0 0-3 0,0 0 0 0,0 0-3 15,0 0 2-15,0 0 3 0,0 0-3 0,0 0 1 16,0 0-7-16,0 0 5 0,0 0-2 0,0 0 4 0,0 0-6 15,0 0 2-15,0 0 2 0,0 0-1 0,0 0-6 16,0 0-1-16,0 0 1 0,0 0 8 16,0 0-11-16,0 0 6 0,0 0-5 0,0 0 2 15,0 0 9-15,0 0-5 0,0 0-8 0,0 8 8 16,0-8-5-16,0 0 0 0,0 0 7 0,0 0 0 16,0 0-4-16,0 0 4 0,0 0-5 0,0 0 0 15,0 0 3-15,0 0 2 0,0 0 1 0,0 0-2 16,0 0-7-16,0 0 4 0,10 7 2 0,-10-7-3 15,0 0 5-15,0 0 0 0,0 0-16 0,8 3 18 16,-8-3-4-16,0 0 5 0,0 0-6 0,10 3 1 16,-10-3 1-16,0 0 6 0,10 0-5 0,-10 0-3 15,8 1 9-15,-8-1-7 0,10 1 1 0,-10-1 3 16,15-1-3-16,-7 1 12 0,3 0 0 0,0-1-6 16,0-1-1-16,2 1-3 0,5 0 4 0,0-1-2 15,-1 2 1-15,2 0-3 0,0 0-5 0,12-2 3 16,-3 1 5-16,0-2 1 0,4 2 4 0,0-2-9 15,1 3-2-15,0-4 1 0,3 1 1 0,-2-1-1 16,4 3-1-16,-1-2 3 0,2 0-3 0,14-1 2 16,-14 2-9-16,1 0 7 0,14 0-1 0,-15 0-2 15,15-1 5-15,0 1-3 0,-2 3 2 0,-14-2-3 16,16 1 1-16,-16-1 3 0,15 0 0 0,-1 2-1 16,-2 0 0-16,1 0-3 0,0 0 0 0,-13 0-3 15,15 1 2-15,-1 0 0 0,-1 1 7 0,-12-2 0 16,14 1-8-16,-14 1-5 0,13 3 8 0,-1-2 0 15,-10-2-2-15,8-1 4 0,-10 1 6 0,0 2-6 16,0-3-5-16,0 1 5 0,0 1 2 0,-2-1-8 16,0 0 1-16,1 0-2 0,-4 0 6 0,2 1-5 15,-4-2 1-15,-4 1 5 0,1-2-5 16,-7 0 3-16,-3 1-5 0,-2-1 6 0,-3 2-4 16,0-2 5-16,-1 0 4 0,-2 0-11 0,-4 0 11 0,-7 0-8 15,14 0 5-15,-14 0 2 0,9 0 0 0,-9 0 6 16,0 0 1-16,9 2 11 0,-9-2 0 0,0 0 4 15,0 0 10-15,6 1-5 0,-6-1 0 0,0 0 5 16,0 0-8-16,0 0 6 0,0 0 2 16,0 0-3-16,0 0-6 0,0 0-3 0,7 3 1 15,-7-3-7-15,0 0 0 0,0 0-1 0,0 0 3 16,0 0-10-16,0 0-1 0,0 0-2 0,0 0 1 16,0 0-5-16,0 0-1 0,0 0 2 0,0 0-2 15,0 0-1-15,0 0 1 0,0 0-3 0,10 0 6 16,-10 0-1-16,0 0-4 0,0 0-5 0,0 0 6 15,0 0-4-15,0 0 6 0,0 0-5 0,5 3 0 16,-5-3 0-16,0 0-2 0,6 4 4 0,-6-4-3 16,8 4-4-16,-5-2 3 0,3 2-1 0,-6-4 0 15,7 8 3-15,-3-4 0 0,4 0 0 0,-4 2 2 16,3 1 2-16,-2-1-4 0,2 2 3 0,-1 0-1 16,2-1-2-16,0 2 2 0,-2-2-1 0,2 0 1 15,-1-1-1-15,0-1 3 0,-4-1-3 0,4 2 3 16,-2-2-1-16,0 0 1 0,-5-4-4 0,9 6 2 15,-9-6 0-15,5 5 5 0,-5-5-2 0,5 4 2 16,-5-4 0-16,0 0 9 0,0 0 0 0,9-2 2 16,-9 2-2-16,8-10-1 0,-3 6 3 0,-1-6 0 15,1 0 1-15,-1-2 1 0,1 2-5 0,1-7 2 16,-2 1-6-16,1-1 9 0,-1 3 4 0,0-3 0 16,-1 6-1-16,2-6 0 0,-2 2 10 0,1 3 1 15,-1 1 6-15,-2 0 10 0,2 1-2 0,0-1-1 16,-1 0-6-16,0 2 1 0,-2 9 13 0,2-14-6 15,-2 14 0-15,3-10-4 0,-3 10-12 0,0 0 2 16,2-10-10-16,-2 10-2 0,0 0-8 0,0 0-3 16,0 0-6-16,0 0-2 0,0 0 3 0,0 0-2 15,0 0-1-15,0 0 2 0,0 0 2 16,23 24-2-16,-17-15-3 0,3 7-1 0,-1 0 0 0,2-1 0 16,-2 2 2-16,4 5 3 0,-3 2-5 0,0-7 1 15,1 2 1-15,-1-3-4 0,-2 1 5 0,3-2-5 16,-1 1 5-16,-3-6-3 0,3 3-4 0,-1-2 5 15,-3-1 6-15,1-2-9 0,1-1 0 16,-3-1 1-16,2-1-3 0,-6-5 6 0,0 0-1 16,6 11-1-16,-6-11 8 0,0 0-2 0,7 6 2 15,-7-6 2-15,0 0-1 0,0 0-3 0,0 0-3 0,0 0-1 16,0 0-4-16,8-29 4 0,-7 16 2 0,1 1-2 16,0-5-4-16,0 1-2 0,-2-1 4 15,4 0-5-15,-1-1 5 0,0 3-4 0,0-2 9 16,-2 4-6-16,1-3-1 0,0 4 1 0,1 1 0 15,-2 2-1-15,2-1 1 0,0 2 1 0,-1 1-5 16,1 0 3-16,-3 7-3 0,3-10-3 0,-3 10 3 16,4-6-7-16,-4 6-1 0,7 0 4 0,-7 0 1 15,0 0 1-15,15 11-1 0,-8-3 2 0,0 2-4 16,3 3 6-16,0 3-3 0,2 0 3 0,-3 3-3 16,3 3 7-16,1 0-5 0,0 1 4 0,1 0-3 15,-5-8 0-15,6 6 5 0,-7-4-5 0,2-5 2 16,1 1 5-16,-3-2-9 0,1-3 3 0,-1 2 2 15,1-3 4-15,-3 0-4 0,-1-2 5 0,-5-5-4 16,8 7 6-16,-8-7 0 0,0 0 3 0,10 2-1 16,-10-2-6-16,0 0 3 0,10-16-2 0,-7 6 0 15,1-2-1-15,-2-1-5 0,1 0 4 0,1 1 0 16,-4-1 0-16,2 3-1 0,0-1-1 0,-2 4 1 16,0-3-2-16,1 3 0 0,-1 7 3 0,0-12-3 15,0 12-1-15,0-10-3 0,0 10 3 0,1-8-5 16,-1 8-4-16,0 0-1 0,3-6 5 0,-3 6-1 15,0 0 2-15,0 0-1 0,0 0 0 0,0 0 1 16,7 21 3-16,-4-14 2 0,1 1-4 16,-2-2 0-16,3 4 0 0,0-1-1 0,-1 0 1 0,-1-1-7 15,1 0-4-15,-3-1-1 0,3-2-3 0,-1 0-3 16,-3-5 1-16,3 10 2 0,1-7 0 0,-4-3 9 16,0 0-4-16,4 6 0 0,-4-6 7 0,0 0 0 15,2 7 0-15,-2-7 5 0,0 0-2 0,0 0 1 16,0 0 0-16,0 0 0 0,0 0-1 0,0 0 2 15,0 0-4-15,11-14 4 0,-11 14 0 0,0 0 7 16,4-5-6-16,-4 5-1 0,0 0-1 0,1-8-2 16,-1 8 2-16,4-5-3 0,-4 5 0 0,0 0 1 15,6-4-1-15,-6 4-2 0,6-3-1 0,-6 3 5 16,9-2-3-16,-9 2-2 0,18 1 3 0,-6 0-6 16,1-1 7-16,7 1-4 0,7 1 3 0,0-1-1 15,5 2-2-15,5-2-2 0,1-1 2 16,16 0 1-16,1-1-2 0,2 0 4 0,4 1-2 15,1 0 0-15,2 0 3 0,26 0 1 0,-26 0-1 16,2-3-1-16,26 1 0 0,-27 2 2 0,31 2-2 0,-30-2 4 16,27 0-3-16,-25 0-5 0,23-2 4 0,-24 1-1 15,23 2 2-15,-26-1 3 0,1 0-1 16,-4 2 1-16,2-2-2 0,0 0 3 0,-3 1 1 16,0-1 0-16,-4 3 0 0,-2-3-1 0,-3 1 0 15,-15-1 4-15,2 0-2 0,-1 2-4 0,-4 0 0 16,-1-2 0-16,0-2 4 0,-4 2-4 0,-8 2 1 15,-1-2-5-15,-6 0 9 0,-1 0-4 0,0-2-1 0,-3 2 5 16,0 2 0-16,-9-2-2 0,12 0 1 16,-12 0 4-16,8 0 1 0,-8 0-2 0,0 0 2 15,10 1 3-15,-10-1 7 0,0 0 2 0,0 0-3 16,0 0 5-16,8 0-1 0,-8 0-3 0,0 0 4 16,0 0-4-16,0 0 2 0,0 0-7 0,0 0 4 15,0 0-5-15,5 4 1 0,-5-4-2 0,0 0-2 16,0 0-2-16,0 0 3 0,0 0-2 0,0 0-1 15,0 0-5-15,0 0 4 0,0 0-2 0,0 0 1 16,0 0-2-16,0 0 1 0,0 0 1 0,0 0-1 16,0 0-2-16,0 0 3 0,0 0-6 0,0 0 3 15,0 0 1-15,0 0 1 0,0 0 1 0,0 0-3 16,0 0 3-16,0 0-5 0,0 0 0 0,0 0 5 16,0 0-9-16,0 0 8 0,0 0-3 0,0 0-2 15,0 0 1-15,0 0 3 0,0 0-2 0,0 0 2 16,0 0-2-16,0 0 1 0,0 0 0 0,0 0 0 15,0 0 1-15,0 0-3 0,0 0-2 0,0 0 4 16,0 0 0-16,0 0-1 0,0 0 1 0,0 0 3 16,0 0-4-16,0 0 2 0,0 0-3 0,0 0 3 15,0 0 1-15,0 0 0 0,0 0-2 0,0 0 1 16,0 0-4-16,0 0 5 0,0 0 4 0,0 0-5 16,0 0-3-16,0 0 2 0,0 0 0 0,0 0-1 15,0 0-2-15,0 0 6 0,0 0-6 16,0 0 2-16,0 0 1 0,0 0 0 0,0 0 1 0,0 0-3 15,0 0 2-15,0 0 1 0,0 0-8 0,0 0 8 16,0 0-3-16,0 0 1 0,0 0-2 0,0 0 3 16,0 0-4-16,0 0 3 0,0 0 2 15,0 0 0-15,0 0 0 0,0 0 0 0,0 0-4 16,0 0 5-16,0 0 2 0,0 0-3 0,0 0 2 16,0 0-2-16,0 0-2 0,0 0 1 0,0 0 0 15,0 0 7-15,0 0-11 0,0 0 6 0,0 0-3 16,0 0 2-16,0 0-6 0,0 0 4 0,0 0-3 0,0 0 4 15,0 0-2-15,0 0 0 0,0 0 1 0,0 0 1 16,0 0 1-16,0 0-1 0,0 0-1 16,0 0 2-16,0 0 3 0,0 0-1 0,0 0-2 15,0 0 1-15,0 0-3 0,0 0 0 0,0 0-4 16,0 0 5-16,0 0 0 0,0 0-1 0,0 0 1 16,0 0-2-16,0 0 2 0,0 0 0 0,0 0 1 15,0 0-2-15,0 0 0 0,0 0 0 0,0 0 1 16,0 0-2-16,0 0 3 0,0 0-1 0,0 0 1 15,0 0-4-15,0 0 3 0,0 0-2 0,0 0 2 16,0 0-2-16,0 0 0 0,0 0 2 0,0 0 0 16,0 0 2-16,0 0-3 0,0 0 3 0,0 0-3 15,0 0 2-15,0 0 2 0,0 0-4 0,0 0 3 16,0 0-3-16,0 0-1 0,0 0 2 0,0 0-1 16,0 0 9-16,0 0-8 0,0 0 0 0,0 0-2 15,0 0-1-15,0 0 0 0,0 0 1 0,0 0 1 16,0 0 1-16,0 0 2 0,0 0-3 0,0 0 1 15,0 0-4-15,0 0 4 0,0 0 0 0,0 0 0 16,0 0 1-16,0 0-2 0,0 0 3 0,0 0 4 16,0 0-6-16,0 0 0 0,0 0 1 0,0 0-1 15,0 0 1-15,0 0 1 0,0 0-5 0,0 0 2 16,0 0 2-16,0 0-3 0,0 0 2 0,0 0 2 16,0 0 3-16,0 0-7 0,0 0 3 0,0 0-1 15,0 0-3-15,0 0 2 0,0 0 1 0,0 0 0 16,0 0 2-16,0 0-4 0,0 0 1 0,0 0-1 15,0 0 2-15,0 0-2 0,0 0 9 0,0 0-8 16,0 0 2-16,0 0 1 0,0 0-3 16,0 0 1-16,0 0 2 0,0 0-1 0,0 0-3 15,0 0 2-15,0 0 0 0,0 0-1 0,0 0 2 16,0 0 0-16,0 0 2 0,0 0-4 0,0 0 2 16,0 0-1-16,0 0 1 0,0 0-2 0,0 0 1 0,0 0 0 15,0 0 0-15,0 0 2 0,0 0-1 0,0 0 2 16,0 0-3-16,0 0-1 0,0 0 3 0,0 0-1 15,0 0 1-15,0 0-3 0,0 0 4 16,0 0-2-16,0 0-2 0,0 0-2 0,0 0 5 16,0 0-1-16,0 0 1 0,0 0-4 0,0 0 3 15,0 0 1-15,0 0 1 0,0 0-2 0,0 0 0 16,0 0-5-16,0 0 5 0,0 0-3 0,0 0 4 0,0 0 1 16,0 0-3-16,0 0 0 0,0 0 3 0,0 0-6 15,0 0 4-15,0 0-4 0,0 0-1 16,0 0 4-16,0 0 8 0,0 0-10 0,0 0 3 15,0 0-2-15,0 0 0 0,0 0 2 0,0 0-1 16,0 0-2-16,0 0 4 0,0 0-3 0,0 0 2 16,0 0-4-16,0 0 10 0,0 0-8 0,0 0-1 15,0 0 3-15,0 0-1 0,0 0-2 0,0 0 4 16,0 0 0-16,0 0-1 0,0 0-3 0,0 0 0 16,0 0 0-16,0 0 2 0,0 0-2 0,0 0 1 15,0 0-1-15,0 0 1 0,0 0 2 0,0 0 1 16,0 0-3-16,0 0 1 0,0 0 1 0,0 0 0 15,0 0 1-15,0 0 2 0,0 0 2 0,0 0 6 16,0 0 1-16,0 0 1 0,0 0 0 0,0 0 6 16,0 0-3-16,0 0 2 0,0 0 1 0,0 0 5 15,0 0-3-15,0 0 4 0,0 0-4 0,0 0-2 16,0 0 4-16,0 0-3 0,0 0-1 0,0 0-3 16,0 0-1-16,0 0 2 0,0 0-1 0,0 0-3 15,0 0-3-15,0 0 1 0,0 0-5 0,0 0 0 16,0 0 3-16,0 0-5 0,0 0-1 0,0 0 2 15,0 0-2-15,0 0 2 0,0 0 0 0,0 0-5 16,0 0-1-16,0 0 3 0,0 0-1 16,0 0-2-16,0 0-3 0,0 0 1 0,0 0 0 0,0 0 0 15,0 0-5-15,0 0 2 0,0 0 4 0,0 0-5 16,0 0-2-16,0 0 2 0,0 0 2 0,0 0 7 16,0 0-11-16,0 0-2 0,0 0 5 0,0 0-5 15,0 0 5-15,0 0-2 0,0 0-2 0,0 0 2 16,0 0-1-16,0 0-1 0,0 0 2 0,0 0 0 15,0 0-2-15,0 0 3 0,0 0-5 16,0 0 2-16,0 0 0 0,0 0 0 0,0 0 0 16,0 0 5-16,0 0-3 0,0 0 3 0,0 0-5 0,0 0 3 15,0 0 1-15,0 0 2 0,0 0-4 0,0 0 4 16,0 0-5-16,0 0 3 0,0 0 1 0,0 0-1 16,0 0 2-16,0 0-1 0,0 0 0 15,0 0 8-15,0 0-8 0,0 0 1 0,0 0 6 16,0 0-7-16,0 0-3 0,0 0 1 0,1 8 2 15,-1-8 2-15,0 0 0 0,0 0-1 0,-2 10 1 16,2-10-2-16,0 0 1 0,0 0-1 0,0 0 1 16,0 0 1-16,-3 17 0 0,3-17 2 0,-1 10-2 0,1-10 1 15,-1 12 3-15,1-12-1 0,-3 13-1 16,3-13 0-16,-1 16-1 0,1-6-1 0,-3 2 2 16,2-1 0-16,0 2-1 0,-2 0 1 0,2 3-2 15,0 1 2-15,-2 1 4 0,2 0-4 0,-2 3-1 16,1 4 2-16,-1-4-3 0,2 4-2 0,-3-6 3 15,3 0 1-15,-3-2-4 0,3 1 8 0,1-2-11 16,-2-1 6-16,2-3 0 0,0-1 0 0,-1 1-6 16,2-2 5-16,-1 2-1 0,0-12-3 0,0 18 3 15,0-18-2-15,-1 12 3 0,1-12-1 0,1 10 3 16,-1-10 2-16,0 0 1 0,0 0-5 0,0 12-1 16,0-12 1-16,0 0 1 0,0 0 2 0,0 0-2 15,0 0 2-15,2 10 3 0,-2-10-5 0,0 0 5 16,0 0-2-16,0 0 4 0,0 0-3 0,0 0-3 15,0 0 1-15,0 0 0 0,0 0 8 0,0 0-8 16,0 0 4-16,0 0-4 0,0 0 0 0,0 0 0 16,0 0 1-16,0 0-2 0,0 0 0 0,0 0 1 15,0 0-3-15,0 0 0 0,0 0 2 0,0 0-2 16,0 0 2-16,0 0 0 0,0 0 1 0,0 0 0 16,0 0 0-16,0 0-2 0,0 0-3 0,0 0 3 15,0 0-2-15,0 0 2 0,0 0 3 0,0 0 4 16,0 0-8-16,0 0 3 0,0 0-4 0,0 0 0 15,0 0 2-15,0 0 2 0,0 0-1 16,0 0-3-16,0 0 2 0,0 0-3 0,0 0 2 0,0 0-2 16,0 0 1-16,0 0-1 0,0 0-6 0,0 0-2 15,0 0 2-15,0 0-2 0,3 9 1 0,-3-9 3 16,0 0-3-16,9 3 1 0,-9-3-1 0,9 4 5 16,-9-4 1-16,13 2-6 0,-13-2 3 15,14 4-6-15,-2-2 0 0,-12-2-3 0,16 4 4 16,-7-2-2-16,3 0-2 0,-2 0-3 0,-2 2-1 15,-8-4 0-15,14 3 2 0,-14-3-2 0,11 4 5 16,-11-4-2-16,12 3 1 0,-12-3-3 0,9 4-1 0,-9-4 0 16,6 5 4-16,-6-5-2 0,0 0 2 15,0 0-1-15,3 9 6 0,-3-9 1 0,0 0 5 16,-13 17 4-16,3-12-1 0,-1 0-1 0,-3 2 2 16,0 0-1-16,-1-1 7 0,-3 1-6 0,1 2 7 15,-3-3-2-15,1 2 9 0,-2-2-9 0,1 1 2 16,-2-1-2-16,4 0 2 0,-1 3-4 0,1-2 5 15,2-1-6-15,4 0 2 0,1-2-4 0,2 2 1 0,2-2-2 16,7-4 3-16,-12 7-5 0,8-2 9 16,4-5-6-16,-3 10-1 0,3-10 1 0,0 0-1 15,0 0 2-15,12 16 1 0,-2-10-1 0,0-1 0 16,8 0 4-16,-3-1-4 0,6 3 0 0,0-5 0 16,0 2-4-16,1-1 0 0,4 1 7 0,-5-2-9 15,1 2 7-15,-2-1-6 0,-2 0 4 0,0 1-1 16,-5-2-1-16,1-1 2 0,-3 1-5 0,-11-2 1 15,18 4-3-15,-18-4 3 0,16 4 0 0,-8-2 0 16,-8-2 1-16,9 6 0 0,-9-6 0 0,5 5 0 16,-5-5 2-16,0 0-3 0,0 0 8 0,-10 17-6 15,1-12 2-15,0-1 3 0,-2 4-2 0,-4 0 5 16,-1 0 2-16,0 0 2 0,-2-2-2 0,2 2 4 16,-2 0-3-16,3-2-2 0,2 0-2 0,-3 4 5 15,4-3-5-15,1-2 2 0,0 0-4 0,11-5 1 16,-17 7-7-16,17-7 4 0,-9 9-4 0,9-9 5 15,-8 10-4-15,8-10 5 0,0 0 0 0,-3 13-1 16,3-13 2-16,0 0-4 0,12 15 4 0,-2-9-3 16,-10-6 1-16,19 8 1 0,-7-3-5 0,4-1 2 15,-3 2-1-15,5 0-1 0,-3-2-1 0,1-1 3 16,-2-3-3-16,-3 3 2 0,-11-3 1 0,23 5 0 16,-14-2-2-16,-9-3-3 0,12 5-2 15,-12-5 3-15,11 3-3 0,-11-3 1 0,7 11-1 16,-7-11 8-16,0 0-4 0,0 0 0 0,-16 25 2 0,6-12 8 15,-4-2-10-15,-3 1 7 0,1-1-4 0,-6 3 1 16,-1 0 1-16,4-1 0 0,-2-1 0 0,2 1-2 16,3-1 0-16,-2-2-2 0,2 1 2 15,1-1 3-15,5-3-4 0,0 1 2 0,1 0-1 16,1-3-5-16,8-5 2 0,-11 9-1 0,8-4-2 16,3-5 6-16,0 0 0 0,-4 12 2 0,4-12-2 15,0 0-1-15,0 0 5 0,14 10-1 0,-14-10-2 0,16 1-1 16,-5-1 6-16,-11 0-4 0,21-3-1 0,-10 1 4 15,-11 2 3-15,19-5-4 0,-19 5-2 16,19-5 0-16,-12 1 1 0,-7 4 5 0,11-4-1 16,-11 4 1-16,0 0 7 0,16-6-7 0,-16 6-1 15,0 0 1-15,0 0-5 0,11-3 1 0,-11 3 0 16,0 0-1-16,0 0-2 0,0 0-4 0,0 0 1 16,0 0 1-16,0 0 0 0,0 0 3 0,0 0 5 15,0 0-14-15,0 17 3 0,0-17 0 0,0 0 8 16,-1 15-4-16,1-15-1 0,-3 17 2 0,3-7 0 15,-1 1 1-15,1 1 2 0,-1 2-2 0,-1 3-6 16,0 1 6-16,2 0-4 0,-1 1 6 0,-1 7-1 16,1-6-1-16,0 9 0 0,1 1-1 0,-2 0 4 15,1 1-5-15,1 5 6 0,0 0-1 0,-2 9 1 16,3 4-1-16,-1-4-4 0,2 3 5 0,0-2-3 16,-1 1 1-16,0-11 0 0,2 14-1 0,-1-1 1 15,0-2 0-15,0 2-1 0,1-1 1 0,-2-13 1 16,2 12-1-16,2 0 1 0,-5-13-1 0,1 12-5 15,0 4 8-15,0-17-4 0,2 2 0 0,-2 1 3 16,4-1 3-16,-3-1-9 0,2 0 4 0,-3-3-4 16,3-3 7-16,0-3-6 0,-1 1 1 0,1-2 1 15,-1-4 4-15,-1-5-4 0,0 0 3 0,-2-3 1 16,0-12-2-16,2 20-2 0,1-10 0 0,-3-10 0 16,2 12 5-16,-2-12-1 0,0 0-2 0,3 14 0 15,-3-14 1-15,0 0 5 0,0 0-4 0,0 0-6 16,0 0-12-16,0 0-34 0,0 0-39 0,0 0-52 15,0 0-35-15,0 0-44 0,0 0-128 0,0 0-373 16,0 0 165-16</inkml:trace>
  <inkml:trace contextRef="#ctx0" brushRef="#br0" timeOffset="44069.47">9724 3506 99 0,'0'0'92'0,"0"0"2"0,0 0-5 0,0 0-7 16,0 0-4-16,0 0 4 0,0 0-4 0,0 0-4 15,0 0-1-15,0 0-10 0,0 0 3 0,0 0-9 16,0 0 0-16,0 0-7 0,0 0-2 0,0 0-7 16,0 0 2-16,0 0-3 0,0 0-6 0,0 0-5 15,0 0 2-15,0 0-4 0,0 0-8 0,0 0-2 16,0 0-3-16,0 0 2 0,0 0-3 0,0 0-2 15,0 0-5-15,0 0 3 0,0 0-2 0,0 0-5 16,0 0 8-16,0 0-2 0,0 0-5 0,0 0 0 16,0 0 0-16,0 0 1 0,0 0-1 0,0 0-3 15,0 0 2-15,28-5-3 0,-28 5-1 0,14 0 5 16,-6 0 4-16,3 0-3 0,1 2-1 0,5-4-3 16,0 2 2-16,1 3-1 0,0-4 2 0,1 2-1 15,3 0 0-15,-2-2-8 0,10 1 10 0,-9 0-1 16,9 1-1-16,-1 0-2 0,1-2-2 0,-2 2 5 15,2-1 1-15,-2 1-6 0,2-1 3 0,-1 0-1 16,2 0-1-16,2-1 7 0,0 1-6 0,-1 0 4 16,4 0 5-16,0-1-11 0,-1 2 12 0,-1-2-9 15,2 2 2-15,-2 2-6 0,1-3 2 0,1 2 0 16,-5-2 0-16,3 1-2 0,-1 1 3 0,0-2 1 16,0 1 2-16,2 3-1 0,1-3-1 0,-3 2-3 15,0-2-3-15,3 3 8 0,-3-2-3 0,-1 2 4 16,1-4-3-16,1 3 3 0,-2-2-6 0,0 0-2 15,1 3 9-15,0-2-5 0,-2-1 1 0,-1 1 2 16,1 2-3-16,1-3-2 0,-1 6 2 0,2-5-4 16,-1 2 6-16,-2-4-2 0,5 3-2 0,-2-2-1 15,-1 0 2-15,-1-1-2 0,2 2 6 0,-1-1 0 16,0 0-3-16,1 1 3 0,2-1-1 0,1 0-5 16,-2 1 2-16,3-2-6 0,-3 1 9 0,1-1 3 15,-2 1-2-15,4 0 1 0,-2 0 1 0,4-1-3 16,-5 2-2-16,0-4-5 0,-1 4 3 0,1-1 6 15,1 0-1-15,-3-1-1 0,2 2-1 0,-5-1 2 16,4-2-3-16,-5 2-4 0,0-1 2 0,-5 3-2 16,5-3 5-16,-7 0 2 0,-1 1-3 15,8-1-4-15,-8 2 6 0,-4-2 3 0,6 2-7 0,-4-4-1 16,4 5 4-16,-5-3-2 0,0 1 5 0,2 0-3 16,-4-1-5-16,3 0 5 0,-5 0 3 0,1 0-4 15,-3 0 2-15,1 0-1 0,-1 3 0 0,-3-1-3 16,4-2-3-16,-5 1 8 0,-7-1 0 15,15 1-4-15,-15-1-1 0,12-1-2 0,-12 1 6 0,8 1-3 16,-8-1 5-16,9 1-4 0,-9-1 11 0,0 0-10 16,9 0 2-16,-9 0-3 0,0 0 8 0,0 0 4 15,0 0 0-15,0 0-1 0,0 0 5 0,0 0-5 16,0 0-2-16,10-1-2 0,-10 1 6 0,0 0-5 16,0 0 2-16,0 0 2 0,0 0-5 15,0 0 4-15,0 0 0 0,0 0-7 0,0 0 7 16,0 0-10-16,0 0 7 0,0 0-3 0,0 0 2 0,0 0-4 15,0 0 0-15,0 0-2 0,0 0 6 0,0 0-1 16,0 0-3-16,0 0 0 0,0 0 4 0,0 0-3 16,0 0-2-16,0 0 4 0,0 0 1 15,6 4-3-15,-6-4 2 0,0 0-2 0,0 0 2 0,0 0-3 16,0 0-1-16,0 0-3 0,0 0 7 0,0 0 0 16,0 0-7-16,0 0 4 0,0 0 0 0,0 0 1 15,0 0-5-15,0 0 6 0,0 0 2 0,0 0-1 16,0 0 12-16,0 0-9 0,0 0 2 0,0 0 4 15,0 0-3-15,0 0 4 0,0 0 6 16,0 0-2-16,0 0 5 0,0 0-7 0,0 0 4 16,0 0-3-16,0 0-3 0,0 0-1 0,0 0-1 0,0 0 7 15,0 0-2-15,0 0 1 0,0 0-2 0,0 0-1 16,0 0-2-16,0 0 3 0,0 0-5 0,0 0 0 16,0 0-2-16,0 0 2 0,0 0-5 15,0 0 0-15,0 0-3 0,0 0 2 0,0 0 3 16,0 0-9-16,0 0 5 0,0 0-2 0,0 0 0 15,0 0 0-15,0 0-4 0,0 0-1 0,0 0 5 0,0 0-1 16,0 0-3-16,0 0 1 0,0 0 1 0,0 0-3 16,0 0 0-16,0 0 2 0,0 0 1 15,0 0-4-15,0 0 3 0,0 0-1 0,0 0-1 16,0 0 3-16,0 0-3 0,0 0 2 0,0 0-1 16,0 0 0-16,0 0-1 0,0 0 2 0,0 0 2 0,0 0 0 15,0 0-3-15,0 0-3 0,0 0 5 0,0 0-2 16,0 0-4-16,0 0 6 0,0 0-2 0,0 0-3 15,0 0 5-15,0 0-4 0,0 0 3 0,0 0-1 16,0 0 0-16,0 0 0 0,0 0-1 0,0 0 2 16,0 0-2-16,0 0 1 0,0 0 0 15,0 0-1-15,0 0 0 0,0 0-2 0,0 0 4 0,0 0-1 16,0 0-3-16,0 0 4 0,0 0-3 0,0 0 0 16,0 0 2-16,0 0 0 0,0 0 2 0,0 0-2 15,0 0 0-15,0 0 0 0,0 0 0 16,0 0 0-16,0 0-2 0,0 0 1 0,0 0 3 15,0 0-4-15,0 0 2 0,0 0-3 0,0 0 7 16,0 0-6-16,0 0 1 0,0 0 3 0,0 0-5 0,0 0 5 16,0 0 0-16,0 0-2 0,0 0 0 0,0 0-1 15,0 0 2-15,0 0-4 0,0 0 2 16,0 0 2-16,0 0 0 0,0 0-1 0,0 0-1 16,0 0 0-16,0 0 0 0,0 0 2 0,0 0-2 15,0 0 2-15,0 0-2 0,0 0 0 0,0 0 2 16,0 0-1-16,0 0 1 0,0 0-1 0,0 0 3 0,0 0-3 15,0 0 0-15,0 0-6 0,0 0 6 16,0 0 2-16,0 0-4 0,0 0 2 0,0 0 1 16,0 0-4-16,0 0 3 0,0 0-2 0,0 0 0 15,0 0 3-15,0 0-3 0,0 0-2 0,0 0-1 16,0 0 3-16,0 0 4 0,0 0-2 0,0 0 1 0,0 0-2 16,0 0-2-16,0 0 0 0,0 0 3 15,0 0 1-15,0 0 1 0,0 0 0 0,0 0-4 16,0 0 2-16,0 0-1 0,0 0 3 0,0 0-1 15,0 0-1-15,0 0-2 0,0 0 4 0,0 0-4 16,0 0 2-16,0 0-3 0,0 0 3 0,0 0 0 16,0 0-1-16,0 0-1 0,0 0 0 0,0 0 1 15,0 0 0-15,0 0-5 0,0 0 6 0,0 0-3 16,0 0 1-16,0 0 2 0,0 0-2 0,0 0-1 16,0 0 3-16,0 0-1 0,-7 16-1 0,7-16 1 15,0 13 5-15,0-13-7 0,-1 10 4 0,2-4 1 16,-1-6-2-16,-1 13 3 0,1-6-7 0,1 1 5 15,-1 3 0-15,0 0 1 0,-1 1-2 0,2-1 1 16,-2 4-2-16,0 1 3 0,3 0 1 0,-2 1 1 0,0-2-2 16,-1-2 0-16,1 3 1 0,0 0-3 15,1 2 1-15,-1 0-1 0,0 0 6 0,1-4-2 16,-1 3-3-16,0-2 3 0,0 1-2 0,2 0 0 16,0 0 0-16,0 1-2 0,-2-3 2 0,0 3-4 15,2 0 4-15,-2-1 1 0,0 1-1 0,0-2-2 16,-2 2 1-16,0-1 0 0,2 1 2 0,0 0-4 15,-2-3 5-15,-1 1-5 0,3-1 0 0,-1-4 1 16,0 2 1-16,-1 4 2 0,-3-4-1 0,5-2-2 16,0 2 5-16,0-12-6 0,-4 18 2 0,4-8-1 15,0-10 0-15,-1 12-3 0,1-12 0 0,-4 10 1 16,4-10 5-16,0 0-5 0,0 11 4 0,0-11 0 16,0 0-1-16,0 0 1 0,-4 10 1 0,4-10 0 15,0 0 0-15,0 0-3 0,0 0 3 0,0 0-1 16,0 0 1-16,-2 9 2 0,2-9-1 0,0 0 0 15,0 0 0-15,0 0 2 0,0 0 1 0,0 0-3 16,0 0-1-16,0 0 3 0,0 0 0 0,0 0 1 16,0 0 1-16,0 0-2 0,0 0 3 0,0 0-1 15,0 0 8-15,0 0-1 0,0 0 0 0,0 0-2 16,0 0-1-16,0 0 3 0,0 0 0 0,0 0 0 16,0 0-4-16,0 0 0 0,0 0-1 0,0 0 0 15,0 0 2-15,0 0 2 0,0 0 0 0,0 0-2 16,0 0 5-16,0 0-4 0,-9-2-2 0,9 2-3 15,0 0-3-15,0 0 2 0,0 0 4 0,0 0-7 16,0 0 1-16,0 0-3 0,0 0-2 0,0 0-1 16,0 0-1-16,0 0-1 0,0 0-3 0,0 0-2 15,0 0-5-15,0 0 2 0,0 0-4 0,0 0 1 16,0 0 3-16,0 0 3 0,0 0-1 0,19 5-2 16,-19-5 2-16,12 3-2 0,-12-3 6 0,13 6-2 15,-6-5-1-15,3 2 1 0,-10-3-3 0,19 3 2 16,-11-1-6-16,-8-2 0 0,13 4-4 0,-13-4-1 15,11 2 3-15,-11-2 1 0,9 4-3 0,-9-4-3 16,0 0 1-16,9 4-6 0,-9-4 7 0,0 0-1 16,4 7 1-16,-4-7 3 0,0 0-1 0,0 0 7 15,0 0 0-15,-22 15 1 0,11-10 1 0,-2 1-1 16,-4-1 7-16,2 0 1 0,-3 3 0 0,2-3 1 16,0 2 4-16,-4-2 1 0,3 1 1 0,3-3-3 15,-2 2 2-15,-2 2 1 0,7-3-2 0,1 2 0 16,10-6-1-16,-19 8 1 0,10-4-3 0,9-4-1 15,-10 5-3-15,10-5-2 0,-8 7 5 0,8-7-1 16,0 0 3-16,-4 13 0 0,4-13-1 0,8 11 1 16,1-6-2-16,2 3 4 0,1-3-3 0,6 1 2 15,-1 1 0-15,0-1 3 0,2-2-6 0,4 2 2 16,-3-1 0-16,3 0-2 0,-5 0 3 0,4-1-3 16,-1 1-2-16,-4-2-1 0,1 1-2 0,-5-1-1 15,1 1-4-15,-3-1-3 0,-4 0 4 0,-7-3-10 16,12 5 2-16,-12-5 0 0,6 9 4 0,-6-9 1 15,0 10-2-15,0-10 6 0,-12 12 2 0,4-5 4 16,-7 0 3-16,-2 2-2 0,-1-1 9 0,-1 1 1 16,0-1-3-16,-3 3 3 0,0-3 0 0,3 1 2 15,2-1 0-15,-4 1-2 0,3-1-2 0,1-1-1 16,0 0-4-16,6-1 3 0,1 0-4 0,2-1-2 16,3 2 1-16,5-7 1 0,-8 9-2 0,6-3 2 15,2-6 2-15,0 13 1 0,0-13-3 0,6 15 0 16,-3-8-2-16,3-1 3 0,4 2 2 0,3 0 0 15,1-1-5-15,3 0 4 0,1 0-4 0,0-2 5 16,0 2 1-16,-3-1-3 0,2-1-1 0,0 1 1 16,-5-2-2-16,-1 0-3 0,1 0-1 15,-4-1-1-15,-8-3-5 0,11 6-1 0,-4-2-3 0,-7-4 1 16,7 4 0-16,-7-4 2 0,0 0 6 0,2 11-1 16,-2-11-3-16,0 0 2 0,-11 13 0 0,11-13 2 15,-11 9 0-15,2-5 7 0,1 0-8 0,8-4 7 16,-13 5-2-16,13-5 4 0,-8 7 0 0,8-7 2 15,-7 2 3-15,7-2 0 0,0 0 2 0,0 0 1 16,-10 4 0-16,10-4 0 0,0 0-2 0,0 0-2 16,0 0 3-16,0 0-5 0,0 0 1 0,0 0-1 15,0 0-1-15,0 0-2 0,0 0 1 0,0 0 2 16,0 0-4-16,0 0 2 0,0 0-3 0,25-13 2 16,-25 13-1-16,0 0 1 0,0 0-2 0,0 0 0 15,0 0-1-15,0 0-2 0,9-5-1 16,-9 5-3-16,0 0 0 0,0 0 2 0,0 0 0 0,0 0-3 15,0 0 5-15,0 0 0 0,2 17-7 0,-2-17 8 16,0 12-5-16,0-12 9 0,0 12-3 0,0-12-2 16,0 17 1-16,0-6 1 0,0 0 2 0,2 4 0 15,-2-4-7-15,4 2 6 0,-4 2 1 16,2 2-1-16,0 0 0 0,-2 1 2 0,2-2-2 0,1 9 2 16,-2-8-2-16,2 8-1 0,-3-6 1 0,2 6 4 15,-2 0 0-15,0 1-3 0,0 0 0 0,-2-1 0 16,2 1 2-16,0-6-3 0,0-1 2 0,-3 0-1 15,1 6-1-15,0-5 2 0,0 5-2 16,0 1 1-16,0-6 1 0,2-1-1 0,0 1 0 16,-8 5 2-16,6-8-3 0,0 2 1 0,0-2-1 0,-1 2 4 15,-1-2-6-15,0 0 2 0,2-2 2 0,2-2 0 16,0-13-1-16,-5 22 0 0,0-6-1 0,3-7 3 16,2-9-6-16,-5 21 3 0,3-11-1 0,2-10 0 15,-4 15 0-15,4-15-4 0,-2 15 6 16,2-15 4-16,-4 15-3 0,4-15 2 0,-3 15-2 15,3-15-1-15,-2 12-2 0,2-12 4 0,-5 10-6 0,5-10 1 16,-3 13 5-16,3-13 4 0,-4 10-8 0,4-10 0 16,0 0 2-16,-2 13 1 0,2-13-1 15,0 0-3-15,-7 14 0 0,7-14-2 0,-4 11 4 16,4-11-2-16,0 0 5 0,-2 11-4 0,2-11 1 16,0 0-2-16,-4 13 2 0,4-13 0 0,0 0 1 15,-8 10-2-15,8-10 1 0,0 0 1 0,-7 15-1 0,7-15 1 16,0 0 0-16,-6 12 1 0,6-12 4 0,-7 10-4 15,7-10-1-15,-4 13-1 0,4-13 2 16,0 0 4-16,-5 13-4 0,5-13-3 0,0 0 1 16,-5 9 2-16,5-9-7 0,0 0 10 0,0 0-2 15,-4 14-7-15,4-14 2 0,0 0 0 0,0 0 3 16,-6 9-1-16,6-9 1 0,0 0 0 0,0 0-3 0,-3 15-1 16,3-15 5-16,0 0 0 0,0 0-1 15,0 0-4-15,-2 14 4 0,2-14 1 0,0 0-2 16,0 0-1-16,0 0 0 0,0 0 2 0,0 14 0 15,0-14 2-15,0 0-4 0,0 0 1 0,0 0-2 16,0 0 6-16,-2 13-10 0,2-13 8 0,0 0-1 16,0 0 0-16,0 0-1 0,0 0 0 0,0 0 1 15,-2 13-2-15,2-13 3 0,0 0-1 0,0 0 0 16,0 0-3-16,-2 16 6 0,2-16-3 0,0 0 0 16,0 0 0-16,0 0 0 0,0 14-4 0,0-14 2 15,0 0-1-15,0 0 5 0,0 0-4 0,0 15 1 16,0-15 3-16,0 0-2 0,0 0-1 0,2 15-1 15,-2-15-1-15,0 0 2 0,0 0 0 0,0 0-1 16,0 14 1-16,0-14 2 0,0 0-3 0,0 0 1 16,0 0 1-16,0 0 0 0,0 0-2 0,0 0-1 15,0 15 2-15,0-15 0 0,0 0 0 0,0 0 5 16,0 0-2-16,0 0 3 0,0 0 1 0,0 0-4 16,0 0 1-16,0 0-10 0,0 0 1 0,0 0-9 15,0 0-11-15,0 0-32 0,0 0-42 0,0 0-51 16,0 0-51-16,0 0-115 0,0 0-341 0,0 0 150 15</inkml:trace>
  <inkml:trace contextRef="#ctx0" brushRef="#br0" timeOffset="48268.04">9766 6538 30 0,'0'0'73'0,"0"0"0"16,0 0-2-16,0 0 2 0,0 0-5 0,0 0-7 15,0 0 2-15,0 0 0 0,0 0-3 0,0 0-3 0,0 0-9 16,0 0-4-16,0 0 2 0,0 0 1 16,0 0-7-16,0 0-6 0,0 0 5 0,0 0-5 15,0 0-1-15,0 0 0 0,0 0-6 0,0 0 9 16,0 0-4-16,0 0-10 0,0 0 5 0,0 0 1 0,0 0-6 16,0 0 2-16,0 0-3 0,0 0 9 0,0 0-2 15,0 0 4-15,0 0-7 0,0 0 6 16,0 0-6-16,0 0 3 0,0 0-5 0,0 0 0 15,0 0-5-15,0 0 5 0,0 0-3 0,0 0 2 0,0 0-7 16,0 0-1-16,0 0-4 0,0 0 1 0,0 0-3 16,0 0 3-16,0 0-5 0,0 0-2 15,0 0-3-15,0 0 4 0,0 0-2 0,0-7-3 16,0 7 0-16,0 0 0 0,0 0-11 0,0 0 9 0,0 0 1 16,0 0-1-16,18 0 0 0,-8 1 7 0,3 1-10 15,5-1 6-15,1 0-3 0,3 1 6 0,-1-2-3 16,9 2-1-16,0-1 0 0,1 1-3 0,4-2 5 15,-2 2 1-15,-2-1-3 0,2 0-1 0,0-2 6 16,0 1-8-16,2 0 2 0,-2 1 2 0,-1-1 2 16,0 1-3-16,0-1 5 0,-2 2-7 0,0-2 6 15,-2 2 1-15,-1-3 3 0,-7 1-8 0,2 0-4 16,-7 1-1-16,-1-1 4 0,-2 0 2 0,-1 0 2 16,-3 1 2-16,0-1-5 0,-8 0 1 0,10 0-2 15,-10 0 4-15,0 0 1 0,11 0 2 0,-11 0 3 16,0 0 6-16,8 0 3 0,-8 0 2 0,0 0 1 15,0 0 0-15,0 0 0 0,8 1 4 0,-8-1-2 16,0 0-2-16,0 0 1 0,0 0-3 0,0 0-2 16,0 0-2-16,0 0-2 0,0 0 1 0,0 0-8 15,9 1-1-15,-9-1 0 0,0 0 13 0,0 0-19 16,0 0 2-16,0 0-2 0,0 0 0 0,0 0-2 16,0 0 5-16,0 0-3 0,0 0 1 0,0 0-3 15,5 5 3-15,-5-5-2 0,0 0-3 0,0 0-1 16,1 7 7-16,-1-7-4 0,3 7 4 0,-3-7 2 15,1 7-6-15,-1-7 1 0,3 8 3 0,-3-8-4 16,2 8 0-16,-2-8 3 0,3 9 0 0,-3-9-1 16,4 9 2-16,-4-4 9 0,0-5-9 0,1 7 1 15,-1-7-3-15,0 0 3 0,4 8-1 0,-4-8-2 16,0 0 1-16,3 4 5 0,-3-4 0 0,0 0 8 16,0 0-5-16,0 0 12 0,0 0 14 0,0 0 11 0,0 0 10 15,0 0-3-15,0 0-10 0,0 0 3 16,0 0-3-16,8-18-3 0,-5 12-5 0,0-3-3 15,1-4-5-15,-1 2-1 0,2-4-3 0,1 0-4 16,-2-1 0-16,1 1 0 0,-1 4-5 0,0-2 5 0,0 3-1 16,1-1 4-16,-1 2-4 0,0-1-2 0,-1 0 1 15,0 4 15-15,0 0 5 0,-1-1 5 16,-2 7-1-16,4-7-4 0,-4 7-3 0,0 0-8 16,4-8-2-16,-4 8-8 0,0 0-1 0,0 0-5 15,1-7-4-15,-1 7-2 0,0 0-5 0,0 0-1 0,0 0 0 16,0 0 2-16,11 15 0 0,-5-7 1 0,-4 1-2 15,2 4 0-15,0 3-1 0,0 0 4 16,0 3 0-16,3-3-3 0,-3 2 1 0,0-1 0 16,1 0 1-16,1 0 3 0,-2 2-4 0,3-5 1 0,-4 0 0 15,0-2 1-15,1-2-2 0,0-1-1 0,-3 2 2 16,2-5 4-16,-1 1-6 0,1 0 3 0,-3-7-6 16,1 9 6-16,-1-9-2 0,1 6 3 0,-1-6 6 15,0 0 3-15,0 0-5 0,0 0-1 0,0 0-2 16,0 0 3-16,0 0-1 0,8-20 2 0,-4 9-3 15,-2 0-3-15,2-8 0 0,-1 4 0 0,-1-1 0 16,2-1 1-16,0 1-5 0,2 0 2 0,-5 5 0 16,3-1 1-16,-1 1-1 0,1 2 2 15,-2-3-1-15,0 6 4 0,0-1-3 0,-2 7 1 0,5-9 1 16,-5 9-3-16,4-7-4 0,-4 7 2 0,1-7-4 16,-1 7-1-16,0 0-1 0,0 0-2 0,8-3 3 15,-8 3 0-15,0 0 0 0,14 12 0 0,-6-3 2 16,-1 2-1-16,0-1 3 0,2 3-2 0,0 1-2 15,0 2 4-15,-3 2-1 0,3-2 11 0,0-1-9 16,-3 0 0-16,1-4 0 0,0 3 3 0,4-1 1 16,-5-2-3-16,-1-5 3 0,0 3 2 0,1-5-4 15,-3 2 2-15,1-3 0 0,-4-3 5 0,6 7-4 16,-6-7 3-16,4 6 4 0,-4-6-1 0,0 0 1 16,0 0-4-16,0 0-2 0,5-15-7 0,-5 15-2 15,3-17-1-15,-3 6-10 0,0-1 0 0,1-1-1 16,-2 3 1-16,2-2 3 0,-1 1 1 0,-1 2 2 15,2-1 0-15,-1 2 0 0,0 8 6 0,0-8-7 16,0 8 5-16,0-10-5 0,0 10-1 0,0 0-2 16,0 0-5-16,0 0-4 0,0-9 7 0,0 9-4 15,0 0 2-15,0 0 1 0,0 0 1 0,0 0 3 16,8 26-1-16,-8-17 6 0,5 1-2 0,-5 0-1 16,2 2 6-16,1-1-2 0,0 0-1 0,-1-1 2 15,1 1-10-15,1-2 1 0,-3-2-2 0,-1-7 1 16,1 11-3-16,0-6 3 0,-1-5 3 0,4 7 4 15,-4-7 0-15,3 6 5 0,-3-6 2 0,0 0 5 0,0 0-2 16,0 0-3-16,0 0-2 0,0 0-7 16,0 0 0-16,9-15 2 0,-9 15 0 0,2-13 1 15,1 8 0-15,-3 5 3 0,2-12 2 0,1 6 1 16,-2 1 2-16,-1 5 5 0,2-10-3 0,-2 10 6 16,2-6-7-16,-2 6-4 0,0 0 0 0,0 0 2 0,4-8-1 15,-4 8-3-15,6-3 5 0,-6 3-3 16,8 0-3-16,-8 0 3 0,12-3 3 0,-12 3-2 15,13 0-1-15,-2 3 1 0,0-3 1 0,3 2 1 16,-3-1-2-16,1 0 2 0,0-1-1 0,7 1 0 0,-2 0-1 16,2 0 0-16,0-1 2 0,3 0 0 15,-1 0 9-15,7 0-9 0,2 0-1 0,-1 0-1 16,1 2 0-16,0-4 2 0,-3 4 0 0,6-4-1 16,2 1 0-16,-4 1 1 0,3-1-2 0,1 2 6 0,1-1-4 15,-1 0 2-15,-1-1-1 0,0 1-3 0,0-2 2 16,1 2 6-16,-4 0-7 0,3 1 2 0,-1-1-1 15,1-2 0-15,-3 3-3 0,0-2 3 0,1 1-3 16,1 1 5-16,-3 0-2 0,-1-3 1 16,0 3 0-16,-8-1-1 0,8 1-4 0,-8-1 3 0,7 1-1 15,-6 0 0-15,4 0 3 0,-5 1-1 0,-3-1 2 16,3 2-3-16,-4-3 3 0,2 2-2 0,0-2 0 16,-2 2 0-16,1-1-1 0,-3 1 0 0,-4-2 1 15,3 2-1-15,-3-2 2 0,-1 1-1 0,1-1-2 16,-3 1 1-16,4 0 3 0,-12-1-1 0,13 2-4 15,-8-2 4-15,-5 0-2 0,10 2 1 0,-10-2 3 16,10 0-6-16,-10 0 5 0,0 0-5 16,8 2 6-16,-8-2-3 0,0 0 0 0,0 0 1 0,0 0 3 15,9 0 0-15,-9 0-3 0,0 0-1 0,0 0 3 16,0 0 1-16,0 0-3 0,0 0 2 0,0 0-4 16,0 0 2-16,0 0-1 0,0 0 4 0,0 0-3 15,0 0 2-15,0 0-2 0,0 0 1 0,0 0-2 16,0 0 4-16,0 0 7 0,10 0-12 0,-10 0 2 15,0 0 0-15,9-3-5 0,-9 3 2 0,0 0 0 16,8-3 1-16,-8 3 0 0,0 0-1 0,10 0 4 16,-10 0-4-16,0 0 0 0,9-2 2 0,-9 2-2 15,0 0 7-15,0 0-7 0,8 0 4 0,-8 0-4 16,0 0 2-16,0 0 2 0,0 0 0 0,0 0-1 16,0 0 0-16,0 0-2 0,7-1 4 0,-7 1 0 15,0 0-2-15,0 0 1 0,0 0 1 0,0 0-1 16,0 0 1-16,0 0 0 0,0 0-3 0,0 0 4 15,0 0-4-15,0 0 2 0,0 0 0 0,0 0-1 16,0 0 1-16,0 0-1 0,0 0 3 0,0 0 2 16,0 0 3-16,0 0 5 0,0 0 4 0,0 0-1 15,0 0-3-15,0 0 0 0,0 0-2 0,4-8 1 16,-4 8-4-16,0 0-4 0,0 0 2 0,3-9 2 16,-3 9-2-16,0 0 1 0,1-9 4 0,-1 9-2 15,2-7 2-15,-2 7-2 0,2-7-4 0,-2 7 0 16,2-9-3-16,-2 9 3 0,0-12-1 0,0 12-1 15,4-10 1-15,-4 4-1 0,0 6 0 0,0-13-5 16,2 8 4-16,-2 5 6 0,3-13 2 0,-1 5-2 0,0 2-1 16,0-1 0-16,0 0 1 0,-1 1 2 15,-1 6 2-15,5-15-1 0,-5 10-1 0,0 5 0 16,2-13-4-16,0 7 3 0,-2 6 0 0,2-12-4 16,0 7 0-16,-2 5-3 0,0-12-2 0,1 6 1 15,-1 6 2-15,4-9-1 0,-4 9-1 0,4-8 1 0,-4 8 0 16,0-9-1-16,0 9 1 0,2-10-5 15,-2 10 4-15,3-6 0 0,-3 6-1 0,2-7 1 16,-2 7-1-16,0 0 2 0,0-10 1 0,0 10-3 0,0 0-3 16,2-9 2-16,-2 9 1 0,2-7-2 15,-2 7 0-15,3-7 2 0,-3 7-3 0,4-9-1 16,-4 9 0-16,5-7 3 0,-5 7-2 0,2-8 4 16,-2 8-2-16,2-8-3 0,-2 8 3 0,4-10-1 0,-1 6-1 15,-3 4 1-15,2-13 2 0,0 7-3 0,2-1 0 16,-4 1 1-16,6 0 3 0,-4 1-4 0,0-2 2 15,0 0 3-15,-2 7-5 0,2-10 4 0,-2 10-2 16,3-9 0-16,-3 9-2 0,0-9 0 16,0 9 0-16,2-8-11 0,-2 8-22 0,0 0-27 0,0 0-31 15,-2-10-40-15,2 10-38 0,0 0-46 0,0 0-161 16,0 0-408-16,-14-10 180 0</inkml:trace>
  <inkml:trace contextRef="#ctx0" brushRef="#br0" timeOffset="51413.96">9749 6570 33 0,'0'0'54'16,"0"0"-5"-16,0 0-2 0,0 0-8 0,0 0 0 16,0 0 3-16,0 0-8 0,0 0-5 0,0 0 0 15,0 0-7-15,0 0 3 0,0 0-6 16,0 0 0-16,0 0-2 0,0 0-2 0,0 0 2 0,0 0 1 15,0 0 0-15,0 0-2 0,0 0 3 0,0 0-2 16,0 0-5-16,0 0 1 0,2-7 3 0,-2 7 3 16,0 0 0-16,0 0 6 0,0 0 5 0,0 0-7 15,0 0 2-15,2-8 4 0,-2 8-3 0,0 0 1 16,0 0 0-16,0 0-1 0,0 0 0 0,0 0 2 16,1-8 2-16,-1 8 3 0,0 0-3 0,0 0 7 15,0 0-9-15,0 0 4 0,0 0-4 0,0 0-4 16,0 0 7-16,3-6-6 0,-3 6-5 0,0 0 4 15,0 0-4-15,0 0-2 0,0 0-4 0,0 0 4 16,0 0-8-16,0 0 4 0,0 0-11 0,0 0 2 16,0 0-1-16,0 0 2 0,0 0-10 0,0 0 7 15,0 0 0-15,0 0 3 0,0 0-8 0,0 0-3 16,0 0 3-16,0 0-1 0,6 19 1 0,-4-12-1 16,0 0 3-16,1 2 2 0,-2 1-1 0,2 3 4 15,-2 0 10-15,0 3-16 0,2 3 2 0,-2 5-2 16,-2 0 2-16,1 2-2 0,-3 0 1 0,2 2 9 15,-2 4-1-15,2-4-5 0,-3 0-3 0,0-1 6 16,3 0-6-16,-4 0-4 0,2 0 10 0,1-2-6 16,-2 0 2-16,2-7-4 0,-1 3-1 0,2-1 10 15,-2-2-3-15,1-2-3 0,-1 1-1 0,2-2 0 16,-1-1-2-16,1-3 5 0,0-3-2 0,0 1 0 16,1-1-4-16,0-8 6 0,0 9-6 0,0-9 3 15,0 10 2-15,0-10 4 0,0 0-3 0,0 7 12 16,0-7-13-16,0 0 4 0,0 0 5 0,0 0 5 15,-2 9 0-15,2-9 2 0,0 0 5 0,0 0 6 16,0 0-3-16,0 0 4 0,0 0 5 0,0 0-3 16,0 0 1-16,0 0-1 0,0 0-1 0,0 0 0 15,0 0-3-15,0 0 0 0,0 0 0 0,0 0-1 16,0 0-5-16,0 0 3 0,0 0-3 0,0 0-2 16,0 0-1-16,0 0 4 0,0 0 4 0,0 0-8 15,0 0 1-15,0 0-2 0,0 0-2 0,-1 8 1 16,1-8-4-16,0 0 1 0,0 0 3 0,0 0-7 15,0 0 0-15,0 0-3 0,0 0 2 0,0 0 0 16,0 0-6-16,0 0-1 0,0 0-3 0,0 0 0 16,0 0-4-16,0 0 3 0,0 0-1 0,0 0 0 15,14 1 2-15,-14-1 0 0,13 0 1 0,-4 3-1 16,-1-2-2-16,4-1 1 0,1 3 0 0,-3-3 7 16,2 1-7-16,-2 1 2 0,0 1 0 0,4-2-8 15,-3 3 2-15,1-2 0 0,-1 1-2 0,-2 1 1 16,2-2-8-16,-3 0 3 0,-2 0-2 0,-1 0-10 15,-5-2-6-15,10 5 3 0,-7-1 6 0,-3-4-4 0,4 8 3 16,-4-8 2-16,-2 7 3 0,2-7 7 16,-8 11-6-16,1-7 3 0,0 3-1 0,-6 3 8 15,-3 0-3-15,2-3 1 0,-1 3 0 0,0-1 3 16,-2 0 1-16,-2 0 8 0,4 1-2 0,-2-1-6 0,2-1 3 16,4-2-6-16,-4 4 3 0,5-3 2 0,-2-1 0 15,3 0-1-15,2 1-4 0,0-3 5 16,1 1-3-16,2 1 5 0,4-6-4 0,-4 10 7 15,3-6-5-15,1-4 5 0,0 0-6 0,6 14 3 16,-2-8-3-16,4-1 4 0,1 0 0 0,1 0 8 0,0-1-10 16,0 2 4-16,2-3-4 0,2 1 0 0,-4-1-1 15,4 1 2-15,-3 1 1 0,-1-2-2 16,1 1-2-16,0-2 0 0,-5 2 3 0,-6-4 5 16,13 3-12-16,-13-3-4 0,7 4 4 0,-7-4 1 15,8 5-4-15,-8-5 6 0,0 0-4 0,-4 17 0 0,4-17 3 16,-9 15 2-16,3-8 2 0,-2 3 3 0,-1-3-2 15,0 3 5-15,-1-2-6 0,0-1 2 16,0 1-1-16,-4 2 5 0,5-1 0 0,1-1 1 16,0 0-4-16,1-4-5 0,1 1 7 0,0 2-2 0,1-1-4 15,5-6 6-15,-6 8-3 0,3-3-1 0,3-5 1 16,1 12 0-16,-1-12-1 0,7 10 2 0,-4-3-2 16,5-1 5-16,1 0-2 0,3-2 2 15,-2 3-2-15,0-2 1 0,3 0-5 0,-3 0 1 16,3-2-2-16,-3 0 4 0,0 2 0 0,1-2 1 0,0 1-1 15,-2-2-4-15,-5 1 0 0,1 1 2 0,-5-4-7 16,9 3 1-16,-9-3 5 0,5 2-5 0,-5-2 8 16,0 0 6-16,6 4-18 0,-6-4 9 15,0 0-7-15,0 0 7 0,0 0 1 0,0 0 4 0,0 0 0 16,0 0 6-16,0 0 2 0,0 0-1 0,0 0-3 16,0 0 5-16,-14 6-6 0,14-6 3 0,0 0 0 15,0 0 1-15,0 0 0 0,0 0 3 0,0 0-2 16,0 0 2-16,0 0-8 0,-7 5 0 0,7-5-3 15,0 0 0-15,0 0-2 0,0 0-1 0,0 0-1 16,-1 8-1-16,1-8 0 0,0 11 3 0,-2-3 3 16,1 3-2-16,0 1 0 0,-1 5-2 0,1 0 1 15,0 2 1-15,1 5 0 0,-3 0 2 0,1 0-5 16,0 3 2-16,1 0-2 0,-2 1 2 0,2 1 3 16,-1-4-6-16,0 3 6 0,0-1-1 0,4-1-2 15,-4 2 2-15,4-3-3 0,-5-6 2 0,0 9 1 16,2-3-3-16,1-4 3 0,-1-4 0 0,1 1 0 15,-2-1 0-15,2-5-2 0,0 2-1 0,0-4 1 16,2 0 2-16,-2-10 0 0,0 11-2 0,0-11 2 16,0 11 4-16,0-11-3 0,0 0 6 0,1 9-6 15,-1-9 3-15,0 0-4 0,0 0-19 0,0 0-16 16,0 0-14-16,0 0-17 0,0 0-30 0,0 0-39 16,0 0-44-16,0 0-91 0,0 0-287 0,0 0 127 15</inkml:trace>
  <inkml:trace contextRef="#ctx0" brushRef="#br0" timeOffset="54757.94">12745 6638 6 0,'0'0'70'0,"0"0"-9"15,0 0 6-15,0 0-8 0,0 0 4 0,0 0-9 16,0 0-7-16,0 0 0 0,0 0-3 0,0 0-5 16,0 0-1-16,0 0 6 0,0 0-7 0,0 0-7 15,0 0-1-15,0 0 1 0,0 0-1 0,0 0-5 16,0 0-4-16,0 0-3 0,0 0 1 0,0 0-2 16,0 0-5-16,0 0 1 0,0 0-2 0,0 0-6 15,0 0-1-15,0 0 0 0,0 0-4 0,0 0 1 16,0 0 1-16,0 0 1 0,6 5 4 0,-6-5-6 15,0 11 1-15,0-11 1 0,0 13 4 0,-2-1-6 16,0 5 11-16,0-2 3 0,-1 2-13 0,1 3 9 16,0 5-4-16,-5 1 1 0,5 2 1 0,0-4 5 15,1 6-8-15,-3-2 4 0,4-2-6 0,-4 0 5 16,4 1-3-16,0-9-1 0,-5 1 6 0,3 0 4 16,0-3-4-16,2 2-9 0,-2 0 2 0,0-3 2 15,0-3 3-15,2-1 0 0,-1 0-3 0,0 0-6 16,-1-2-1-16,2-1 13 0,0 1-5 0,0-9-7 0,0 11 8 15,0-11-1-15,-4 10-3 0,4-5 5 0,0-5-16 16,0 0 9-16,0 9 0 0,0-9-1 16,0 0 3-16,0 0-3 0,0 0-3 0,0 8 7 15,0-8-3-15,0 0 4 0,0 0-1 0,0 0 2 0,0 0 3 16,0 0-14-16,0 0 7 0,0 0-9 0,0 0 8 16,0 0-1-16,0 0 6 0,0 0 8 0,0 0 2 15,-4 7 10-15,4-7-4 0,0 0 8 16,0 0 5-16,0 0 1 0,0 0 0 0,0 0 3 0,0 0 7 15,0 0-6-15,0 0 5 0,0 0 0 0,0 0-2 16,0 0-4-16,0 0 0 0,0 0 1 0,0 0-9 16,0 0 6-16,0 0-3 0,0 0-1 0,0 0 1 15,0 0-3-15,0 0-3 0,0 0 0 0,0 0-4 16,0 0-8-16,0 0 4 0,0 0-4 0,0 0 1 16,0 0-4-16,0 0-1 0,0 0-3 0,0 0-4 15,0 0-1-15,0 0 1 0,0 0-5 0,0 0-3 16,0 0 1-16,0 0 1 0,8 4-4 0,-8-4 5 15,0 0-2-15,10 3 5 0,-10-3-1 0,9 4-5 16,-3-1 6-16,-1-2-2 0,-5-1-1 0,13 7-1 16,-6-5 2-16,-1 0 1 0,-1 1-2 0,-5-3-2 15,14 4 3-15,-10-1-1 0,-4-3-6 0,9 5 8 16,-9-5-6-16,7 4 0 0,-7-4 0 0,7 3-3 16,-7-3-1-16,0 0 0 0,4 6 2 0,-4-6 3 15,0 0-1-15,0 0 2 0,-14 11-3 0,6-6 3 16,-1 1-1-16,-3-1 0 0,-1 2 0 0,-3 0 3 15,-3-1 3-15,0 2-4 0,2-2 6 0,0-1-8 16,-3 1 3-16,3 1 2 0,2-1-4 0,-2 0-2 16,5-1 5-16,1-1 2 0,2 0-6 0,1-2 3 15,0 1-1-15,4-1 7 0,4-2-10 0,-8 7 3 16,8-7 0-16,-3 6-3 0,3-6 2 0,0 0-2 16,9 12 9-16,-3-7-1 0,4 0-6 0,5 1 8 15,4-2 1-15,-2 1-4 0,3-3 0 0,1 3-2 16,8-2-1-16,-13 1 4 0,6-4-4 0,-4 4 8 0,2-2-4 15,-7-1-5-15,1 1 3 0,-1 0-5 16,-5-1-3-16,-2-1 2 0,-6 0 0 0,13 3-3 16,-8-2-6-16,-5-1 2 0,7 2 0 0,-7-2 5 15,0 0 0-15,0 0 4 0,0 0 4 0,-12 14-5 0,0-8 1 16,0 0-6-16,-4 2 4 0,0-3 7 0,-1 2-1 16,1 1 5-16,0-3-1 0,-2 2 0 15,5-2-6-15,-1 2-1 0,3-3 0 0,-2 0 5 0,3 1-7 16,4 1 7-16,-1-4-4 0,3 2 2 0,-1-1-5 15,5-3 0-15,-7 8-1 0,7-8 1 0,-2 8 4 16,2-8 2-16,7 8-5 0,2-3 3 0,-2 3 0 16,3-2 2-16,2 1 1 0,-1-4 9 0,5 5-11 15,-1 0-2-15,-3-3 1 0,6 1-4 0,-2 1 6 16,-5-4-3-16,0 0 3 0,-2 2-1 0,-2-2-9 16,-1 1-5-16,-1-1-7 0,1 1-4 0,-6-4-1 15,6 4 4-15,-6-4 8 0,4 8-3 0,-4-8 5 16,-2 13 0-16,-3-6 5 0,2 2 0 0,-7 0-2 15,3 1-2-15,-3-2 4 0,-3 5-3 0,2-3 2 16,-3 1 1-16,4-4-1 0,-1 1 1 0,1 0 7 16,1-2 0-16,0-1-11 0,4 2 7 0,-1-2-4 15,-1-3 8-15,7-2-3 0,-6 7-2 0,6-7-1 16,-5 3 3-16,5-3-1 0,0 0-2 0,0 0 4 16,0 0-6-16,0 0 7 0,0 0-1 0,11 10-2 15,-11-10 3-15,11-2-1 0,-11 2 2 0,16-1 1 16,-11-2 3-16,-5 3-5 0,12-1 5 0,-12 1-7 15,10-2 4-15,-10 2 3 0,0 0 1 0,9-1-3 16,-9 1-3-16,0 0-1 0,0 0 2 0,0 0 2 16,0 0-4-16,0 0 4 0,9-1-9 0,-9 1-3 15,0 0-1-15,0 0 5 0,0 0-1 0,2 8 0 16,-2-8 2-16,0 0 0 0,-2 13 1 0,2-6-3 16,0 2 0-16,-2 1-1 0,2 2 5 0,2 0 6 15,-2 6-7-15,0-2 6 0,-2 2-3 0,4-2 0 16,0 4-4-16,1 0 5 0,-3-1-1 0,0 1 1 15,0-1-8-15,0 6 6 0,0-5 1 0,2 3 2 16,0 3-2-16,-2-6 1 0,-2-1-4 0,2 5 3 16,0 3-4-16,0-1 0 0,-2 0 1 0,-3 3 4 0,5-4-2 15,-2 2-3-15,-1 3 6 0,-1-2 1 0,4 0-3 16,-4 1 1-16,0-3 6 0,-1 1-4 0,5-1-3 16,-7 3 2-16,4-1-5 0,-3-3 1 15,2 0-2-15,-3-1 4 0,3-5 0 0,1 0 1 16,-4-1-3-16,2 1 1 0,1 0 4 0,0-3-7 0,1-1 3 15,-1 0 1-15,2-4-5 0,0-1 1 0,-3 0 5 16,2-1 1-16,1-1-4 0,-2 1 7 0,0-2-9 16,3-2 7-16,1-5-3 0,-2 11 2 0,2-11-1 15,-2 6 0-15,2-6-2 0,-4 6 11 0,4-6 0 16,0 0-2-16,0 0 2 0,0 0 6 0,0 0-2 16,-4 6-2-16,4-6 7 0,0 0 1 0,0 0-6 15,0 0 5-15,0 0-4 0,0 0 2 0,0 0-5 16,0 0 3-16,0 0 0 0,0 0-4 0,0 0-6 15,0 0-9-15,0 0 3 0,0 0-6 0,0 0-9 16,0 0-4-16,0 0-7 0,0 0-2 0,0 0-20 16,0 0-9-16,0 0-24 0,-3-28-12 0,3 28-25 15,0-6-25-15,0 6-105 0,0 0-267 0,-3-13 118 16</inkml:trace>
  <inkml:trace contextRef="#ctx0" brushRef="#br0" timeOffset="60235.13">3718 8855 47 0,'0'0'69'0,"0"0"-6"15,0 0 3-15,0 0-2 0,0 0 15 0,0 0-6 16,0 0-3-16,0 0 1 0,0 0-4 0,0 0 7 16,0 0-7-16,0 0-2 0,0 0-5 0,0 0-7 15,2-8 2-15,-2 8-6 0,0 0-8 0,0 0-3 16,0 0-2-16,0 0-4 0,0 0-4 0,0 0 0 16,0 0-7-16,0 0-3 0,0 0 0 0,0 0-1 15,0 0-3-15,0 0 1 0,0 0 0 0,0 0-4 16,0 0-3-16,0 0-3 0,9 0-1 0,-9 0 1 15,10-1 0-15,-1 0 0 0,2-3 3 0,0 2 0 16,8 0-2-16,1 0 1 0,1-2 0 0,7 2-3 16,3-2 0-16,3-1 5 0,2 2-15 0,1-1 14 15,13 0-1-15,1-2-1 0,-14 3-4 0,15-4 0 16,-1 4 4-16,-1-3-6 0,3 4 4 0,-1 1-6 16,-1-4 8-16,3 5-3 0,-14-2-1 0,12 2 2 15,-14 0-5-15,16-3-3 0,-17 3 0 0,-1 0 4 16,3 0-2-16,0 0 1 0,-1 0 5 0,-2 0-4 15,0 0-1-15,-2 0 1 0,-2 0 1 0,0 0 4 16,-5 0-7-16,-8 0 5 0,4 0 9 0,-3 0-11 16,-3 0-1-16,-2 0 3 0,-3-3-1 0,-1 3 1 15,-1 0-4-15,-10 0 4 0,13 0-1 0,-7 0 7 16,-6 0 10-16,0 0 12 0,15-1 8 0,-15 1 5 16,6 1 7-16,-6-1 3 0,0 0 0 0,0 0 4 15,0 0-1-15,0 0-3 0,0 0-2 0,0 0-3 16,12-3-3-16,-12 3-7 0,0 0-5 0,0 0-4 15,0 0-4-15,0 0-1 0,0 0-2 0,0 0-6 0,0 0 2 16,0 0-6-16,0 0-2 0,0 0-3 16,0 0-1-16,0 0-4 0,0 0-3 0,0 0 3 15,10 3 0-15,-10-3-3 0,0 0-1 0,5 5 0 16,-5-5-2-16,5 4 4 0,-5-4-5 0,4 5 2 0,0 1 1 16,-4-6-2-16,6 8-2 0,-1-4 5 0,-1 1-1 15,-1 0-2-15,-3-5 1 0,6 8-1 16,-2-4 2-16,-1 0 2 0,-3-4-1 0,3 7-3 15,-3-7 3-15,7 6 0 0,-7-6 0 0,3 3 1 16,-3-3-2-16,0 0 1 0,4 6 2 0,-4-6 1 0,0 0 1 16,0 0 1-16,0 0 4 0,0 0-2 0,0 0 1 15,0 0 1-15,0 0-3 0,0 0-3 16,0 0 1-16,11-17 1 0,-6 8-2 0,-1-3-3 16,2 3 5-16,-2-4-4 0,2-2-1 0,1-1 2 0,-1 1 3 15,2 1-5-15,-3 2 6 0,2-1-7 0,0 2 0 16,-2 1 0-16,4-1 2 0,-4 1-1 0,1 0-5 15,1 1 2-15,0 0-1 0,1 1 2 0,0 3-1 16,-3-1-4-16,5 2 3 0,-6 0 1 0,2 1-3 16,1 0 0-16,-7 3-1 0,11-4 5 0,-11 4-6 15,12 0-1-15,-6 4 4 0,1-1 1 0,-1 0-2 16,0 2-1-16,3 4 1 0,-2-1 1 0,2 6 9 16,-2-4-6-16,2 6 0 0,-2 1-3 0,4-2 5 15,-5 1-2-15,2 1-2 0,-1 0 11 0,1 0-8 16,0-2-1-16,-3 2 1 0,0-6 2 0,1 1-1 15,-1-5 2-15,0 1-2 0,-2 1 2 0,0-4 1 16,-2 2 0-16,3-2 0 0,-4-5 2 0,3 6 1 16,-3-6 2-16,2 5 5 0,-2-5 15 15,0 0 2-15,0 0-5 0,0 0-5 0,0 0 1 0,5-20-4 16,-5 8 0-16,3 1-2 0,-3-6-5 0,1 0 0 16,3-1-1-16,-3-6-2 0,3 5 2 0,0 2-2 15,-3-2 0-15,3 1-2 0,0 1-3 0,0 2 2 16,-2 4 1-16,2-3 2 0,0 3-4 0,-2 3 2 15,2-1-3-15,-1 3 2 0,-2 1-4 0,-1 5 0 16,4-12-3-16,-4 12 6 0,3-6-10 0,-3 6 2 16,5-1-3-16,-5 1 0 0,0 0-1 0,0 0-1 15,0 0 1-15,20 6 0 0,-15 0 0 0,4 1 4 16,-2 0-1-16,2 6-1 0,0 1 2 0,-2 3 0 16,2-2 6-16,-1 2-2 0,-3 1-1 0,3-1 0 15,-2 1 0-15,0-2 0 0,1 0 1 0,-1-2 8 16,-1-4-8-16,4 0 0 0,-6-3 3 0,1-1-4 15,-3-1 4-15,3 1-1 0,-4-6-1 0,2 8 2 16,-2-8 6-16,5 5 1 0,-5-5 2 0,4 3-1 16,-4-3-3-16,0 0 4 0,0 0-2 0,9-18-8 15,-8 8-5-15,1-3 3 0,0-3-4 0,-2 4 8 16,3 0-5-16,-2 0 4 0,2-1-3 0,-2 4 0 16,2-3-1-16,-2 6 0 0,1-2 2 0,-2 8 1 15,3-9-1-15,-3 9-4 0,0-9 0 0,0 9 0 16,4-6-3-16,-4 6-2 0,0 0 2 0,0 0-1 15,9 0 0-15,-9 0 2 0,0 0 0 0,11 16-3 16,-7-8 4-16,2 2 0 0,-1 0 3 0,1 1-1 16,-3 0 2-16,4-1-1 0,-3 2-2 0,2 0 5 15,-2 1 0-15,4 1-3 0,-5-3 2 0,3-2-8 16,-3 0-1-16,1-2-1 0,0-1-2 0,-3-1-1 16,-1-5 1-16,3 10 3 0,-3-10 2 0,5 6 2 15,-5-6 0-15,0 0 6 0,0 0 2 0,0 0-4 0,0 0-11 16,0 0 1-16,0 0 6 0,0 0-8 15,0 0 5-15,0 0 3 0,0 0 4 0,-1-25 0 16,1 25-2-16,0 0 0 0,-3-13-3 0,3 13 7 16,0-8-2-16,0 8-4 0,-3-7 5 0,3 7 3 15,0 0-4-15,-1-9-1 0,1 9 1 0,0 0 1 16,0 0-2-16,-2-7-1 0,2 7 1 0,0 0 0 16,0 0 1-16,0 0-4 0,0 0 2 0,0 0 1 15,0 0 0-15,0 0-3 0,0 0 2 0,0 0-1 0,-3-8 2 16,3 8 2-16,0 0-3 0,0 0 3 0,0 0-1 15,0 0-1-15,0 0-2 0,0 0 3 16,0 0-2-16,0 0-2 0,0 0 1 0,0 0 3 16,0 0 3-16,0 0-2 0,0 0 4 0,0 0-4 15,0 0-1-15,0 0 0 0,0 0-1 0,0 0 3 0,0 0 1 16,0 0-4-16,0 0 4 0,0 0-3 0,0 0 0 16,0 0 0-16,0 0-4 0,0 0-1 15,0 0 3-15,0 0-2 0,0 0 3 0,0 0-3 0,0 0 0 16,0 0 0-16,0 0 2 0,0 0-1 0,0 0-2 15,0 0 5-15,0 0 2 0,0 0-3 0,0 0 2 16,0 0-1-16,0 0-1 0,0 0 0 0,22 6-1 16,-22-6 5-16,0 0-3 0,13 4 0 15,-13-4 4-15,7 1-4 0,-7-1 2 0,9 1 2 16,-9-1-4-16,13 2-1 0,-5-2 3 0,-1 0-1 0,-7 0 1 16,13 0-3-16,-4 0 4 0,-1 0 1 0,2-2-3 15,0 4-1-15,2-2-1 0,-2 0 1 0,3 0 4 16,0 0-4-16,1 0 3 0,-3 0-2 0,4 1 0 15,-2 1 0-15,1-2 7 0,4 0-7 0,3 3 0 16,-5-3 1-16,3 1-2 0,1-1 1 0,1 2-1 16,-2-1 0-16,-1-1 2 0,4 1 0 0,0-1-4 15,-2 2 4-15,1-2-3 0,9 2 5 0,-2-2-1 16,-5 2-2-16,6 0 0 0,-4-1-2 0,3-1 2 16,-1 0 0-16,1 2 1 0,-1-2 0 0,1 0-2 15,-6 1-1-15,6 0 3 0,-1 0 0 0,1 1-1 16,-1-1-1-16,-4 0 1 0,5 0 0 0,0 1-1 15,-6-2 1-15,3 2 4 0,5-1-1 0,-10 2-3 16,3-3 2-16,4 1-4 0,-6 2 2 0,7-3-4 16,-7 1 4-16,1 1 0 0,0 0-2 0,0 0 2 15,4-2 2-15,-4 2 1 0,-1-1-3 0,7 3-3 16,-8-4 0-16,-1 1 3 0,11 1-2 0,-10-1 2 16,0 0 2-16,9-1-1 0,-10 3-1 0,3-3 3 15,-2 0-1-15,-1 1-2 0,3-1-2 0,-2 0 2 16,0 3 1-16,0-3 9 0,-2 0-13 0,1 2 4 15,1-2 0-15,0 1-1 0,0 1-1 0,0-2 0 16,-1 0 1-16,1 0-2 0,0 2 0 0,0-4 3 16,-1 2-4-16,1 0 3 0,-2 0 0 0,2 0 2 15,-2 0-4-15,2 0 2 0,0 0 2 0,-2 0-1 16,2 2-1-16,-2 0 1 0,4-2-3 0,-3-4 2 16,-1 6-1-16,2-2-1 0,0-2 2 0,-1 2 5 15,1 0-11-15,1-2 8 0,-2 1-2 0,0 4 3 16,-1-3-3-16,4 0 3 0,-1-2-6 0,1 4 3 15,-1-4 0-15,-1 2 4 0,8-1-3 0,-9 1 7 16,2 0-10-16,-1-2 1 0,-1 2 2 0,10 0-2 16,-9 2-1-16,3-4 0 0,5 2 4 0,-2 0-3 15,-6 0 0-15,2 0 1 0,1 0 0 0,2 0-1 16,4 2 2-16,-8-1 3 0,7-1-6 0,-7-1-2 16,1 2 3-16,-1-1 1 0,6 2 0 0,0-2 2 15,-7 0 1-15,3 0 0 0,7 0-4 0,-3 2 2 16,-7 0 0-16,-1-2-2 0,2 1 1 0,-1-1 0 15,1 0 6-15,1 1-3 0,5-1 2 0,0 2-4 0,-6-2 3 16,7 1-1-16,-8-1 0 0,8 1 3 0,-6-1-3 16,5-1 0-16,0 1-1 0,-7 1-1 15,2 0 2-15,-3-1-4 0,9 0-1 0,-1 0 4 16,1 1-1-16,-6-1-1 0,-2 0 1 0,3 0 0 16,5 0 2-16,1 0-2 0,-1 0 4 0,-5 0-2 0,-3 2-1 15,8-2-4-15,-6 0 2 0,1 0 0 0,6-2-1 16,-2 4 1-16,1-2-2 0,-6 0 2 15,-2 0 2-15,10-2-1 0,-10 2-2 0,1 2 4 16,2-2-2-16,0 1 1 0,4-2 2 0,1 3-6 0,-5-3 2 16,4 4 1-16,1-5-4 0,-9 2 3 0,3 2 2 15,-1-2 0-15,7 1 1 0,-5-1-5 0,-3 0 4 16,0 0 3-16,9 0-5 0,-8 0 2 16,6 1-2-16,-6-2-2 0,1 2 2 0,5 0 0 0,-6-1 1 15,1 1-1-15,0-2 0 0,6 2 1 0,-7-1-1 16,0-2-2-16,1 2 0 0,-1-1-1 0,0 1 4 15,0 1 0-15,1-1-2 0,-1-1 3 0,1 1-3 16,0 0 0-16,5 1 2 0,-8-1 0 16,9 0-2-16,-7 1 3 0,0 0-3 0,1-1 2 0,-1 2 1 15,-1-2-1-15,1 0-3 0,1 0 4 0,-4 0-3 16,2 0 2-16,1 2 0 0,-2-2-2 0,2 1 1 16,-1 0 2-16,-2 0-4 0,2 0 6 0,1-1-5 15,-2 0 1-15,0 1 0 0,0-1 3 0,2 0-2 16,-1 2-2-16,-1-2 2 0,2 3-2 0,-1-3-1 15,-2 0 2-15,1 1 1 0,1-1-2 0,-3 1 1 16,2 1 4-16,2-2 0 0,-2 0-4 0,-1 0 2 16,2 1-2-16,-2-2 0 0,-1 1-2 0,2 3 2 15,-1-3 1-15,0 2-2 0,-4-2 3 0,5 0-1 16,0 0 1-16,-3 0-2 0,2 1 0 0,0-1-1 16,-5 0 2-16,7-1-3 0,-4 2 1 0,0-1 0 15,2 0-1-15,-5 0 5 0,4 0-4 0,-2 1 4 16,2-1-2-16,-3 0-3 0,0 1 1 0,0 1 1 15,-2-2 0-15,1 1 2 0,2-1-3 0,-2 1 0 16,1-2 1-16,-4 1 2 0,4 0 2 0,-2 1-4 16,-2 0 0-16,2-1 0 0,1 0 0 0,-2 0-2 15,0 0 1-15,-1 0-1 0,2 0 3 0,-1 0-3 16,-1 0 2-16,2 0-2 0,-4 2 1 0,3-2-1 16,1 0 4-16,-3 0-1 0,2 0-1 0,1 0 0 15,-3 1 2-15,1 0 1 0,0-1-3 0,-1-1-2 16,4 1 3-16,-4 1-4 0,-2-1 2 0,-7 0 4 15,18 2-4-15,-7-2 0 0,-4 0 0 0,3 1 1 16,2-1 2-16,-1-1-1 0,-4 2 4 0,3 1-8 16,0-4 1-16,-1 4 2 0,3-1-3 0,-1-1 1 15,-4 1 2-15,-7-1-3 0,20 1 4 0,-11 0-3 16,1-1 4-16,-10 0-1 0,16-1 0 0,-9 2 1 16,3-1-2-16,-10 0 2 0,13 2-3 0,-5-2 0 15,-8 0 0-15,0 0-1 0,21 0 3 0,-21 0 1 16,11 1 0-16,-11-1 0 0,12 0-3 0,-12 0 1 15,13 0 0-15,-13 0 1 0,14 0-4 0,-14 0 4 16,13 0-1-16,-13 0-2 0,0 0 1 0,13 0 2 16,-13 0 1-16,12 0-3 0,-12 0 1 0,0 0-1 15,17-3 3-15,-17 3-1 0,10 2 2 0,-10-2-1 16,0 0-2-16,13-2-1 0,-13 2-1 0,0 0 2 16,13 0-4-16,-13 0 4 0,0 0-1 0,14 0-2 0,-14 0 3 15,0 0-2-15,0 0 3 0,13 2-4 16,-13-2 2-16,0 0 2 0,0 0-4 0,0 0 0 15,0 0 4-15,0 0-3 0,14-2-1 0,-14 2 3 16,0 0 3-16,0 0-3 0,0 0 1 0,11-1-2 16,-11 1 1-16,0 0 0 0,0 0 0 0,0 0 1 15,0 0 1-15,12 1-1 0,-12-1-3 0,0 0 0 16,0 0 2-16,0 0-1 0,0 0-1 0,13-1 2 16,-13 1-2-16,0 0 0 0,0 0 3 0,0 0-2 15,0 0 0-15,0 0 0 0,0 0-2 0,0 0 7 0,0 0-3 16,0 0-4-16,0 0 1 0,0 0-8 0,0 0-11 15,0 0-14-15,0 0-14 0,0 0-13 0,0 0-23 16,0 0-27-16,11-1-25 0,-11 1-24 16,0 0-126-16,0 0-308 0,0 0 136 0</inkml:trace>
  <inkml:trace contextRef="#ctx0" brushRef="#br0" timeOffset="62171.58">9877 8428 54 0,'0'0'54'16,"0"0"-4"-16,0 0-10 0,0 0 1 0,0 0-12 15,0 0 3-15,0 0-3 0,0 0-9 0,0 0-7 0,0 0-2 16,0 0-7-16,0 0-1 0,0 0 1 16,0 0-3-16,0 0-4 0,0 0 6 0,0 0-2 15,0 0-3-15,0 0 6 0,0 0-7 0,0 0 3 0,0 0 0 16,0 0-4-16,0 0 2 0,-9-4-2 0,9 4 3 15,0 0-1-15,0 0-12 0,0 0-1 0,-5-5 0 16,5 5-3-16,0 0-3 0,0 0 2 0,0 0 1 16,0 0 2-16,-8-2 0 0,8 2 4 0,0 0-2 15,0 0 8-15,0 0-7 0,0 0 9 0,0 0-5 16,0 0 5-16,0 0 4 0,0 0 2 0,0 0 6 16,0 0 2-16,0 0 1 0,0 0 8 0,0 0 2 15,0 0 3-15,0 0-2 0,0 0-3 0,0 0-1 16,0 0 3-16,0 0 3 0,0 0-2 0,0 0-4 15,0 0 2-15,0 0-1 0,0 0-3 0,0 0-2 16,0 0 2-16,0 0 0 0,0 0 1 0,0 0-5 16,0 0 10-16,0 0-8 0,0 0-8 0,0 0 7 15,0 0-6-15,0 0-1 0,0 0 3 0,0 0-1 16,0 0-2-16,0 0 3 0,0 0-9 0,0 0 1 16,0 0-2-16,0 0 2 0,0 0-2 0,0 0 2 15,0 0-1-15,0 0 0 0,0 0-3 0,0 0 8 16,0 0-6-16,0 0 4 0,0 0-3 0,0 0 3 15,0 0 2-15,0 0-6 0,-3 15 1 0,3-15 5 16,0 0-5-16,1 13 8 0,-1-13-12 0,1 9 7 0,-1-9-7 16,1 11 1-16,-1-5 3 0,0-6 1 15,2 13 1-15,-2-7 1 0,1 1 1 0,-1-7 2 16,0 13-5-16,1-5-1 0,1-1 0 0,-2-7 5 0,-2 12-7 16,2-12 7-16,0 12-2 0,0-6-2 0,0-6-7 15,2 13 10-15,-2-7 12 0,0-6-1 0,-2 16-3 16,2-9 3-16,0 0-5 0,-1 0 2 15,1-7-5-15,0 14 3 0,-1-8-2 0,1-6 2 0,0 11-2 16,0-11 0-16,0 13-2 0,0-7-4 0,0-6 4 16,-2 12 2-16,2-12-2 0,0 8-3 15,0-8-4-15,-1 9 4 0,1-9 1 0,0 11 5 16,0-11-7-16,0 12 4 0,0-12 3 0,-2 8-6 0,2-8 4 16,0 11-4-16,0-11 2 0,-2 10 4 0,2-10-5 15,0 9-1-15,0-9 0 0,-1 8 3 0,1-8 1 16,-1 9-5-16,1-9 1 0,-2 6 0 0,2-6-1 15,0 0-3-15,-1 8 6 0,1-8 0 0,0 0 1 16,-2 11-6-16,2-11 11 0,0 7-14 0,0-7 1 16,-2 9 12-16,2-9-13 0,0 0 2 0,-2 10 3 15,2-10-5-15,0 0 6 0,-1 10 0 0,1-10-2 16,0 0-2-16,0 8 0 0,0-8 4 0,0 0-6 16,0 0 7-16,0 0-6 0,-2 8 5 0,2-8-1 15,0 0-4-15,0 0 1 0,0 0 4 0,0 0-3 16,0 9-2-16,0-9-2 0,0 0 12 0,0 0-6 15,0 0 1-15,0 0 4 0,-1 9-10 0,1-9-6 16,0 0 13-16,0 0-7 0,-1 6 6 0,1-6-7 16,0 0 10-16,0 0-3 0,2 9-3 0,-2-9 0 15,0 0 3-15,0 0-6 0,0 8-2 0,0-8 3 0,0 0 3 16,0 0-1-16,2 7-1 0,-2-7 8 16,0 0-10-16,0 0 9 0,0 0-5 0,0 0-3 15,0 0 5-15,0 10-7 0,0-10 7 0,0 0-10 16,0 0 13-16,0 0-7 0,0 0-3 0,0 0 3 0,0 7 9 15,0-7-10-15,0 0-1 0,0 0 8 0,0 0-3 16,0 0-3-16,0 0 2 0,0 0-2 16,0 0 6-16,0 0-5 0,-2 10-2 0,2-10 4 0,0 0-3 15,0 0 9-15,0 0-10 0,0 0-1 0,0 0 3 16,0 0-3-16,0 0 0 0,0 0-1 0,0 0 3 16,0 0 5-16,0 0 1 0,0 0-16 15,0 0 12-15,0 0-5 0,0 0 8 0,0 0 2 0,0 0 6 16,0 0-1-16,0 0-5 0,0 0-1 0,0 0 4 15,0 0 11-15,0 0-9 0,0 0 15 0,0 0-1 16,0 0 0-16,0 0 4 0,0 0 1 0,0 0-7 16,0 0 3-16,0 0 3 0,0 0-3 0,0 0-2 15,0 0-3-15,0 0-3 0,0 0-1 0,0 0 0 16,0 0-9-16,0 0-11 0,0 0-20 0,0 0-14 16,0 0-16-16,0 0-14 0,0 0-28 0,0 0-93 15,-10-17-201-15,2 10 89 0</inkml:trace>
  <inkml:trace contextRef="#ctx0" brushRef="#br0" timeOffset="67110.64">3229 8890 28 0,'0'0'117'16,"0"0"-4"-16,0 0 0 0,-8-1 1 0,8 1-13 15,0 0 6-15,0 0-1 0,0 0-4 0,0 0-10 16,0 0-13-16,0 0-8 0,0 0-6 0,0 0-5 16,0 0-11-16,0 0-9 0,0 0-6 0,0 0-1 15,0 0-11-15,0 0 10 0,11 17-7 0,-8-12 1 16,4 3-5-16,-1 0 3 0,2 1-5 0,0 0-2 16,-1 2-3-16,3 1 4 0,1 1 1 0,-1 0-4 15,1 0-3-15,1 2-4 0,-1-2-12 0,3-1-9 16,1 0-10-16,-3-6 6 0,4 3-25 0,0 0-4 15,0-4-2-15,1-2-13 0,0 1-18 0,1-2-1 16,1-2-7-16,-1 0-8 0,1-4-7 0,-2-1-65 16,-1-4-180-16,-4 2 80 0</inkml:trace>
  <inkml:trace contextRef="#ctx0" brushRef="#br0" timeOffset="67320.2">3675 8919 63 0,'0'0'199'0,"1"-8"-8"16,-1 8-8-16,0 0-8 0,0 0 11 0,0 0-2 15,0 0-13-15,0 0-12 0,0 0-12 0,0 0-12 0,0 0-16 16,0 0-10-16,0 0-13 0,0 0-10 16,0 0-11-16,0 0-6 0,0 0-10 0,0 0-6 15,0 0-2-15,-3 36-5 0,-1-12 4 0,-3 5-7 16,-3 3-3-16,0 3-6 0,-3 10 0 0,-2 1-15 16,2-1-11-16,-5 1-20 0,1-2-19 0,0 2-12 0,0 3-22 15,-2-1-34-15,0-3-38 0,7-12-29 0,-6 11-22 16,-1 1-153-16,-3-3-369 0,9-10 164 15</inkml:trace>
  <inkml:trace contextRef="#ctx0" brushRef="#br0" timeOffset="70255.37">6407 3745 92 0,'0'0'101'0,"-1"-11"21"16,1 11-29-16,0 0 11 0,0 0-2 0,0 0 1 15,0 0-5-15,0 0-5 0,0 0 0 0,0 0-15 16,0 0-3-16,0 0-7 0,0 0-4 0,0 0-13 16,0 0-5-16,0 0-2 0,0 0-4 0,0 0-9 15,0 0-3-15,0 0-2 0,0 0-7 0,0 0-2 16,0 0-12-16,0 0 1 0,0 0-1 0,0 0 4 16,0 0-4-16,0 0-1 0,0 0-2 0,1 34 4 15,1-21 5-15,-2-2-5 0,2 8-7 0,0 0 1 16,0 6 4-16,-1-6 4 0,2 7-4 0,-2-7-9 15,2 0 11-15,0-2 0 0,0 1-3 0,1-3 0 16,-3-2-3-16,4 2 8 0,-1-6-8 0,-1 1 0 16,-1-3 3-16,3 0-2 0,-3-3-4 0,-2-4 2 15,2 10 1-15,-2-10 3 0,3 7 0 0,-3-7 1 16,0 0 5-16,4 5-1 0,-4-5 1 0,0 0 0 16,0 0-3-16,0 0-5 0,9-16 9 0,-7 7-6 15,1-3-3-15,-1-1 1 0,3-2-2 0,-2 4 10 16,1-1 4-16,-2 3 3 0,0-3-9 0,0 1 5 15,-1 2-2-15,-1 2-5 0,3 0 1 0,-3 7-10 16,4-12 15-16,-3 7-6 0,-1 5-4 0,1-9 3 16,-1 9-2-16,0 0 0 0,0-8-4 0,0 8-3 15,0 0 1-15,0 0 0 0,0 0-3 0,7-6-2 16,-7 6 3-16,0 0-1 0,0 0 2 0,0 0-3 16,0 0 0-16,7 17 0 0,-5-11 4 0,4 2-3 15,-1 2 3-15,-1 0 2 0,0 2 1 0,3 3 4 16,-1 0 4-16,0 1-7 0,-1-1 3 0,0 1-7 15,2 1 1-15,-2 0 4 0,1-4-1 0,-1 4-3 16,-2-4-10-16,2-2 5 0,-1 5-36 0,-2-2-28 16,2-2-11-16,-1 3 6 0,-2-3-14 0,-1-1-15 15,0-11-116-15,-1 20-237 0,1-10 106 0</inkml:trace>
  <inkml:trace contextRef="#ctx0" brushRef="#br0" timeOffset="70717.67">6783 4098 109 0,'9'0'114'0,"-9"0"-14"0,0 0-4 15,0 0 7-15,0 0 8 0,0 0-7 16,0 0-9-16,0 0-7 0,4-9-4 0,-4 9-15 16,2-11-2-16,0 6-15 0,0-2-2 0,1-3-11 15,1 0 3-15,0 2-11 0,2-7 2 0,0 6 0 0,1-1-6 16,-1 1-2-16,1-1-7 0,1 3-2 0,-1-1 6 16,-1 1-14-16,1 4-1 0,-2-2-6 15,2 0 2-15,0 2 3 0,-1 2-2 0,-6 1-2 16,10 0-3-16,-10 0 8 0,14 3-11 0,-8 1 1 0,0 3 2 15,-1-1-4-15,-1 1 7 0,2 2-5 0,-2 1 6 16,0 3-7-16,-1-2-1 0,2 5-1 16,0-2 3-16,-3 3 3 0,1-2 3 0,1 2-4 15,-1-3 0-15,-1-3-2 0,0 0 6 0,0-2-5 16,0 1 7-16,2-5 0 0,-1 3-4 0,-1-2 1 16,1-2-3-16,3 0 5 0,-6-4-1 0,9 5 0 0,-3-4 1 15,5-1 0-15,0-2 3 0,-1-1-6 0,4-2 0 16,-2-1-16-16,0 1-19 0,0-2-18 0,-2 2-23 15,1-2-12-15,-1 2-19 0,0 1-96 0,-6 4-217 16,-4 0 97-16</inkml:trace>
  <inkml:trace contextRef="#ctx0" brushRef="#br0" timeOffset="75021.61">5315 8129 18 0,'0'0'55'0,"0"0"1"0,0-9 0 16,0 9-5-16,0 0 2 0,1-7 1 0,-1 7 1 15,0 0 0-15,0-9 1 0,0 9 7 0,0 0-9 16,0 0 3-16,0 0 8 0,0 0-5 0,0 0-15 16,0 0 11-16,1-9-7 0,-1 9 6 0,0 0-3 15,0 0-5-15,0 0 1 0,0 0-7 0,3-8 1 16,-3 8 0-16,0 0-12 0,0 0-2 0,0 0-1 15,0 0-3-15,0 0-3 0,0 0-12 0,0 0 4 16,0 0-6-16,0 0 7 0,0 0-11 0,0 0 4 16,0 0-7-16,0 0 17 0,0 0-15 0,0 0-2 15,17 12 6-15,-14-10-4 0,-3-2-3 0,9 6-1 16,-4 0 6-16,0-2 3 0,1 1-10 0,1 1 0 16,2 1 6-16,-2 0-4 0,2 0-3 0,-2 2 4 15,3 0 0-15,-1-3 2 0,-1 3 3 0,2-1-8 16,-2-2 4-16,0 1 3 0,-2 0-5 0,2 0 0 15,-1 0-5-15,0-2 9 0,0 2 1 0,-3-1-5 0,2-1 2 16,-2-1-1-16,0 1-16 0,1-2-7 0,-5-3-11 16,8 8 3-16,-4-4-12 0,-4-4-13 15,7 6-1-15,-7-6-12 0,6 5 1 0,-6-5-10 0,2 4-11 16,-2-4-68-16,4 4-170 0,-4-4 76 0</inkml:trace>
  <inkml:trace contextRef="#ctx0" brushRef="#br0" timeOffset="75433.13">5602 8087 25 0,'0'0'142'16,"0"0"-19"-16,0 0-11 0,0 0-10 0,0 0-4 15,0 0-13-15,0 0-10 0,0 0-13 0,0 0-2 16,0 0-7-16,0 0-8 0,0 0 0 0,0 0-10 16,0 0-5-16,0 0 1 0,9 27 3 0,-6-21-13 15,-2 5 9-15,2-4-2 0,-2 4-11 0,1 0 11 16,0 2 1-16,-1-3-7 0,0 4 4 0,-1 2 6 15,0 2 5-15,0-1-6 0,0-2-5 0,-1 0 0 16,1 2-1-16,0-2 0 0,-3 0-5 0,1 4 3 16,-1-4-6-16,2 1-4 0,-1-1 1 0,0 2-1 15,0-2 2-15,-2 1-10 0,1-3 4 0,-1 0-23 16,2-3-13-16,1 0 1 0,-3-1-21 0,1-3-5 16,2 1-7-16,-2-1-6 0,3-6-4 0,-3 7-9 15,3-7-9-15,-2 7-6 0,2-7-86 0,-2 7-194 16,2-7 87-16</inkml:trace>
  <inkml:trace contextRef="#ctx0" brushRef="#br0" timeOffset="76049.37">5834 8229 161 0,'0'0'145'0,"0"0"-19"0,0 0-15 0,0 0-5 15,1-10-7-15,-1 10-18 0,0 0-4 0,2-9-6 0,-2 9-4 16,0 0-19-16,4-5 11 0,-4 5-14 0,7-6-2 15,-7 6-7-15,5-6 2 0,-5 6-11 16,9-5 1-16,-3 2-6 0,0 0-5 0,0-2 1 0,4 2-1 16,-1 3-5-16,-3-3 1 0,-6 3-5 0,14-3 4 15,-9 3-6-15,-5 0-1 0,10 0-8 0,-10 0 9 16,11 0-5-16,-11 0 0 0,9 6 1 0,-7-4-10 16,-2-2 5-16,7 7-1 0,-6 0 4 0,-1-7-3 15,0 11 0-15,0-5-3 0,0-6 4 0,-4 13 2 16,-1-4-1-16,3-2 2 0,-1 3-2 0,-1-3-3 15,1-3-2-15,1 2 4 0,-1 1-7 0,3-7-1 16,-2 7-8-16,2-7-1 0,-3 6-5 0,3-6 6 16,0 0-8-16,0 0 11 0,4 12 4 0,-4-12 1 15,5 6-6-15,0-4 1 0,1 1 9 0,1-2 2 16,1 1-4-16,1 3 3 0,1-4-9 0,1 0 15 16,0 2-4-16,-1-2 1 0,0 2-1 0,-1-1 0 15,-2 0 1-15,-2 0 4 0,2 4-1 0,0-5-3 16,-2 4-3-16,1-4 4 0,-1 3-6 0,-5-4 7 15,8 7-6-15,-6-2 0 0,-2-5 14 0,6 9 1 16,-4-5 8-16,-2-4 2 0,0 14 4 0,0-14-3 16,-1 12-1-16,1-12 3 0,-5 13 2 0,1-4-7 15,-4-3 10-15,3 4-4 0,-3-3-7 0,1 2 3 16,-6 1-3-16,-1 2-11 0,-3-3-7 0,1 1-17 16,-2-5-23-16,0 2-11 0,-6 6-32 0,2-6-21 15,-4 4-90-15,-2-3-213 0,-1-3 94 0</inkml:trace>
  <inkml:trace contextRef="#ctx0" brushRef="#br0" timeOffset="82235.92">9986 4660 2 0,'0'0'18'0,"0"0"-9"15,-3-10 3-15,3 10-1 0,0 0 1 0,0 0 4 16,0 0-8-16,0 0 3 0,0 0-1 0,2-12-1 16,-2 12-1-16,0 0 2 0,0 0-2 0,0 0 8 15,-2-11-6-15,2 11-1 0,0 0-1 0,3-7 8 16,-3 7 2-16,0 0-3 0,0-9-1 0,0 9-3 15,0 0 1-15,-1-10 2 0,1 10-1 0,2-10-1 16,-2 10 4-16,0-9 2 0,0 9 13 0,0 0 10 16,1-9-9-16,-1 9-2 0,3-7 2 0,-3 7 8 15,4-6-5-15,-4 6-3 0,0 0-4 0,0-11 8 16,0 11-4-16,0 0 9 0,0 0 2 0,0-8 5 16,0 8-4-16,0 0-1 0,0 0-4 0,0 0 1 15,0 0-10-15,0-9 3 0,0 9-6 0,0 0 1 16,0 0-9-16,0 0-1 0,0 0-2 0,0 0-3 15,0 0-1-15,0 0-4 0,0 0-5 0,0 0 4 16,0 0-5-16,0 0-4 0,0 0-3 0,0 0 0 16,0 0 0-16,0 0 5 0,0 0-1 0,0 0 0 15,4 23 1-15,-2-14 1 0,-1 2-2 0,2-1 3 0,0 3-1 16,0 3 4-16,1 1-11 0,-1 1 21 16,-2-1-9-16,3 2-9 0,-4-3 9 0,5 1-6 15,-4-1-1-15,2 1-2 0,-2-1 8 0,2 0-3 16,0-4-3-16,1 0 2 0,-1-2-4 0,1 0 7 0,2 0-3 15,-5-3 4-15,4-1-3 0,-2-1 3 0,0 1-2 16,-3-6-1-16,5 7-1 0,-3-3-2 16,-2-4 15-16,0 0 15 0,5 5 9 0,-5-5-1 15,0 0-3-15,0 0-7 0,0 0-3 0,14-14 2 0,-8 7-2 16,-1-2-1-16,1 0-1 0,-2-2-9 0,1-1-3 16,1 0 2-16,-2 1-3 0,1 2 6 0,-1-1 11 15,0 2-1-15,-1-2 2 0,0 5 5 16,0 0 7-16,-3 5 13 0,4-11-18 0,-4 11 0 15,4-6-1-15,-4 6-8 0,0 0-3 0,2-5-3 0,-2 5-3 16,0 0-3-16,0 0-1 0,4-6-5 0,-4 6-4 16,0 0 1-16,0 0-3 0,0 0 1 15,0 0-2-15,0 0-1 0,0 0 2 0,7 16 1 16,-7-16-2-16,3 13 3 0,2-6-4 0,-1 4 5 0,-1-2-4 16,-1 2 6-16,1-2-6 0,1 1-19 0,-2 2 5 15,1 0 13-15,1 0-6 0,1 2 5 0,-3-1-4 16,2 1-2-16,-3-2-6 0,2 4-24 0,0-3 4 15,-1 3-6-15,-1-4-19 0,1 5-12 0,-2-7-17 16,1 2-24-16,-1-1-10 0,-1 0-3 0,1-2-92 16,-2 0-233-16,2-9 104 0</inkml:trace>
  <inkml:trace contextRef="#ctx0" brushRef="#br0" timeOffset="82739.39">10414 4933 45 0,'0'0'120'0,"8"1"-7"0,-8-1-6 15,0 0 6-15,0 0-5 0,0 0 12 0,0 0-12 16,0 0-4-16,1-10-19 0,-1 10-1 0,1-8-7 15,2 0-11-15,-1 2-3 0,1-3-11 0,-1-2-1 16,1 1-8-16,0-1-5 0,0 0-6 16,3 0-5-16,-3 0-7 0,2 0-6 0,-1-1 0 0,3 0-2 15,-4 4-1-15,1 0-3 0,-1 1 6 0,1 3 1 16,-2-2-11-16,-2 6 1 0,5-9-4 0,-5 9-1 16,3-4-2-16,-3 4 3 0,0 0 1 0,0 0-8 15,0 0 0-15,5-5 8 0,-5 5-12 16,0 0 0-16,0 0 0 0,0 0 16 0,10 14-6 0,-8-6-3 15,0 1 2-15,1 1-3 0,-1 0-1 0,3-1-2 16,-2 2 7-16,-1 0-3 0,1-1 0 0,0 3-2 16,-1-3-1-16,1 1 4 0,-1-1 4 0,1-1-2 15,1 1-2-15,-3-5 5 0,3 2-4 0,-4-7 5 16,3 9-5-16,-3-9 3 0,4 5 3 0,-4-5 4 16,7 4-4-16,-7-4 4 0,8 0-2 0,-8 0 1 15,13-3-1-15,-5 0-6 0,1-3 5 0,1 1 1 16,1-3-4-16,-4 2-4 0,6-1 8 0,-4 1-4 15,1 1 1-15,0-1 4 0,1 0-13 0,-2 0-20 16,1 1-27-16,-1 0-16 0,-3 2-27 0,1 2-26 16,-1-2-102-16,-6 3-239 0,0 0 106 0</inkml:trace>
  <inkml:trace contextRef="#ctx0" brushRef="#br0" timeOffset="84844.02">13499 4995 21 0,'0'0'173'0,"0"-8"-24"0,0 8-14 0,0 0-12 15,0 0-9-15,0-8-14 0,0 8 2 16,0 0-18-16,0 0-5 0,0 0-10 0,0 0-2 15,0 0-10-15,0 0-9 0,0 0-10 0,0 0-4 0,0 0-6 16,0 0-4-16,0 0 0 0,0 0 1 0,0 0-10 16,0 0 1-16,0 0-4 0,-5 23 2 0,1-16-1 15,4 2-3-15,-4 4-3 0,0 2 3 16,1 2-5-16,-1-1 9 0,-1 0-7 0,0 0 0 16,1 2-3-16,2-1 5 0,2 0-5 0,0-5 0 0,-2 0-5 15,4-2 2-15,0 2 12 0,2-3-7 0,-1 0-2 16,1-1 3-16,1-1-7 0,0 0 5 0,1 0-2 15,0-3 0-15,-1 2 3 0,4-2 3 0,0 0-1 16,-4-1-3-16,3-2-5 0,0 0 4 0,-8-1 3 16,17-1-4-16,-8-1 1 0,1 0-2 0,1-2 2 15,-1-2-2-15,0 1-3 0,-1 2 4 0,-3-3 0 16,1-2 3-16,0 1-6 0,2 1 2 0,-5-2-8 16,1 0 1-16,-1-1-11 0,1 1-4 0,-5 1 11 15,3 0 15-15,-3 7-4 0,0-13-1 0,0 13-2 16,-3-13 3-16,-2 7-4 0,1-2 0 0,-1 0-5 15,-1-1 4-15,-1 2-1 0,0-2 2 0,-2 1-5 16,2 0 10-16,-3 0-2 0,0 0 2 0,1 0-6 16,3-2 5-16,-1 1 4 0,-2 1 0 0,4-1-4 15,-1-3-11-15,-1 5 0 0,5-5 6 0,-2 3-3 16,0-1-1-16,2 0 2 0,2 0 2 0,0 0-1 16,0 3 5-16,0 7-6 0,0-14 2 0,3 6 0 15,0 2-1-15,1-1-3 0,-2 0 3 0,3 2 2 16,-1-1 2-16,0 1-1 0,1 0-2 0,2 2 2 15,-7 3-2-15,11-6-3 0,-7 4 2 0,-4 2-1 16,9-4-3-16,-9 4 0 0,10 0 6 0,-10 0-5 16,10 2 2-16,-10-2-2 0,11 8 5 0,-6-1 0 15,2 0 2-15,-2 2-4 0,-1 0 3 0,3 2 1 16,-3 1 1-16,-2 4 1 0,6 1-1 0,-4 0 2 16,2 2-2-16,-4 0 1 0,1 1 2 0,1 4-5 15,0-5 5-15,-3 0 0 0,1 1 1 0,-1-2-15 16,3-2-10-16,-2 0-18 0,-2 0-11 0,4-3-14 15,-3-2-11-15,1 0-16 0,0 0-17 0,2-3-83 16,0 2-204-16,-3-6 91 0</inkml:trace>
  <inkml:trace contextRef="#ctx0" brushRef="#br0" timeOffset="85284.12">14005 5218 56 0,'4'5'231'0,"-4"-5"-26"0,0 0-25 16,0 0-18-16,0 0-15 0,0 0-14 0,0 0-16 16,0 0-5-16,0 0-18 0,4-18-8 0,-3 12-7 15,1-2-14-15,0-1-4 0,2-1-7 0,1-1-7 16,0 0-3-16,1-1-8 0,1-2-3 0,2-1-2 15,1 2-10-15,0 0-1 0,-1 0-4 0,1 2-2 16,-2 2 1-16,-3 1-7 0,4 0-5 0,0 2-4 16,-2 1 0-16,-1 0 0 0,1 1 0 0,-3 2-2 15,-4 2-3-15,12-3-1 0,-12 3-3 0,8-3 3 16,-8 3-1-16,11 3-1 0,-11-3 4 0,6 9-6 16,-2-3 5-16,0 4 1 0,-1 2-2 0,-1-1 5 15,2 7-2-15,-4 0 2 0,2 2-3 0,-2 5 0 16,0 0 5-16,-2-2-2 0,2-4 4 0,2-3-1 15,0 1 4-15,-1-1-8 0,0-4 3 0,2 0 3 0,0-1 0 16,1-1-2-16,1-5 7 0,3 2-5 16,1-3 2-16,3 0-6 0,-1 1 6 0,3-2 0 15,5-3 0-15,2-3 1 0,-1 0-8 0,0-3-22 16,1 2-26-16,-4-2-30 0,4 0-30 0,-3-4-38 16,0 3-118-16,-3-1-289 0,-2 0 128 0</inkml:trace>
  <inkml:trace contextRef="#ctx0" brushRef="#br0" timeOffset="87837.92">10945 5847 131 0,'0'0'153'15,"0"0"-3"-15,0 0-3 0,0 0 1 0,0 0-8 16,0 0-5-16,0 0-7 0,0 0-14 0,0 0-9 15,0 0-8-15,0 0-14 0,0 0 0 0,0 0-10 16,0 0-11-16,0 0-2 0,0 0-11 0,0 0-9 16,0 0-1-16,0 0-11 0,0 0-1 0,0 0-3 15,0 0-7-15,0 0-1 0,0 0-2 0,0 0-2 16,0 0-4-16,-24 10 5 0,15-4-3 0,0-1-7 16,2 2 2-16,-3 1 0 0,2 1-2 0,-1 1-2 15,-1 3 3-15,-4 3 0 0,3-1-1 0,0 3 2 16,1-4-2-16,-1 1 2 0,1 2-1 0,3-2-4 15,-1 1-1-15,3-1 3 0,0 1 0 0,0-3-3 16,5 1-2-16,-2-2 4 0,1 1 1 0,-1-2-1 16,3 0-2-16,-1 0 2 0,-1-1 1 0,2 0-7 15,1-1 5-15,1-2 0 0,1-1 2 0,-2 0 1 16,-2-6-4-16,4 8-3 0,-4-8 9 0,3 8-3 16,0-5-2-16,-3-3 4 0,4 5-1 0,-4-5 0 15,5 3 5-15,-5-3-5 0,0 0 4 0,9 4 0 16,-9-4 3-16,0 0-4 0,0 0-1 0,0 0 2 15,12-8-6-15,-12 8 4 0,4-9-3 0,-3 3-6 16,-1 6 3-16,1-12 1 0,-1 12-4 0,2-16-3 16,-4 8-2-16,2 8 4 0,-1-13 3 0,1 13 1 15,-3-10-8-15,1 3 1 0,2 7-8 0,-4-6 3 16,4 6-4-16,-6-7 1 0,-1 5-11 0,7 2 0 0,0 0-3 16,-14 1 0-16,14-1-15 0,-10 0-1 15,10 0-14-15,-10 4-3 0,5-3 9 0,5-1-3 0,-8 9-16 16,3-4-12-16,2 0-10 0,1 4-5 15,-1 0-3-15,1-1-9 0,0 0-73 0,0 0-201 0,2-8 88 16</inkml:trace>
  <inkml:trace contextRef="#ctx0" brushRef="#br0" timeOffset="88381.39">11085 6204 42 0,'0'0'98'0,"0"0"-10"0,0 0 4 0,0 0 1 16,0 0 3-16,0 0-16 0,0 0-7 0,0 0-16 15,0 0 6-15,0 0-15 0,4-19 3 0,-4 19-21 16,1-10 5-16,-1 10-10 0,1-14 0 0,2 7 9 16,-2-1-24-16,2-3 7 0,-1 1-2 0,1 0-9 15,1 0 8-15,-2 1-11 0,1 2 1 0,2-3 0 16,-3 4-7-16,1 1 3 0,2-2 0 0,-4 1 6 16,-1 6 0-16,7-9-5 0,-6 5 1 0,-1 4-4 15,6-5-5-15,-6 5 15 0,0 0-5 0,6-5-7 16,-6 5 4-16,0 0-7 0,0 0 13 0,0 0-9 15,18 7-2-15,-16-3-3 0,2 2 9 0,0-1-10 16,-1 4 6-16,1-2-1 0,-1 3 3 0,3-1-2 16,-4 2 7-16,0 0 1 0,1-1-5 0,-1 3-2 15,1 3-2-15,-1-3-1 0,1-1 5 0,-1-1 4 16,0-2-7-16,-1 2 1 0,0-2 1 0,3-1 13 16,-4-2-5-16,3-1-9 0,-3-5 4 0,1 9-3 15,3-4 15-15,-4-5 0 0,0 0 13 0,7 5 4 16,-7-5 5-16,16 0-2 0,-5-3 0 0,1-1-3 15,6-1 0-15,-2-4-12 0,3 4 1 0,2-3-4 16,-3-1 2-16,1 3 0 0,0-5-11 0,-1 5-16 16,-2-2-10-16,1 4-26 0,-5-2-19 0,0 3-15 15,-3-2-18-15,1 3-91 0,-2 0-204 0,-4-1 90 16</inkml:trace>
  <inkml:trace contextRef="#ctx0" brushRef="#br0" timeOffset="90765.87">10023 7783 34 0,'0'0'161'0,"0"0"-16"0,0 0-10 15,0 0-17-15,0 0-6 0,0 0-8 0,0 0-8 16,0 0 1-16,0 0-7 0,0 0-1 0,0 0-17 16,0 0-9-16,0 0-14 0,0 0 1 0,0 0-2 15,0 0-12-15,0 0 0 0,0 0 1 0,0 0-14 16,0 0-2-16,0 0 1 0,0 0 1 0,-4 28-5 16,4-28-4-16,-2 14 4 0,0-4-5 0,1 1-2 15,0 0-3-15,2-1-3 0,-2 0 6 0,1 0-4 16,0 2-2-16,0-3 1 0,0 2 0 0,1 1 1 15,-1-4 3-15,1 1-6 0,1-2 5 0,0-1-4 16,2 1 5-16,0-1-2 0,-2 0-4 0,3 0-1 16,2-1 0-16,2-3-1 0,0 4 0 0,-3-5 3 15,2 2-1-15,2-2-3 0,-2 1 5 0,-8-2 4 16,14-2-10-16,-5 1-10 0,2-2 0 0,-2 2-2 16,1-3-2-16,2 2-2 0,-2-1-2 0,-2 0 7 15,-1 0-7-15,0-1 10 0,-1 1-9 0,-1-1 4 16,-5 4-5-16,12-8 3 0,-9 4-1 0,1-1 5 15,-4 5-3-15,4-9 0 0,-4 9 6 0,3-11-6 16,-3 11 5-16,-1-9 2 0,1 9 3 0,-7-13-7 16,3 5-4-16,-3-1 0 0,-1 4 1 0,-1-4 3 15,0 0-1-15,-1 2 0 0,1-3 1 0,-3-1 4 16,2 3-3-16,-3-3 1 0,1 0 0 0,4 1-2 0,-1-1-3 16,1-1-24-16,1 2 13 0,-1 1 12 15,2-5-6-15,2 2 4 0,0 1-7 0,3 0 13 16,-2 1-4-16,1-3 1 0,2 2-5 0,6 1 12 0,-2-6-6 15,1 6 11-15,-1-1-2 0,2 4-8 0,-1-3-1 16,2 2 14-16,-1 1-8 0,0 0 4 0,2 1 7 16,1-1 1-16,-1 1-6 0,-1-1 0 15,0 4-10-15,0 1 9 0,0-2-12 0,-7 4 12 0,11 0-3 16,-11 0-5-16,12 2 9 0,-7 2-8 0,0-1 7 16,0 1 6-16,0 3-3 0,2 0 1 0,0 2-4 15,-2 3 4-15,1-1 5 0,-4 0-2 0,3 3 5 16,0 1 0-16,0 3 2 0,0 1-8 0,-2-3 6 15,-2 0 3-15,3 2-12 0,-1 2 5 0,-2-1 1 16,0 0-3-16,2-2 0 0,-2 1-6 0,2-2-3 16,-1 1-5-16,-2-4-7 0,2-3-16 0,0 0-15 15,-1 3-6-15,1-4-11 0,-2 2-13 0,1-1-96 16,-1-3-187-16,0-7 83 0</inkml:trace>
  <inkml:trace contextRef="#ctx0" brushRef="#br0" timeOffset="91219.45">10427 7908 67 0,'0'0'168'0,"0"0"-17"16,0 0-15-16,1-9-22 0,-1 9-6 0,1-12-15 15,0 5-7-15,2 1-7 0,0-4-11 0,2 0-7 16,-1-1-5-16,1 0-9 0,2 0-2 0,1-4-3 16,1 1-4-16,-1 1-9 0,-1 2-3 0,2 1 5 15,-2-1-8-15,-1 4 1 0,2-1-3 0,-2 1-16 0,2 0 6 16,-2 2-4-16,2 3-12 0,2-3 7 0,-4 5-4 16,1-3-1-16,-1 1 1 0,-6 2-6 15,14-1 0-15,-14 1 13 0,11 3-11 0,-8 0-3 16,1 1 8-16,1 2-1 0,-1 0 1 0,-1 0 0 0,-1 4-10 15,1 2 11-15,-2-2-7 0,0 3 9 0,1 0-9 16,-1 0 7-16,0-2-1 0,1 1 3 0,-1 3 1 16,-1-1-2-16,1-2 1 0,0-2 1 0,1-1-4 15,1-1 1-15,-1-3 3 0,-1 2 9 0,-1-7-5 16,4 10 6-16,-2-7-1 0,-2-3 5 0,7 4-1 16,-7-4 5-16,13-1-12 0,-1 0 6 0,-1-3-8 15,1-3 7-15,2 0-9 0,2 0-9 0,-1-2 1 16,0 0-7-16,-3 2-17 0,-1 1-4 0,1-1-26 15,-2 0-14-15,0 2-29 0,0-1-28 0,-3 2-73 16,1-1-216-16,-1 1 95 0</inkml:trace>
  <inkml:trace contextRef="#ctx0" brushRef="#br0" timeOffset="92869.67">13252 7683 58 0,'0'0'153'0,"0"-13"-10"0,0 13-19 15,0-11-17-15,0 11-7 0,0-12-11 0,0 12-10 16,2-9-3-16,-2 9 5 0,2-7 4 16,-2 7-4-16,0-7-1 0,0 7-6 0,0 0-11 0,0 0 0 15,0 0-15-15,0-11-9 0,0 11-4 0,0 0-9 16,0 0-2-16,0 0-3 0,0 0-9 0,0 0 0 16,0 0 2-16,0 0-6 0,0 0 5 0,0 0-1 15,10 29-6-15,-10-17 2 0,2-1 3 0,2 7-4 16,-3-1-2-16,1 1 3 0,0-1-4 0,2-1-2 15,0 3 0-15,-1-1 6 0,2-3 1 0,1 3-1 16,-3-4-2-16,1-3-5 0,0 0 1 0,1-1 1 16,-1-1 0-16,1-1 4 0,0-2-4 0,1-1 0 15,-4 0-3-15,5 0 4 0,-3-2 1 0,-4-3 1 16,14 4-4-16,-9-4 3 0,-5 0-2 0,13-6-5 16,-4 2-10-16,2-2-1 0,-4 0-2 0,3-4 2 15,-2 1-3-15,5-5-2 0,-3 3 9 0,-4-3-4 16,3 0 4-16,-2 1-2 0,0 3-1 0,-2-2 15 15,-1 2 6-15,0 1 22 0,1-1 7 0,-3 6 10 16,0-2 9-16,-2 6-8 0,4-7 4 0,-4 7-6 16,6-8-6-16,-6 8-5 0,2-4-4 0,-2 4-6 15,0 0-5-15,4-7-5 0,-4 7-1 0,0 0-8 16,0 0 0-16,0 0-1 0,0 0-4 0,0 0 1 0,0 0 1 16,9 15 3-16,-7-8-3 0,2 2-2 0,-1 0 2 15,2 3-5-15,-1 0 4 0,1 5-1 0,-1 0 4 16,0-1-1-16,0-1-4 0,-1 2-8 15,4-1-4-15,-4 3-21 0,-3-4-12 0,4 2-9 0,-2 1-8 16,2 0-23-16,-4-5-21 0,0 2-15 0,0 3-4 16,0-4-16-16,0 1-113 0,0-3-272 15,0-3 121-15</inkml:trace>
  <inkml:trace contextRef="#ctx0" brushRef="#br0" timeOffset="93337.53">13814 7929 40 0,'0'0'249'0,"0"0"-36"0,0 0-28 0,7 3-21 16,-7-3-16-16,0 0-21 0,0 0-11 0,0 0-10 15,0 0-10-15,0 0-12 0,0 0-2 0,0 0-8 16,0 0-11-16,0 0-7 0,-3-17-9 0,3 17-4 15,-2-9-8-15,2 9 2 0,0-13-14 0,0 2-14 16,2 2-9-16,1-8-7 0,1 7 0 0,0-1 0 16,1 0-2-16,5-1-1 0,-4 3-3 0,2-2 2 15,-1 0 3-15,0 3 0 0,4-1-1 0,-2 2 4 16,0 0-4-16,1 2 0 0,0 0-1 0,-5 3 5 16,1-1-3-16,2 0-4 0,-8 3 0 0,11 1 4 15,-11-1 2-15,15 2-3 0,-7 1 2 0,-2 1 1 16,1 3 3-16,-1 0-6 0,1 2 5 0,-2 1 0 0,1 1 3 15,-1 2 0-15,1 0-2 0,-1 2 2 16,2 1 3-16,-2-2-4 0,-1 3 3 0,0-5 1 16,1 4 1-16,-1-1-5 0,1-4 5 0,-5 0 1 15,5-1-1-15,-1-2 0 0,0 2 1 0,-2-6 4 0,1 2 3 16,1-2 5-16,-4-4 5 0,10 9 6 0,-6-8 3 16,4 1 2-16,-1-2-1 0,5 0-5 15,1-1-1-15,-2 0-4 0,1-1-3 0,1-1 0 0,3-4-6 16,1 2-22-16,0-2-20 0,0 1-29 0,1-3-43 15,-4 3-45-15,-1-1-145 0,1-1-314 0,-5-1 139 16</inkml:trace>
  <inkml:trace contextRef="#ctx0" brushRef="#br0" timeOffset="101385.38">2866 11086 84 0,'0'0'118'0,"0"0"-19"15,0 0-1-15,0 0-4 0,0 0-14 0,0 0-6 16,0 0-3-16,0 0-9 0,0 0 3 0,0 0-1 15,-2-8-22-15,2 8 4 0,0 0-18 0,0 0-3 16,0 0-1-16,0 0-9 0,0 0 5 0,0 0-6 0,0 0 3 16,0 0-3-16,0 0-2 0,0 25 0 15,0-17-9-15,1 3 7 0,-1 2-2 0,0 4 0 16,-1 2 2-16,1 0 3 0,0 1-8 0,0 5-1 16,1 0 6-16,-1-4-8 0,1 2 5 0,0-2 2 15,-1-2-7-15,2 0 5 0,-1 0-5 0,0-2-2 0,2 0 5 16,-2-1-5-16,-1-1 3 0,1-3-4 15,-1-2 22-15,0-10-16 0,2 16-3 0,-2-16 0 16,0 11-2-16,0-6 4 0,0-5-6 0,0 0 8 16,1 9 3-16,-1-9 12 0,0 0 12 0,0 0-9 15,0 0 0-15,0 0-3 0,0 0-5 0,0 0-3 0,-8-25 3 16,6 12-8-16,-1-2 4 0,1-2-9 16,-2-4-1-16,0-3 1 0,-1-2 0 0,-2-1-7 15,4 0 0-15,-1-2-5 0,0-1 6 0,1 1 3 16,2 0-3-16,-3 2-2 0,2-5-11 0,0 3 3 15,2 0 2-15,-1 3 13 0,1-1-12 0,0 2-1 0,3 6 5 16,-1-1-2-16,2 2 17 0,-1 1-21 16,2 0 0-16,0 2 2 0,0-3-10 0,4 4 6 15,-1 1 1-15,-1 2-5 0,1 2 0 0,3 0 10 16,0 0 6-16,0 2-7 0,-1 0 11 0,2 3-18 16,-1 0 9-16,0-1 3 0,-1 3-2 0,2-1-1 0,-12 3-1 15,21 3 9-15,-11-1-9 0,2 3 4 16,-2 0 0-16,1 5-3 0,-2-3 1 0,-1 3-2 15,2 6 11-15,-1 1-5 0,-1 0-2 0,-2 0-3 16,2 6 9-16,-6-4-10 0,1 7-1 0,-3-7-8 16,-1 2-16-16,-1-2 15 0,0 6 1 0,-2-7-1 15,-2-1 1-15,1 0 5 0,-2 1 2 0,2-8-1 0,-1 2 4 16,-1-2 1-16,1-1 4 0,0-1-7 16,0-2 9-16,6-6 8 0,-10 10 18 0,6-5-13 15,-1-1 7-15,0-2-3 0,-3 0-10 0,2 1 8 16,-1-1 3-16,7-2-5 0,-13 4-1 0,13-4 5 15,-9 1 3-15,9-1 3 0,-9 3 2 0,9-3-2 0,0 0-3 16,0 0-9-16,-7 3 0 0,7-3-1 16,0 0-8-16,0 0-3 0,0 0 2 0,0 0 1 15,0 0-3-15,4 15 3 0,-4-15 0 0,12 13-9 16,-5-2 8-16,2 2-2 0,4 1 5 0,4 7 6 16,-3-5-7-16,1 4 0 0,0 3 0 0,1-1 7 0,3 0 1 15,-4-2-9-15,2 2 6 0,-2-1-8 16,-1-5 5-16,0 5-1 0,-2-4 0 0,6 2 3 15,-8-3 3-15,1-1-3 0,0-2 1 0,0 0-2 16,-1 0 2-16,-1 1-6 0,-2-5-2 0,0 1-5 16,0-3-20-16,-2 1-14 0,-1-1-15 0,-4-7-24 0,8 9-7 15,-5-4-20-15,2 1-71 0,-5-6-189 16,4 8 83-16</inkml:trace>
  <inkml:trace contextRef="#ctx0" brushRef="#br0" timeOffset="101845.47">3606 11362 123 0,'0'0'160'0,"0"0"-4"0,0 0-31 16,0 0-5-16,0 0-23 0,0 0-9 0,0 0-14 15,0 0-12-15,0 0 2 0,0 0-9 0,0 0-11 0,0 0 1 16,0 0-10-16,0 0-1 0,0 0 2 0,-5 29 0 16,2-17-4-16,-1 3-3 0,2 3 6 15,-4 8-7-15,1-1 0 0,-3 0-3 0,3 0-4 16,-3 0-3-16,2 2-3 0,-2-3 2 0,3-4 0 0,-2-2-5 16,2 0-9-16,0-2-3 0,0-4-10 0,0 5-8 15,1-5-10-15,2-2 0 0,-2 1-8 16,0-1-6-16,0-3-11 0,0-2-8 0,2 1-5 15,2-6-1-15,-4 10-6 0,4-10 2 0,0 0-18 0,-5 3-77 16,5-3-179-16,0 0 80 0</inkml:trace>
  <inkml:trace contextRef="#ctx0" brushRef="#br0" timeOffset="102079.48">3377 11496 37 0,'-2'-9'171'0,"2"9"-13"0,-4-6-20 16,4 6-15-16,0 0-16 0,0 0-9 0,0-10-16 16,0 10-3-16,0 0-14 0,0 0-3 0,0 0-14 15,0 0-5-15,24 11 1 0,-12-6 1 0,-2-1-5 0,5 5-9 16,-3-2 0-16,2 1-5 0,2 3 0 0,-1 0-3 16,1 1-4-16,-1 1-5 0,1 0-17 15,-2 1-12-15,1 1-6 0,-1 0-20 0,0-1-18 16,-1 0-17-16,-1 0-9 0,-1 0-8 0,-1-2-7 0,2 1-70 15,-7-2-184-15,0-3 82 0</inkml:trace>
  <inkml:trace contextRef="#ctx0" brushRef="#br0" timeOffset="102525.9">3744 11521 48 0,'0'0'167'0,"0"0"-19"0,0 0-21 0,9 8-9 16,-8-2-12-16,2 0-15 0,1 1-7 0,0 3-5 16,-1 1-8-16,4-1-7 0,-1-2-7 0,1 1-4 15,-1 2-7-15,-1-3-5 0,3-1-1 16,-1-1-3-16,1 1-10 0,0-3 4 0,2 0-11 0,-4-2 0 15,2-1-18-15,-8-1-7 0,18-3-19 0,-9-1-10 16,1 1-11-16,0-3-10 0,0-2 4 0,0 1 3 16,-2-3 0-16,-1 2 6 0,-1 0 9 0,-2 1 18 15,-4 7 13-15,6-13 3 0,-3 8 10 16,-3 5 8-16,0 0 4 0,5-13-6 0,-5 13-3 0,0 0 14 16,0 0-9-16,0 0-3 0,1-8-6 0,-1 8 1 15,0 0-2-15,0 0 9 0,0 0 5 0,0 0-3 16,5 19 2-16,-3-10-5 0,-1 2 2 0,-2 1-6 15,3 5 4-15,-2 2-3 0,3 6 0 0,-2-2 1 16,-2 2 2-16,1-5-4 0,1 8-5 0,-1-1 6 16,-1 2-5-16,0-1 6 0,1-1-14 0,0-2-10 15,0 1-15-15,2 0-22 0,-1-8-21 0,2 7-11 16,-3-6-20-16,4 2-102 0,-4-3-217 0,1-3 95 16</inkml:trace>
  <inkml:trace contextRef="#ctx0" brushRef="#br0" timeOffset="103414.93">4342 11705 83 0,'0'0'108'0,"-5"4"-15"0,5-4-17 0,0 0 5 16,0 0-15-16,0 0-6 0,0 0-6 0,0 0-8 16,0 0-5-16,0 0-1 0,0 0 0 0,0 0-6 15,0 0-3-15,15 8-2 0,-7-8 5 0,-8 0 4 16,12 2-1-16,-6-2-12 0,-6 0-2 0,15-1 11 16,-5 0-14-16,1-2 3 0,1 0-5 0,0 1-8 15,2-3 11-15,-1 1-7 0,2-2 6 0,-1 0-2 16,3-1-5-16,-2 1-2 0,-3-1-1 0,0 0-14 15,-3 1 1-15,2 1 5 0,-3-1-1 0,-1 1 0 16,-2 2 2-16,-1-3 4 0,-4 6-2 0,6-9-7 0,-3 5-5 16,1-3-14-16,-4 7-2 0,1-9 7 15,-1 9 5-15,0 0-10 0,0 0 6 0,-6-14 7 16,6 14-2-16,-8-3-9 0,8 3 4 0,-9-2 2 16,9 2 8-16,-13-1-1 0,13 1 3 0,-13 0 4 0,13 0 2 15,-10 1-1-15,10-1-4 0,-10 5 11 0,5-2-17 16,5-3 16-16,-7 6-2 0,5-1-9 15,-1 2 11-15,1 0-6 0,2 3-10 0,0 0 10 16,0 0-18-16,1 1 16 0,5 5 5 0,-3-5-4 0,2 5 3 16,4-1-10-16,-3 1 14 0,5-1-8 0,-1 2-5 15,0-3-11-15,-1 0-7 0,3 0 2 0,-1-3-9 16,-1-3-13-16,6 1-5 0,-6 0-9 16,0-4 5-16,3-1-11 0,0 1-58 0,-3-4-132 0,4-1 59 15</inkml:trace>
  <inkml:trace contextRef="#ctx0" brushRef="#br0" timeOffset="104265.85">4880 11650 12 0,'0'0'163'16,"0"0"-11"-16,-11-4-20 0,11 4-23 0,0 0-10 16,-13 3-9-16,13-3-13 0,-11 9-5 0,7-5-11 15,-3 2-9-15,2 1-2 0,0 1-1 0,-1 3-9 16,3-2-6-16,-1 2-6 0,0-3 4 0,4 0-6 15,-2-3-1-15,1 3-8 0,1-8-5 0,-3 12-4 16,3-12-3-16,0 10 3 0,3-6 10 0,-3-4-10 16,2 7 9-16,-2-7 0 0,5 3-5 0,-5-3 0 15,0 0-12-15,0 0 10 0,17-10-7 0,-13 5-4 16,-1-1-6-16,3-2-5 0,-2 1 25 0,-1 3-4 16,-3 4-1-16,7-9-4 0,-7 9-2 0,2-7-2 15,-2 7 6-15,0 0-3 0,0 0-8 0,5-6-18 16,-5 6 4-16,0 0 6 0,0 0-7 0,0 0 3 15,0 0 5-15,8 13-2 0,-8-13 10 0,1 16-11 16,1 0 0-16,0 0 3 0,1 2 9 0,-1 3-3 16,4 7-1-16,0-1-2 0,-1 1 10 0,-3-1-12 15,6 1 0-15,1-3 9 0,-5-1-3 0,2 2 5 16,3-3-8-16,-2 1 7 0,3-1-2 0,-4-5 6 16,1-3-7-16,-1 2 11 0,3-2 0 0,-4-3-8 15,0-4 1-15,0 3 8 0,3-4-5 0,-3 1-2 16,0-2-5-16,-1-4 4 0,-4-2 6 0,9 3-5 15,-9-3 6-15,11-2 2 0,-4-3-9 0,-2-1 5 16,3-2-5-16,-3-3 4 0,2-4-16 0,-2 0-5 16,1-2 7-16,-4-2-17 0,2-7-2 0,0 9-8 0,-2-4 0 15,1-3-11-15,-2 1 10 0,2 4-5 16,-3-2 8-16,-3-3-4 0,3-3 2 0,-1 9 8 16,0-2 7-16,-2-5 1 0,1 9 8 0,-2-4 0 15,0 2 6-15,-3 1 7 0,2 1 6 0,0 1 2 0,3 1 8 16,-2 3-2-16,0 1 13 0,3 2 9 0,1 8 5 15,-4-11 9-15,0 5-14 0,4 6 8 0,-4-6-12 16,4 6-9-16,0 0-4 0,-2-6 0 16,2 6-18-16,0 0 23 0,0 0-8 0,0 0-10 0,0 0-1 15,0 0 4-15,9 22-4 0,-7-13-5 0,3 5 1 16,2-1 9-16,2 3-9 0,-3 2 6 0,2-1-1 16,1 1 2-16,2 5-2 0,-2-4-5 0,1-4 9 15,-1 2-3-15,0-2-3 0,0 1-7 0,-2-6 7 16,0 2 1-16,0-4 1 0,-2 0-6 0,1-1 3 15,-2-1 10-15,1-2-11 0,-1 2 2 0,-4-6 8 16,5 5 10-16,-5-5 9 0,0 0-8 0,0 0 4 16,0 0-9-16,15-12-4 0,-10 0-4 0,-1 0 2 15,-1-3-1-15,-1-3 2 0,0-2-13 0,0 1 11 16,2 2 4-16,0-2 10 0,-1 3 2 0,-1 0 3 16,1-4-6-16,-1 8 5 0,1-1 11 0,-2 3 3 15,1-2 2-15,1 2-4 0,0-2-8 0,-1 1-2 16,1 1 2-16,-2 0-7 0,0 1-4 0,1 3-2 15,-2 6 2-15,5-10-5 0,-5 10-10 0,1-7-6 16,-1 7-18-16,5-6-8 0,-5 6-20 0,0 0-13 0,0 0-16 16,5-5-4-16,-5 5-19 0,0 0-8 15,0 0-14-15,0 0 0 0,10 10-4 0,-10-10-75 16,3 9-214-16,-2-1 95 0</inkml:trace>
  <inkml:trace contextRef="#ctx0" brushRef="#br0" timeOffset="104436.35">5420 11807 172 0,'0'0'236'0,"0"0"-22"0,0 0-28 0,0 0-46 15,0 0-63-15,5-7-62 0,-5 7-47 0,1-7-136 0,-1 7-182 16,1-8 80-16</inkml:trace>
  <inkml:trace contextRef="#ctx0" brushRef="#br0" timeOffset="106444.41">5905 11401 43 0,'0'0'76'16,"0"0"-12"-16,0 0 0 0,0 0-13 0,0 0-2 15,0 0-5-15,0 0-13 0,0 0 8 0,0 0-9 0,0 0 2 16,0 0 0-16,0 0-2 0,0 0-8 0,0 0 1 15,0 0-4-15,0 0 4 0,0 0 3 0,0 0-9 16,0 0 5-16,0 0 4 0,0 0-8 16,0 0-3-16,0 0 14 0,0 0-8 0,0 0 1 0,0 0 1 15,0 0 7-15,0 0-3 0,0 0-18 0,0 0 4 16,-24-6-13-16,17 3 0 0,2-2 5 0,-1 0 8 16,1 1-1-16,1-2-4 0,0-1-12 15,4 7 13-15,-5-11-6 0,4 3 8 0,1 8 2 0,0-11-20 16,0 3 17-16,4 1-12 0,2-2 3 0,2 2-6 15,3 0-1-15,-1 1-5 0,6-3 8 0,-1 2-1 16,3 3 2-16,-1-2-1 0,0 1 0 0,1 3 4 16,0 0-9-16,-4 2-7 0,0 2 13 0,1-1-11 15,-2 2 13-15,0 0-15 0,3 3 10 0,-5 1 1 16,-2 1 3-16,5 4-5 0,-5 3 1 0,-2-1-3 16,-2 2 4-16,1 3-1 0,-5 0 6 0,2 0 2 15,-3 7-5-15,-3-1-1 0,1 0-4 0,-3-1 4 16,-2 2-2-16,1-1 2 0,-2-1 2 0,-1-5 2 15,0 5-5-15,0-6 4 0,-1 0 5 0,0-1-4 16,-2-5-3-16,3 4 9 0,-5-1-2 0,5-6-10 16,-2 3 6-16,2-4 4 0,1-1 3 0,1-2 1 15,-2 0 5-15,4 0 4 0,-2-2 2 0,7-3 3 16,-9 3 8-16,4-2 6 0,5-1-5 0,-9 3-13 16,9-3 1-16,0 0 2 0,-9 0-2 0,9 0 5 0,0 0-5 15,0 0 3-15,0 0-8 0,0 0-3 16,0 0 1-16,-11 0-3 0,11 0 0 0,0 0-5 15,0 0-1-15,0 0-6 0,0 0 2 0,0 0 9 16,0 0-14-16,0 0-4 0,0 0 4 0,0 0 1 0,0 0 7 16,7 15-8-16,-3-9-3 0,1 3-1 0,1 1 4 15,2 8 7-15,-1-1 0 0,2 0 5 16,1 6-5-16,3 1 6 0,-3 1-10 0,0-2-1 16,2 1 0-16,-3 1 8 0,0-3 3 0,2 2-15 0,-1 0-15 15,-1 2-11-15,1 2-16 0,-1-1-14 0,-1 3-21 16,-3 0-91-16,-1-1-189 0,0-2 84 0</inkml:trace>
  <inkml:trace contextRef="#ctx0" brushRef="#br0" timeOffset="106596.48">6171 12504 11 0,'0'0'254'0,"0"0"-79"15,6 4-81-15,-6-4-65 0,0 0-51 0,0 0-69 16,3 9-97-16,-3-9 43 0</inkml:trace>
  <inkml:trace contextRef="#ctx0" brushRef="#br0" timeOffset="107244.04">3091 12982 123 0,'37'-1'112'0,"17"-5"-22"15,2 0 2-15,4-1-12 0,5-6-13 0,27 1-1 16,-28 6-6-16,27-4-7 0,-28-2-5 0,26-2 0 16,-30 5-11-16,30-2 2 0,-27-1 0 0,1 2-5 0,0-2 2 15,-2 5-7-15,2-2 1 0,0 2-4 0,1 0-6 16,-3 1-2-16,0 2 2 0,-5-1-7 0,-1 0 3 15,-3 0-4-15,-12 4-4 0,-3 0-21 0,2-1-10 16,-3 2-7-16,-3 0-13 0,-2 2-11 0,-3 1-20 16,-8 1-16-16,-7-3-59 0,0 3-160 0,-3 1 71 15</inkml:trace>
  <inkml:trace contextRef="#ctx0" brushRef="#br0" timeOffset="107501.44">3577 13347 47 0,'-4'1'125'0,"4"-1"-15"0,0 0-7 16,0 0-13-16,30-2-8 0,1-1-9 0,5-4-5 15,18-5-9-15,0-4-8 0,7-1-9 0,28-6 1 16,-28 5 1-16,30-8 5 0,-3-3 4 0,1 6 2 15,-1 2-1-15,-24 3-5 0,24-6-7 0,-28 10 2 16,1-2-7-16,2 0-6 0,-1 3-8 0,-4 3-17 16,1-4-27-16,-8 7-32 0,-12 1-45 0,-5 5-104 15,-6 3-218-15,-11 3 97 0</inkml:trace>
  <inkml:trace contextRef="#ctx0" brushRef="#br0" timeOffset="131871.49">17738 3687 8 0,'0'0'20'0,"0"0"-2"0,0 0-2 0,0 0 6 0,0 0-3 16,0 0-1-16,0 0-4 0,0 0 5 0,0 0-6 15,0 0 22-15,0 0-24 0,0 0 6 0,0 0-5 16,0 0 6-16,0 0-4 0,0 0-7 0,0 0 3 15,0 0 8-15,0 0-10 0,0 0 4 0,0 0-3 16,0 0 2-16,0 0-1 0,0 0 7 0,0 0-2 16,0 0-2-16,0 0 1 0,0 0 1 0,0 0-1 15,0 0-9-15,0 0 6 0,0-8 0 0,0 8-7 16,0 0 2-16,0 0-2 0,0 0 2 0,0 0-5 16,0 0 10-16,0 0-4 0,0 0 2 0,0 0-3 15,0 0 1-15,0 0-2 0,0 0-2 0,0 0 0 16,0 0 4-16,0 0 3 0,0 0 1 0,0 0 10 15,0 0-5-15,0 0-18 0,0 0 9 0,4-7-3 16,-4 7 1-16,0 0 2 0,0 0 4 0,0 0 0 16,0 0-1-16,0 0 4 0,0 0-8 0,0 0 8 15,0 0-1-15,0 0 3 0,0 0-9 16,0 0 2-16,0 0 2 0,0 0 3 0,0 0 3 0,0 0-8 16,0 0 4-16,0 0-2 0,0 0-5 0,2-6 1 15,-2 6 9-15,0 0 4 0,0 0-7 0,0 0-2 16,0 0 0-16,0 0 1 0,0 0 0 0,0 0 8 15,0 0-10-15,0 0 13 0,0 0-14 0,0 0-1 16,0 0 1-16,0 0 2 0,0 0-1 0,0 0-3 16,0 0-7-16,0 0 8 0,0 0-7 0,0 0 2 15,0 0-1-15,0 0 0 0,0 0-4 0,0 0 2 16,0 0 3-16,0 0 4 0,0 0 0 0,0 0-1 16,0 0-9-16,0 0 5 0,0 0 1 0,0 0-6 15,0 0-2-15,0 0 8 0,0 0 1 0,0 0 3 16,0 0 2-16,0 0-4 0,0 0-6 0,0 0 8 15,0 0-7-15,0 0 5 0,0 0 1 0,0 0-6 16,0 0 12-16,0 0-14 0,0 0-3 0,0 0 2 16,0 0 9-16,0 0-10 0,0 0 1 0,0 0 5 15,0 0-8-15,0 0 0 0,0 0 8 0,0 0 5 16,0 0-7-16,0 0 12 0,0 0-18 0,0 0 5 16,0 0-5-16,0 0 5 0,0 0 3 0,0 0 1 15,0 0-11-15,0 0 8 0,0 0-8 0,0 0 5 16,0 0-1-16,0 0 6 0,0 0-9 0,0 0 1 15,0 0 0-15,0 0 0 0,0 0 6 0,0 0 0 16,0 0 1-16,0 0-1 0,0 0 5 0,0 0-8 16,0 0-6-16,0 0 2 0,0 0 5 0,0 0 4 15,0 0-8-15,0 0 1 0,0 0-1 0,0 0 2 16,0 0 6-16,0 0-3 0,0 0 5 0,0 0-3 16,0 0-8-16,0 0 12 0,0 0-14 0,-13 22 18 15,10-17-4-15,-4-1-9 0,4 1 14 0,0 0-10 16,3-5 0-16,-6 10 7 0,0-4-9 0,2 4 0 15,-1-4-6-15,2 0 9 0,-5 2 6 0,3-1-5 16,1 3 3-16,0-2-2 0,-1 2-5 0,0-2-1 16,1 0 6-16,2-3-8 0,-1 3 1 0,0-1 8 15,2 3-6-15,-4-2 10 0,1 0-2 0,0-1-9 16,-1 0 9-16,3 0-7 0,2-7-3 0,-3 13 10 16,-1-8-9-16,0 1 9 0,3 1 0 0,1-7-3 15,-5 11 2-15,2-7-6 0,1 3 2 0,1-1 5 16,1-6-8-16,-7 8 5 0,7-8 0 0,-2 6-2 15,2-6-2-15,0 0-4 0,0 0-8 0,-1 9 22 16,1-9-7-16,0 0-4 0,0 0 0 0,0 0 2 16,0 0-3-16,-3 7-4 0,3-7 8 0,0 0 2 15,0 0-15-15,0 0 14 0,0 0 3 0,0 0 1 16,0 0-4-16,0 0-9 0,0 0 8 0,0 0-1 16,0 0 1-16,0 0-4 0,0 0 1 0,0 0 10 15,-4 5-3-15,4-5-13 0,0 0 9 0,0 0-9 16,0 0 4-16,0 0 4 0,0 0 3 0,0 0 1 15,0 0-3-15,0 0 3 0,-2 7-3 0,2-7-3 16,0 0 5-16,0 0-1 0,-7 5 8 0,7-5-9 16,0 0-3-16,-5 6-1 0,5-6 5 0,-1 8-6 15,1-8-1-15,-5 7 9 0,5-7-5 0,-4 8 12 16,1-1-19-16,3-7 5 0,-2 10-1 0,-1-5 5 16,1 1-2-16,-1 1 6 0,-2-2 1 0,4 2-5 15,1-7 3-15,-7 11-8 0,5-5 5 0,-1-1 6 16,1 1-7-16,2-6 0 0,-3 10-2 0,-1-5 9 15,4-5 0-15,-5 8-5 0,5-8-4 0,-4 7 7 16,4-7-9-16,0 0 3 0,-2 6 1 0,2-6 3 16,-5 6 2-16,5-6-1 0,0 0-5 0,0 0 4 15,0 0-5-15,-3 8 5 0,3-8-1 0,0 0-7 16,0 0 9-16,0 0-7 0,0 0 1 0,0 0-1 16,0 0 4-16,0 0 3 0,0 0-6 0,0 0 4 15,-2 6-4-15,2-6 2 0,0 0-3 0,0 0 6 16,0 0 3-16,0 0 2 0,0 0-10 0,0 0 4 15,0 0-3-15,0 0 8 0,0 0-13 0,0 0 6 16,0 0 4-16,0 0-3 0,0 0 8 0,0 0-3 16,0 0 0-16,0 0 2 0,0 0-4 0,0 0-10 15,0 0 8-15,0 0 1 0,0 0-5 0,0 0 9 16,0 0-11-16,0 0 4 0,0 0 0 0,0 0 7 16,0 0-8-16,0 0-4 0,0 0-3 0,0 0 8 15,0 0-3-15,0 0 0 0,0 0 1 0,0 0 10 16,0 0-3-16,0 0-3 0,0 0-6 0,0 0-3 15,0 0 5-15,0 0-5 0,0 0 10 0,0 0-8 16,0 0 6-16,0 0 0 0,0 0 0 0,0 0-3 16,0 0-6-16,0 0 10 0,0 0-2 0,-4 6-5 15,4-6-1-15,0 0 6 0,0 0-8 0,0 0 8 16,-2 10-2-16,2-10-4 0,-2 6 21 0,2-6-22 16,-4 6 7-16,4-6 5 0,-4 7-4 0,4-7 12 15,-5 9-21-15,2-6 7 0,3-3 2 0,-5 8-2 16,5-8 1-16,-3 8 11 0,3-8-2 0,-6 8-9 15,6-8-5-15,-2 9 11 0,-2-6-6 0,4-3 1 16,-6 7 3-16,6-7-12 0,-4 7 12 0,4-7-3 16,-5 8-10-16,5-8 9 0,-5 7-1 0,2-3 3 15,3-4 1-15,-5 6-5 0,5-6 4 0,-4 6 2 16,4-6-3-16,0 0 2 0,-4 4-10 0,4-4 5 16,0 0-7-16,0 0 7 0,-5 6 5 0,5-6-5 15,0 0 5-15,0 0-7 0,0 0-7 0,0 0 16 16,0 0-5-16,0 0 4 0,0 0-1 0,0 0-8 15,0 0 14-15,0 0-8 0,-4 7-4 0,4-7 12 16,0 0-9-16,0 0-2 0,0 0 9 0,0 0-6 16,0 0 7-16,0 0-6 0,0 0-4 0,0 0 5 15,0 0-9-15,0 0 6 0,0 0 3 0,0 0-3 16,0 0 1-16,0 0 6 0,0 0-10 0,0 0 5 16,0 0 4-16,0 0-6 0,0 0-2 0,0 0-3 15,0 0 20-15,0 0-17 0,0 0 0 0,0 0-13 16,0 0 15-16,0 0-3 0,0 0 15 0,0 0-13 15,0 0-2-15,0 0 8 0,0 0 5 0,0 0-16 16,14 3 0-16,-14-3 11 0,0 0-7 0,7 2-2 16,-7-2 13-16,0 0-10 0,8 2 1 0,-8-2 1 15,7 2-8-15,-7-2 7 0,8 2-8 0,-8-2 8 16,0 0 7-16,0 0-9 0,0 0 7 0,7 2-8 16,-7-2 0-16,0 0 3 0,0 0-4 0,0 0 3 15,0 0-1-15,0 0 2 0,0 0-3 0,0 0 2 16,0 0 4-16,0 0-3 0,0 0 1 0,-20 11-15 15,12-7 14-15,-1 0 8 0,-1-1-8 0,-3 0 7 16,0 0-2-16,0 1 5 0,-4 1 8 0,4-2-14 0,0 1 14 16,-2 3-13-16,2-4 7 0,0 0-12 15,2 0 1-15,1 1 1 0,1-4-3 0,0 2 8 16,9-2-15-16,-12 3 2 0,7-1 8 0,5-2-9 16,-6 4 0-16,6-4 7 0,0 0-13 0,0 0 7 0,-8 3-1 15,8-3-1-15,0 0 3 0,0 0 12 0,0 0-11 16,0 0 4-16,0 0-9 0,17 9 6 15,-12-8-8-15,5 1 4 0,0 0 2 0,1-1 5 16,1 0 3-16,1 1 9 0,0-1-12 0,2 0-10 16,-3 1 11-16,-2-2-2 0,1 3 5 0,0-1-5 0,-4-1-3 15,5 2-2-15,-6-2-1 0,1 1-7 16,-7-2-3-16,9 4 1 0,-4-1-5 0,-5-3 6 16,3 7 0-16,-3-7 3 0,-1 10-1 0,1-10 3 15,-9 10 1-15,3-4 3 0,-2 0 0 0,-5 5 9 16,1-5-5-16,-2 5 1 0,-4-3 7 0,2 3 1 0,-4-1-4 15,0-2 0-15,0 1 0 0,4-2 4 0,-2 2 1 16,-1-1-2-16,2-2-9 0,-1 1 18 0,5 1-13 16,3-5-5-16,1 1-1 0,-2-1 3 15,3 0-1-15,8-3 4 0,-12 6-1 0,9-4-9 16,3-2 2-16,-7 4 0 0,7-4-8 0,0 0 1 16,-5 5-1-16,5-5 1 0,0 0 9 0,0 0 0 0,0 0-3 15,14 11 2-15,-7-10 5 0,2 0-8 0,2 2 3 16,-3-3 5-16,2 0 1 0,1 2-5 15,2-1 6-15,-4-1 6 0,0 2-18 0,1-1 7 16,-3-1-7-16,-7 0 6 0,10 4-9 0,-10-4 7 16,9 5-10-16,-5-3 6 0,-4-2-7 0,2 6 7 0,-2-6 2 15,-1 11 5-15,1-11-3 0,-10 16 4 0,1-6-1 16,-3 3-3-16,-3 1 6 0,0 0-3 16,-1 1 6-16,1-2-6 0,-5 4 6 0,3-6 4 15,0 2 5-15,2-1-8 0,1-2-2 0,0 0 4 16,1-3-6-16,4 0 8 0,1 1-6 0,-2-1-1 0,3-1-3 15,2 0 3-15,1-3-1 0,0 2-10 0,4-5-5 16,-7 8 18-16,7-8-9 0,-3 5 7 16,3-5-11-16,0 0 6 0,0 0 1 0,0 0 0 15,11 10 1-15,-4-7 2 0,-1-2 3 0,0 2-5 16,3-3-1-16,0 0 2 0,-9 0 1 0,14 2 1 16,-5-2-3-16,-9 0 3 0,12 0-1 0,-12 0 5 0,9-2-8 15,-9 2-3-15,0 0 3 0,10 0 4 0,-10 0-3 16,0 0 5-16,0 0-1 0,6 3-8 15,-6-3 6-15,0 0 3 0,0 0-5 0,0 0 7 16,0 0-8-16,0 0 7 0,0 0 1 0,0 0 0 16,0 0 1-16,0 0 4 0,0 0-2 0,0 0-1 0,0 0 3 15,0 0-3-15,0 0-10 0,-13 16 0 16,13-16 0-16,0 0 6 0,-3 5-7 0,3-5 7 16,0 0-10-16,0 0 3 0,0 0 0 0,-7 4 5 15,7-4 1-15,0 0-8 0,0 0 11 0,0 0-7 16,-1 7 6-16,1-7-8 0,0 0 1 0,-3 8 6 0,3-8-5 15,-2 7 7-15,2-7-2 0,-4 8 9 0,0 1-15 16,2-2 2-16,-1-1-6 0,-2 4 7 16,1 1 3-16,-1 0-3 0,2-1 1 0,0 2-2 15,0 1-3-15,-1-2 5 0,-1 5-1 0,-2 0 1 16,1 2-1-16,1-1 2 0,1 0-7 0,-2 1 9 16,0-2-4-16,1 1-2 0,-1 2 6 0,1-1-1 0,0 2 0 15,1-1 2-15,-3 4-4 0,2-4-5 0,-2-1 0 16,-1 0 9-16,3 0-6 0,4 0 2 15,-6-1 0-15,3-1 3 0,1-4-1 0,-2 4 5 16,1 1-5-16,-1-2-6 0,1-3 4 0,0 0 1 16,2 0-2-16,-2 0 3 0,-1-1-1 0,1 0-1 0,4 1-1 15,-4-1 1-15,0-1 11 0,3 1-14 16,-4-1-4-16,1 0 7 0,2-1-8 0,2-9 2 16,-6 16 4-16,5-7 1 0,0 1 2 0,1-10-3 15,-4 14 3-15,4-14-3 0,-4 12 4 0,2-5-4 16,2-7 1-16,-4 9 3 0,4-9-3 0,-4 11 0 15,4-11 0-15,0 0-3 0,0 12 15 0,0-12-11 0,0 0-1 16,0 0 2-16,-2 7-8 0,2-7-2 16,0 0 4-16,0 0 4 0,0 0-4 0,-3 11 6 15,3-11-3-15,0 0-3 0,0 0 10 0,0 0-6 16,0 0-2-16,0 0 11 0,0 0-10 0,0 0 4 16,0 0 0-16,0 0-6 0,0 0 8 0,0 0 3 0,0 0-4 15,0 0-3-15,0 0 5 0,0 0 8 16,0 0-9-16,0 0 0 0,0 0 0 0,0 0-4 15,0 0 5-15,0 0 3 0,0 0-4 0,0 0 11 16,0 0 2-16,0 0-5 0,0 0-10 0,0 0 11 16,0 0-6-16,0 0 4 0,0 0-1 0,0 0 6 0,0 0-4 15,0 0 0-15,0 0-6 0,0 0 4 16,0 0-1-16,0 0 4 0,0 0-8 0,0 0 2 16,0 0 6-16,0 0-4 0,0 0-5 0,0 0 9 15,0 0-4-15,0 0-1 0,0 0-4 0,0 0 7 16,0 0-4-16,0 0-3 0,0 0-4 0,0 0 7 0,0 0 5 15,0 0-3-15,0 0-9 0,0 0 6 16,0 0 13-16,0 0-11 0,0 0-4 0,0 0-4 0,0 0 11 16,0 0-11-16,0 0-9 0,0 0 16 15,0 0-11-15,0 0 6 0,23-5 3 0,-23 5-10 16,0 0-1-16,19-7 5 0,-11 4-7 0,2 0 3 0,0-1 2 16,2 1-1-16,1 0 5 0,6 0-2 0,-3 0 3 15,1-1-4-15,2-2 5 0,9 2-7 16,-1-3 0-16,2 2 5 0,1-2-4 0,1 1 2 15,2 2-7-15,1 0-6 0,3-1 11 0,-1 2 11 16,-1-1-10-16,-2 1 2 0,4 0-2 0,-3 0 4 0,1 1 8 16,-3 2-11-16,-2 0-5 0,4-1 9 0,-2 1-8 15,-4 0 9-15,0 0 5 0,0 0-6 16,1 1-10-16,-8 1-3 0,0-4 5 0,-2 2-16 16,0 2 13-16,-7-2 2 0,6 0 0 0,-6 0-3 15,-1 0 2-15,-1 2 0 0,-10-2 9 0,13 0-6 0,-13 0-11 16,13 0 7-16,-13 0 16 0,0 0-19 0,0 0 3 15,13 0 4-15,-13 0 4 0,0 0 7 0,0 0-6 16,0 0 2-16,10 2 5 0,-10-2-1 16,0 0-3-16,0 0 2 0,0 0-5 0,0 0 0 15,0 0-6-15,0 0 4 0,0 0 2 0,9 3 6 0,-9-3-16 16,0 0 12-16,0 0-6 0,0 0-2 0,0 0-1 16,0 0 9-16,8 9-12 0,-8-9-1 0,4 6-5 15,-4-6 4-15,0 0 8 0,5 11 5 16,-5-11-3-16,5 10 2 0,-5-10 2 0,3 9-4 0,-3-9 4 15,6 9 1-15,-6-9-4 0,3 8 6 0,-3-8-3 16,4 10-5-16,-4-10-4 0,3 7 5 0,-3-7-3 16,0 0 6-16,4 8 1 0,-4-8 8 0,0 0-11 15,0 0-11-15,0 0 10 0,5 9 6 0,-5-9-1 16,0 0-1-16,0 0 0 0,2 4 4 0,-2-4-4 16,0 0 2-16,0 0 1 0,0 0-1 0,0 0-8 15,9-20 12-15,-6 14-10 0,1-3 1 0,-2-4 11 16,2 6-6-16,1-6-2 0,2 4 4 0,-2-4-6 15,0 2 7-15,3-2-3 0,-2 1-6 0,4-1 2 16,-5 3 2-16,4 0-4 0,-2 2-1 16,-1 1 1-16,0-1 8 0,-1 3-13 0,1 1 1 0,-1-1 0 15,-3 0 5-15,-2 5-3 0,9-7-5 0,-9 7 6 16,5-5-7-16,-5 5 8 0,7-1-8 0,-7 1 7 16,0 0-4-16,0 0 0 0,14 6 5 0,-12-1-9 15,2-1 8-15,0 3-9 0,1 0 10 16,-1 3-3-16,1 0 8 0,1 0-8 0,-1 2-1 0,2 2 0 15,-3-2 5-15,2 2-4 0,2 1 6 0,-3-1-5 16,1 1 3-16,-2-4-4 0,1 1 5 0,2 0 1 16,-1-2 2-16,-1-1-8 0,0 0 2 0,0 1 4 15,-1-5-4-15,-1 1 1 0,-1 0 6 0,-2-6-9 16,5 7 6-16,-5-7 0 0,3 4 7 0,-3-4-3 16,0 0-5-16,0 0 6 0,8 2-7 0,-8-2 3 15,0 0-6-15,3-15-3 0,-3 15-3 0,7-14-1 16,-4 5 0-16,0-1-1 0,2 2-5 0,-1-1 8 15,-4 9 4-15,5-13-3 0,-2 7 3 0,-1 1 4 16,-2 5-11-16,0 0 9 0,8-13 5 0,-8 13-1 16,8-6 0-16,-8 6-5 0,0 0 1 0,10-4-9 15,-10 4 4-15,0 0 5 0,0 0 6 0,14 8-13 16,-14-8 6-16,10 7-5 0,-6-2 5 0,-4-5-1 16,7 12 2-16,-4-8 3 0,-3-4-2 0,7 11 0 15,-7-11-9-15,6 9 5 0,-6-9 0 0,5 9-9 16,-5-9 8-16,4 6 3 0,-4-6-9 0,0 0 5 15,4 9 6-15,-4-9 5 0,0 0-4 0,0 0-1 16,0 0 2-16,0 0-5 0,0 0 0 0,0 0 4 16,0 0-1-16,0 0-5 0,0 0 10 0,0 0-8 15,0 0 9-15,0 0-7 0,13-21 6 0,-13 21-7 16,0 0 8-16,5-8 9 0,-5 8-14 0,0 0-5 16,10-6 11-16,-10 6-11 0,10-5 6 0,-10 5-5 15,15-4 6-15,-3 2-4 0,2 1-2 0,-1 0 8 16,7-2 2-16,6 2-7 0,2-1 3 0,-1 1-1 15,4-1 0-15,2 2-3 0,1-1-3 0,2 1 7 16,0-4-7-16,2 2 2 0,1 1 6 0,12 1 2 16,-12 0-4-16,12-2-11 0,-1 2 4 0,-10 2-9 15,-1-2 5-15,13-2-1 0,-15 2 1 0,14 2 9 16,-17-1-6-16,2-1-2 0,-1 0 7 0,-1 0-10 16,-2 0 2-16,-4 0 0 0,3 2 7 0,-4-1-1 15,-6 0 5-15,-3-1-7 0,0 0 12 0,-5 0-9 16,0 2 1-16,-3-2-1 0,-10 0 13 0,14 1-9 15,-14-1-10-15,14 2 2 0,-14-2 3 0,0 0-3 16,12-2-3-16,-12 2-8 0,0 0 1 0,0 0-17 16,0 0-17-16,11-3-25 0,-11 3-77 0,0 0-163 15,0 0 72-15</inkml:trace>
  <inkml:trace contextRef="#ctx0" brushRef="#br0" timeOffset="134571.34">17750 3625 2 0,'0'0'12'0,"0"0"-3"16,0 0-4-16,0 0-2 0,0 0 6 0,2 11-7 15,-2-11 7-15,0 0-7 0,0 0 1 0,8 10 1 16,-5-7 0-16,0 3-3 0,-3-6 7 0,8 11-2 16,-2-5-3-16,2 2 3 0,1 0-1 0,0 2 8 15,0-1-8-15,5 2 5 0,-1 3-2 16,2-4 3-16,-1 3-4 0,4-2 6 0,-2-1-1 0,1 2-2 16,1 0 2-16,4 2-5 0,-5-4 0 0,-1 0 1 15,3 3-4-15,0-4 7 0,-1 2-11 0,0 1 8 16,0-2 0-16,0 1-2 0,0-2 0 0,-1 3-1 15,4-3 2-15,1 7-13 0,-6-6 15 0,0 0-2 16,0 2-4-16,2-1 3 0,-3-1-4 16,1 1 1-16,-7-3 0 0,5 4 3 0,-3-7 1 0,-2 2 3 15,0 0-5-15,1-1-6 0,-3-2 6 0,-2-1-5 16,1 1-1-16,-6-4 1 0,7 4 2 0,-7-4 2 16,7 4 4-16,-7-4-5 0,5 4 8 0,-5-4 3 15,0 0-3-15,6 1-2 0,-6-1-1 0,0 0-1 16,0 0 3-16,0 0 3 0,0 0 3 15,0 0-2-15,3 6-1 0,-3-6-4 0,0 0 5 0,0 0-5 16,0 0-1-16,0 0 6 0,0 0-9 16,0 0-2-16,0 0 0 0,0 0 2 0,0 0-2 0,0 0 3 15,0 0-4-15,0 0-1 0,0 0-6 16,0 0 2-16,0 0 6 0,0 0 2 0,0 0-7 16,0 0 1-16,0 0-4 0,0 0 6 0,0 0-1 15,0 0 2-15,0 0 10 0,0 0-12 0,0 0 1 0,0 0-5 16,0 0 9-16,0 0-6 0,0 0-6 0,0 0 4 15,0 0-1-15,0 0 2 0,0 0-1 0,0 0 3 16,0 0 1-16,0 0-4 0,0 0 7 0,0 0-9 16,0 0 2-16,0 0 5 0,0 0-4 15,0 0-1-15,0 0 6 0,0 0-8 0,0 0 1 0,0 0 6 16,0 0-2-16,0 0 2 0,0 0-2 0,0 0 5 16,0 0-4-16,0 0 0 0,2 7-6 0,-2-7 11 15,0 0-3-15,4 4 5 0,-4-4-2 0,0 0 1 16,5 8-6-16,0-5 6 0,-2 1-7 15,3-1 5-15,0 0-2 0,3 4 0 0,1-3 1 16,-1 1 4-16,2-1-8 0,0 2 6 0,-1-1-5 0,2 0 3 16,2 2-2-16,-3-3 3 0,1 1-1 0,-1 0 1 15,-2 0-2-15,1-1-6 0,2 1 4 0,-3-1 6 16,1 0-4-16,-4 0-6 0,1 1 1 16,-2-3 6-16,0 2-9 0,-1 0 5 0,-4-4 0 15,9 8 8-15,-9-8-15 0,5 7 4 0,-5-7-5 16,1 7 3-16,-1-7 0 0,0 0 3 0,-2 10 5 0,2-10-6 15,-4 10 9-15,-3-4 5 0,1-3-2 0,1 3 4 16,-3-1-6-16,-1 1 11 0,-2 0-12 16,3 0 4-16,-1 0-5 0,0-2-2 0,2 1 0 15,-1 1-1-15,1-1 8 0,4-2-3 0,-4 1-2 16,7-4-8-16,-7 6 6 0,3-2-7 0,4-4 4 16,-5 4-6-16,5-4 9 0,0 0 6 0,0 10-11 0,0-10 1 15,6 7 4-15,-6-7-2 0,10 7 1 16,0-2-2-16,1-2 2 0,0 1-8 0,7-1 8 15,-5 1 1-15,7-2 0 0,-6 0-8 0,6 1 10 16,-1 1-2-16,-1-2-1 0,-2 1-2 0,-3 0 0 16,1-1-3-16,-1-1 1 0,-2 2 5 0,0 1-1 0,-1-3 2 15,-1 2 9-15,-3 0-27 0,1-1 17 16,-2 0-16-16,-5-2 1 0,7 6-8 0,-7-6 6 16,3 7 2-16,-3-7 4 0,-4 12 0 0,4-12 0 15,-13 16 0-15,4-7 2 0,-1 0 0 0,-1 3 3 16,-5 0 5-16,2-1 0 0,-2 1-3 0,-1-1 6 15,2 2-4-15,1-4 4 0,-2 2-3 0,4 1 1 0,0-4-3 16,1-2 6-16,2-2-4 0,3 0-7 0,6-4-4 16,-12 6 7-16,12-6 2 0,-5 6 6 15,5-6 2-15,0 0-11 0,0 0 5 0,-2 11 5 16,2-11 3-16,0 0-4 0,0 0 9 0,19 8-14 16,-8-6 9-16,-1-1-6 0,4 1-3 0,-2-2-4 15,1 2 3-15,0 1 4 0,1-2 4 0,3-1-11 0,-3 1 3 16,-1 2 5-16,0-1-10 0,-1-2 7 15,0 3-5-15,1 3 4 0,-4-6-2 0,-2 3 0 16,1-1 3-16,1 1 1 0,-3-1-7 0,1 0-1 16,-2 2 1-16,2 1 6 0,-2-1-4 0,-2 0 3 15,2 2-3-15,0 0 5 0,1 1 0 0,-3 0-6 0,4 3 0 16,-4-1 11-16,3 1-10 0,-1-1-4 16,-1 1 10-16,1 0-2 0,0 0 0 0,0 1-15 15,-1-3 13-15,1 3 0 0,0-2 1 0,0 2 1 16,1-1 1-16,-1 0-2 0,1-1 0 0,0 1 0 15,-2 0-2-15,2 1 6 0,1-1-7 0,-1-1-4 16,-1 3 10-16,0-2-11 0,2 0 10 0,-1-1 0 16,0 2-6-16,0-2 16 0,0 3-11 0,0 2-7 15,2-5 15-15,-3 2-15 0,0-2 6 0,2 2 0 16,-5-3 2-16,3 2-6 0,2-3 10 0,-2 5-11 16,-1-5 7-16,1 2-1 0,0-1 1 0,0 0-5 15,0 2 1-15,0-2 6 0,0 3-6 0,-1-3 2 16,4 4-1-16,-3-5-1 0,1 2 2 0,-2 1 0 15,0-4 0-15,0 1 1 0,0 4-3 0,0-4 4 16,1 2-7-16,-5-9 2 0,7 13 17 0,-3-4-15 16,0-1 1-16,1 1 5 0,-1 0-5 0,0 0-5 15,1 0 2-15,-1 0 8 0,-1-1-11 0,1 1 3 16,1 1 1-16,-1 0-2 0,0-1 3 0,4 1-3 16,-4 0 6-16,2 1 0 0,-2-3 4 0,2 3-8 15,1-4 5-15,0 3-2 0,0-2-1 0,-2 1-6 16,3 0 3-16,0 1 0 0,-3-3 2 0,3-1 4 15,-1 3-1-15,-2-2 0 0,2 0 5 0,0-3-7 16,0 4 1-16,-1-3-2 0,0 3 5 0,1-1 1 16,-7-7-6-16,10 12 0 0,-5-7-1 0,1 3 1 15,0 0 4-15,-2-2 2 0,-4-6-5 0,10 13 1 16,-7-9-4-16,-3-4 7 0,9 12-11 0,-4-6 8 16,-5-6-7-16,8 11 3 0,-8-11 1 0,5 9 5 15,-1-3-2-15,-4-6-5 0,7 8 2 0,-7-8 0 16,8 9 1-16,-8-9 5 0,8 12-5 0,-3-9-8 15,-5-3 8-15,6 8 2 0,-2-2-4 0,-4-6 6 16,8 7 4-16,-8-7-6 0,5 9 3 0,-5-9-7 16,6 6 3-16,-6-6-4 0,7 7 7 0,-7-7-4 15,5 6-2-15,-5-6 2 0,7 6 0 0,-7-6 3 16,7 5-1-16,-7-5 1 0,0 0 0 0,7 7-8 16,-7-7 6-16,0 0 3 0,6 5-8 0,-6-5 5 15,0 0-1-15,6 6 0 0,-6-6 0 0,0 0-3 16,8 7 1-16,-8-7 3 0,0 0-1 0,0 0-8 15,6 8 6-15,-6-8 8 0,0 0-7 0,0 0-1 16,6 4 0-16,-6-4 7 0,0 0-6 0,0 0 6 16,7 9-8-16,-7-9 6 0,0 0-4 0,0 0 0 15,0 0-1-15,7 5 0 0,-7-5 1 0,0 0 1 16,0 0-6-16,0 0 5 0,0 0 11 0,0 0-6 16,0 0 8-16,0 0-3 0,0 0-3 0,0 0-4 15,0 0 2-15,0 0-11 0,0 0-4 0,0 0-17 16,0 0-35-16,0 0-58 0,0 0-130 0,0 0 58 15</inkml:trace>
  <inkml:trace contextRef="#ctx0" brushRef="#br0" timeOffset="191420.64">10788 3539 2 0,'0'0'0'0,"9"-10"3"0,-6 2 1 0,-3 8-2 16,2-11 0-16,-2 11 2 0,0-12-1 0,0 12-3 16,0 0 1-16,0 0 0 0,-5-16 3 0,5 16-2 15,0 0-2-15,-7-6 2 0,7 6-5 0,0 0 3 16,0 0-5-16,0 0 5 0,0 0-4 0,-13 3-4 16,13-3 2-16,0 0 14 0,-12 13-10 0,12-13-3 15,-8 11 2-15</inkml:trace>
  <inkml:trace contextRef="#ctx0" brushRef="#br0" timeOffset="191612.15">10838 3509 3 0,'0'0'13'0,"0"0"-3"15,-6-14-3-15,6 14 0 0,0 0 0 16,-10-7-2-16,10 7-3 0,0 0-1 0,-12-3-3 15,12 3 2-15,0 0 3 0,-11 0-2 0,11 0-3 16,0 0 2-16,0 0-3 0,-18 6-2 0,18-6 1 0,-7 6-4 16,7-6-8-16,-5 6 4 0</inkml:trace>
  <inkml:trace contextRef="#ctx0" brushRef="#br0" timeOffset="191797.73">10866 3473 23 0,'0'-11'24'0,"0"11"-2"0,0 0-1 0,0 0 3 16,-4-13-4-16,4 13-4 0,0 0-1 0,0 0-3 15,0 0 6-15,0 0-12 0,0 0-3 0,0 0 0 16,-5-9-5-16,5 9-4 0,0 0-2 0,0 0 2 16,0 0-2-16,0 0-6 0,0 0-2 0,0 0-9 15,0 0-27-15,0 0 13 0</inkml:trace>
  <inkml:trace contextRef="#ctx0" brushRef="#br0" timeOffset="202336.28">24440 3411 1 0,'0'0'41'0,"0"0"1"0,0 0 1 0,0 0-4 16,0 0 5-16,0 0 0 0,0 0 1 0,0 0 2 15,0 0-2-15,0-8 6 0,0 8-4 0,0 0 11 16,0 0-3-16,0 0-3 0,0 0 2 0,0 0 6 15,0 0-10-15,0 0 5 0,0 0-8 0,0 0-3 16,0 0-1-16,0 0 3 0,0 0-12 0,-4-11 8 16,4 11 1-16,0 0-2 0,0 0-4 0,0 0 1 15,0 0 3-15,0 0-3 0,0 0 0 0,0 0 1 16,0 0 2-16,0 0-3 0,0 0 7 0,0 0-6 16,0 0-5-16,0 0 4 0,0 0-7 0,0 0-1 15,0 0-5-15,0 0 0 0,0 0-5 0,0 0 2 16,0 0-8-16,0 0-2 0,0 0-4 0,0 0-1 15,0 0-4-15,0 0 4 0,0 0-7 0,0 0 4 16,0 0-7-16,0 0 3 0,0 0-5 0,0 0 1 16,0 0-5-16,0 0-1 0,0 0-6 0,0 0 6 15,0 0 1-15,0 0 0 0,0 0-2 0,0 31 5 16,-3-20-2-16,2 2-1 0,-1-1 5 0,0 5 1 16,-2 2 2-16,-1-3-3 0,1 2 12 0,2 0-9 15,-2 0-3-15,0 0 6 0,2-3-5 0,-2 4 2 16,1 0-1-16,1-2 1 0,0-1 1 0,0 0 2 15,1-3-2-15,-2 0 0 0,3 3-2 0,-1-1 6 16,-1 2 9-16,1-1-15 0,-1 0 5 0,0-3-6 16,1 0 3-16,-1 4 0 0,1-5 2 0,-1-2-5 15,1 1 7-15,1 0-4 0,-1-1 5 0,1 0-5 16,-2-5-2-16,2-5 4 0,-2 14-4 0,0-8-1 16,2-6 8-16,0 9 6 0,0-9-9 0,0 0 0 15,0 9 1-15,0-9 1 0,0 0-2 0,-1 6 2 16,1-6 3-16,0 0 1 0,0 0-3 15,0 0 1-15,0 0 0 0,0 0 1 0,0 0 5 0,0 0 0 16,0 9-1-16,0-9 5 0,0 0-2 0,0 0 2 16,0 0 6-16,0 0-6 0,0 0-7 0,0 0 3 15,0 0-13-15,0 0 10 0,0 0-1 0,0 0 3 16,0 0-1-16,0 0-5 0,0 0-1 16,0 0 3-16,0 0-6 0,0 0 3 0,0 0 2 15,0 0-1-15,0 0-7 0,0 0 1 0,0 0-4 0,0 0-1 16,0 0-8-16,0 0 7 0,0 0 1 0,0 0-2 15,5 4 2-15,-5-4-4 0,0 0 3 16,12 3 3-16,-12-3-1 0,10 2-6 0,-5-1 6 0,2 1-1 16,0 0 1-16,-1 2 1 0,2 0-4 0,-1-2 1 15,-4 1-6-15,6-1 0 0,-4 2 2 16,-5-4 1-16,9 6-15 0,-5-3-14 0,-4-3 10 0,6 6-7 16,-6-6-1-16,4 6 3 0,-4-6 3 0,2 8 6 15,-2-8-1-15,0 0 2 0,-6 12 14 0,6-12-9 16,-13 8 6-16,2-1 4 0,-3-2 6 15,-2 2-3-15,-4-1 13 0,2 1-3 0,-3-1 0 16,0 1-2-16,2-2 1 0,1 0-1 0,2 0-1 16,2 1 0-16,0-3-2 0,2 2 0 0,2 0 10 0,-2-2-12 15,3 1-2-15,4-1-1 0,5-3 1 0,-9 4-3 16,9-4-4-16,-5 3 1 0,5-3-2 0,0 0 6 16,0 0-1-16,10 16 0 0,1-11 4 15,0 2 3-15,8-2-5 0,8 5 1 0,-5-4 3 16,7 0 4-16,3 0-4 0,-5 1 2 0,-1-1 1 0,-5 0-5 15,0-3-2-15,-3 4 0 0,0-3 5 0,-5 0 0 16,-1 0-7-16,1-1 7 0,-4 1-4 16,0 0-1-16,-3 2-8 0,-6-6-2 0,8 8 1 15,-8-8 1-15,1 8 0 0,-1-8 5 0,0 0 3 16,-14 16 19-16,3-8-23 0,-1-2 12 0,-3 2 5 16,-4 0 1-16,-7 1 1 0,7-2 11 0,0-1-8 0,-4-2 12 15,-4 4-4-15,8-4 2 0,-2 0 1 16,1 0-2-16,3 1-8 0,-1 0 3 0,7-3-8 15,-1 1 3-15,2-1-7 0,2 1-1 0,3-1-11 16,5-2-3-16,-11 5-10 0,11-5 5 0,-5 5 0 16,5-5 4-16,0 0 1 0,0 0 8 0,1 17-2 15,-1-17 1-15,9 13 1 0,0-5-1 0,2-1 3 0,3 2-2 16,4 1 3-16,0-2 0 0,-1 0 3 0,-1-2-2 16,0 0-4-16,-2-2 3 0,3 0-4 15,-5 1 7-15,-2-2-5 0,0 1 0 0,0 0-1 16,-10-4 1-16,11 6-3 0,-6-2-14 0,-5-4-7 15,5 8 9-15,-5-8-2 0,0 0 8 0,3 10-2 16,-3-10 10-16,0 0 0 0,-15 16 4 0,4-9 9 0,-3-1-4 16,0 2-7-16,-2 1 4 0,0-3-4 15,0 4 4-15,2-3-6 0,1 0 7 0,4-2-6 16,-1 0 3-16,2 2-5 0,8-7-1 0,-13 8 2 16,9-5-2-16,4-3 16 0,-6 8-20 0,6-8-1 15,0 0 6-15,-3 8-7 0,3-8 5 0,0 0 4 16,0 0 1-16,17 12 4 0,-7-8-5 0,2-3 2 15,-1 0 1-15,2 0-3 0,-3 0 4 0,1 0-2 16,-11-1 1-16,13 1-3 0,-13-1 2 0,12 2-2 16,-12-2 4-16,0 0-9 0,11 1 2 0,-11-1-1 15,0 0-1-15,0 0-5 0,9 3-2 0,-9-3 0 16,0 0 3-16,0 0-1 0,0 13 2 0,0-13 3 16,-5 17-1-16,2-3 0 0,-2 0 7 0,-2 2-4 15,-1 3 2-15,-1 3 10 0,-3 3-3 0,1 1-6 16,0 0 7-16,1-1-3 0,1 3 4 0,-3-3-7 15,3-2 6-15,-1 1-6 0,-1 1 0 0,3-2 7 16,2-6-4-16,0 2 0 0,0 1 0 0,-2-3-4 16,3-1 2-16,0-4-2 0,0 3 3 0,0-3-6 15,1-1 9-15,-2-1-7 0,3 0 7 0,0-1-5 16,3-9 4-16,-5 10 2 0,5-10 3 0,-3 10 12 16,3-10 10-16,0 0 4 0,0 0 6 0,-4 7-4 15,4-7 6-15,0 0-4 0,0 0-14 0,0 0-15 16,0 0-15-16,0 0-16 0,0 0-9 0,0 0-45 15,0 0-46-15,-19-17-81 0,19 17-219 0,-3-10 97 16</inkml:trace>
  <inkml:trace contextRef="#ctx0" brushRef="#br0" timeOffset="204241.04">22074 6415 14 0,'0'0'45'16,"0"0"8"-16,0 0-11 0,0 0-2 0,0 0-6 0,0 0-3 15,0 6 0-15,0-6-4 0,0 0-4 0,0 0 1 16,0 0 5-16,0 0-1 0,0 0 0 16,0 0 1-16,0 0 8 0,0 0-5 0,0 0 19 0,0 0 2 15,0 0 5-15,0 0 3 0,0 0-4 0,0 0 0 16,12-13-9-16,-6 4-4 0,7-5-1 0,0-1-12 16,4-9 9-16,0 2-15 0,2-3 0 0,3-4-3 15,-1 1 3-15,-1-2-2 0,0 3 0 0,0-2-7 16,0 1-5-16,0 0 7 0,-2 3 0 0,1 3-8 15,-2 0-2-15,0 1 4 0,-4 7-5 0,-1-1 2 16,0 3-5-16,-3-2 10 0,0 5-6 0,-3-1 23 16,0 2 7-16,0 1-1 0,-1 1 1 0,0 1-10 15,-1 0 10-15,-4 5-4 0,3-9-1 0,-3 9 11 16,4-4-6-16,-4 4-2 0,0 0-3 0,4-6-7 16,-4 6-1-16,0 0-9 0,0 0 1 0,5-4-5 15,-5 4-5-15,0 0-3 0,0 0 0 0,0 0-5 16,0 0 4-16,0 0 1 0,0 0-5 0,10 14 0 15,-6-8 0-15,0 1-2 0,0 1 2 0,2 2 4 16,-2-1 5-16,3 1-5 0,-1 1-8 0,-1 1 4 16,-1-3 1-16,1 2 0 0,0 0 0 0,3-1-2 0,-3 1 11 15,1 0-10-15,-1-2 2 0,2-3-2 16,-5 2 1-16,5 0 0 0,-3 1-3 0,-1-3 4 16,1-1 0-16,-1 1 0 0,-3-6 13 0,5 7-13 15,-5-7-3-15,4 6 3 0,-4-6 1 0,2 3 5 16,-2-3-1-16,3 6 1 0,-3-6 7 0,0 0 1 15,0 0 4-15,0 0-4 0,0 0 3 0,0 0-6 16,10-16-4-16,-9 6 0 0,3-2-4 0,0 0 2 16,0-3-1-16,1-2-1 0,3 1 0 0,-2-2-3 15,0 0-1-15,2 0-2 0,1 1-1 0,0-1 4 0,-1 0-4 16,1 3 1-16,1-1 0 0,-1 2 1 0,-1 0-2 16,-1 0 1-16,1 4-1 0,-1 1-3 15,0 0 2-15,-1 1 0 0,2 0 0 0,0 2 0 16,-5 2 2-16,1 0-4 0,-4 4 2 0,7-5-1 15,-7 5-4-15,10-3-5 0,-10 3 5 0,10 1-1 0,-10-1 0 16,10 7 3-16,-3-2-2 0,-1 2-1 0,-1 2 3 16,2 1-1-16,0 3 7 0,2 2-8 15,-5-4 2-15,5 4 4 0,-3 0-3 0,2-1 3 16,0 2 1-16,-1 0-1 0,-1-3 3 0,0 3-3 0,-1-5 1 16,-1-2 3-16,1 3-4 0,0-5 4 0,-1 0-1 15,-1-1-3-15,-3-6 2 0,7 8 2 0,-6-4 5 16,-1-4 1-16,4 5-5 0,-4-5 5 15,0 0-2-15,0 0-2 0,17-14 0 0,-8 4-11 0,-3-1 5 16,3-3-2-16,0-1 0 0,2-3-4 0,0 2 3 16,-3 2 2-16,0 0 1 0,-1 3-2 0,-2 0 1 15,0 1 1-15,0 1 1 0,0-1-2 0,0 5 2 16,0-1-2-16,-2-1 1 0,1 2 0 16,-4 5-5-16,5-5 3 0,-5 5-2 0,5-6 1 0,-5 6-1 15,0 0-1-15,10-2 1 0,-10 2-1 0,0 0 5 16,12 7-6-16,-8-4-1 0,-2 2 5 0,3 1-1 15,0 0 0-15,-1-1 4 0,-1 2-2 0,1 0-5 16,-2-2-1-16,1 2 7 0,-1 0-5 0,1-1-6 16,1-1-9-16,-4-5 6 0,5 9-3 0,-5-9 15 15,4 4-6-15,-4-4-1 0,6 4-4 0,-6-4 7 16,0 0 3-16,0 0-4 0,19-8 3 0,-10 2 2 16,-1-2 2-16,0 1-5 0,5-6-1 0,-1 2 4 15,3-3-1-15,-2-2 3 0,8-1-1 0,-3-2 1 16,1 2-1-16,-1-3 0 0,-3 5-1 0,5-5-2 15,-6 4 2-15,7 0 5 0,-1-4-7 0,-3 6 8 16,5-1-4-16,-3-1 0 0,-3 4-1 0,1 0 4 16,2 0-2-16,5-2 6 0,-6 4-6 0,7-3-1 15,-1 3-1-15,-5 3 3 0,-1-1-2 0,0-3 0 16,1 5 1-16,0-1 2 0,0 0-6 0,-1-1 5 16,0 3-6-16,-4-3 8 0,0 3-5 0,2-1 8 15,-4 0-3-15,1 1-1 0,0 0-3 0,0 0-2 16,-3-1 6-16,0 2-2 0,2-1 1 0,-3 1-1 15,-2 1-1-15,2-2 8 0,-2 2-5 0,-2 0 2 16,-5 3-5-16,10-7 9 0,-4 4-5 0,-1 1 5 16,-5 2 2-16,9-6-5 0,-5 2 5 0,-4 4 1 15,8-4-3-15,-3 1 0 0,-1-1-5 0,-4 4 4 16,11-8-4-16,-5 4 2 0,2-1-4 0,-3 1 6 16,1 0-9-16,-1 0 1 0,-5 4 7 0,9-6-2 15,-3 2 0-15,-6 4 2 0,10-5-2 0,-10 5 0 16,8-4-5-16,-4 3 7 0,-4 1 0 0,6-7-3 15,-6 7-4-15,0 0 2 0,9-2 0 0,-9 2 0 16,0 0-1-16,7-3-1 0,-7 3 2 0,0 0-2 16,0 0 7-16,0 0-5 0,0 0-5 0,6-2 5 15,-6 2 2-15,0 0 3 0,0 0-7 0,0 0 5 0,0 0-4 16,0 0 1-16,0 0 0 0,0 0 4 16,0 0-5-16,0 0 3 0,0 0-7 0,0 0 15 15,0 0-10-15,0 0-3 0,0 0 3 0,0 0 1 16,0 0-4-16,0 0 1 0,0 0-8 0,0 0-5 15,0 0-4-15,0 0-9 0,0 0-12 0,0 0-14 0,0 0-11 16,0 0-8-16,0 0-5 0,0 0-10 16,0 0-10-16,0 0-69 0,10 2-180 0,-10-2 80 15</inkml:trace>
  <inkml:trace contextRef="#ctx0" brushRef="#br0" timeOffset="205711.33">24154 5276 39 0,'0'0'118'0,"0"0"-7"16,-6-3-2-16,6 3-3 0,0 0-12 16,0 0-11-16,0 0-7 0,0 0-11 0,0 0-8 15,0 0-6-15,0 0-14 0,0 0 0 0,0 0 0 16,0 0-11-16,0 0-5 0,0 0 1 0,0 0 1 0,26 5-6 16,-16 0 1-16,3 1-1 0,1 3-3 0,3 0-4 15,-3 1-2-15,2 4 2 0,6 1-9 16,0 3 9-16,2-3 0 0,0 2-1 0,-4 0-5 15,-2-5-1-15,4 5 1 0,-1 0 2 0,-2 1-2 0,3-2 5 16,-7-3-4-16,0 2-5 0,1-1 2 0,5 1 0 16,-6-2 4-16,1-2-7 0,-3 1 5 0,1-2-3 15,-3 1 2-15,2 0 0 0,-1-2-2 0,-5-4 1 16,1 3 2-16,-2-5-7 0,2 1 9 0,-5-1-7 16,-3-3 6-16,8 5 0 0,-8-5 0 0,5 5 2 15,-5-5 11-15,3 4-1 0,-3-4 10 0,0 0 7 16,0 0 7-16,0 0 3 0,7 3 5 0,-7-3-2 15,0 0 4-15,0 0-15 0,0 0-4 0,0 0 1 16,0 0 7-16,0 0-4 0,0 0-3 0,0 0-2 16,0 0-7-16,0 0-1 0,0 0-3 0,0 0-4 15,0 0-3-15,0 0-3 0,0 0-4 0,0 0-1 16,0 0-3-16,0 0-3 0,0 0-3 0,0 0-3 16,0 0-5-16,0 0-1 0,0 0-4 0,0 0-6 15,0 0-10-15,0 0-3 0,0 0 1 0,0 0-4 16,0 0 8-16,0 0-5 0,0 0 15 0,0 0-4 15,0 0 2-15,0 0 2 0,6 3 4 0,0 0 0 16,0 0 3-16,4 0 3 0,1 1 5 0,0-1-2 16,6 0-1-16,0 0 4 0,3 1-2 0,0-2 8 15,-2 1-1-15,1 1-8 0,-4-2 6 0,4 1-4 16,-6 1 4-16,1 0-2 0,-2-2 1 0,0 0 2 16,-4 1-3-16,1 0 0 0,-2 0-1 0,-1-2-1 15,-6-1 2-15,8 4-7 0,-8-4 4 0,6 2-8 16,-6-2 1-16,0 0 4 0,5 4 0 0,-5-4-3 15,0 0 9-15,0 0 9 0,-18 13 5 0,5-9-2 16,2 0-1-16,-7 3 0 0,2 1 4 0,-3-3 1 16,1 1-6-16,3 1-1 0,2-2 4 0,-1-1 0 15,1 2-4-15,3-1-1 0,0-2-3 0,1 2-1 16,2 0 0-16,0 0-7 0,2-1 2 0,1-1-8 16,4-3 4-16,-6 8 1 0,6-8 2 0,0 8 3 15,0-8-1-15,11 14 5 0,1-8-1 0,3 2 0 16,5-1 3-16,7 0 2 0,4 0 3 0,1 0-9 15,1-1 4-15,3-1-4 0,-2-1 5 0,1 0-5 16,-1 0 3-16,-1 1-5 0,-3-1 0 0,0 1 4 16,-2 2 2-16,-7-5-4 0,-4 3 9 0,2 0-13 15,-9-2 3-15,3 2-1 0,-1 0 3 0,-5-1-13 16,-7-4-3-16,14 6-14 0,-14-6 2 0,7 8 7 0,-7-8-2 16,2 9 8-16,-2-9 9 0,0 0 3 15,-16 16 6-15,5-7 3 0,-4 0 6 0,-3-1 1 16,0 0-4-16,-2 0 2 0,1 0 3 0,-1-1 15 15,2 0-19-15,1 0-9 0,-1-3 4 0,5 1 2 16,0-1 1-16,2 1-10 0,1-1 5 0,4-1 1 0,-1-1-15 16,1 0-9-16,6-2 5 0,-7 7-4 15,7-7 2-15,-1 6 3 0,1-6 6 0,0 0-6 16,0 0 3-16,19 11 4 0,-7-6-1 0,1-3-2 16,5 1 6-16,-1-1-5 0,4-3 2 0,-4 0 4 0,4 2 0 15,-6-2 4-15,-2-1-3 0,-2 2-1 0,2-1 0 16,0 1-4-16,-13 0 7 0,16-2-3 15,-7 0 3-15,-9 2 0 0,0 0 4 0,15-1-5 16,-15 1 3-16,0 0-2 0,0 0-6 0,12 0 7 16,-12 0 0-16,0 0-5 0,0 0 2 0,0 0 1 0,0 0 1 15,0 0-10-15,0 0 3 0,0 0 4 0,0 0 5 16,9 6-6-16,-9-6 0 0,4 12-2 16,-4-12 1-16,3 16 0 0,-1-6 2 0,3 0 4 15,-5 6-4-15,7-1-2 0,-3 0 5 0,2 3 3 0,3-1 1 16,3 7 4-16,1-2-1 0,-7-4-11 0,8 7 14 15,-4-1-8-15,4 0 0 0,0 2-2 0,-1-2 4 16,-3 0-3-16,3 0 6 0,-1 1-11 16,1 2 14-16,3-5-10 0,-5 3-1 0,2 1-1 15,1-2 7-15,-5-2-6 0,5 4 5 0,-1-2-5 0,-2 4 3 16,3-6-6-16,-5 1 4 0,4 4-4 0,0-5 7 16,1 2-8-16,-3 0 12 0,0-1-5 0,-2-5-7 15,1-1 4-15,1 1 4 0,1-1-3 0,-3-1 11 16,1 1-11-16,-1 0-4 0,0-2 3 0,0 1-3 15,-4 0 5-15,1-6 3 0,1 1-8 0,-2 0 7 16,-1-2-5-16,1 2 10 0,-1-2-7 0,1-1 0 16,0-1-5-16,-1-2 4 0,-2-1 1 0,1 2-6 15,-3-6-1-15,6 9 11 0,-4-6-10 16,-2-3 8-16,4 5 3 0,-4-5 2 0,0 0 4 0,0 0-2 16,1 8-3-16,-1-8-1 0,0 0-6 0,0 0 7 15,0 0 1-15,0 0 2 0,0 0-5 0,6 4 0 16,-6-4-2-16,0 0-1 0,0 0-29 0,0 0-38 15,0 0-45-15,0 0-79 0,0 0-205 0,0 0 90 16</inkml:trace>
  <inkml:trace contextRef="#ctx0" brushRef="#br0" timeOffset="214348.4">7834 3983 4 0,'0'0'12'0,"0"0"0"15,0 0-4-15,0 0 7 0,0 0-13 0,0 0 0 16,0 0-12-16,0 0-9 0,0 0 4 0</inkml:trace>
  <inkml:trace contextRef="#ctx0" brushRef="#br0" timeOffset="-213325.7">24815 4301 42 0,'0'0'48'16,"0"0"4"-16,0 0-10 0,0 0-4 0,0 0-1 16,0 0-1-16,0 0-5 0,0 0-3 0,0 0-8 15,0 0-8-15,0 0 0 0,0 0-2 0,0 0-5 16,0 0-8-16,0 0 3 0,0 0-2 0,0 0-4 16,29-4 3-16,-18 4 6 0,-2 1-10 0,2 2 0 15,0-3 1-15,-1 1-2 0,-1-1 0 0,1 2 0 16,-10-2 1-16,12 1 6 0,-12-1-10 0,11 0 11 15,-11 0-4-15,9-1 4 0,-9 1-4 0,0 0 3 16,7 1-2-16,-7-1 1 0,0 0-4 0,0 0 0 16,0 0 5-16,0 0-2 0,0 0-4 15,0 0 5-15,0 0-1 0,0 0-4 0,0 0 7 0,0 0-1 16,-27-7-4-16,20 6 7 0,7 1 0 0,-16-4-4 16,7 3-2-16,1 0-1 0,8 1 4 0,-14-3 6 15,14 3-2-15,-13-3-3 0,13 3 0 0,-9 0 0 16,9 0 2-16,0 0-1 0,-9 0-1 15,9 0 2-15,0 0-6 0,0 0 6 0,0 0 1 16,0 0-2-16,0 0-4 0,0 0-1 0,0 0 3 0,0 0 2 16,0 0-1-16,0 0 0 0,26 7-2 0,-16-6 2 15,3 1 1-15,0-1 0 0,1 0-1 0,-3 0-6 16,3 2-3-16,-1-3 1 0,-2 0-4 16,1 1-2-16,-3 1-3 0,0-1-3 0,-3 0-13 15,-6-1-36-15,9 1 16 0</inkml:trace>
  <inkml:trace contextRef="#ctx0" brushRef="#br0" timeOffset="-213116.25">24895 4298 2 0,'-10'-1'13'0,"10"1"1"15,-13-1-6-15,13 1 0 0,-12-1 1 16,12 1 3-16,0 0-4 0,-9 0-4 0,9 0-4 16,0 0 0-16,0 0 6 0,0 0-1 0,0 0-2 0,0 0-4 15,0 0 2-15,0 0-1 0,0 0 3 0,22 11-3 16,-12-8 0-16,2 1 6 0,-2-2-7 0,3 4 7 15,1-3-5-15,-3 0-1 0,-2-2 0 16,3 2 4-16,-6-2-9 0,1 0 5 0,-1 1-5 16,-6-2 0-16,10 3 3 0,-10-3-6 0,0 0 0 15,8 1 3-15,-8-1-8 0,0 0-12 0,0 0 5 16</inkml:trace>
  <inkml:trace contextRef="#ctx0" brushRef="#br0" timeOffset="-212816.6">25008 4339 8 0,'0'0'2'15,"0"0"-4"-15,0 0 2 0,0 0 0 0,0 0 3 16,0 0-3-16,0 0 2 0,0 0 0 0,0 0-1 15,0 0-4-15,0 0 4 0,0 0-4 0,0 0-3 16,0 0 14-16,0 0-7 0,0 0-4 0,0 0-3 0,0 0 9 16,0 0 0-16,0 0-6 0,0 0 3 15,0 0-2-15,0 0 0 0,0 0 6 0,0 0 0 16,0 0-1-16,0 0-6 0,0 0-2 0,0 0 10 16,0 0-2-16,0 0-3 0,0 0 4 0,0 0-3 15,0 0 2-15,0 0 7 0,0 0 0 0,0 0-6 16,0 0 7-16,0 0-10 0,0 0 2 0,0 0 7 15,0 0-4-15,0 0 3 0,0 0 1 0,0 0-3 16,0 0-1-16,0 0-6 0,0 0 5 0,0 0-3 16,0 0 2-16,0 0-6 0,0 0 9 0,0 0-5 15,0 0-1-15,0 0 1 0,0 0 0 0,0 0-3 16,0 0-3-16,0 0 0 0,0 0 3 0,0 0-4 16,0 0-1-16,0 0 0 0,0 0-1 0,0 0-1 0,0 0-1 15,0 0-5-15,0 0-15 0,0 0 6 16</inkml:trace>
  <inkml:trace contextRef="#ctx0" brushRef="#br0" timeOffset="-192067.84">12879 8320 2 0,'0'0'47'0,"0"0"-9"16,0 0-4-16,0 0-1 0,0 0-7 16,0 0-9-16,0 0-3 0,0 0-10 0,0 0-14 15,0 0 0-15,0 0-23 0,0 0-35 0,0 0 15 0</inkml:trace>
  <inkml:trace contextRef="#ctx0" brushRef="#br0" timeOffset="-189134.43">9518 8051 19 0,'0'0'22'0,"0"0"-3"16,0 0 0-16,0 0 0 0,0 0-7 0,0 0 1 15,0 0-5-15,0 0 2 0,0 0 1 0,0 0 2 0,0 0-5 16,0 0 4-16,0 0-5 0,0 0 3 16,0 0 0-16,0 0-3 0,0 0 0 0,0 0 3 15,0 0-4-15,0 0-1 0,0 0-2 0,0 0 0 16,0 0 3-16,0 0-5 0,0 0 3 0,0 0 4 15,0 0-9-15,0 0 4 0,0 0-2 0,0 0 6 0,0 0-3 16,0 0-1-16,0 0-5 0,0 0 1 16,0 0 2-16,0 0 6 0,0 0-1 0,0 0 0 15,0 0-5-15,0 0 5 0,0 0 0 0,0 0 0 16,0 0 0-16,0 0-5 0,0 0 8 0,0 0-3 0,0 0 6 16,0 0-5-16,0 0-6 0,0 0 4 0,0 0 7 15,0 0-8-15,0 0 4 0,0 0-6 0,0 0 5 16,0 0 1-16,0 0-4 0,0 0-1 0,0 0 7 15,0 0-4-15,0 0-3 0,0 0-4 0,0 0-4 16,0 0-7-16,0 0 0 0,0 0-17 0,0 0-35 16,0 0-68-16,0 0 30 0</inkml:trace>
  <inkml:trace contextRef="#ctx0" brushRef="#br0" timeOffset="-187705.22">22539 5510 6 0,'3'-8'91'0,"-3"8"-17"16,0 0 2-16,0 0-5 0,2-5-13 0,-2 5-4 15,0 0 5-15,0 0-11 0,0 0-9 0,0 0-4 0,0 0 4 16,0 0-10-16,0 0 1 0,0 0-6 0,0 0-4 16,0 0 1-16,0 0 4 0,0 0-15 0,0 0-1 15,0 0-6-15,0 0-9 0,0 0-6 0,0 0-1 16,0 0 0-16,0 0-3 0,0 0 1 0,0 0 5 16,0 0 0-16,4 19 3 0,-4-12 0 15,0 2 1-15,0-1 6 0,2-1-1 0,-1 3-6 0,2-1 5 16,-2 0-2-16,0-3 1 0,0 1-5 0,-1-7 6 15,5 10-2-15,-3-6 10 0,-2-4-7 0,6 8-1 16,-1-6 0-16,-5-2 1 0,12 2 3 16,0-2-1-16,1-2-5 0,5-1 10 0,0-1-6 15,4-2 5-15,5-5-3 0,-7 4-1 0,4-5-1 0,2 0-2 16,-1 0 3-16,1 1-7 0,-3-2-9 0,-5 3-13 16,6-2-11-16,0 0-62 0,-6 3-107 0,0 0 48 15</inkml:trace>
  <inkml:trace contextRef="#ctx0" brushRef="#br0" timeOffset="-179491.49">7840 9097 12 0,'0'0'19'0,"0"0"-4"15,0 0-5-15,0 0 4 0,0 0-1 0,0 0-3 16,0 0 3-16,0 0-6 0,0 0-2 0,0 0-4 0,0 0 3 16,0 0-3-16,0 0 2 0,0 0 2 15,0 0-2-15,0 0 2 0,0 0-3 0,0 0 0 16,0 0 3-16,0 0-7 0,0 0 4 0,0 0-5 16,0 0 1-16,0 0 1 0,0 0 1 0,0 0-3 0,0 0-1 15,0 0 2-15,0 0-4 0,0 0 2 0,0 0 3 16,0 0 0-16,0 0 2 0,0 0-6 15,0 0 3-15,0 0 1 0,0 0-3 0,0 0-1 0,0 0 5 16,0 0 1-16,0 0 4 0,0 0-2 0,0 0 0 16,0 0 2-16,0 0-4 0,0 0-3 0,0 0 6 15,0 0-4-15,0 0 6 0,0 0-2 16,0 0 5-16,0 0-2 0,0 0 3 0,0 0 4 0,0 0-7 16,0 0 5-16,0 0 3 0,0 0-4 0,0 0 1 15,0 0 0-15,0 0-1 0,0 0 1 0,0 0 4 16,0 0-2-16,0 0 1 0,0 0 0 0,0 0-6 15,0 0 1-15,0 0 2 0,0 0-4 16,0 0 2-16,0 0-5 0,0 0-2 0,0 0 2 0,0 0 1 16,0 0 2-16,0 0-8 0,0 0 1 0,0 0 5 15,0 0-1-15,0 0-9 0,0 0 6 0,0 0-3 16,0 0 0-16,0 0 5 0,0 0-4 0,0 0-3 16,0 0-4-16,0 0 1 0,0 0 7 0,0 0-1 15,0 0-4-15,0 0-1 0,0 0-4 0,0 0-5 16,0 0 4-16,0 0 1 0,0 0-1 0,0 0-3 15,0 0 4-15,0 0-5 0,0 0 1 0,0 0 3 16,0 0 3-16,0 0-2 0,0 0 3 0,0 0 3 16,0 0-1-16,0 0 2 0,0 0-2 0,0 0-1 15,0 0 3-15,0 0-2 0,0 0 2 0,0 0-6 16,0 0 2-16,0 0 0 0,0 0 6 0,0 0 3 16,0 0-4-16,0 0 2 0,0 0 2 0,0 0-7 15,0 0 2-15,0 0-1 0,0 0 8 0,0 0-8 16,0 0 4-16,0 0-2 0,0 0-1 0,0 0 0 15,0 0-1-15,0 0 4 0,0 0-3 0,0 0-3 16,0 0 5-16,0 0 2 0,0 0-4 0,0 0 5 16,0 0-10-16,0 0 0 0,0 0-7 0,0 0-1 0,0 0-12 15,0 0-28-15,0 0 12 0</inkml:trace>
  <inkml:trace contextRef="#ctx0" brushRef="#br0" timeOffset="-41873.68">16971 7655 42 0,'0'0'36'0,"0"0"-1"0,0 0 4 0,0 0-9 16,0 0 1-16,0 0-8 0,0 0 1 0,0 0-11 16,0 0 2-16,0 0 5 0,0 0-10 0,0 0 1 15,0 0-4-15,0 0 3 0,0 0-7 0,0 0 0 16,0 0 5-16,0 0-1 0,0 0-2 0,0 0 3 15,0 0-4-15,0 0 1 0,0 0 1 0,0 0-1 16,0 0-2-16,0 0-2 0,0 0-1 0,0 0 4 16,0 0-1-16,0 0-1 0,0 0-8 0,0 0 6 15,0 0 3-15,0 0-2 0,0 0 0 0,0 0-2 16,0 0 4-16,0 0 0 0,0 0-2 0,0 0-6 16,0 0 5-16,0 0 1 0,0 0-7 0,0 0 9 15,0 0-1-15,0 0 8 0,0 0-11 0,0 0 5 16,0 0 0-16,0 0 1 0,0 0 5 0,0 0-4 15,0 0 4-15,0 0-5 0,0 0-1 0,0 0-2 16,0 0 4-16,0 0 3 0,0 0-8 0,0 0-1 16,0 0 7-16,0 0-5 0,0 0-2 0,0 0 4 15,0 0-7-15,0 0 6 0,0 0-5 0,0 0 8 16,0 0-7-16,0 0-2 0,0 0 8 0,0 0-10 16,0 0-7-16,0 0 7 0,0 0 2 0,0 0 0 0,0 0 4 15,0 0-4-15,0 0 3 0,0 0 7 0,0 0-10 16,0 0 2-16,0 0 2 0,0 0 0 15,0 0-4-15,0 0 8 0,0 0-2 0,0 0 4 0,0 0 1 16,0 0-9-16,0 0 7 0,0 0 6 0,0 0-7 16,0 0-2-16,0 0-2 0,0 0 11 0,0 0-2 15,0 0-2-15,0 0 0 0,0 0 1 16,0 0 3-16,0 0-7 0,22-1-1 0,-12 0 2 0,-10 1-1 16,20-3-3-16,-3-1 2 0,2 0-4 0,0 0 5 15,-1-1-2-15,4 1 2 0,6-3-2 0,-1 3-8 16,-1-1 9-16,-5 1-2 0,7-2-4 0,1 3 5 15,-9-1 3-15,8 1-9 0,-7 1 3 0,-1-1 0 16,2 2 5-16,-2-3-4 0,-1 3-4 0,3-2 3 16,-1 2-3-16,-1 1 7 0,0-1 0 0,0 0-2 15,0-1 4-15,-3 2-6 0,2 0 8 0,-6 0-9 16,1 2 1-16,-1-2-4 0,0 1 4 0,-1 0-1 16,-3 2 3-16,4-1 2 0,-4-2-3 0,-2 4-3 15,-7-4 0-15,14 3 2 0,-7-1-4 0,-1 2 2 16,-2 0 4-16,-4-4-2 0,8 10 0 0,-6-6-2 15,2 2 3-15,-3-1 2 0,-1-5-2 0,2 11 0 16,-2-11-2-16,-2 14-3 0,1-7 6 0,1-7 0 16,-1 17-2-16,-1-10 0 0,1-1 7 0,-1 2-9 15,2-8 1-15,-3 10 6 0,3-10-8 0,-4 6 11 16,4-6-2-16,-2 7 2 0,2-7 0 0,0 0 1 16,0 0 8-16,0 0 1 0,0 0 2 0,0 9 4 15,0-9 5-15,0 0 3 0,0 0-27 0,0 0 20 16,19-12-1-16,-13 4-18 0,3 1 13 0,1-3 0 0,3-3-4 15,0 0-1-15,0 0 7 0,-2 0-8 16,2 4 1-16,-4-2-5 0,6 3-7 0,-6-1 2 16,0 1 7-16,0 2 0 0,1 1-11 0,-1-1 6 15,-2 3-1-15,3-2-5 0,-2 4 6 0,-1-2-7 0,1 0 7 16,1 3-6-16,0 0-3 0,-9 0-3 0,15 3 2 16,-3 1 4-16,-3 1-3 0,-2 0 9 15,5 2-4-15,-2 0-10 0,4 6 7 0,-2 0 7 0,-2 0-6 16,3 1 3-16,-1 0-4 0,-1 1-4 0,3 1 3 15,-4 0 7-15,3-4-4 0,-2 1-10 0,1 0 12 16,0-3-6-16,-4-1 10 0,1-2-9 0,0 1 8 16,0-3-3-16,-3-1 3 0,0-1-3 0,0 2 3 15,3-4-7-15,-9-1 6 0,13 0 4 0,-13 0-2 16,17-8-3-16,-9 1 2 0,0-1-2 0,2-1-2 16,0-4-5-16,-1-1-1 0,1-1 1 0,-3-1 4 15,-1 7-4-15,-1-2 7 0,-1 3-8 0,-1-1 10 16,-1 3-7-16,2 0 7 0,-4 6-7 0,3-8-3 15,-3 8 4-15,1-7 0 0,-1 7-7 0,0 0-8 16,5-7 10-16,-5 7-2 0,0 0-5 0,0 0 4 16,0 0 4-16,0 0-1 0,0 0 8 0,0 0-7 15,0 0 0-15,10 16 2 0,-6-10 1 0,0 1-1 16,4-1 0-16,-3 2-5 0,4 1 4 0,1-3 9 16,1 1-6-16,2-2 0 0,5-1-5 0,4 0 0 15,3 1-1-15,7-4 7 0,4-1-4 0,-1 3-2 16,0-7 7-16,2 4-3 0,16-5-2 0,-15 1 5 15,16 1-4-15,-3-2 4 0,3 1-4 0,-2-3 0 16,-2 3 6-16,-12 0-2 0,12 0-1 0,0-2-5 16,-12 2 8-16,15 1-5 0,-16 1-1 0,14-4 3 15,-14 3-5-15,3-1-3 0,-3 1 11 0,3 2-8 16,-1 0-1-16,1-2 4 0,11-1 1 0,-14 1 0 16,0 3-7-16,1-2 3 0,-1 1-11 0,-1-2 4 15,-3 2 15-15,-2-2-1 0,-2 3-5 0,1-3 11 16,-9 3-9-16,0 0 8 0,0-4-5 0,-3 4-3 15,0 0-3-15,0 4 2 0,-6-4 0 0,0 0 6 0,-1-2 1 16,-4 2 1-16,-7 0-8 0,14 2 0 16,-14-2 14-16,11-2-14 0,-11 2 1 0,7 0-4 15,-7 0 11-15,0 0 0 0,0 0 7 0,0 0 6 16,9 0-5-16,-9 0 3 0,0 0 3 0,0 0 7 0,0 0-12 16,0 0 2-16,0 0-4 0,0 0-1 0,0 0-6 15,0 0 4-15,0 0-1 0,0 0 0 16,0 0-3-16,0 0 9 0,0 0-13 0,0 0 0 15,0 0-1-15,0 0-8 0,0 0 10 0,0 0-1 0,0 0 2 16,0 0 0-16,0 0-1 0,0 0-2 0,0 0-10 16,0 0 7-16,9 2 4 0,-9-2-5 0,0 0-1 15,0 0 8-15,0 0-10 0,0 0 7 0,0 0-3 16,0 0 7-16,0 0-7 0,0 0 3 0,0 0-12 16,0 0 6-16,0 0-1 0,0 0 8 0,0 0-6 15,0 0 6-15,0 0-6 0,0 0 5 0,0 0-2 16,0 0-8-16,0 0 2 0,0 0 10 0,0 0 0 15,0 0-7-15,0 0 0 0,0 0 1 0,0 0-4 16,0 0 4-16,0 0-1 0,0 0-4 0,0 0-2 16,0 0 2-16,0 0 13 0,0 0-3 0,0 0-9 15,0 0 1-15,0 0 3 0,0 0 2 0,0 0-2 16,0 0 0-16,0 0-4 0,0 0 7 0,0 0-2 16,0 0-3-16,0 0 4 0,0 0-1 0,0 0-2 15,0 0 3-15,0 0-3 0,0 0 3 0,0 0 5 16,0 0-4-16,0 0-3 0,0 0-2 0,0 0 1 15,0 0 1-15,0 0 3 0,0 0 0 0,0 0-2 16,0 0 2-16,0 0 0 0,0 0 2 0,0 0-1 16,0 0 3-16,0 0-4 0,0 0-2 0,0 0 4 0,0 0 0 15,0 0 3-15,0 0-13 0,0 0 1 16,0 0 9-16,0 0-9 0,0 0 7 0,0 0 1 16,0 0-9-16,0 0 9 0,0 0-1 0,0 0-3 15,0 0 0-15,0 0 3 0,0 0-7 0,0 0 3 0,0 0 0 16,-4 13 4-16,4-13-3 0,0 0-2 0,-6 15 2 15,3-9 3-15,1 3-3 0,-2 3-4 0,0 1 9 16,-1 4-5-16,-1 0-1 0,-2 0 0 0,-1 9 4 16,0-3 8-16,0 3-13 0,-2 0-3 0,-1 3 10 15,1-1-4-15,-2 1 2 0,0 0 3 0,0 1-3 16,-1-2-1-16,4 1-7 0,-1-2 7 0,-1 2 3 16,1-3-1-16,-2 3-1 0,4-3 3 0,0-2 0 15,0-7-3-15,2 2-3 0,2-4-2 0,0 1 6 16,2-4-4-16,-1 0 4 0,1-2-2 0,1-2-10 15,0-2 20-15,0 1-10 0,2-7-3 0,-3 9 3 16,3-9 1-16,-3 9 4 0,3-9-1 0,-2 5-6 16,2-5 1-16,0 0 8 0,0 0 2 0,0 0 5 15,0 9-6-15,0-9-5 0,0 0 6 0,0 0 2 16,0 0-4-16,0 0 3 0,0 0 6 0,0 0 8 16,0 0-10-16,0 0-2 0,0 0-2 0,0 0-5 15,-10 2 7-15,10-2-13 0,-9 2 5 0,9-2-2 16,-19 1-4-16,8 0 4 0,-1 1-2 0,-1 0 6 15,0 0-9-15,-2-2-2 0,2 3 4 0,-2 0-2 16,3-1 13-16,2 2-12 0,0 0-9 0,1-1 1 16,2-1 6-16,7-2 2 0,-9 5-7 0,3-1 0 15,6-4-6-15,-2 8 12 0,2-8-11 0,1 12 8 16,3-8-3-16,3 4 5 0,1-1-6 0,4-1 10 0,0 0-11 16,4 2 6-16,1 0-1 0,1-2 5 15,1-1-2-15,2 2 1 0,-4 0-8 0,2-1 6 0,-4-1-13 16,-1 1-20-16,-2 1 4 0,-3-3 1 15,-1 3-1-15,-2 1 5 0,-4-3 8 0,-1 4 2 0,-1 1-6 16,-3 1 3-16,-3 1 1 0,-6 4 11 0,-2-5-6 16,-5 7 2-16,-3 3 2 0,-1-2 4 15,-2 0 7-15,3 0 3 0,-4-1-3 0,3-1 6 0,-1-1 1 16,-2 1-3-16,2-1 11 0,3-1-4 0,-3 0 7 16,8-3-5-16,-1-1-11 0,0 0 6 0,4-2-8 15,3 0-2-15,1 0 3 0,3-3 3 0,-3 0-1 16,1 2 0-16,5-3 2 0,0 2 7 0,3-7-8 15,0 9-1-15,0-9-4 0,3 10 3 0,0-6-1 16,5 1-4-16,0 0 0 0,-1 1-7 0,5 0 6 16,-3-3-3-16,-2 3-2 0,0-2 3 0,2 2-2 15,-3-3 1-15,3 2-6 0,-4 0 6 0,-2-2-7 16,1 3 3-16,-2 0 2 0,1 4-3 0,-5 1 2 16,-1 1-5-16,-2 2 5 0,-7 1-2 0,0-1 7 15,-2 0-1-15,-5 8 1 0,0-4-10 0,-5 0 10 16,1 0 5-16,0-3 1 0,0 2 12 0,0-1-8 15,-1 2-2-15,2-3 11 0,-1 0-6 0,6-4-1 16,0 3-7-16,2-3-12 0,0 0 19 0,0 1-5 16,2-2 0-16,1 3-6 0,1-3 12 0,2-1-7 15,2 1 3-15,0 0 4 0,0 1-6 0,3 0 0 16,2 1 5-16,-1 5-1 0,3-2-6 0,0 2 8 16,3-1-10-16,1 1 11 0,-2 1-4 0,5-1-4 15,-2-1-7-15,1 0 8 0,-1 1 1 0,0-1 8 16,-1-1-18-16,-1-2 6 0,-1-2 1 0,1 0 2 0,-2-1 2 15,2 0-2-15,-2 0 3 0,-1-4-11 16,0-6 6-16,-1 11-3 0,-2-3-1 0,3-8-10 16,0 0-10-16,-1 10-13 0,1-10-18 0,-6 5-71 15,6-5-136-15,-15-1 60 0</inkml:trace>
  <inkml:trace contextRef="#ctx0" brushRef="#br0" timeOffset="-39855.47">16958 7773 19 0,'0'0'49'0,"0"0"-3"0,0 0-4 0,0 0-1 16,0 0-6-16,2-6-3 0,-2 6-6 0,0 0-1 15,0 0-3-15,0 0-10 0,1-9 7 0,-1 9 1 16,0 0-3-16,0 0-4 0,0-8 5 0,0 8-4 15,0 0 1-15,1-12-3 0,-1 12-2 0,1-7 1 0,-1 7-2 16,0 0-1-16,3-12-1 0,-3 12-2 16,1-7 7-16,-1 7-5 0,-1-7 2 0,1 7-2 15,3-9-1-15,-3 9 6 0,0-8 7 0,0 8 0 16,0 0-2-16,0 0 2 0,1-7-3 0,-1 7-3 0,0 0-1 16,0 0 6-16,0 0-5 0,0 0 3 0,0 0-16 15,2-9 6-15,-2 9-5 0,0 0-4 16,0 0 5-16,0 0-4 0,0 0-1 0,0 0-1 15,0 0-1-15,6 20 5 0,-3-9 5 0,2-2-18 0,2 6 18 16,-2 3-6-16,4 6-2 0,2 0 8 0,0 2-12 16,0 2 6-16,2 5 5 0,-2 0 3 0,3 0-5 15,-2 0-4-15,7 10 0 0,-4 0 2 16,-2-12 1-16,3 1-3 0,4 10 0 0,-6-12 4 0,4 12 0 16,-5-10 0-16,2 1-1 0,4 10 5 0,-5-12-3 15,-1 2-1-15,2-2 1 0,-4-2-14 0,0 3 19 16,-1-3-8-16,-1 1 2 0,-2 0-3 0,0-3 11 15,1 1-12-15,-4-3-4 0,1 0 11 16,-2-6-7-16,-1 0 7 0,1-3 1 0,-2 1 1 0,-1-6 0 16,0 0-9-16,1-3 4 0,-1-2 1 0,0-6 6 15,2 11 4-15,-2-11-5 0,0 8 11 0,0-8 16 16,0 0-9-16,0 0-13 0,-3 7 7 0,3-7 9 16,0 0-11-16,0 0-10 0,0 0 13 0,0 0-9 15,0 0 1-15,0 0-3 0,0 0 13 0,0 0-13 16,0 0 5-16,0 0-12 0,-3-23 5 0,3 23-9 15,9-7 5-15,0 0-2 0,2 2 1 0,-1 0-3 16,6-3-1-16,0 3 11 0,2-1-8 0,1-1 0 16,-1 1-2-16,8-1-2 0,-6 3 3 0,1 2 8 15,1-1-11-15,-2 0 5 0,-1 3-5 0,2-2 0 16,-2 2 3-16,1 2-17 0,-1-1 6 0,-6 1 8 16,0-1-8-16,0 2-8 0,-4 1 7 0,1 1-6 15,-1-1 7-15,-5 1-13 0,0 2 11 0,-1 0 7 16,-3 1-5-16,-2 1-2 0,1 3 10 0,-4-3-8 15,-4 5 13-15,-1-1-6 0,-6 1 0 0,2 0 0 16,-2 0 6-16,0-2-3 0,1 1 5 0,1 3-13 16,-1-5 13-16,3 0-7 0,2-1-1 0,0-3 1 15,1 3 1-15,2-3 1 0,0 1 3 0,2-4-4 16,1 3 5-16,1-1-4 0,3-6 0 0,-1 11 1 0,1-11-1 16,5 12 2-16,3-5 2 0,1-1 0 15,2 0-2-15,3 0 4 0,4-2-8 0,8 5-1 16,-5-2 8-16,5-2-7 0,1 1-4 0,2 0 6 15,-6-4 6-15,4 3-13 0,-5 0 0 0,-2-2-3 0,1 0-3 16,-3 1-4-16,-1 1-2 0,-4 0-8 0,0-1 3 16,-3 1 0-16,2 2 3 0,-5-2-7 15,-1 1 3-15,-3-3 8 0,1 2-9 0,-4-5 10 16,2 10 0-16,-2-10 1 0,-3 10 6 0,3-10-2 0,-5 12 2 16,1-5 5-16,-1 0 4 0,1-5 7 0,-1 3 0 15,5-5 4-15,-8 5-9 0,8-5 6 0,-6 6-10 16,6-6 4-16,0 0 2 0,-5 4-4 0,5-4 11 15,-3 5-8-15,3-5-3 0,0 0-5 0,0 0 19 16,0 0-9-16,10 11 3 0,-3-8-15 0,3 1 11 16,0 1-7-16,4 4 9 0,2 0-5 0,0-1-4 15,3 1 10-15,1-1-1 0,-2 2-6 0,6 0 3 16,-4-2-5-16,-2 2 7 0,6 3-10 0,-3-4 10 16,-3-2-5-16,1 4-3 0,0-1 1 0,-1 1 8 15,1-1-1-15,-1 2-5 0,1-1-1 0,4 2-8 16,-6-4 12-16,2 1 1 0,-4 0-6 0,5 0 5 15,-3 1-3-15,0 0 4 0,1-2 0 0,0 1-4 16,-3-1-1-16,3 2 11 0,-1-3-11 0,-2 3 2 16,4-1-5-16,-2 0 15 0,-1-2-9 0,0-2 4 15,-1 1-5-15,2 1 5 0,-6-1 3 0,1-3-7 16,0 2 0-16,0 1 8 0,1-2 1 0,0 0-7 16,3 1-4-16,-4 0 6 0,4-1-3 0,-3 1 0 15,4-1-5-15,-1 0 4 0,0 2-2 0,1-1 1 16,0-2 0-16,-2 2 5 0,3 1-15 0,-5-2 0 15,0-1 13-15,1 0 1 0,1 2-4 0,2 0 4 0,-5-3 0 16,0 2-2-16,1 0-4 0,0 1-4 16,-3-1 5-16,2 0 4 0,1-2-2 0,-2 1-3 15,-1 3 11-15,1-2-5 0,-2 1-3 0,2-2-4 16,0 1 1-16,-4-1 1 0,0 0-2 0,0-1-3 0,0 1 8 16,0-1-1-16,-2 0-9 0,1 2 7 0,2-1 0 15,-1 1-3-15,-1-1 0 0,0 0 5 16,-2 0 0-16,-4-4-1 0,13 5-2 0,-7 0-1 15,0-2 0-15,-2 1 6 0,6 1-2 0,-3 1 0 0,-1-2 1 16,2 2-2-16,-2-3-5 0,2 4 8 0,0 0-10 16,-2-4 2-16,3 3 6 0,-3-2-4 0,-6-4-2 15,13 9 6-15,-13-9-16 0,9 6 16 16,-1-2-1-16,-8-4 3 0,9 3 0 0,-9-3-1 0,0 0 5 16,10 6-6-16,-10-6-4 0,0 0 0 0,8 4 4 15,-8-4 0-15,0 0 7 0,0 0 0 0,0 0-3 16,7 6 9-16,-7-6 6 0,0 0 1 0,0 0-4 15,0 0-8-15,0 0 9 0,0 0 5 0,0 0-4 16,0 0 1-16,-15-19-4 0,15 19-2 0,-4-9-7 16,4 9 2-16,-6-8-3 0,2 2-12 0,4 6-1 15,-5-12-25-15,0 3-16 0,0-2-34 0,-3-2-71 16,1 1-165-16,1-3 74 0</inkml:trace>
  <inkml:trace contextRef="#ctx0" brushRef="#br0" timeOffset="-34664.26">16636 4352 29 0,'0'0'52'16,"0"0"-6"-16,0 0-6 0,0 0 3 0,0 0-4 15,0 0-7-15,0 0-1 0,0 0 0 0,0 0-3 0,0 0-1 16,0 0-2-16,0 0 0 0,0 0 0 0,0 0-3 16,0 0 7-16,0 0 4 0,0 0-2 0,0 0 5 15,0 0-7-15,0 0 6 0,0 0-14 0,0-10-1 16,0 10 4-16,0 0-3 0,0 0-4 0,-1-8 1 15,1 8-7-15,-3-9 2 0,3 9-3 0,-2-9-3 16,2 9 1-16,-1-11 0 0,1 4 4 0,0 7-3 16,-2-13-7-16,1 6 5 0,1 7-9 0,1-17 11 15,-1 7-3-15,0 1-7 0,2-1 2 0,-2 2 5 16,1-1-4-16,-1 9 5 0,0-14 2 0,1 6 1 16,-1 8 6-16,0-11 0 0,0 11 5 0,0-11-7 15,0 11 9-15,0 0-11 0,1-9-6 0,-1 9 19 16,0 0-15-16,0 0-7 0,0-9-3 0,0 9 3 15,0 0-4-15,0 0-1 0,0 0 7 0,0 0-7 16,0 0 8-16,0 0 10 0,-1 36-18 0,0-24-3 16,-2 0 7-16,2 5 1 0,0 0 0 0,-2 2-7 15,3 6 5-15,-1 0-7 0,1 0 15 0,-1 0-11 16,1-8-2-16,-2 2-2 0,4-2 9 0,-2 0-4 16,2-3 1-16,-1-1 11 0,1-3-8 0,-1 0 17 15,-1-4-16-15,3 3 1 0,-1-4 1 0,-2-5 1 16,4 10-3-16,0-6 0 0,-4-4-4 0,6 4 6 15,-6-4 14-15,10 3-7 0,-10-3-11 0,13-5 0 16,-3-1 2-16,1 0-1 0,-4-3 0 0,2-1 8 16,0 0-11-16,-1-1 5 0,1-3-1 0,0 1-6 15,-2-2 8-15,1 2 1 0,-1 2-11 0,-4 2 7 16,4-1-2-16,-2 3-4 0,-3-2 8 0,0 3 7 16,0 2 5-16,1-2 0 0,-3 6 9 0,0-9-6 15,0 9 1-15,2-6 4 0,-2 6-5 0,0 0-4 16,0 0 10-16,4-7-9 0,-4 7-8 0,0 0 1 15,0 0-5-15,0 0 0 0,0 0-3 0,0 0-2 16,0 0-6-16,0 0 14 0,0 0-8 0,0 0 8 16,0 0-10-16,0 0 3 0,3 19 1 0,-3-11 0 15,1 1-5-15,-1 1 4 0,1 1 2 0,1 0-3 16,0 2 0-16,-2-1-3 0,4 4 5 0,-2-3-4 16,1-2 5-16,0 5 0 0,-3 0-2 0,2 1 7 15,2 0 0-15,-1-2-8 0,-1 0-16 0,2 3-10 16,1-1-19-16,-2 1-11 0,0-1-30 0,0 1-19 15,0 0-96-15,-2-2-217 0,3 0 96 0</inkml:trace>
  <inkml:trace contextRef="#ctx0" brushRef="#br0" timeOffset="-33432.44">19246 4373 25 0,'0'0'100'0,"0"0"-10"15,0 0-7-15,-5 3 1 0,5-3-26 0,0 0-1 16,0 0-13-16,0 0 2 0,-4 9-8 0,4-9-6 16,-3 8-8-16,3-8 10 0,-3 12-7 0,1-5 10 0,1 2-8 15,1 3-3-15,-1 0-1 0,0 3 1 16,2 0-7-16,1 1-2 0,1 1-2 0,1 2-2 0,1-2-7 15,0 2 1-15,0 0-14 0,3-2 11 16,1-1-6-16,0-3 2 0,1 0 5 0,0-4 1 16,-1-2-12-16,3 2 9 0,0-2-5 0,0-3 3 15,1-2 3-15,-1 1-7 0,6-2 5 0,-4 1-5 16,-2-6-1-16,6 1 6 0,-5 0-13 0,0-1 5 16,-2-1 0-16,-2-4-7 0,0 2 14 0,-4-2-2 15,0 0-5-15,-3-3 3 0,1 2 5 0,-4 1-4 16,1-3 26-16,-3 2-13 0,1 0-12 0,-2-2 12 0,-3 1-11 15,-1 1 6-15,-4-5 3 0,0 2-6 0,-4 1-3 16,-6-2 4-16,5 2 0 0,0 1 6 16,-1 0-9-16,-4-3 7 0,4 3-4 0,1-1 12 15,0 1 15-15,2 0-2 0,2 0-4 0,-3-1-3 16,6 5-3-16,-2-6-4 0,3 4 15 0,2-1-18 0,-3-3 1 16,4 1 2-16,3 2-13 0,0 0 3 0,3-2-2 15,-1 3 1-15,2-2-2 0,2 0-3 16,0 2-6-16,3-1 11 0,4 1-11 0,-3 0 2 15,1 2-4-15,2 1 10 0,0 1-11 0,0 0 12 16,0 4-6-16,-3 0 0 0,-7 1 9 0,13-2-13 0,-13 2 0 16,14 6-3-16,-6-3-2 0,-3 2 5 0,-1 2 5 15,1 3-6-15,-2 1 5 0,0 6-3 16,-1 2-5-16,-1 0 5 0,-2 7 0 0,-4 1 4 16,-1 0-1-16,1 0 1 0,-1 4-9 0,-3-1-17 15,3 0-18-15,-2 3-6 0,-1 2-20 0,-2 12-4 0,-1-1-61 16,-5-2-148-16,7-12 67 0</inkml:trace>
  <inkml:trace contextRef="#ctx0" brushRef="#br0" timeOffset="-32486.54">18337 5815 101 0,'0'0'170'0,"0"0"-18"0,0 0-18 0,0 0-19 16,0 0-8-16,0 0-14 0,0 0-9 0,0 0-13 15,0 0-9-15,0 0-6 0,0 0-8 0,0 0-8 16,0 0-6-16,0 0-1 0,-11 23 1 0,7-10-1 16,-1 4-6-16,-2 7-11 0,0-1 7 0,-1 4-3 15,2 3 8-15,-2-1-15 0,2 4 7 0,-1-1-4 16,3 1 1-16,1 0-3 0,1-4-1 0,2 2-8 15,0-4 4-15,3-1-4 0,-2-7 0 0,3-2-9 0,1 1 1 16,-1-3 0-16,4-4 3 0,-3 0-2 16,0-3 1-16,1-1-2 0,-1-1-3 0,4 0 2 15,0-3 3-15,3-2 0 0,-3-1 2 0,2-3-6 16,1-1 9-16,2-2-2 0,-4-2-2 0,5-2-2 16,-2-2-5-16,-4-1 7 0,2 1-6 0,-4-3-3 0,1 1 9 15,-3 1 4-15,0 4 15 0,-3-1 26 16,0 3 13-16,-2 0-13 0,0 7-6 0,-8-10-11 15,0 5-9-15,-5 0-6 0,-4 3-4 0,-10 1-4 16,-1-1 4-16,-3 5-5 0,-2-3-2 0,0 7-8 0,-2 2-7 16,3 0-26-16,-2 2-12 0,2 1-12 0,1 2-28 15,3-1-32-15,0 3-121 0,-2 1-264 16,14-5 117-16</inkml:trace>
  <inkml:trace contextRef="#ctx0" brushRef="#br0" timeOffset="-28495.54">24880 4282 36 0,'0'0'90'16,"0"0"-5"-16,0 0-2 0,0 0-11 0,0 0-18 15,0 0-4-15,0 0 3 0,0 0-14 0,0 0-10 16,0 0-2-16,0 0-13 0,0 0-4 0,0 0-5 16,2 11 4-16,-2-11 0 0,-4 9 0 0,4-9-12 15,-3 18 9-15,1-13-8 0,-3 7 7 0,0-2 2 16,2 2-1-16,-2-1-1 0,1 1-4 0,-1 2-2 15,-1 2 8-15,-3 0-4 0,1 2 1 0,2-3 1 16,1-3-2-16,-4 1-3 0,5-3 0 0,-1 1 0 16,-2-1 9-16,2-2-3 0,5-8 0 0,-5 12-2 15,5-12-1-15,-6 9 3 0,6-9 12 0,0 0 4 16,-4 7 23-16,4-7-2 0,0 0 12 0,0 0 1 16,-4 8-6-16,4-8-7 0,0 0-12 0,0 0-14 15,0 0 0-15,-2-30-4 0,2 30 2 0,2-23-1 16,0 6 3-16,-1 1-2 0,1 0 3 0,2-2-11 15,1 0 14-15,-3 1-13 0,0-1-3 0,2 1-4 16,1-1 2-16,-3 2 1 0,2 0-4 0,3 0-8 16,-2 0 6-16,2 1-6 0,-3 0 6 0,1 3-1 15,1 2-2-15,0-2-5 0,0 0 3 0,-1 2 4 16,3 0-4-16,-3 1 3 0,1 0-7 0,2 4 6 16,-2-1-10-16,1-1 11 0,1 3 1 0,-2 1-4 15,0 1 3-15,-6 2 4 0,15-1-2 0,-9 0-2 16,-6 1-6-16,13 1-1 0,-13-1 0 0,10 3 1 15,-5 0-3-15,1 0 7 0,2 4-3 0,-4-3-5 16,0 2 9-16,1 4-15 0,-3-4 1 0,0 3 1 16,-2 0-3-16,0 1-2 0,0-3 2 0,-1 3 0 15,-2 0 10-15,-1-1-18 0,-1 1 4 0,1-1-3 16,-2 1 1-16,-2-3 11 0,2 2-3 0,-1-2 2 16,1 1 5-16,-2-3 0 0,2 0 10 0,-2 2-3 15,2-4-5-15,-1-1 2 0,7-2 15 0,-12 4-6 16,8-2 4-16,4-2-1 0,-11 2 14 0,11-2-18 15,-9 2 12-15,9-2 1 0,-8 1-2 0,8-1-7 16,0 0 1-16,0 0 3 0,0 0-8 0,-8 3 6 16,8-3-9-16,0 0 3 0,0 0-7 0,0 0-4 15,0 0 1-15,-4 4-4 0,4-4 12 0,0 0-4 16,4 13 2-16,-4-13 2 0,5 11 0 0,-1-5 1 16,-1 4-6-16,3-1 11 0,-1 7-13 0,0-5 10 15,2 0-3-15,-1 4 4 0,0-3-8 0,2-1 1 16,-2 3 4-16,3 1-1 0,-2-1 4 0,3 2-2 15,-4-3-8-15,1 0 5 0,1-1-8 0,-4 0-11 16,4 0 9-16,-3-2-9 0,3 1-7 0,-2-3 0 16,2 1-11-16,-2-3-1 0,1 2-2 0,-1-4-37 15,4 0-84-15,-5 0 37 0</inkml:trace>
  <inkml:trace contextRef="#ctx0" brushRef="#br0" timeOffset="-28104.12">25236 4467 4 0,'-6'-7'76'15,"6"7"-8"-15,-8-7-8 0,8 7-3 0,-10-1-10 16,10 1-2-16,-13-2 1 0,13 2-7 0,0 0-6 16,-18 3-5-16,18-3-15 0,-14 7 5 15,8-2-1-15,6-5-5 0,-13 9 1 0,7 0 4 0,2-1-7 16,-2 1 6-16,3 1-2 0,1 0-6 0,0 1 2 15,2-11 1-15,2 19-12 0,-2-9 10 0,0-1 6 16,0-9-7-16,5 13-12 0,-1-10 10 0,-4-3-4 16,12 10 1-16,-6-7-2 0,-6-3-1 0,17 4 8 15,-7-2-8-15,1-2 0 0,-11 0 0 16,18-5 4-16,-11 3 8 0,-7 2 5 0,11-4 1 0,-11 4 17 16,12-4 5-16,-12 4-5 0,6-4 10 0,-6 4 5 15,0 0 10-15,0 0 5 0,9-5-3 0,-9 5-5 16,0 0-3-16,0 0-11 0,0 0-5 0,0 0-7 15,0 0-1-15,0 0-10 0,0 0-3 16,0 0-16-16,0 0-6 0,10-1 1 0,-10 1-6 16,0 0 6-16,0 0 8 0,12 14-12 0,-7-9-1 0,3 2-4 15,4 2-19-15,0-2-24 0,6 0-37 0,8 3-110 16,3-2-219-16,8-2 98 0</inkml:trace>
  <inkml:trace contextRef="#ctx0" brushRef="#br0" timeOffset="-25026.52">22732 6356 28 0,'-1'10'44'0,"1"-10"0"0,-1 9-7 16,0-1-2-16,-1 1-10 0,0 1 6 0,2 0-7 0,-2-1 4 16,0 4-3-16,0-5-4 0,0 6 2 0,1-2 0 15,-1-1-3-15,0 2 0 0,1-3-3 16,-1 0-1-16,1 2-1 0,0-1 6 0,1 0-2 16,-1-3 4-16,-1-1-1 0,2-7-6 0,-1 13-8 15,1-13 2-15,-1 10 5 0,1-10-3 0,-3 7 4 0,3-7 13 16,0 0-5-16,-1 6 13 0,1-6 7 0,0 0 12 15,0 0 8-15,-3 6-8 0,3-6-8 16,0 0-10-16,0 0 0 0,0 0-10 0,-6-19-5 16,3 11-2-16,1-3-3 0,-2-1-3 0,4 0-3 0,-3-6-2 15,2 1-2-15,0 0 8 0,1 2-1 0,-1-2 0 16,2 2-4-16,-1 1 0 0,0-1-7 0,1 4 3 16,0 0 6-16,1 3-11 0,-1-2 1 0,0 0-5 15,3 3 6-15,-1 1-5 0,-1-1 2 0,1 1-11 16,1 0 6-16,3-1-4 0,0 1 2 0,-1-1 11 15,0 4-10-15,2 1-9 0,0 1 16 0,-8 1-3 16,18-3-14-16,-12 3 6 0,-6 0 6 0,14 1-2 16,-9 2-4-16,4 1 11 0,-2-1-7 0,-1 2 3 15,0-2-7-15,1 1 6 0,-2 3-5 0,0 1 0 16,0-2-9-16,1 3 7 0,-3-1 0 0,-1 2-7 16,0-1 1-16,-2 0-3 0,0 0 9 0,-4 3-4 15,0-3-15-15,-1 1 18 0,-1 0-11 0,-2 0 2 16,1 0 1-16,-1-1-1 0,-1 0 9 0,0-2-4 15,1 0-5-15,-2 0 12 0,2-2-9 0,-1 1 9 16,0-2 5-16,3 0-1 0,-3 1-6 0,1-2 7 16,-2 1-9-16,4 0 6 0,-1-1 0 0,2 0 1 15,5-3-1-15,-10 6-2 0,6-2 6 0,4-4-8 16,-6 6 7-16,6-6 0 0,-3 7-2 0,3-7 6 16,-1 9-8-16,1-9 5 0,0 0-4 0,5 11 5 0,-1-6 1 15,0-2-6-15,3 1 6 0,0 2-4 16,3-3-8-16,-1 0 7 0,2-1-7 0,0 1-11 15,0-1 4-15,2 0-10 0,-1-1-9 0,1-1-6 16,0-1-54-16,0-2-106 0,-3 3 47 0</inkml:trace>
  <inkml:trace contextRef="#ctx0" brushRef="#br0" timeOffset="-24602.44">22906 6486 73 0,'0'0'95'0,"-2"-8"-11"0,2 8-19 15,0 0-2-15,0 0-7 0,0 0-8 0,0 0-8 16,0 0-10-16,0 0-8 0,0 0 1 0,0 0-1 16,0 0 3-16,0 0-7 0,5 27 1 0,-5-17 1 15,1 2 3-15,0 1-14 0,1 4 7 0,0-1-15 16,1 0 11-16,-2 3 6 0,-1-3-10 0,0-3 2 16,0-1 2-16,0 3-15 0,0-5 9 15,-3-2 1-15,3-1-2 0,0-7 6 0,-1 10-2 0,1-10 11 16,-1 9 5-16,1-9-2 0,0 0 11 0,0 0-1 15,0 8-2-15,0-8-5 0,0 0-4 0,0 0-22 16,0 0-9-16,0 0-13 0,-4-27 2 0,5 18 1 16,2-1 0-16,1-3 1 0,0 3 6 0,1 1 6 15,2-4 0-15,0 5-9 0,0-1 0 0,0 3 5 16,0 1 4-16,-2 0 0 0,2 2-2 0,-7 3-17 16,13-3 21-16,-13 3-1 0,12 1-2 0,-5 1-3 15,-1 0 0-15,-1 2 9 0,2 0-3 0,-4 2-1 16,1-1-3-16,3 4 4 0,-5-1-2 0,2 1-3 15,0 2 8-15,-1-3-5 0,-1 0-1 0,-2 3 1 16,0-3 0-16,0-8 1 0,-2 13 7 0,-1-8-8 16,1 1-1-16,2-6 10 0,-4 12-7 0,-1-8 3 15,-1-1-4-15,-1 0-15 0,-1 0-10 0,8-3-27 16,-23 2-46-16,10 0-111 0,0-4 48 0</inkml:trace>
  <inkml:trace contextRef="#ctx0" brushRef="#br0" timeOffset="-23351.63">25684 6133 91 0,'0'0'87'0,"0"0"-14"0,-2-9-8 0,2 9 2 16,0 0-7-16,0 0-5 0,0 0-7 0,0 0-7 15,0 0-9-15,0 0-12 0,0 0 11 0,0 0-5 16,6 26-4-16,-4-17-3 0,-1 1 16 0,0 2-19 16,2 0-2-16,-3 2 3 0,0 2-4 0,0-5-4 15,2 3 7-15,-2-2-6 0,0-2 2 0,0 2 3 16,0-2-11-16,0 0-4 0,0-1 8 0,0-1-1 15,0-8 0-15,-2 12-6 0,2-12-1 0,0 9 1 16,0-9 9-16,0 6-8 0,0-6 9 0,0 0 12 16,0 0 0-16,0 0 3 0,0 0-14 0,0 0 0 0,0 0-3 15,0 0-5-15,-11-24-6 0,9 8-2 16,-2 1 3-16,3-3 2 0,1-1 4 0,-2-1-5 16,2-5-3-16,0 5 3 0,0-5 9 0,2 1-4 15,-1 5-8-15,0 0 0 0,2 3 3 0,-3 0-3 0,2-3 8 16,0 2-8-16,0 1 4 0,1 1 0 0,1 3 4 15,-2 0-14-15,-2 0 4 0,5 2 1 0,-1 3 2 16,3-3-5-16,-2 4 2 0,1-1 3 16,-1 1-5-16,2 2-1 0,-1 0 2 0,3 1-1 0,0 0 9 15,3 2-12-15,-4 0 9 0,-8 1-4 0,19 1 5 16,-12 2-3-16,1-1 1 0,2 1 1 0,-4 2-4 16,3 0 16-16,-2 2-18 0,-1 0 0 15,0 1 2-15,0 3-2 0,0-3 2 0,-5 4-1 0,0 4 2 16,-2-3-13-16,0 5 10 0,-1-1 0 0,-4-3-1 15,1 4 1-15,-5-4-10 0,-2 1 7 0,3 2-3 16,-3-2 2-16,-1 0-11 0,-1-4-4 0,1 2 10 16,4-8 4-16,-2 3 3 0,4-3 4 0,0-1 2 15,1 0 2-15,-1-1 8 0,7-3-8 0,-11 2 2 16,11-2 15-16,-7 2-5 0,7-2 27 0,-7 3-6 16,7-3-9-16,0 0 23 0,-7 1-9 0,7-1-4 15,0 0-11-15,0 0-5 0,0 0-1 0,0 0-1 16,0 0-12-16,0 0-3 0,0 0 10 0,0 0 0 15,0 0-4-15,0 0 5 0,25-1-4 0,-17 3-2 16,2 1-6-16,3 0-3 0,1-1-6 0,-5 4-1 16,4-2-11-16,-3 1-7 0,2 2-5 0,-2 0-12 15,5 0-1-15,-4 1-3 0,-1-1-12 0,1 1-8 16,-2 0-53-16,0 2-132 0,2-1 58 0</inkml:trace>
  <inkml:trace contextRef="#ctx0" brushRef="#br0" timeOffset="-23022.46">26235 6168 39 0,'0'0'96'16,"0"0"-22"-16,0 0 4 0,0 0-13 0,0 0 1 0,0 0-20 15,-19 18 8-15,15-11 0 0,-1 4 2 0,-3-1 4 16,3 1-7-16,-2 5-7 0,-2 0-11 16,2 1-2-16,3 2 4 0,-3 1-6 0,3-2 6 15,1 2-12-15,1-1-3 0,2 2-6 0,-2-6 7 0,4 0-16 16,2 2 5-16,4-1 1 0,-2-4-2 0,3 0-9 16,0-4 14-16,1 1 4 0,7-2-13 0,-3-1 0 15,5-3 1-15,-2 0-12 0,2 1 14 16,2-3-5-16,-3 1 2 0,-1-2-3 0,-2-2-10 0,-5 0-18 15,3 0-6-15,-1 0-17 0,-3 0-21 0,-2 2-16 16,-7 0-68-16,12-1-165 0,-12 1 72 0</inkml:trace>
  <inkml:trace contextRef="#ctx0" brushRef="#br0" timeOffset="-21692.57">23017 8506 23 0,'0'0'60'15,"0"0"-9"-15,0 0-7 0,0 0-6 0,0 0 2 16,13 16-6-16,-12-9-1 0,1 2-4 0,-2 3 2 16,0 1-5-16,2 2 1 0,-2 2-5 0,-1 2 2 15,0-2 0-15,-1 2-7 0,0-1 0 0,0 1-3 0,2-2 6 16,-1 1-5-16,0-5-5 0,-2-2 7 15,0 1-8-15,0-3 7 0,2-2-8 0,0 1 4 0,1-8-1 16,-2 11 1-16,2-11 15 0,0 8 0 0,0-8 3 16,0 0 24-16,-2 9-13 0,2-9 11 0,0 0-7 15,0 0-15-15,0 0 2 0,0 0-9 0,-7-26 2 16,6 13-2-16,0-3-13 0,1-3 1 0,-2-4-5 16,1-4 4-16,0 2 0 0,1 1 6 0,0 5-8 15,-1 0-1-15,1-7 3 0,1 2 0 0,-1 6-10 16,1-7-1-16,0 7 6 0,1 1 4 0,-1 5-14 15,2-4 5-15,-1 5 3 0,1 0-6 0,1 0-1 16,-1 1-9-16,2 0 10 0,2 0-3 0,-2 1-1 16,1 2 8-16,3-1-8 0,3 2 0 0,-3-2-3 15,1 4 7-15,3 1 3 0,0-3-14 0,-1 5 17 16,1 0-12-16,-1 1 6 0,-1 0 1 0,1 0-3 16,-2 2 1-16,0 4 6 0,-2 0-11 0,-2 0 3 15,3 2-3-15,-3 1 3 0,-2 2-5 0,0 1 2 16,-1 4 3-16,-5-3-4 0,2 3 6 0,-2 1-5 15,-3 1 1-15,-2-3 1 0,-2 0-2 0,2 2-3 16,-4 0 7-16,0-2-4 0,1-3 4 0,-2 1 3 16,2-3 2-16,1-4-8 0,-1 2 6 0,0 0 5 15,-2-3-3-15,6-2 5 0,-1 1 7 0,1 0 5 0,0-1-4 16,6-3 2-16,-12 1-1 0,12-1 2 0,-8 2-9 16,8-2 5-16,-8 0 1 0,8 0-9 15,0 0 7-15,-8 3-6 0,8-3-3 0,0 0-10 16,0 0-8-16,0 0-7 0,0 0 4 0,-3 7 7 0,3-7 0 15,0 0-1-15,5 14 9 0,-1-8-14 0,1 3 6 16,3 1 7-16,-2 1 1 0,1-1 1 0,3 4 1 16,-1 0-5-16,0 1 3 0,1 1 1 15,1-5-13-15,0 3 18 0,-1 0-4 0,3-2-8 0,-2-2 5 16,3 1-7-16,-2 0-10 0,-1-2-4 0,5-2-4 16,0 0 1-16,1 0-13 0,-2-5-3 0,-1 1-7 15,4-2-3-15,-1-1-46 0,1-2-108 0,-2-1 48 16</inkml:trace>
  <inkml:trace contextRef="#ctx0" brushRef="#br0" timeOffset="-21292.12">23531 8693 28 0,'0'0'66'0,"-5"-8"-4"0,5 8 1 0,-10-5-6 16,2 4 3-16,0-3-8 0,1 3-3 0,7 1 0 15,-17 1-3-15,7-1 3 0,0 4-5 0,0-2-5 16,-1 3-5-16,2-1 6 0,-1 5 6 0,2-1-10 15,1 1-5-15,-1-1-1 0,0 3 1 0,3-1-4 16,1-1-9-16,2 2 11 0,-1 0-4 0,3 0-1 16,0-2-9-16,0 1 4 0,3-2-8 0,1 2-3 0,-2-5 4 15,-2-5 11-15,8 10-13 0,-2-6 5 16,-1-2-2-16,-5-2 1 0,12 3-7 0,-4-2 4 16,-8-1-7-16,14-2 4 0,-8 0-3 0,2-2 2 15,1-2-2-15,-3-1-1 0,-1 1-1 0,0-2 8 0,-1 3-2 16,0-1 1-16,-4 6-6 0,5-10 8 0,-4 5 4 15,-1 5 8-15,4-7 5 0,-4 7 3 16,3-7-1-16,-3 7 2 0,0 0-7 0,4-6-4 16,-4 6-1-16,0 0-4 0,0 0-3 0,0 0-13 0,0 0 6 15,5-4 7-15,-5 4-10 0,0 0-4 0,0 0 10 16,0 0-3-16,5 18-5 0,-4-12-2 0,3-1-1 16,1 3-12-16,-1 1 12 0,0 1-9 0,0-1-3 15,1 1-8-15,1-1-29 0,2-2 4 0,-2 5-16 16,-1-4-14-16,3 1-17 0,1-2-16 0,1 1-73 15,-2-4-197-15,2-1 87 0</inkml:trace>
  <inkml:trace contextRef="#ctx0" brushRef="#br0" timeOffset="-21000.93">24169 8703 147 0,'0'0'157'16,"0"0"-12"-16,0 0-18 0,0 0-12 0,0 0-14 15,0 0-6-15,0 0-11 0,0 0-8 0,0 0-4 0,0 0-9 16,5-6-11-16,-5 6 0 0,14 4-8 15,-3-2-3-15,1 0-10 0,-2 0-11 0,4 0-18 16,-1 4-31-16,0-3 6 0,4 0-40 0,-5-1-12 0,0 1-17 16,-2 2-12-16,1-1-69 0,-4-3-188 0,-1 2 83 15</inkml:trace>
  <inkml:trace contextRef="#ctx0" brushRef="#br0" timeOffset="-20811.88">24043 8922 143 0,'0'0'155'0,"0"0"-12"16,15 7-17-16,-3-9-15 0,6 1-9 0,1-2-10 16,2 2-13-16,8-5-11 0,1 1-31 0,0 0-16 15,4 2-37-15,-5 0-37 0,-2-1-115 0,-8 2-182 16,-2-1 80-16</inkml:trace>
  <inkml:trace contextRef="#ctx0" brushRef="#br0" timeOffset="-12432.48">25113 8826 75 0,'0'0'80'0,"0"0"-7"0,0 0-6 16,7-6 0-16,-7 6-7 0,0 0 5 0,1-6-1 16,-1 6 7-16,0 0-9 0,0 0-10 0,0-11-8 15,0 11 4-15,4-8-15 0,-4 8 3 0,2-7 6 16,-2 7-6-16,4-10 6 0,-3 5-10 0,-1 5 3 15,4-13-21-15,0 4-1 0,-1-1 6 0,2 1-3 16,-3 1 6-16,2-1-10 0,-4 1 6 0,3-2-9 0,-1 3-3 16,1 2 0-16,-3 5 3 0,5-11 4 15,-4 6-3-15,-1 5 3 0,2-8-3 0,-2 8-1 16,3-5-3-16,-3 5 1 0,0 0-5 0,0 0 2 16,0-9-6-16,0 9 4 0,0 0-2 0,0 0-6 0,0 0-3 15,0 0 6-15,0 0-8 0,0 0 10 0,0 0-4 16,0 0 13-16,-8 28-7 0,4-18-15 15,0 2 13-15,1 4 1 0,-2 0-3 0,-1 2 3 0,1-1 3 16,1 1-6-16,-1 3 2 0,1 2 1 0,0-4 1 16,0-1 5-16,0 2-9 0,1-2 8 0,-1 0-6 15,2 0-3-15,-2-1-9 0,4-4 4 16,-2 0-8-16,1-1-10 0,1 0-6 0,-3-1 5 0,2-3-9 16,-1 0-6-16,2-8-13 0,0 12 6 0,-2-8-3 15,2-4 2-15,0 7-7 0,0-7-8 0,0 0-54 16,0 0-130-16,0 0 57 0</inkml:trace>
  <inkml:trace contextRef="#ctx0" brushRef="#br0" timeOffset="-11866.25">25374 8845 72 0,'0'0'92'16,"0"0"-3"-16,0 0-16 0,0 0-8 0,0 0-8 16,0 0-9-16,0 0-9 0,0 0 1 0,0 0 2 15,0 0-1-15,0 0-18 0,5 9-2 0,-5-9 2 16,-1 9-6-16,1-9 2 0,0 11-2 0,1-4 4 15,-1-7-9-15,-1 9 2 0,1-9-3 0,-1 10-1 16,1-10-3-16,0 0-8 0,1 11 10 0,-1-11 0 16,0 0 2-16,0 0-21 0,-1 8 23 0,1-8-7 15,0 0 5-15,0 0 0 0,0 0 4 0,0 0 4 16,0 0 9-16,0 0-8 0,0 0 8 0,0 0-8 16,0 0 2-16,0 0 6 0,0 0-5 0,0 0-9 15,0 0 4-15,0 0-6 0,0 0 0 0,0 0 2 16,3-25-8-16,-3 25 5 0,0 0-4 0,0 0-4 15,0-8 4-15,0 8-4 0,0 0-3 0,0 0 9 0,0 0-10 16,0 0 4-16,0 0-5 0,0 0 7 0,0-9 1 16,0 9-8-16,0 0 3 0,0 0-3 0,0 0 8 15,0 0-10-15,0 0 1 0,0 0 2 16,0 0 0-16,0 0 9 0,0 0-11 0,0 0 9 0,0 0-4 16,0 0-4-16,0 0 2 0,0 0-6 0,0 0 17 15,0 0-20-15,0 0 9 0,0 0 3 0,0 0-1 16,0 0-6-16,0 0 13 0,0 0-11 0,0 0 0 15,0 0 3-15,0 0 4 0,0 0 4 0,0 0-9 16,0 0-11-16,0 0 2 0,0 0-2 0,0 0 2 16,0 0-24-16,0 0-21 0,5-5-8 0,-5 5-23 15,0 0-80-15,0 0-179 0,0 0 79 0</inkml:trace>
  <inkml:trace contextRef="#ctx0" brushRef="#br0" timeOffset="-8762.2">25594 8745 64 0,'0'0'64'0,"0"0"5"16,0 0-5-16,0 0-7 0,0 0 6 0,0 0-9 0,0 0 4 16,0 0-2-16,0 0-8 0,0 0-8 0,0 0-4 15,0 0-5-15,0 0 6 0,0 0-13 0,0 0 3 16,0 0-1-16,0 0-8 0,0 0-6 0,0 0 10 0,0 0-9 15,0 0-1-15,0 0 1 0,0 0 4 0,0 0-13 16,0 0 12-16,0 0 7 0,0 0-9 16,0 0 1-16,0 0 7 0,0 0-8 0,0 0-6 15,0 0 9-15,0 0-6 0,0 0 0 0,0 0-9 0,0 0 1 16,0 0 10-16,0 0-10 0,0 0 8 0,0 0-8 16,0 0-5-16,29 0 0 0,-20-2 0 0,1 2 7 15,3-2-9-15,0 0 6 0,1 2-2 16,1-1-3-16,-1 1 14 0,-1-2-5 0,5 2-6 0,-4 0 9 15,4 3-11-15,-5-1-10 0,1-1 7 0,-1 0 9 16,1-1-6-16,-3 0 4 0,2 2-5 0,-3-1-1 16,-1 0-3-16,-1 1 1 0,-8-2 3 0,12 2 3 15,-5-1-8-15,-7-1 7 0,6 2-1 0,-6-2-7 16,0 0 12-16,7 1 1 0,-7-1 4 0,0 0-10 16,0 0-6-16,9 3 7 0,-9-3-7 0,0 0 4 15,0 0 2-15,0 0-3 0,0 0-4 0,0 0-3 16,0 0 8-16,0 0 1 0,0 0-3 0,5 3-6 15,-5-3 22-15,0 0-15 0,0 0 0 0,0 0-9 16,-10 13 15-16,10-13 5 0,-7 10-8 0,5-4 5 16,-2 0-3-16,-3 3 12 0,3 1-14 0,-4 0 1 15,2 1 12-15,-1 2-1 0,-1-1-15 0,1 1 11 16,-2 3 0-16,2-3-6 0,-2 2 2 0,-2-1 4 16,4 1 3-16,-2-1-4 0,0 3 0 0,2-2 6 15,0-1-4-15,-1 2-4 0,3-4 2 0,-2-1 0 16,1 0-6-16,3 1-1 0,-3-3 0 0,-1 3-2 15,3-1-18-15,-1-2-1 0,0 1-21 0,1-1 0 16,-1 1-7-16,3-3-20 0,2-7 1 0,-4 10-59 16,1-6-139-16,3-4 61 0</inkml:trace>
  <inkml:trace contextRef="#ctx0" brushRef="#br0" timeOffset="-8517.99">25632 9035 114 0,'0'0'132'15,"9"-13"-23"-15,-9 13-5 0,16-3-16 0,-5 2-7 16,3-1-14-16,1 1 1 0,3-1-14 0,1 0-8 0,-2 0-16 15,6 2-8-15,-5 0-30 0,2-2-14 0,1 1-17 16,-2 0-24-16,1 0-68 0,1 2-141 0,-3-1 63 16</inkml:trace>
  <inkml:trace contextRef="#ctx0" brushRef="#br0" timeOffset="-6853.93">26027 8739 19 0,'0'0'29'0,"0"0"1"16,0 0-9-16,0 0 3 0,0 0 0 0,0 0-1 15,0 0-5-15,0 0-3 0,0 0 2 0,0 0-6 16,0 0 1-16,0 0-4 0,0 0 6 0,0 0 1 15,0 0-10-15,0 0 3 0,0 0-3 0,0 0 0 0,0 0-1 16,0 0 3-16,0 0 2 0,0 0-6 16,0 0 1-16,0 0-2 0,0 0 1 0,0 0 1 15,0 0 1-15,0 0-1 0,0 0-7 0,0 0 9 16,0 0-4-16,0 0-4 0,0 0 5 0,0 0 1 0,0 0 1 16,0 0-11-16,0 0 6 0,0 0-1 0,0 0 6 15,0 0-5-15,0 0-1 0,0 0 4 0,0 0-3 16,0 0-3-16,11 6-2 0,-11-6 8 15,8 1 2-15,-8-1-3 0,11 3-6 0,-5-2 9 0,4-1 0 16,1 1-5-16,2 0-1 0,-1 1 2 16,1-2-1-16,1 1 4 0,3 2 0 0,0-3-4 0,-3 0 6 15,5 1-9-15,-2 0 6 0,4-1 0 0,-1 3-2 16,-4-2-2-16,-2 0-1 0,-1-1 2 0,3 2-2 16,-5-1-2-16,2 2 0 0,-1-3 2 0,-1 2-4 15,-1-1 6-15,-2-1-4 0,-8 0 5 0,11 2 5 16,-11-2-3-16,7 1 0 0,-7-1-3 0,0 0 6 15,0 0-1-15,11 0 1 0,-11 0 5 0,0 0-1 16,0 0-2-16,0 0 5 0,0 0 1 0,9 1 3 16,-9-1 2-16,0 0-4 0,0 0-6 0,0 0 2 15,0 0 3-15,0 0-17 0,0 0 19 0,0 0-4 16,0 0-4-16,0 0 5 0,0 0-4 0,0 0-3 16,0 0-6-16,0 0 3 0,0 0 3 0,0 0-15 15,0 0 18-15,0 0-6 0,0 0 2 0,0 0-1 16,0 0-8-16,0 0 2 0,0 0 2 0,0 0 2 15,0 0-5-15,-7 15 7 0,7-15 0 0,-9 8-14 16,5-3 4-16,-1 1 1 0,1 0 4 0,-3 1 1 16,1 1 3-16,-2 2 3 0,2 0-4 0,-1 0-1 15,1 0-1-15,-6 4 2 0,5-2 1 0,3-2-1 16,-1 1 5-16,-3 0-4 0,-2 2 2 0,4 1-10 16,-1-3 10-16,0-2-6 0,0 1 2 0,3-1-4 15,-3 0 12-15,3 1-12 0,-1-3 8 0,1 2-7 16,-1-3 7-16,1 1-1 0,4-7 1 0,-5 9-2 0,3-3-4 15,2-6 2-15,-7 9 4 0,7-4-5 0,0-5 4 16,-4 7-2-16,4-7-5 0,-4 7 4 16,4-7-7-16,0 0-3 0,0 0-3 0,-5 5-4 15,5-5-9-15,0 0-4 0,0 0-10 0,-3 6-4 0,3-6-38 16,0 0-87-16,0 0 38 0</inkml:trace>
  <inkml:trace contextRef="#ctx0" brushRef="#br0" timeOffset="-6536.25">26187 8964 52 0,'0'0'113'0,"0"0"-11"0,0 0-15 16,0 0-8-16,0 0-21 0,0 0 11 0,0 0-11 15,0 0 1-15,0 0-10 0,0 0-10 0,0 0-2 16,22 4-3-16,-11-3-12 0,8 1 15 0,1-2-11 16,-2 3 4-16,0-3-15 0,0 1-1 0,0 2-1 15,0-1 5-15,-3-1-11 0,-4 0-12 0,3 0-10 16,-3 1-5-16,1-1-17 0,-5 0-10 0,-1 0-15 15,1 1-14-15,-7-2-50 0,6 7-137 0,-6-7 60 16</inkml:trace>
  <inkml:trace contextRef="#ctx0" brushRef="#br0" timeOffset="-3308.12">23119 10103 32 0,'0'0'60'0,"0"0"-1"0,0 0-2 0,0 0-14 16,0 0-2-16,0 0-12 0,0 0 5 0,0 0 5 16,0 0 0-16,0 0-5 0,0 0-5 0,0 0-3 15,-7 26 5-15,3-16-9 0,2 2-8 0,-2 2 9 16,0 3-5-16,1 0 2 0,-2 0-9 0,3 0 0 15,-2 0-5-15,-1 0 5 0,2-1 2 0,-2 0-4 16,0-1-4-16,2-3 2 0,-1 1-2 0,2-2 2 0,-2 0-10 16,2-1 6-16,-1-2 9 0,1-1-9 0,2-7-3 15,-3 11 5-15,3-11 0 0,-3 8 9 16,3-8 6-16,-2 8 13 0,2-8 17 0,0 0 0 16,0 0 0-16,-4 5-13 0,4-5-6 0,0 0-1 0,0 0-5 15,-7-17-4-15,7 17 5 0,-3-19-5 0,1 1-8 16,0 0 2-16,-1-1-2 0,3 1 4 0,0-8-2 15,0 7-12-15,2-6 7 0,-1 0-8 16,1 5-6-16,0 1 5 0,1 0 4 0,1 2-10 0,-1 0-8 16,1-2 0-16,1 0 8 0,-1 3-10 0,2 1 9 15,-2 3-9-15,1-3 5 0,4 1-2 0,-5 5 7 16,2-3 3-16,-1 7-9 0,2-4 2 0,-2 4 9 16,0 1-5-16,0-2 0 0,3 3-5 0,-3-1 2 15,-5 4-13-15,11-3 16 0,-5 1-4 0,-6 2 4 16,11-1 0-16,-11 1 2 0,10 2-8 0,-5 2 5 15,1 2-9-15,-3 0 6 0,1-1 2 0,-1 1-7 16,-1 6-2-16,-1-2 5 0,1 0-1 0,-1 4 4 16,-2-2-1-16,-1 5 2 0,0-2 0 0,-2 2-2 15,-2 1 5-15,2-3-3 0,-3 0-7 0,1-1 3 16,-2 2-1-16,-2-1-7 0,3-1 11 0,0-6 0 16,2 2 1-16,-3-2 2 0,2 0-4 0,1-2-1 15,0-1 3-15,2-1 2 0,-2 1-3 0,5-5 1 16,-7 7 1-16,3-3 4 0,4-4 3 0,-8 5 1 0,8-5 1 15,-7 7-5-15,7-7 5 0,-3 6-17 16,3-6 14-16,-3 6-2 0,3-6-4 0,-2 9 7 16,2-9 2-16,0 0-6 0,6 14 2 0,-4-9 2 15,2-1 1-15,1 1 1 0,2 1-2 0,2 1-1 0,0-2 2 16,0 1 1-16,1-2-3 0,1 1-8 0,1 0 5 16,1-1-13-16,-3 0-2 0,2-3-18 0,-1 2 5 15,-1 0-7-15,2-2 0 0,-1-1-14 0,-3-1-36 16,1-1-96-16,0 1 43 0</inkml:trace>
  <inkml:trace contextRef="#ctx0" brushRef="#br0" timeOffset="-2854.24">23296 10205 106 0,'0'0'124'0,"-3"-6"-4"16,3 6-5-16,0 0-14 0,0 0-15 0,-1-9-5 15,1 9-12-15,0 0-11 0,0 0-7 0,0 0-4 16,0 0-9-16,0 0-6 0,0 0 7 0,0 0-6 15,0 0-13-15,9 29 4 0,-8-16 0 0,-1 0-7 16,2 3-4-16,-1 1 1 0,-1 2 7 0,0-1-11 16,0-1-3-16,0 1 1 0,-1-1 7 0,-1 0-14 15,1 0 6-15,0-5 3 0,-2 0 2 0,2 0-2 16,0-5-1-16,-1-1-3 0,2-6-1 0,-2 12 2 16,1-7 1-16,1-5 3 0,-2 8 9 0,2-8 2 15,0 0 3-15,0 0-6 0,0 0-1 0,0 0-9 16,0 0-9-16,0 0 1 0,-2-24-13 0,4 13-1 15,2-2-2-15,1-1-2 0,3-2 3 0,-2 3-1 16,2-2 4-16,-2 4-14 0,2-1-6 0,-2 3 9 16,3 1 1-16,-1 1 5 0,-2 3-9 0,1-2 4 0,-2 3 4 15,1 1 3-15,-6 2 8 0,13-4-12 16,-13 4 4-16,12 1 7 0,-12-1-12 0,7 3 5 16,-2 0 4-16,0 1-5 0,-5-4 13 0,5 10-3 15,-2-5-3-15,0 3-5 0,-3 0 8 0,1-2 5 0,-1 3-6 16,0 0 4-16,-1 3 1 0,-1-4-11 0,0 3 8 15,-1-3 1-15,-1 1 2 0,-1-1-2 16,0 0-4-16,1-2 3 0,-1-1 5 0,1 0 5 16,1 1-11-16,-1-2-3 0,-4-1 6 0,3 0-8 0,5-3-12 15,-12 6-18-15,6-5-18 0,-4 0-24 0,1 1-50 16,-3-4-141-16,2 2 64 0</inkml:trace>
  <inkml:trace contextRef="#ctx0" brushRef="#br0" timeOffset="-2471.98">24027 10346 89 0,'0'0'86'0,"0"0"-8"0,0 0-10 0,0 0 6 0,0 0-17 15,11 10-4-15,-6-6-4 0,2-2 3 16,-2 3-13-16,3-3-4 0,2 2-3 0,1 0-1 0,1-3 3 16,3 3-12-16,2-2-11 0,1 0 12 0,0 1-3 15,1 0-6-15,-1 1-17 0,-5-3-26 0,1 1-9 16,-2 0-22-16,0 0-64 0,1 0-132 16,-3 0 59-16</inkml:trace>
  <inkml:trace contextRef="#ctx0" brushRef="#br0" timeOffset="-2261.64">23983 10567 92 0,'0'0'127'0,"0"0"-14"16,0 0-9-16,21 2-15 0,-7-3-3 0,4-2-13 15,4 2-3-15,7-1-5 0,3-1-2 0,0 1-20 16,3-2-25-16,-4 2-41 0,0-2-36 0,-3 3-85 16,0 1-155-16,0-5 68 0</inkml:trace>
  <inkml:trace contextRef="#ctx0" brushRef="#br0" timeOffset="32969.2">25138 10404 26 0,'0'0'117'0,"0"0"-17"16,0 0 18-16,0 0-23 0,0 0-5 0,0 0-9 16,0 0-2-16,0 0-19 0,0 0-3 0,0 0-3 15,0 0-10-15,0 0-9 0,0 0-7 0,0 0 1 16,0 0-8-16,0 0 0 0,0 0-3 0,0 0-7 15,0 0 9-15,0 0-7 0,-13 17 1 0,10-9 3 16,-1 2-7-16,-3 0-4 0,2 0 3 0,-1 3 1 16,-3 1-1-16,-1 0 0 0,2 2 6 0,-1 1-5 15,-3-1-2-15,3 0-1 0,-1 0-1 0,-2-1 2 16,-1 7-7-16,2-1 1 0,-3 2-3 0,5-7-6 16,0 0-1-16,-1 0-1 0,2-1-8 0,0 0-8 0,-2-1 4 15,5-4-11-15,-3 1-8 0,3 0 1 16,1-1-5-16,-2-2-9 0,1 1 3 0,4-4-9 15,-1 1-3-15,2-6-4 0,-3 11-56 0,3-11-130 16,-2 8 58-16</inkml:trace>
  <inkml:trace contextRef="#ctx0" brushRef="#br0" timeOffset="33547.38">25364 10505 29 0,'0'0'96'0,"0"0"-18"0,0 0 0 0,0 0-8 16,0 0-5-16,0 0-8 0,0 0-4 0,0 0-2 16,0 0-18-16,0 0 10 0,0 0-12 0,0 0 4 15,0 0-4-15,0 0-4 0,0 0 2 0,0 0-5 16,0 0-9-16,0 0-2 0,0 0-4 0,0 0-5 16,0 0-3-16,0 0 1 0,0 0 2 0,0 0 3 15,0 0 0-15,5 6-3 0,-5-6-2 0,16 3 3 16,-4-3 0-16,-2 2-4 0,3-1 2 0,-2 0-3 15,0 3-7-15,-1-2 8 0,0 2-6 0,-1 0 5 16,-1-1-5-16,2 5 4 0,-8-1-8 0,4 0 5 16,-1 4 0-16,-5-2 1 0,2 2-2 0,-4 1-1 15,-2-2 6-15,-1 6-3 0,-2 1-2 0,0-1 4 16,-2 0-5-16,-1 0 4 0,-2 0 2 0,-2-3 2 16,1 4-2-16,2-3 3 0,2-4-16 0,-3 2 18 15,2-4-4-15,1 1 2 0,3-2 2 0,0-1-3 0,2-2-4 16,-1 0 11-16,1 1 6 0,4-5-6 15,0 0 6-15,-7 8 3 0,3-6 9 0,4-2-1 16,0 0 4-16,0 0 0 0,0 0-18 0,0 0 5 16,13 7 4-16,-13-7-8 0,22-4-8 0,-4 1 10 0,-2 1 2 15,2 0-6-15,3-1-8 0,-1 0-3 0,1 3 2 16,-2 0-5-16,0 0-25 0,-2-2-4 16,-1 4-16-16,-3-1-10 0,-5 3-15 0,3-2-78 15,-3 4-165-15,-3-2 73 0</inkml:trace>
  <inkml:trace contextRef="#ctx0" brushRef="#br0" timeOffset="33795.92">24925 11239 128 0,'0'0'170'0,"0"0"-21"0,0 0-14 0,0 0-14 16,0 0-4-16,35-12-20 0,-7 4-9 0,3-1-7 16,2 3-5-16,6-4-9 0,10 2-3 0,3-5-5 15,-2 4-3-15,1 2-14 0,1 2-6 0,-14 2-12 16,0-1-16-16,-2 4-24 0,-2 0-24 0,-2 0-18 16,-1 4-20-16,-10-1-20 0,0 2-107 0,-3 0-222 15,-6 0 99-15</inkml:trace>
  <inkml:trace contextRef="#ctx0" brushRef="#br0" timeOffset="34357.82">25475 11347 18 0,'-9'-1'47'0,"-5"0"20"16,-3 2-5-16,-2-1-3 0,2 3-6 0,-3 1-2 0,1 1-3 15,1 0-6-15,0 1-9 0,1 1 1 0,0 3-3 16,1-2-5-16,1 1 4 0,2 2-10 0,0 2 7 16,4-4-2-16,0 5-3 0,3-5-5 15,2 1-3-15,-1-1-3 0,3 2 6 0,0-3-3 0,5 2 0 16,1-2-5-16,-2-1-1 0,7 0 6 0,1-3-8 16,1 0-3-16,3-1 8 0,2 0-6 0,5-3 1 15,-3-3 0-15,0-1 3 0,2 0 16 0,1-2-3 16,-4 1-3-16,2-4 6 0,-3 2-10 0,-2 0 13 15,-2 3 18-15,-1-2 2 0,-1 0-1 0,-3 3 10 16,1-3 3-16,-2 2 7 0,0 2-3 0,-6 2 1 16,6-5-9-16,-6 5-7 0,7-2-2 0,-7 2-8 15,0 0-5-15,6-3-5 0,-6 3-4 0,0 0-9 16,0 0 1-16,0 0-3 0,0 0-5 0,0 0 0 16,0 0 1-16,3 14-1 0,-3-14-3 0,-3 19 1 15,3-6 0-15,-1 2-5 0,0 3 2 0,-1 0 1 16,0 1-22-16,2 0-3 0,-2 6-1 0,0-7-16 15,1 2-2-15,1-2-28 0,1 1-14 0,-1 0-22 16,0 2-8-16,2-4-9 0,0-1-85 0,-2-4-220 16,2 0 97-16</inkml:trace>
  <inkml:trace contextRef="#ctx0" brushRef="#br0" timeOffset="34704.11">26387 11015 157 0,'0'0'223'0,"0"0"-29"0,0 0-28 0,0 0-22 0,7-4-14 15,-7 4-10-15,16 3-10 0,-3-2-14 16,0 1-7-16,5-1-10 0,1 2-12 0,0-1-4 0,8 3-8 16,1-1-12-16,1 0-21 0,-2 0-12 0,2 0-21 15,-9-2-16-15,2 3-29 0,-1-1-16 0,-1-1-21 16,-4 3-18-16,2 1-23 0,-9-1-77 15,-3-3-228-15,1 2 100 0</inkml:trace>
  <inkml:trace contextRef="#ctx0" brushRef="#br0" timeOffset="34887.36">26252 11350 59 0,'0'0'186'0,"0"0"-18"0,0 0-24 15,0 0-10-15,31-4-16 0,-10 1-6 0,8-1-11 16,5-5-15-16,-1 4-5 0,5 0-11 0,12-2-17 16,2-3-28-16,-3 3-30 0,7-2-32 0,-2 1-27 15,0-2-30-15,-16 3-96 0,2-1-206 0,10-3 92 16</inkml:trace>
  <inkml:trace contextRef="#ctx0" brushRef="#br0" timeOffset="35197.44">27277 10936 115 0,'0'0'243'0,"2"-7"-30"0,-2 7-19 16,0 0-19-16,2-7-21 0,-2 7-15 0,0 0-15 15,5-5-14-15,-5 5-15 0,0 0-14 0,0 0-8 0,0 0-8 16,0 0-5-16,0 0-6 0,0 0-4 0,1 20-5 16,-2-8-5-16,-4 1-6 0,1 4-4 15,2 4-3-15,-6 4 0 0,4 1-4 0,-5 0-3 16,3-3-2-16,-1 3-26 0,-3-1-3 0,2 0-13 0,-1-1-14 16,-1 2-15-16,3-3-18 0,-1-5-16 0,2 0-22 15,-2-2 3-15,4-3 3 0,-1 3-18 16,1-6-12-16,0 0-92 0,-1 1-242 0,-2-3 107 15</inkml:trace>
  <inkml:trace contextRef="#ctx0" brushRef="#br0" timeOffset="35603.73">27626 11058 17 0,'0'0'158'0,"0"0"-29"16,0 0-24-16,5-2-6 0,-5 2-11 0,0 0-3 15,0 0-12-15,0 0-2 0,0 0-6 0,2 16-17 16,-2-16-3-16,-2 10 6 0,2-10-10 0,-4 13-7 16,1-3-3-16,2-1-4 0,-2-1-6 0,1-1 1 15,-2-1-5-15,4-6 5 0,-3 11-10 0,3-11 4 16,-2 7 3-16,2-7-6 0,0 0-3 0,-5 7 6 15,5-7 6-15,0 0-1 0,0 8 11 0,0-8 2 16,0 0 6-16,0 0 2 0,0 0-3 0,0 0-11 16,0 0-3-16,0 0-6 0,0 0-4 0,0 0-1 15,0 0 3-15,0 0-5 0,0 0 2 0,0 0-1 16,0-25-4-16,0 25 1 0,0 0 0 0,0 0-3 16,0 0 0-16,0 0-4 0,0 0 0 0,0 0 2 15,0 0-10-15,0 0 0 0,0-10 7 0,0 10 0 16,0 0-7-16,0 0-4 0,0 0-7 0,0 0-1 0,0 0-31 15,0 0-15-15,0 0-23 0,0 0-30 16,0 0-19-16,0 0-78 0,0 0-230 0,0 0 101 0</inkml:trace>
  <inkml:trace contextRef="#ctx0" brushRef="#br0" timeOffset="37511.46">27903 10959 8 0,'0'0'91'0,"0"0"1"0,0 0 2 16,0 0-15-16,0 0-3 0,-2-8-7 0,2 8 0 15,0 0-18-15,0 0 6 0,0 0-6 0,0 0 6 16,0 0-17-16,0 0 10 0,0 0-12 0,0 0-7 16,0 0-2-16,0 0-2 0,0 0 3 0,0 0-5 15,0 0-5-15,0 0-6 0,0 0 5 0,0 0 1 16,0 0-6-16,0 0 0 0,0 0-4 0,0 0 1 15,0 0-2-15,0 0 4 0,0 0-5 0,0 0 3 0,0 0 7 16,0 0-14-16,0 0 5 0,0 0-3 16,0 0 4-16,0 0-6 0,0 0-2 0,0 0-3 15,0 0 5-15,0 0-6 0,0 0 6 0,0 0 0 16,0 0-7-16,0 0 3 0,0 0-3 0,0 0-8 0,0 0 1 16,0 0 6-16,0 0-7 0,13-5 3 0,-13 5-4 15,12 0 3-15,-12 0 5 0,13-3-8 16,-2 5 4-16,-1-2 8 0,1 1-9 0,0-1 1 15,0 3 5-15,0-1 5 0,1-2-12 0,0 3 7 0,-2-2 2 16,2 2 1-16,-7 1-4 0,5-2-5 0,-4-1-11 16,2 2-3-16,-4 2 1 0,-4-5 2 0,6 6-3 15,-3 1 5-15,-3-7-3 0,-3 10 3 0,-3-3-10 16,1 0 18-16,-6 1 0 0,2-1 0 0,-4 3 10 16,-4-1 1-16,3-2-9 0,-5 0 0 0,4 0 5 15,-1 0-2-15,5-1-6 0,-3-2 8 0,1 0-2 16,1 1 4-16,1-1-4 0,4-2-3 0,1 1-2 15,0 1 0-15,6-4-4 0,-10 5-1 0,7-1 6 16,3-4-1-16,0 0-9 0,0 10 4 0,0-10 6 16,10 12 1-16,-1-4-1 0,0 0 4 0,1-2-3 15,4 4 5-15,2 0 3 0,0 0-10 0,1-2 3 16,-2 2-2-16,1-2 10 0,-1 1-1 0,-2 1-1 16,-1-2 6-16,0-2-5 0,-3 2 2 0,1 0-7 15,-3-2 4-15,-1-1-3 0,-1-2 13 0,-1 2-1 16,-4-5 4-16,4 8 1 0,-4-8-1 0,0 9 0 15,0-9 4-15,-6 11 8 0,-1-6-3 0,0 2 2 16,-6-2-6-16,2-1-4 0,-8 5-6 0,2-2 6 16,-3 2-12-16,-9-2-10 0,1-2-12 0,-1 3-27 15,0-3-24-15,5 2-53 0,-3 0-136 0,-3-4 61 16</inkml:trace>
  <inkml:trace contextRef="#ctx0" brushRef="#br0" timeOffset="42613.88">23723 12472 28 0,'0'0'43'0,"-9"23"2"0,9-23-12 16,-1 10 3-16,-2-2-1 0,2 0 0 0,-2 1-3 15,2 2-1-15,0 2-4 0,-2-2 0 0,-2 5-4 0,3 0-4 16,-1-4 0-16,2-2-4 0,-2 1-5 0,0 0 7 16,0 0-8-16,1-3 0 0,1 0 1 15,0-1 2-15,-2-1-2 0,3-6 2 0,-2 10-1 16,2-10-1-16,0 0 14 0,-2 10 11 0,2-10 7 0,0 0 10 15,-3 6 2-15,3-6-9 0,0 0-8 0,0 0-7 16,0 0-11-16,-3-26 0 0,4 14-7 0,4-5 7 16,-2-2-12-16,2-5 4 0,3-2-4 15,0 4-7-15,3-3 3 0,-2 0-3 0,1 0 6 0,3 4-7 16,0-1-2-16,1 0-5 0,1 1 2 0,-2 6-8 16,1-1 2-16,0 6 3 0,3-3-3 0,-3 2 6 15,2 2-8-15,-2-1 5 0,0 5 2 0,-3 1 6 16,0 0-7-16,-1 1 1 0,1 2 8 0,-3 1-10 15,-8 0-1-15,15 4 4 0,-8 0-1 0,-2 0-3 16,3-1 5-16,-4 4-2 0,0-1 5 0,-2 0-4 16,-1 6-2-16,-1-2 3 0,-1 6-2 0,-1-4 2 0,-5 3 4 15,0 2 2-15,-4-1-7 0,0-1 0 16,-6 6-2-16,4-6 9 0,1 1-3 0,-2-5-5 16,-2 2 11-16,2 2 3 0,-2-5-6 0,2 0-6 15,-2 1 3-15,5-4 0 0,-1-3 6 0,1-1 12 0,2 1-2 16,2-3 4-16,1 1-7 0,6-2 7 15,-13 3 1-15,13-3 18 0,-7 2-2 0,7-2-6 16,0 0 3-16,-11 0-2 0,11 0-7 0,0 0 3 16,-4 4 5-16,4-4-9 0,0 0 7 0,0 0-4 15,0 0-12-15,0 0-4 0,0 0-1 0,0 0 2 0,0 0-1 16,11 13 2-16,-6-8-8 0,0 0 8 0,1 0-7 16,4 2 10-16,-2 3-14 0,0-3 7 15,2 3-7-15,-2-1 4 0,-2 3-2 0,1 2-2 0,-1-2-9 16,2-1 3-16,-3-2-15 0,1 7-3 0,-2-4-7 15,0 1-7-15,0 1-4 0,-2-1 4 16,2-1-12-16,-3-1-16 0,0-1-7 0,-1 2-6 0,2-2-55 16,-1-2-144-16,-1 0 64 0</inkml:trace>
  <inkml:trace contextRef="#ctx0" brushRef="#br0" timeOffset="42893.72">24142 12707 146 0,'0'0'155'15,"4"-6"-22"-15,-4 6-5 0,0 0-21 0,0 0-15 16,0 0 0-16,0 0-16 0,0 0-14 0,0 0-4 16,0 0-6-16,0 0-5 0,0 0 4 0,-23 18-19 15,16-8 4-15,-2 0 2 0,-1-1-14 0,1 3 4 16,0 3 0-16,2-3-8 0,0-1-4 0,1 4-6 15,1 2 7-15,0-3-4 0,1-2 3 0,2 0-1 16,2-2-7-16,2 2-2 0,-1-1-9 0,3 0 6 0,1 1-4 16,0-1-20-16,5-1-16 0,1-2-11 15,4 1-12-15,3 0-21 0,2-1-17 0,7-2-96 16,-9-4-209-16,4-3 92 0</inkml:trace>
  <inkml:trace contextRef="#ctx0" brushRef="#br0" timeOffset="43187.47">24766 12795 131 0,'0'0'128'0,"0"0"-16"0,0 0-15 0,0 0-2 0,0 0-8 16,0 0-14-16,0 0-2 0,0 0-12 16,-1 9 0-16,1-9-11 0,0 0 2 0,7 5-5 0,1-3-11 15,-2 1-4-15,4 1-3 0,2 0 3 0,2 0-4 16,-1-2-6-16,5 3 2 0,-1-1-6 0,1-1-14 16,-1 2-14-16,0-1-3 0,0-2-27 0,-5 2-14 15,1-1-28-15,-3 0-7 0,1 0-70 0,-7 1-173 16,4-1 76-16</inkml:trace>
  <inkml:trace contextRef="#ctx0" brushRef="#br0" timeOffset="43385.75">24652 12995 149 0,'0'0'192'0,"0"0"-19"15,0 0-17-15,0 0-18 0,23 3-11 0,-5-3-8 16,0 0-16-16,1 0-13 0,4 0-3 0,6 0-11 0,1 0-31 16,0 2-31-16,-4-1-42 0,5-1-27 0,-2 3-41 15,-1-3-119-15,-7 0-234 0,-1 0 104 16</inkml:trace>
  <inkml:trace contextRef="#ctx0" brushRef="#br0" timeOffset="47381.27">25787 12890 61 0,'0'0'95'16,"-9"-15"-10"-16,9 15-8 0,0 0-6 0,0 0-16 0,0 0 11 16,0 0-5-16,0 0-26 0,0 0 7 15,0 0-7-15,0 0-15 0,0 0 12 0,0 0 0 0,0 0-6 16,0 0 9-16,0 0-14 0,0 0 2 0,0 0-3 15,0 0-2-15,0 0-3 0,0 0 7 0,0 0-10 16,0 0 3-16,0 0 1 0,0 0-10 0,7-9-6 16,-3 7-16-16,4-1 15 0,0-2 1 0,1 0-3 15,3 0 2-15,5-2 1 0,-2 1-3 0,4 0 7 16,1 1-15-16,1 1 17 0,-4 1-12 0,2-1 6 16,-9 4-2-16,5 0-7 0,-4 2 1 0,-1 2-1 15,0-1 3-15,-1 3-15 0,-1-2 2 0,-3 5-3 16,1-1 1-16,-4 3 10 0,0 2-11 0,-3-2-1 15,-4 6 5-15,-1-2 4 0,-1 1-5 0,-2 1 1 16,-3 0 8-16,-3 5 0 0,-1-3 5 0,-1 2-4 16,-1-6 2-16,2 3 0 0,0-5 4 0,-2 0 1 15,3 0-1-15,1-4 0 0,-2 2 0 0,1-2 3 16,3-4 8-16,3 0-3 0,3-2 5 0,-4 2 23 16,6-3 13-16,-1 1 10 0,5-3 17 0,-10 5-3 15,10-5-12-15,0 0-5 0,0 0-5 0,0 0-10 16,0 0 6-16,0 0-12 0,0 0-13 0,12-21 12 15,5 13-7-15,0 2-2 0,10-3 1 0,0-1-10 16,0 3-7-16,1-1-8 0,1 3-7 0,0-4-22 16,-2 5-16-16,-1 2-13 0,-5-1-7 0,-1 2-28 15,0 1-82-15,-2 3-192 0,0-3 85 0</inkml:trace>
  <inkml:trace contextRef="#ctx0" brushRef="#br0" timeOffset="47707.77">26304 12993 59 0,'0'0'109'0,"0"0"-12"0,0 0-13 16,0 0-10-16,0 0-2 0,0 0-10 0,-11 16-5 15,6-10 1-15,0 1-10 0,1 0-8 0,-1 1-1 0,1 1-5 16,0-4-6-16,-1 2 0 0,3-2 12 0,2-5-22 15,-5 10 0-15,5-10-3 0,-2 8 1 16,2-8 4-16,-4 5-6 0,4-5 2 0,0 0-5 16,-1 8 7-16,1-8 7 0,0 0 1 0,0 0 0 0,0 0-4 15,0 0-7-15,0 0 1 0,0 0-8 0,12-17 3 16,-7 8 2-16,-1 1-6 0,2-1 7 0,-1 2-14 16,-1 2-3-16,4-3-8 0,-6 3-8 0,4 1-10 15,-6 4-16-15,5-8-8 0,-1 5-2 0,-4 3-8 16,4-6-2-16,-4 6-3 0,6-4-13 0,-6 4-47 15,0 0-139-15,8-3 62 0</inkml:trace>
  <inkml:trace contextRef="#ctx0" brushRef="#br0" timeOffset="48141.43">26902 12787 55 0,'0'0'98'0,"-16"-1"-6"0,16 1-13 0,-19 8 6 16,8-1-6-16,-4 3-13 0,-1-1 9 0,-7 8-3 16,4 0-7-16,-2-2-4 0,0 5-7 0,2-1-6 15,1 3-6-15,-1 1-5 0,4 3-2 0,-1-2 2 16,5 2-14-16,-2-4-1 0,3 3 7 0,1-6-12 15,5 0 3-15,-2-1 1 0,3 0-7 0,-1-2-3 16,-1-1-2-16,5-2 1 0,0-4-5 0,2-1 8 16,1-3-8-16,1 1 0 0,1 0 3 0,-1-4-1 0,5 1-7 15,1-3 4-15,0 0-2 0,-1-3-4 16,3-1 5-16,3-5-10 0,-6 1-3 0,5-3 9 16,-3-1-3-16,-3 2 4 0,0 0-8 0,-1-3 4 0,-1 0 0 15,-2 3-6-15,-2-2 5 0,1 2 4 0,-3 0-10 16,-2 1-3-16,2 9-7 0,-5-13 1 0,1 10 2 15,-3-1-2-15,7 4 5 0,-18-2-5 0,7 3 3 16,-1 2-7-16,-1-1 2 0,0 1-12 0,-3 5-3 16,3-2-6-16,3 2-5 0,-3 2-5 0,4-1-4 15,-2 4 0-15,4-4-6 0,1 1-47 0,3-1-119 16,1 2 52-16</inkml:trace>
  <inkml:trace contextRef="#ctx0" brushRef="#br0" timeOffset="48490.36">27301 12879 91 0,'0'0'97'15,"0"0"-7"-15,-9-8 0 0,9 8-7 0,0 0-16 16,-25 16 12-16,12-6-6 0,0 4-3 0,-10 3-3 15,1 4-2-15,-3 1-3 0,5 1-11 0,1 4-6 16,3-2-2-16,-3 5 0 0,3-1-9 0,3-1-1 0,2 1 0 16,1 3-8-16,3-5-4 0,1-1 2 15,2-2-3-15,4-6-2 0,-2-2-1 0,4 1 3 16,2-6-4-16,2 0-2 0,-3-2-2 0,5 0-2 16,-2-3 0-16,0-2 4 0,1-1-11 0,3-3 10 0,3-3-2 15,-1-1-6-15,-3-2 2 0,3-3-3 0,-3-1-2 16,2-4-2-16,-1-1-11 0,-2-1 10 15,-6 6-13-15,3-6 0 0,-5 4-14 0,0 2 7 16,-3-1-20-16,-3 2-40 0,-5 0-5 0,-7 0-20 0,-5 5-74 16,-6-3-195-16,-1 4 86 0</inkml:trace>
  <inkml:trace contextRef="#ctx0" brushRef="#br0" timeOffset="58541.94">8687 12237 38 0,'0'0'40'16,"0"0"-6"-16,0 0 6 0,0 0-7 0,0 0-1 16,0 0 0-16,0 0-6 0,0 0 3 0,0 0-7 15,0 0 6-15,0 0-6 0,0 0-2 0,0 0 0 16,0 0 0-16,0 0-11 0,0 0 4 0,0 0 2 15,0 0 1-15,0 0-7 0,0 0-3 0,0 0 5 16,0 0 2-16,0 0-1 0,0 0-12 0,0 0 3 16,0 0 0-16,0 0 1 0,0 0 0 0,0 0-3 15,0 0 3-15,0 0 0 0,0 0-2 0,0 0 5 16,0 0-7-16,0 0 1 0,0 0-3 0,0 0 4 16,0 0-7-16,0 0 8 0,0 0-2 0,0 0-4 15,0 0 2-15,0 0 0 0,0 0 2 0,0 0 3 16,0 0 3-16,0 0-6 0,0 0 2 0,0 0-4 0,0 0 4 15,0 0-6-15,0 0 9 0,0 0-3 16,0 0 8-16,0 0-2 0,0 0-1 0,0 0 0 16,0 0-1-16,0 0 1 0,0 0-3 0,0 0-4 0,0 0 5 15,0 0 1-15,0 0-2 0,0 0-2 0,0 0-1 16,0 0-4-16,0 0 5 0,0 0 0 0,0 0 6 16,0 0-1-16,0 0 3 0,0 0 6 0,0 0-6 15,0 0 1-15,0 0-2 0,0 0 8 0,0 0 6 16,0 0-11-16,0 0 7 0,0 0-4 0,0 0-1 15,0 0-2-15,0 0-4 0,0 0 5 0,0 0-5 16,0 0-3-16,0 0 5 0,0 0-8 0,0 0-1 16,0 0 6-16,0 0-6 0,0 0 8 0,0 0-2 15,0 0-1-15,0 0 6 0,0 0-13 0,0 0 3 16,0 0-3-16,0 0 4 0,0 0-5 0,0 0-3 16,0 0 2-16,0 0 4 0,0 0-3 0,0 0 5 15,0 0-14-15,0 0 14 0,0 0 2 0,0 0-5 16,0 0-4-16,0 0 6 0,0 0-5 0,0 0 11 15,0 0-9-15,0 0 1 0,0 0-3 0,0 0 9 16,0 0-9-16,0 0 3 0,0 0-4 0,0 0 5 16,0 0-2-16,0 0-3 0,0 0 6 0,0 0-1 15,0 0-6-15,0 0 1 0,0 0-7 0,0 0 13 16,0 0 3-16,0 0-11 0,0 0 10 0,0 0-9 16,0 0 5-16,25 0-10 0,-25 0 13 0,13-1-7 15,-5 0 5-15,-8 1-5 0,16 0 5 0,-6-3 0 0,1 3-4 16,2-2 2-16,1 0 0 0,-2 0 2 15,-1 2-2-15,3 0 3 0,0-1 4 0,4-2-6 16,0 3-10-16,1 0 9 0,3-2 4 0,-1 0-8 0,-1-1 6 16,8-1-4-16,0 2 4 0,-7 1 2 0,-1-2-7 15,10 1 0-15,0 2 3 0,-2-3 3 0,2 3-3 16,0-4-5-16,0-1 10 0,3 5-6 0,0-2-2 16,-1-1-3-16,0 1 6 0,3 0 3 0,0 1-7 15,-1-1 10-15,1-2-6 0,0-2 1 0,3 2-10 16,-1 4 8-16,3-2-6 0,-2-1 11 15,-1 2-4-15,-1-4 0 0,1 1 2 0,3 2-1 0,-6 0 1 16,1-3-1-16,-2 1-4 0,0-1 2 0,-3 2 8 16,-1 0-16-16,-2 3 15 0,-5-4-4 0,-3 0-3 15,1 3 1-15,-7-2-4 0,1 2-2 0,-2-1 4 16,0-1-1-16,-4 3 5 0,0-1-10 0,-8 1 3 16,11-2 8-16,-11 2-7 0,10-2 7 0,-10 2-3 15,7-3 0-15,-7 3 0 0,0 0-1 0,6-2-5 16,-6 2 3-16,0 0-1 0,0 0 2 0,0 0 3 15,0 0 2-15,0 0 1 0,0 0-10 0,0 0 5 16,0 0-5-16,0 0 3 0,0 0-3 0,0 0 4 16,0 0-4-16,0 0 0 0,8-4 0 0,-8 4 5 15,0 0 1-15,7 10-4 0,-4-6 3 0,-3-4-3 16,8 7-4-16,-4 1 11 0,1 0-8 0,2 2 5 16,0-1-6-16,-2 3 0 0,1-2 9 0,-1 2-4 15,3 2 4-15,-3-1-7 0,-1-3 2 0,1 1 9 16,-1 0-6-16,1-1-10 0,1-1 7 0,-2 0 3 15,-3-2-7-15,3-2 6 0,-1 2 3 0,-1-3-5 16,-2-4 15-16,3 10-12 0,0-6-1 0,-3-4 3 0,0 0 12 16,1 6-3-16,-1-6 8 0,0 0 6 15,0 0 0-15,0 0-8 0,0 0-1 0,0 0-3 16,6-16 3-16,-2 7-2 0,-1-4-1 0,-1 2 8 0,1 0-10 16,2-6 5-16,-3 0 1 0,2 1-7 0,0 2 0 15,1-1 11-15,-1 3-6 0,0-1-5 0,-2 3 6 16,2 0-5-16,-1 1-2 0,1 0-4 15,-2 2 0-15,1 0 1 0,-3 7-1 0,2-9 1 0,-2 9 2 16,7-6-6-16,-7 6-5 0,5-2 4 0,-5 2 4 16,0 0-25-16,11 0 15 0,-11 0 1 0,9 7 9 15,-1 0-7-15,0 1 3 0,-2 0-1 0,3 7 1 16,-1-6-2-16,-1 6 7 0,1 0-7 0,1-1-6 16,0 2 6-16,0 0 5 0,-1-2-8 0,2 0 5 15,-3 0-6-15,2-1 4 0,-1-3 3 0,2 4 5 16,-3-7-10-16,0 1 2 0,0-2-3 0,-1-3 6 15,0 1 0-15,1 0-1 0,-1-3-4 0,-6-1 10 16,14 1-2-16,-14-1-1 0,10-5-3 0,-3 3 6 16,-3-4-1-16,3-2-7 0,0-1-2 0,-2-2 10 15,1 3-11-15,-2-4 3 0,0 3 9 0,2 0 3 16,-4 1-3-16,0 1-1 0,1 0 0 0,-3 7-4 16,2-8 2-16,-2 8-2 0,3-4-5 0,-3 4 0 15,0 0-2-15,1-8 2 0,-1 8 3 0,0 0-1 0,0 0 0 16,0 0-4-16,10 18-3 0,-7-9 3 15,2 2-1-15,-1 5-2 0,0-2 4 0,0 1-1 16,-2 2 2-16,2-3 6 0,2 2-11 0,1-6 2 16,-2 1-19-16,0-1 21 0,1-2 2 0,-1-1 3 15,2 2-6-15,-3-6 11 0,1 2-9 0,-5-5 11 0,5 8-12 16,-5-8 1-16,6 3-3 0,-6-3 9 16,8 0 1-16,-8 0-4 0,9-7-5 0,-9 7 2 15,8-10-12-15,-6 5-1 0,2-2-4 0,-3 0 8 0,3-2-11 16,-3 4 8-16,-1 5 2 0,3-14 13 0,-3 8-20 15,0 6 2-15,4-14 4 0,-4 9 16 0,1-4-22 16,-1 9 8-16,0 0 0 0,1-10-1 0,-1 10 4 16,0 0 2-16,0 0 4 0,0-8-2 0,0 8 1 15,0 0-11-15,0 0 3 0,3-6-13 0,-3 6 14 16,0 0-11-16,0 0 6 0,0 0-5 0,0 0 11 16,0 0-4-16,0 0 3 0,0 0 5 0,0 0-9 15,0 0 8-15,0 0-7 0,0 0 2 0,0 0 9 16,0 0-14-16,0 0 8 0,0 0 3 0,15 9 0 15,-15-9-1-15,0 0-4 0,0 0 6 0,0 0 0 16,0 0 1-16,0 0 2 0,0 0 8 0,0 0-12 16,0 0-4-16,0 0 4 0,0 0 6 0,7 3-2 15,-7-3 4-15,0 0-11 0,0 0 6 0,0 0 0 16,0 0 6-16,0 0-10 0,0 0 2 0,0 0 10 16,0 0-7-16,0 0-2 0,0 0 9 0,0 0-5 15,0 0-10-15,0 0 5 0,0 0 0 0,0 0 0 16,0 0 4-16,0 0-2 0,0 0 2 0,0 0-5 15,8 2 8-15,-8-2 1 0,0 0-7 0,0 0 2 16,0 0 4-16,0 0-6 0,0 0 2 0,0 0 2 0,9 0 1 16,-9 0-6-16,0 0 3 0,0 0 6 15,13-2-3-15,-13 2-8 0,0 0 0 0,12 0 8 16,-12 0-3-16,0 0-7 0,10-2 9 0,-10 2-1 16,9-1-9-16,-9 1 5 0,0 0 8 0,14 0-2 0,-14 0-3 15,12-2 5-15,-5 1-2 0,-7 1-1 0,18-2 5 16,-9-1-7-16,2 0 2 0,1 5-13 15,2-4 17-15,-1 1-6 0,0-1 5 0,4 0-7 16,3 2 7-16,0-3 3 0,-2 3-4 0,4-2-7 0,-2 0 2 16,7-4 0-16,-4 5-1 0,5-1-1 0,0-3 7 15,3 3-10-15,-1 0 10 0,2-2-2 0,-2 0 0 16,2 3-7-16,2-3 2 0,2 1 2 16,0 1-1-16,-4-5 5 0,6 6 3 0,-2 0-2 0,2 0-3 15,-6-3-1-15,7 3 7 0,-2 0-8 16,1-1 10-16,0-1-12 0,0 2-5 0,-2 2 8 0,0-2-2 15,3-1-2-15,-4 4-3 0,1-2 2 0,0 0 11 16,-4-2-10-16,1 4 1 0,-2-4 7 0,1-1-3 16,-3 3-5-16,1-1-1 0,-2-1 5 0,-7 1-3 15,-1 1 1-15,1 0 0 0,-1-1 5 0,-3-1-2 16,4 2-7-16,-5-3 1 0,-3 3 0 0,0-2 10 16,-1 2-3-16,-1-1 1 0,-3 1-3 0,-8 0-4 15,17-3 13-15,-11 2-2 0,-6 1 1 0,11-2-2 16,-11 2-3-16,10-3 0 0,-10 3-5 0,9-1 4 15,-9 1-6-15,10 0 10 0,-10 0-5 0,0 0 1 16,12-1 0-16,-12 1-1 0,5-2-1 0,-5 2 0 16,10-4 3-16,-10 4-3 0,12-3 5 0,-7 1-10 15,1-2 10-15,3 3-7 0,-9 1-3 0,14-1 6 16,-8-1 6-16,-6 2-1 0,14-2-8 0,-7 1 7 16,-7 1-3-16,15-2 0 0,-8 1-2 0,2 0 3 15,-9 1-3-15,13-2 2 0,-8 1-1 0,-5 1-4 16,16-1 4-16,-5 0-2 0,-5-1 10 0,6 0-1 0,-12 2-4 15,13-1-7-15,-8-1 7 0,-5 2-1 16,11-2-11-16,-11 2 7 0,11-1 0 0,-11 1 5 16,9-2 1-16,-9 2-11 0,7-2 3 0,-7 2 7 15,0 0-9-15,0 0 3 0,9-2-7 0,-9 2 9 0,0 0 6 16,0 0-1-16,0 0-9 0,0 0 4 0,0 0-4 16,0 0 7-16,0 0-1 0,0 0-7 0,9 0 3 15,-9 0 6-15,0 0-3 0,0 0 1 16,0 0-4-16,0 0 2 0,7-2 7 0,-7 2-1 0,11-2-3 15,-11 2-2-15,11-2-1 0,-6 0-6 0,-5 2-8 16,16-2 16-16,-8 1 8 0,3 1-5 0,3-2-9 16,0 0 9-16,2 1 1 0,1-2-6 0,-1 2 1 15,-3-2-7-15,4 2 18 0,-2 0-9 0,-1 0-7 16,3-2 7-16,-1 2-10 0,-3-1 5 0,1 1-3 16,-1 0 13-16,-1-1-4 0,-1 1-8 0,0 1 3 15,1 0-3-15,-1 0 0 0,0-2 3 0,-2 2-7 16,-9 0 13-16,16 0-3 0,-10 0 5 0,-6 0 3 15,12 0-14-15,-12 0 17 0,11 0-18 0,-5 2 1 16,-6-2 3-16,12-2 0 0,-12 2 0 0,0 0 2 16,11 0 1-16,-11 0-3 0,9 0 3 0,-9 0 2 15,9 2-8-15,-9-2 4 0,0 0 2 0,11 0-4 16,-11 0 7-16,0 0-9 0,9 0 7 0,-9 0-5 16,0 0 2-16,12-2-6 0,-12 2-5 0,0 0 11 15,0 0 1-15,6-2 3 0,-6 2 4 0,0 0-6 16,0 0 0-16,0 0 1 0,9 0 0 0,-9 0-1 15,0 0 1-15,0 0 8 0,0 0-4 0,0 0 13 16,0 0-15-16,0 0 4 0,0 0 8 0,0 0-7 16,0 0 0-16,0 0 6 0,0 0 5 0,0 0-16 0,0 0 1 15,0 0 2-15,0 0-6 0,0 0 8 16,0 0-9-16,0 0 6 0,0 0-2 0,0 0-5 16,0 0 6-16,0 0-7 0,0 0 10 0,0 0-10 0,0 0-4 15,0 0 2-15,0 0 3 0,0 0 3 0,0 0 3 16,0 0-3-16,0 0 4 0,0 0-4 0,0 0-3 15,0 0-5-15,0 0 8 0,0 0-2 16,0 0 4-16,0 0-1 0,0 0-1 0,0 0 5 0,0 0-7 16,0 0 5-16,0 0-3 0,0 0-4 0,0 0 5 15,0 0-3-15,0 0 2 0,0 0-4 0,0 0-12 16,0 0 14-16,0 0-4 0,0 0 6 0,0 0-7 16,0 0 8-16,0 0-6 0,0 0-1 0,0 0 7 15,0 0-9-15,0 0 8 0,0 0-1 0,0 0-4 16,0 0-3-16,0 0 4 0,0 0 2 0,0 0-6 15,0 0-2-15,0 0 3 0,0 0 2 0,0 0 1 16,0 0 3-16,0 0-4 0,0 0 2 0,0 0 3 16,0 0 1-16,0 0-4 0,0 0 6 0,0 0 11 15,0 0-3-15,0 0-8 0,0 0 12 0,0 0 3 0,0 0 10 16,0 0-7-16,0 0-2 0,0 0 9 16,0 0-4-16,0 0 0 0,0 0 0 0,0 0-4 15,0 0 2-15,0 0-7 0,0 0 11 0,0 0-12 16,0 0-2-16,0 0 4 0,0 0-7 0,0 0-1 0,0 0 3 15,0 0-3-15,0 0-5 0,0 0 2 0,0 0-4 16,0 0 4-16,0 0 0 0,0 0-1 0,0 0-7 16,0 0 10-16,0 0-7 0,0 0-5 0,0 0 9 15,0 0-3-15,0 0-2 0,0 0 2 0,0 0-6 16,0 0 4-16,0 0-1 0,0 0 0 0,0 0 2 16,0 0-4-16,0 0 0 0,0 0 7 0,0 0-7 15,0 0 3-15,0 0-2 0,0 0-1 0,0 0 3 16,0 0 0-16,0 0 0 0,0 0-4 0,0 0-1 15,0 0 5-15,0 0-2 0,0 0-1 0,0 0-3 16,0 0 8-16,0 0-2 0,0 0-8 0,0 0 6 16,0 0-3-16,0 0 7 0,0 0-2 0,0 0 2 15,0 0-9-15,7-3 3 0,-7 3-1 0,0 0 1 16,0 0 5-16,0 0-2 0,0 0 3 0,0 0 7 16,0 0-14-16,0 0-5 0,0 0 10 0,0 0 0 15,0 0-3-15,0 0-2 0,0 0 6 0,0 0-3 16,0 0-3-16,0 0 3 0,0 0 0 0,0 0-3 15,0 0 3-15,0 0-1 0,0 0-3 0,0 0 4 16,0 0-3-16,0 0 0 0,0 0 0 0,0 0-3 0,0 0 4 16,0 0-1-16,0 0 1 0,0 0-1 15,0 0-1-15,0 0 2 0,0 0-1 0,0 0-9 16,0 0 5-16,0 0-2 0,0 0 6 0,0 0-3 0,0 0 2 16,0 0-3-16,0 0 2 0,-7 19 2 0,7-19 1 15,-4 7 1-15,4-7-2 0,0 10-3 0,-2-4 7 16,2 2-2-16,0-8 4 0,0 13-9 15,0-13 5-15,-3 11-3 0,3-3 0 0,0 1 8 0,0-1-7 16,-2 1-1-16,2 3 8 0,2 0-5 0,-4-1-1 16,0-2-2-16,2 3 1 0,0-1-3 0,0 1 13 15,0 0-8-15,0-3 0 0,-2 3-4 0,2-4 1 16,0 3 1-16,-4-2-2 0,4-1 2 0,-4-2 3 16,2 4-5-16,2-3 2 0,0-7 5 0,-2 11-7 15,0-5 4-15,2-6 5 0,-2 9-1 0,2-9-3 16,-3 9-4-16,3-9 3 0,0 0-1 0,0 0 1 15,-2 8 0-15,2-8-3 0,0 0-4 0,0 0 3 16,0 0 1-16,0 0 7 0,0 0-5 0,-2 7 3 16,2-7 3-16,0 0-5 0,0 0 1 0,0 0-5 15,0 0 11-15,0 0-2 0,0 0-4 0,0 0 2 16,0 0 1-16,0 0-6 0,0 0 3 0,0 0 1 16,0 0 2-16,0 0-2 0,0 0-2 0,0 0 1 15,0 0 7-15,-4 4-9 0,4-4 5 0,0 0-1 16,0 0-3-16,0 0 0 0,0 0-5 0,0 0-1 15,0 0-3-15,0 0 1 0,0 0-7 0,0 0 6 16,0 0-2-16,0 0-8 0,0 0 0 0,0 0 5 16,0 0-4-16,0 0 0 0,13 5 7 0,-13-5-5 0,10 4 3 15,-6-2 9-15,-4-2 3 0,11 6-5 16,-7-6 0-16,2 3-3 0,0 0 5 0,-6-3-1 16,9 4-2-16,-3-2-4 0,-6-2 1 0,9 5-14 0,-5-3 15 15,-4-2-7-15,6 5-7 0,-6-5 3 0,2 6 1 16,-2-6 0-16,0 0 2 0,-5 12 10 0,5-12-9 15,-9 9 7-15,2-5-13 0,1 1 13 16,-3 1 10-16,-3 0 6 0,3 0-12 0,1 0 1 0,-2-1 3 16,1 0-2-16,-2 2-7 0,0-1 10 0,2 1-9 15,-2 0 10-15,1 1-3 0,0-4 3 0,3 2-7 16,-3-1 4-16,4 2-7 0,-1-4 2 0,3 1-2 16,4-4-7-16,-7 10 1 0,3-7 11 0,4-3-6 15,-5 7 8-15,5-7-9 0,0 7 5 0,0-7 9 16,5 8-2-16,1-3-1 0,-3-1-6 0,-3-4-2 15,11 5 2-15,-5-1 1 0,4 1-1 0,-1-2-4 16,1 0 2-16,0 1 6 0,-1-2-2 0,-1 0 5 16,1 2-3-16,-3-2 5 0,2 0-8 0,-8-2 1 15,11 4 1-15,-7-3 5 0,-4-1-6 0,10 2-3 16,-10-2 1-16,4 3-3 0,-4-3 3 0,5 5 0 16,-5-5 3-16,0 0 0 0,-2 11 2 0,2-11-1 15,-9 11 1-15,1-4 2 0,2 1-1 0,-1 2-8 16,-3-3 7-16,4 1-3 0,-3-1 4 0,1 1 0 15,1 0 5-15,0 0 0 0,0-1-1 0,1 0-1 16,1 1 3-16,1-2 7 0,2 0-11 0,2-6-5 0,-8 11 11 16,8-5-7-16,0-6 2 0,3 11 1 15,-3-11-13-15,7 11 22 0,-1-4-7 0,1-1-3 16,0-2 5-16,4 2-1 0,-2 0-2 0,4 0 3 0,-1 0-10 16,3 2 2-16,-3-5 4 0,1 1-6 0,-1 1 2 15,1-2 1-15,-2 1 5 0,1-1-1 0,-1-1-1 16,-1 3 7-16,0-2-10 0,-3 1 3 15,-3-1 3-15,3 1-15 0,-5 0 5 0,3 1 2 0,-5-5 1 16,4 6-3-16,-4-6 5 0,3 10-2 16,-3-10-4-16,-5 12-2 0,0-5 5 0,5-7 18 0,-5 11-23 15,-3-6 9-15,3 3-4 0,1-5 0 0,0 3 1 16,-2-1-3-16,6-5 2 0,-4 8-3 0,4-8 6 16,-4 6-2-16,4-6-14 0,-2 7 8 0,2-7 8 15,0 0-5-15,-3 6 5 0,3-6 1 0,0 0-1 16,3 12 2-16,-3-12-2 0,2 6-7 0,-2-6 9 15,6 10 0-15,-4-5 10 0,6 0-16 0,-4-1 9 16,3 5-9-16,-1-1 2 0,-3 0 4 0,6 2 0 16,-4 0-3-16,-1 1-1 0,4 0 0 0,-3 0 9 15,-1 5-12-15,-1-1-1 0,0 1 4 0,-1 1-4 16,-2-1 8-16,2 0-4 0,-2 1 2 0,2 0-2 16,0 1 1-16,-2 1 1 0,0-1-1 0,0 1-7 15,-2 1 7-15,0-1 0 0,2 0 1 0,0-1-7 16,-2 0 1-16,0-1 13 0,2-4-14 0,-1 3 9 15,-1 0-3-15,-1-5-2 0,3 1 4 0,0 1-1 16,0-3-4-16,3 1 2 0,-1-2-10 0,-1-1 13 16,-1 0-4-16,0-8 4 0,0 12-3 0,2-6 3 15,-2-6 5-15,2 8-5 0,-2-8 3 0,0 9-6 0,0-9-1 16,0 0-1-16,2 8-16 0,-2-8-12 16,0 0-18-16,0 0-75 0,0 0-133 0,0 0 59 15</inkml:trace>
  <inkml:trace contextRef="#ctx0" brushRef="#br0" timeOffset="60391.69">11563 14786 2 0,'0'0'40'15,"0"0"0"-15,7 4-4 0,-7-4-1 0,0 0-1 16,0 0-16-16,0 0 11 0,0 0-6 0,0 0 2 16,0 0-6-16,6 2 4 0,-6-2-1 0,0 0 8 15,0 0-4-15,0 0 6 0,0 0 6 0,0 0-4 16,0 0 4-16,0 0-4 0,0 0-2 0,11-13-5 15,-6 9 2-15,4-2-5 0,-1-2-10 0,2-1-1 16,2-4 10-16,-1 0-1 0,2-2-2 0,7-4-12 16,3 0 7-16,-5-2-1 0,4-1-3 0,-4 1-1 15,2 1-6-15,3-2 4 0,-4 2-5 0,-1 3 8 16,1-4 2-16,-6 7-5 0,3 1-6 0,-2-2-2 16,1 2 1-16,-3 2-2 0,-2 2 1 0,2-3-6 0,-3 5 9 15,-2 0-5-15,0-2 1 0,0 3 4 16,-1 2 0-16,-3-1-6 0,-3 5 12 0,6-8-1 0,-1 5-9 15,-5 3 2-15,0 0-3 0,7-4 2 16,-7 4 4-16,4-5-6 0,-4 5-3 0,0 0-3 16,0 0 4-16,0 0 3 0,0 0-6 0,0 0 7 15,0 0-5-15,0 0 4 0,11 11 3 0,-11-11 0 0,4 9-8 16,-2-4-3-16,2 3 2 0,0-1 8 0,0 0-3 16,0 0 7-16,1 3-13 0,0-2 13 15,0 0-2-15,3 2-3 0,-3-2 0 0,1-1 1 16,1 3 6-16,0-3-12 0,-2 1 7 0,1-2-3 0,-6-6-2 15,11 11 5-15,-7-5-3 0,-4-6 7 16,8 9-5-16,-8-9 3 0,6 5-1 0,-6-5 0 0,0 0 4 16,7 5-1-16,-7-5 2 0,0 0 15 15,0 0 16-15,4 4 0 0,-4-4-12 0,0 0 0 16,0 0-5-16,6-10 3 0,-6 10-8 0,3-13-2 0,2 4 10 16,-5-1-12-16,3-2-6 0,1-5 0 0,2 4-6 15,-3-3 5-15,1 4 3 0,3-3-7 0,-3 2 5 16,3 3 0-16,-1-5-2 0,-1 6-2 15,0-1-5-15,2 1 4 0,-2 2-7 0,-1 1 4 16,2-1-1-16,-3 1 2 0,0 2 3 0,-3 4-9 0,8-8 8 16,-5 4-10-16,-3 4 2 0,3-6-2 0,-3 6 6 15,0 0 7-15,11-1-2 0,-11 1-8 0,0 0 2 16,16 5 10-16,-11-3-11 0,2 2-4 0,-1 0 3 16,-2 1 0-16,6 2 0 0,-3 2-2 0,1-3 8 15,-1 1 2-15,1 3-11 0,-2-1 8 0,0-2-3 16,3 2-3-16,-1 0 7 0,-2-2-7 0,3 2-3 15,-5-3 12-15,3 2-3 0,-7-8 5 16,10 9-2-16,-4-5-8 0,-6-4-1 0,5 6 11 0,-5-6-11 16,0 0 4-16,10 4 5 0,-10-4-3 0,0 0-7 15,10-4 10-15,-10 4-6 0,8-10-6 0,-3 2 0 16,-1 0 14-16,0-2-2 0,2 0-2 0,0 0-6 16,-1-1-2-16,-1-1 8 0,1 1-10 0,2 0 9 15,-2-5-3-15,3 6-1 0,-1 0 4 0,1 1-7 16,4-5 5-16,-3 6 3 0,-3 0 19 0,6-1-21 15,-1-1 4-15,0 4-3 0,1-2-2 0,-3 2-5 16,2 0 1-16,0 1 9 0,-2 0 1 0,0 1-12 16,4 0 3-16,-2 1 2 0,2-2 1 0,-3 1 12 15,7 0-11-15,0-2-4 0,1 3 8 0,-5-1-2 16,3-2-3-16,0 2 6 0,4-3-3 0,-4 2-2 16,6-1 7-16,-3-2-6 0,5-1 0 0,3 0-5 15,-5 2 9-15,3-4-3 0,2 1-4 0,-3 0-3 16,3-2 2-16,-10 3 4 0,8-1 4 0,0-2-2 15,-6 5 1-15,1-2-5 0,-2 1 4 16,4-1-9-16,-3 0 11 0,0 0 0 0,4-2-4 0,-4 2 3 16,-2 1 0-16,1-1-6 0,0 1 5 0,0-1-2 15,1 2-5-15,-4-1 8 0,3 0-5 0,-5 1 18 16,5 0-13-16,-4-2-6 0,4 2 2 0,-5 1 3 16,-2 0-3-16,3 1-4 0,-5 0 8 0,4 0 0 15,-4 0-8-15,2 1 8 0,-11 4 1 0,19-12-4 16,-7 8-2-16,-2-1-6 0,-10 5 13 0,13-8-12 15,-13 8 4-15,13-3-6 0,-13 3 6 0,0 0-1 16,14-10-2-16,-14 10 0 0,0 0 11 0,9-7-14 16,-9 7 10-16,0 0 3 0,9-5-1 0,-9 5 3 15,0 0-7-15,0 0 0 0,10-8-1 0,-10 8 6 16,0 0-2-16,0 0-2 0,0 0 0 0,0 0-9 16,0 0 7-16,0 0 3 0,0 0-1 0,0 0-1 15,0 0-4-15,0 0 9 0,0 0-1 0,0 0-6 16,0 0 9-16,0 0-3 0,0 0 0 0,0 0-6 15,0 0-3-15,0 0-2 0,0 0 8 0,0 0-9 16,0 0 1-16,0 0-5 0,0 0 7 0,0 0-13 16,6-8-20-16,-6 8-1 0,0 0-6 0,0 0-9 15,0 0-8-15,0 0-2 0,0 0-53 0,0 0-127 16,0 0 57-16</inkml:trace>
  <inkml:trace contextRef="#ctx0" brushRef="#br0" timeOffset="63841.19">13492 13711 24 0,'0'0'54'16,"0"0"-11"-16,0 0-1 0,0 0 2 0,0 0-1 16,0 0-9-16,0 0-13 0,0 0 10 0,0 0-12 15,2-13 7-15,-2 13-9 0,0 0 6 16,0 0-8-16,0 0-4 0,0 0-1 0,0 0-3 16,0 0 4-16,5-6-4 0,-5 6 4 0,0 0-3 0,0 0 3 15,0 0-2-15,0 0-4 0,0 0-1 0,0 0-3 16,0 0 2-16,9-8-3 0,-9 8 5 0,0 0-1 15,0 0 1-15,7-5-4 0,-7 5 6 0,0 0-5 16,0 0 6-16,0 0 0 0,5-7-2 16,-5 7-11-16,0 0 7 0,0 0-8 0,0 0 9 0,4-9-1 15,-4 9-4-15,0 0 0 0,0 0 2 0,0 0-3 16,6-8 5-16,-6 8-2 0,0 0 7 0,0 0 0 16,0 0 2-16,0 0-7 0,6-7 6 0,-6 7-6 15,0 0 10-15,0 0-11 0,0 0 1 16,0 0 3-16,0 0 1 0,0 0-2 0,0 0-2 0,0 0 7 15,0 0-10-15,0 0 14 0,0 0-8 0,0 0-1 16,0 0-8-16,0 0 7 0,0 0-5 0,0 0-1 16,0 0 2-16,0 0-6 0,0 0 4 0,0 0-2 15,0 0 6-15,0 0 2 0,0 0-4 0,0 0 0 16,0 0 1-16,0 0 2 0,0 0-5 16,0 0 8-16,6 20-5 0,-6-20-1 0,2 11 0 0,-2-11-1 15,0 11 3-15,0-11-9 0,0 0 3 0,5 19 0 16,-5-19 7-16,0 14 1 0,0-14-7 0,0 16 2 15,0-16 2-15,0 22 2 0,0-12-5 0,0 0 7 16,0 1 0-16,2-2-8 0,-2 3 1 0,0-12 4 16,2 20-5-16,-2-12 10 0,0-8-3 0,0 17-2 15,2-9-2-15,-2-8 0 0,0 15 4 0,0-15-7 16,0 10 6-16,0-10-5 0,0 0 2 0,0 13 5 16,0-13 3-16,0 0 0 0,0 0-13 0,0 11 10 15,0-11-1-15,0 0-1 0,0 0-11 0,0 0 10 16,2 11 2-16,-2-11-4 0,0 0 5 15,0 0 6-15,0 0-11 0,0 0 6 0,0 0 2 0,0 0-1 16,0 0 3-16,0 0-3 0,0 0 7 0,0 0 7 16,0 0-2-16,0 0 4 0,0 0 2 0,0 0-9 15,0 0 2-15,0 0-4 0,0 0 4 0,0 0-2 16,0 0 6-16,0 0-12 0,0 0 14 16,0 0-9-16,0 0 1 0,0 0-7 0,0 0 5 0,0 0 1 15,0 0-8-15,0 0 13 0,0 0-13 0,0 0 1 16,0 0 8-16,0 0-13 0,0 0 3 0,0 0 4 15,0 0-2-15,0 0 0 0,0 0-7 0,0 0 12 16,0 0-5-16,0 0-7 0,0 0 5 16,0 0-1-16,0 0 0 0,0 0-5 0,0 0 2 0,0 0 7 15,23-9-1-15,-23 9-7 0,11-6 4 0,-11 6-5 16,14-3-1-16,-14 3 5 0,17-3-4 0,-5 2-6 16,-12 1 9-16,22 0 2 0,-8 0-2 0,-1-2-5 15,1 2 2-15,4-1-4 0,0 1 0 16,-3-1 7-16,-1 1-5 0,-1 1 2 0,1-2 3 0,-3 2 7 15,3 0-18-15,-3 1 17 0,-11-2-5 0,15-2-5 16,-15 2 3-16,14 2-6 0,-14-2 6 0,0 0-8 16,13 1 0-16,-13-1 1 0,0 0 0 0,0 0 11 15,14-1-2-15,-14 1-3 0,0 0 1 0,0 0 1 16,0 0 2-16,0 0 4 0,0 0-14 0,0 0 10 16,0 0 3-16,0 0-2 0,0 0-16 0,0 0 8 15,0 0 4-15,9 4-4 0,-9-4 5 0,0 0 3 16,0 0-4-16,0 0 2 0,0 0-6 0,0 0 5 15,0 0-10-15,0 0-2 0,0 0 6 0,0 0-4 16,0 0 5-16,0 0-3 0,0 0 8 0,0 0-7 16,0 0 6-16,0 0 1 0,0 0-5 0,0 0 3 15,0 0-4-15,0 0 0 0,0 0 4 0,0 0-7 16,0 0-1-16,0 0 4 0,0 0 0 0,0 0-2 16,0 0-2-16,0 0 3 0,0 0 2 0,0 0-1 15,0 0 4-15,0 0-3 0,0 0 5 16,0 0-1-16,0 0 16 0,0 0-7 0,0 0-10 0,0 0 6 15,0 0-7-15,0 0 0 0,0 0 2 0,0 0 2 16,0 0 7-16,0 0 4 0,0 0 1 0,0 0 1 16,0 0-3-16,0 0 2 0,0 0 2 0,0 0-3 15,0 0-1-15,0 0-2 0,0 0 7 16,0 0-4-16,0 0-1 0,0 0-3 0,0 0-2 0,0 0-1 16,0 0 0-16,0 0-3 0,0 0-4 0,0 0 3 15,0 0-5-15,0 0 4 0,0 0 5 0,0 0-8 16,0 0 12-16,0 0-8 0,0 0-9 0,0 0 9 15,0 0-3-15,0 0-1 0,0 0 5 16,0 0 2-16,0 0-1 0,0 0-4 0,0 0 6 0,0 0-5 16,0 0-2-16,0 0 2 0,0 0 2 0,0 0 4 15,0 0-8-15,0 0 8 0,0 0-4 0,0 0-5 16,0 0 9-16,0 0-8 0,0 0-2 0,0 0-1 16,0 0 3-16,0 0 2 0,0 0-5 0,0 0-3 15,0 0 1-15,0 0 0 0,0 0-4 0,0 0 11 16,0 0 2-16,0 0 0 0,0 0-3 0,0 0-1 15,0 0 3-15,0 0 8 0,0 0-13 0,0 0-1 16,0 0 6-16,0 0-1 0,0 0-1 0,0 0-6 16,0 0 6-16,0 0-6 0,0 0 2 0,0 0 14 15,0 0-15-15,0 0 1 0,0 0-1 0,0 0 0 16,0 0 5-16,0 0-1 0,0 0 0 0,0 0 0 16,0 0 3-16,0 0-5 0,0 0 1 0,0 0-7 15,0 0 8-15,0 0 0 0,0 0-1 0,0 0-4 16,0 0 6-16,0 0 1 0,0 0 4 0,0 0-7 15,0 0-2-15,0 0 14 0,0 0-1 0,0 0-13 16,0 0 3-16,0 0-6 0,0 0 7 0,0 0-5 16,0 0-2-16,0 0 7 0,0 0-3 0,0 0 1 15,0 0-2-15,0 0 3 0,0 0 5 0,0 0-7 16,0 0 1-16,0 0-3 0,0 0 8 0,0 0-4 16,0 0-8-16,0 0 5 0,0 0 5 0,0 0 0 15,0 0-3-15,0 0 2 0,0 0 5 0,0 0-5 16,0 0-1-16,0 0 6 0,0 0-2 0,0 0-5 15,0 0 2-15,0 0-2 0,0 0-2 0,0 0 2 16,0 0-1-16,0 0 6 0,0 0-2 0,0 0-3 16,0 0 2-16,0 0-5 0,0 0-3 0,0 0 7 15,0 0-3-15,0 0 2 0,0 0 0 0,0 0 4 16,0 0-2-16,0 0 0 0,0 0 0 0,0 0 1 16,0 0-6-16,0 0 4 0,0 0 2 0,0 0-5 15,0 0 0-15,0 0 2 0,0 0 10 0,0 0-9 16,0 0 0-16,0 0-3 0,0 0 5 0,0 0-2 15,0 0-8-15,0 0 5 0,0 0 0 0,0 0-2 16,0 0-2-16,0 0 8 0,0 0-6 0,0 0 5 16,0 0-2-16,0 0 4 0,0 0-4 0,5 7-2 15,-5-7 6-15,0 0 1 0,0 0-3 0,2 8 9 16,-2-8-3-16,0 0-15 0,6 7 6 0,-6-7 11 16,0 0-27-16,6 9 11 0,-6-9 10 0,4 8-2 15,-2-6 0-15,-2-2 0 0,7 10 3 0,-5-6-9 16,2 2 15-16,-2 0-8 0,3 0-1 0,0 0-3 0,1 2 5 15,-1-1 0-15,-1 2-4 0,3-2 5 16,-3 3-6-16,3-1 0 0,-2 3 14 0,1-2-11 16,-1 0 2-16,1 1-11 0,1 0 10 0,-2-1 4 15,1 0 6-15,-1 0-13 0,-1-1 3 0,1 0-6 16,0 0 4-16,-3-3-2 0,2 0-2 0,-1 0 9 0,1 3-5 16,1-3-8-16,-1-1 8 0,-2 2 1 15,0-2-6-15,1 1 0 0,-3-6 6 0,5 8 5 16,-5-8-8-16,4 6 3 0,-4-6 2 0,4 6 2 15,-4-6-2-15,0 0-3 0,2 6-4 0,-2-6 10 16,0 0 2-16,0 0-4 0,0 0 0 0,3 5-1 16,-3-5 5-16,0 0-5 0,0 0 5 0,0 0-3 15,0 0 6-15,0 0 0 0,0 0 1 0,0 0-5 16,0 0 5-16,0 0-5 0,0 0 4 0,0 0-1 16,0 0-3-16,0 0 3 0,0 0 0 0,0 0-4 15,0 0 19-15,0 0-13 0,0 0 4 0,0 0 0 16,0 0-2-16,0 0-1 0,0 0 3 0,0 0-7 15,0 0 2-15,0 0 2 0,0 0-6 0,0 0 2 16,0 0 0-16,0 0-4 0,0 0-7 0,0 0-3 16,0 0-6-16,0 0-5 0,0 0 2 0,0 0-9 15,0 0 4-15,0 0 0 0,0 0 8 0,0 0-8 16,10-1 8-16,-10 1-1 0,14 1 4 0,-7 0-3 16,2 0 7-16,-2-1-1 0,4 3-6 0,-11-3 7 15,21 3-7-15,-11-3 4 0,-10 0 3 0,19 2-5 16,-12 0 3-16,-7-2-8 0,14 3 3 0,-14-3-2 0,10 3 1 15,-10-3-7-15,9 2-4 0,-9-2-5 16,0 0 1-16,9 3-5 0,-9-3-1 0,0 0 6 16,0 0-1-16,0 0 12 0,0 0 3 0,0 0-3 0,0 0 1 15,0 0 0-15,-11 21 8 0,11-21 2 16,-14 7 1-16,10-2-6 0,4-5 6 0,-9 8 4 16,4-4-3-16,-1 1 2 0,0-2 3 0,6-3-5 0,-10 7 4 15,10-7-3-15,-4 7-7 0,4-7 9 16,-5 9-4-16,3-6 5 0,2-3 0 0,0 0-8 15,0 0 5-15,0 0 6 0,4 17-3 0,-4-17-1 16,9 6 3-16,-2-3-9 0,2 0 5 0,0 1-2 16,4-1 4-16,-2-1 0 0,1 0-1 0,0 1-2 0,1 1 7 15,0-2 0-15,1 1 1 0,-2-1-17 16,1 0 19-16,-1 0-3 0,-3 2 0 0,1-1-5 16,-1-1-3-16,-9-2 3 0,14 1 2 0,-14-1-5 15,12 4-1-15,-12-4 4 0,0 0-10 0,9 6 2 16,-9-6 4-16,0 0 5 0,1 10 5 0,-1-10-7 0,0 0 5 15,-14 11 0-15,6-3-1 0,0-4 7 16,0 4-15-16,-3-1 3 0,1-1 6 0,1 2-5 16,-2-1 13-16,2-2-4 0,0 1-4 0,-2 1-2 15,3-2 3-15,0 0-5 0,8-5 1 0,-9 10 3 16,9-10-3-16,-8 8 7 0,8-8-3 0,-4 7 1 0,4-7 1 16,0 0-7-16,0 0 3 0,7 16 0 15,-7-16 4-15,16 7-8 0,-4-4 3 0,1 2 0 16,5 0-6-16,0 1 1 0,2-3 6 0,0 0-9 15,9 1 2-15,-8 0 3 0,-1-1-5 0,0 3 7 16,0-1-3-16,0 0-7 0,-4 0 0 0,-2 1 2 16,-1-4 2-16,1-1 4 0,-1 1-2 0,-4 3-2 15,1-4 0-15,-10-1-4 0,9 1-9 0,-4 1-2 16,-5-2 3-16,0 0 1 0,10 3 4 0,-10-3 4 0,0 0 4 16,0 0-1-16,0 0 11 0,0 0 1 15,0 0-1-15,0 0 3 0,-14 14-9 0,14-14 3 16,0 0 4-16,-9 4 0 0,9-4 1 0,-5 3 5 15,5-3 0-15,0 0-1 0,-6 4-2 0,6-4-1 16,0 0-7-16,0 0-2 0,0 0 4 0,0 0-1 0,0 0-2 16,0 0 3-16,0 0 1 0,0 0-1 15,0 0-3-15,0 0 2 0,10 10-4 0,-10-10 12 16,0 0-10-16,9 2 4 0,-5 1 1 0,-4-3 0 16,6 3 0-16,-6-3 3 0,8 7-7 0,-4-5-9 0,-4-2 8 15,9 6 3-15,-7-4-4 0,2 3-3 0,-4-5-3 16,9 7 2-16,-4-1 3 0,1-1-1 15,-1 3 6-15,3 1-1 0,-3 0-7 0,3-1 13 16,-4 2-5-16,4 0-8 0,-3 2 6 0,4-3-8 16,-4 4 4-16,2-3 12 0,2 4-12 0,-1-1 2 15,2 2-1-15,-2-1 6 0,1 2-1 0,1-4-6 16,-2 4-1-16,1-2-1 0,-3-2 7 0,3 3-6 16,1 0 2-16,-1-1 0 0,-1 0 5 0,0-2 1 15,1 2 1-15,-2 2-3 0,2-4-6 0,0 2 4 16,0-1 3-16,-3-2-2 0,3-1-3 0,-2 0 6 15,-2 0-5-15,1 0-3 0,1 0 7 0,0 0-6 0,0 0-2 16,-1 0 1-16,1-1 1 0,-3 3 3 16,3-3-5-16,-2-1 2 0,1 2 3 0,-2-2-4 15,-1-4 8-15,1 6-4 0,-2-4 6 0,3-2-6 16,-2 2 3-16,1 1-2 0,-4-7-5 0,4 9 4 0,-2-4 4 16,1 1-4-16,-3-6-4 0,4 8 1 0,-2-4 6 15,-2-4 5-15,3 10-13 0,-1-7-4 0,-2-3 11 16,0 0 1-16,3 11-3 0,-3-11-7 0,0 0 11 15,2 5-5-15,-2-5 3 0,0 0 1 16,0 0-7-16,0 0 2 0,3 9 5 0,-3-9-4 16,0 0 5-16,0 0-4 0,0 0 2 0,1 7-2 15,-1-7-1-15,0 0 2 0,0 0 0 0,0 0-8 0,0 0 7 16,0 0-4-16,0 0 5 0,0 0 14 16,0 0-21-16,0 0 2 0,0 0 7 0,0 0 1 15,0 0-1-15,0 0 0 0,0 0-5 0,0 0 5 16,0 0-3-16,0 0-7 0,0 0-5 0,0 0-7 15,0 0-22-15,0 0-22 0,0 0-50 0,0 0-123 0,0 0 54 16</inkml:trace>
  <inkml:trace contextRef="#ctx0" brushRef="#br0" timeOffset="68407.52">11570 14796 2 0,'0'0'43'0,"0"0"3"0,0 0-7 16,0 0-4-16,0 0 5 0,0 0-6 0,0 0-6 15,0 0-8-15,0 0 2 0,0 0-1 0,0 0-8 0,0 0 2 16,0 0-12-16,0 0-2 0,0 0-9 0,0 0 7 15,0 0-1-15,0 0 3 0,0 0-2 16,0 0 1-16,-5 9 0 0,3-3-4 0,2-6 5 16,-1 11-3-16,1-11 7 0,-2 9-6 0,2-9 0 15,0 13 8-15,0-13-7 0,0 6-5 0,0-6 3 0,3 8 1 16,-3-8 0-16,5 8 3 0,-5-8-1 0,5 1-3 16,-5-1 4-16,8 1 1 0,-8-1 2 0,0 0 2 15,13-4-7-15,-13 4 6 0,7-6 0 16,-2 1 1-16,-5 5-3 0,4-9-4 0,-1 4 4 0,-3 5-4 15,2-10 8-15,-2 10-3 0,2-9 6 0,-2 9 0 16,0 0-2-16,-2-9 1 0,2 9-3 0,0 0-2 16,0 0-5-16,-4-9-3 0,4 9 2 0,0 0 2 15,-5-1-2-15,5 1-3 0,0 0 3 16,0 0 2-16,0 0-4 0,0 0-2 0,0 0-1 0,-19 6 2 16,19-6-1-16,-4 7-1 0,4-7-2 15,-2 7 1-15,2-7 1 0,0 0 1 0,-2 6 2 0,2-6 1 16,0 0-5-16,0 0-4 0,0 0 5 0,4 12 3 15,-4-12 3-15,0 0-5 0,4 4 4 16,-4-4-1-16,0 0 8 0,0 0 1 0,0 0-5 16,0 0-4-16,0 0-8 0,0 0 10 0,0 0 0 15,0 0 0-15,0 0-1 0,0 0 2 0,0 0 7 0,0 0-8 16,0 0 5-16,0 0-4 0,0 0-1 0,0 0-4 16,0 0 4-16,0 0 1 0,0 0-2 0,0 0 1 15,0 0-2-15,0 0-2 0,0 0 5 16,0 0-3-16,0 0-3 0,0 0-3 0,0 0 0 15,0 0-2-15,0 0-1 0,0 0 1 0,0 0-7 0,0 0 1 16,0 0 4-16,0 0 0 0,0 0 0 0,0 0 7 16,0 0 0-16,0 0-2 0,0 0 0 0,0 0 3 15,0 0-4-15,0 0-1 0,0 0 5 16,0 0 3-16,0 0 5 0,0 0 0 0,0 0 5 16,0 0 2-16,0 0 0 0,0 0-1 0,0 0 10 15,0 0-1-15,0 0 2 0,0 0-3 0,0 0 3 0,0 0 1 16,0 0 0-16,0 0-2 0,0 0-1 0,0 0 1 15,0 0-5-15,0 0 4 0,0 0-7 0,0 0-3 16,0 0 3-16,0 0-4 0,0 0 7 16,0 0-2-16,0 0-13 0,0 0 10 0,0 0-5 15,0 0-1-15,0 0 0 0,0 0 4 0,0 0-3 0,0 0 3 16,0 0-8-16,0 0 6 0,0 0 3 0,0 0-1 16,0 0 1-16,0 0-6 0,0 0 10 0,0 0-12 15,0 0 5-15,0 0-1 0,0 0 2 16,0 0-6-16,0 0 10 0,0 0-6 0,0 0-2 15,0 0 1-15,0 0-3 0,0 0-4 0,0 0 4 0,0 0 2 16,0 0-7-16,0 0 3 0,0 0 0 0,0 0-1 16,0 0-1-16,0 0 2 0,0 0-4 0,0 0-1 15,5 4 11-15,-5-4-10 0,0 10 2 16,0-10 1-16,-2 11-1 0,2-3 3 0,0-8 2 16,0 17-1-16,-1-8-4 0,1 2 1 0,-3-1 4 15,2 3-2-15,-1-1 2 0,2 0 3 0,0 3-5 0,0-1 3 16,0-1-2-16,0 2 15 0,0 2-21 0,-2-3 2 15,2-2 1-15,-2 0 2 0,1-1-4 0,1-1-1 16,-1-1 5-16,2 0-2 0,-1-9 4 16,0 14-4-16,0-14 2 0,0 9 2 0,0-2-2 15,0-7 8-15,0 9-10 0,0-9 1 0,0 7 8 0,0-7-11 16,0 0 10-16,0 0-5 0,0 0 2 0,-1 9-7 16,1-9 10-16,0 0-4 0,0 0 7 0,0 0-6 15,0 0 6-15,0 0-1 0,0 0 1 16,0 0 2-16,0 0 10 0,2 7 11 0,-2-7-22 15,0 0-4-15,0 0-1 0,0 0 16 0,0 0-17 0,0 0 4 16,0 0-9-16,0 0 4 0,0 0 4 0,0 0-6 16,0 0 2-16,0 0-8 0,0 0 26 0,0 0-22 15,0 0 1-15,0 0-3 0,0 0 3 16,0 0 6-16,0 0-1 0,0 0 1 0,0 0 3 16,0 0 3-16,0 0 8 0,0 0 5 0,0 0-7 15,0 0 6-15,0 0 8 0,0 0-7 0,0 0 10 0,0 0-15 16,0 0-4-16,0 0-3 0,0 0 6 0,0 0-5 15,0 0 0-15,0 0-11 0,0 0 8 16,0 0 0-16,-14-2-8 0,14 2 2 0,0 0 9 16,0 0-12-16,0 0 2 0,0 0 1 0,0 0-6 0,0 0 3 15,0 0-5-15,0 0 6 0,0 0-9 0,0 0-5 16,0 0-3-16,0 0-3 0,0 0 6 0,0 0-8 16,0 0 4-16,0 0-2 0,0 0 1 0,0 0 4 15,0 0-2-15,25-1 6 0,-25 1 1 16,12 3-1-16,-5-3 3 0,-1 3 0 0,-6-3-4 15,14 3 17-15,-8-2-11 0,-6-1 10 0,11 2-13 0,-11-2-3 16,6 2 9-16,-6-2-21 0,6 4-3 0,-6-4 7 16,0 0 5-16,2 7-4 0,-2-7 5 0,0 0-1 15,-12 13 5-15,4-6-4 0,1 0 6 16,-5-1 2-16,2 0 4 0,-1 1-7 0,-4 4-2 16,4-5 6-16,0 2 3 0,2-1-2 0,-2 0-3 0,-1 0 3 15,3 1-3-15,0-3 9 0,3-1-11 0,-1 1-4 16,2 1 3-16,1-3 4 0,4-3 1 0,-5 9 5 15,3-3-6-15,2-6 3 0,1 10 5 16,-1-10 4-16,6 10-6 0,-3-6-3 0,2 1-2 16,3-1 10-16,-1 0-10 0,1-4 6 0,2 2 5 0,2 2 1 15,0-3-10-15,0 1-4 0,-3 0 7 0,3 0 7 16,-4 0-10-16,-1-1 2 0,-7-1-4 0,11 3 3 16,-5-1 1-16,-6-2-10 0,8 2 3 0,-8-2-2 15,0 0 2-15,7 5-3 0,-7-5 13 16,0 0-4-16,-3 10-4 0,3-10 4 0,-10 10-8 15,6-4 7-15,-5 3-2 0,-2 1-5 0,-3 0 7 0,3-2 3 16,2 1-3-16,-5 1-1 0,4 0-7 0,0-2 1 16,1-1 0-16,5-3 12 0,-2 2-9 0,1-3 1 15,0 1 0-15,5-4-6 0,-7 7 7 16,7-7 7-16,-4 5-2 0,4-5 4 0,0 0-1 16,0 0-2-16,0 0 1 0,8 11 1 0,0-8-3 0,-2 0-3 15,0-2 12-15,4 0-4 0,-2 0-11 0,-1 2 3 16,0-2 1-16,-7-1-5 0,14 2-3 0,-7-1 6 15,-7-1 2-15,9 2-8 0,-4 1 6 16,-5-3-4-16,6 4-4 0,-6-4 6 0,5 6-2 16,-5-6 3-16,0 7 2 0,0-7-3 0,0 11 3 0,0 0 10 15,-5-3-18-15,3 1 9 0,-1 0-1 0,1 1 0 16,-2 3-5-16,1-3-3 0,1 2 7 0,-1-2-4 16,0 1 4-16,1 0-5 0,2 2 0 0,-3-3 1 15,1 4 1-15,2-2 9 0,0-2-10 0,-1 3 9 16,2-3-4-16,-1 2-3 0,5-1 2 0,-3 2-4 15,-2-1 2-15,2 4 5 0,0-4 1 0,1-1-3 16,-1 6 4-16,0-2-1 0,0 0-3 0,0 1 0 16,-1 0-5-16,2-2 13 0,0 2-10 0,-1 1 1 15,1-2-1-15,0-3 1 0,-1 2 1 0,2 1-3 16,0 2 3-16,0-1-4 0,-1 0-1 16,-1 0 6-16,1-1-3 0,-1 1-2 0,1-4 5 0,-1 1 5 15,2 2-1-15,-1-3-5 0,-2-1-1 0,2 2 3 16,-1-3-6-16,2 3 16 0,-2-3-18 0,-1-1 22 15,0 1-2-15,0-3 4 0,0-2 0 16,1 2-11-16,2-1 10 0,-4-6-9 0,0 0 0 16,0 11-5-16,0-11 8 0,0 0-9 0,2 8 8 15,-2-8-7-15,0 0-2 0,0 0-6 0,0 0-14 16,0 0-17-16,0 0-15 0,0 0-28 0,0 0-46 0,0 0-133 16,-9 3 60-16</inkml:trace>
  <inkml:trace contextRef="#ctx0" brushRef="#br0" timeOffset="70967.62">15040 15356 70 0,'0'0'70'15,"0"0"-7"-15,0 0-2 0,0 0-10 16,0 0 0-16,0 0-8 0,0 0-11 0,0 0-6 16,0 0-1-16,0 0-5 0,0 0 0 0,0 0 9 0,0 0-19 15,0 0 1-15,0 0 2 0,0 0-7 0,0 0-6 16,0 0 0-16,0 0 8 0,-5 24 1 0,5-24-2 15,0 0-2-15,0 12-5 0,0-12 4 16,0 0 1-16,-1 7-4 0,1-7-8 0,0 0-5 16,0 0 4-16,0 0 3 0,1 10-9 0,-1-10 1 0,0 0-5 15,0 0-5-15,-4 6 3 0,4-6 1 0,0 0 19 16,0 0-20-16,0 0 12 0,0 0 1 0,0 0-4 16,0 0-8-16,0 0 8 0,0 0 7 0,0 0 3 15,0 0-2-15,0 0-1 0,0 0 3 16,0 0 1-16,0 0 3 0,-9-17-3 0,9 17 7 0,0 0-13 15,0 0 3-15,-16 1-2 0,16-1-1 0,-11 2-2 16,11-2 2-16,-9 1 3 0,9-1-8 0,-11 7 8 16,11-7-4-16,-9 4 8 0,9-4-5 0,-5 7 2 15,2-5-3-15,3-2 6 0,-2 11-2 0,2-11 2 16,0 0 1-16,0 0-7 0,2 11 9 0,-2-11-2 16,5 4-2-16,-5-4 8 0,8 2 1 0,-8-2-4 15,13 0 2-15,-13 0-2 0,13-2-3 0,-4-2 9 16,-4 0 3-16,4 1 14 0,-4-3 0 0,-1 1-7 15,1 0 1-15,0-3-5 0,-2 4-1 0,3-3-5 16,-6 7 8-16,3-8-12 0,-3 8 6 16,3-8-7-16,-3 8 4 0,4-7 1 0,-4 7 1 0,0 0-5 15,0-7-1-15,0 7-5 0,0 0 9 0,0 0-9 16,0-11 3-16,0 11-4 0,0 0 1 0,0 0-9 16,0 0 5-16,0 0-3 0,0 0 1 0,0 0-4 15,0 0-3-15,0 0 2 0,0 0-2 0,0 0-3 16,0 0-6-16,0 0 2 0,0 0 3 0,0 0 7 15,0 0-7-15,0 0 4 0,0 0 2 0,0 0 1 16,0 0 3-16,0 0 9 0,0 0-1 0,0 0 4 16,0 0 2-16,0 0-1 0,0 0 4 0,0 0 1 15,0 0-1-15,0 0-6 0,0 0 2 0,0 0-5 16,0 0 3-16,0 0-2 0,0 0-2 0,0 0 1 16,0 0-1-16,0 0 3 0,0 0-5 0,0 0 0 15,0 0 2-15,0 0-1 0,-9 22-4 0,8-16 6 16,-2 1-10-16,-1 4 7 0,4 0 6 0,-1-1 4 15,0 2-10-15,-2 1-5 0,2 0 2 0,0 4 2 16,-2-2 5-16,3 3-3 0,0 0 7 16,0 0-8-16,-2 0 11 0,2 1-7 0,0-1-4 0,0 0 5 15,0-2-2-15,0 0-1 0,0-3 0 0,0-2 4 16,2 1-8-16,-2-1 6 0,0-2-2 0,0 1 0 16,0-10-3-16,-2 12 5 0,2-6-5 0,0-6 4 15,2 9 1-15,-2-9-1 0,0 7 6 16,0-7 10-16,0 0-1 0,0 0 8 0,0 9 3 0,0-9 3 15,0 0 8-15,0 0-3 0,0 0-4 0,0 0 8 16,0 0-12-16,0 0-2 0,0 0 3 0,0 0-8 16,0 0 0-16,0 0-1 0,0 0 0 0,0 0-10 15,0 0 6-15,0 0-5 0,0 0-2 0,0 0 0 16,0 0 1-16,-22-12-4 0,22 12-2 0,0 0 6 16,-7-2-18-16,7 2 9 0,0 0 4 0,-13 0-9 15,13 0-9-15,-13-1 9 0,13 1 10 0,-14 2-15 16,8-2 9-16,-3 1-1 0,9-1-5 0,-12 3 18 15,12-3-18-15,-10 2-7 0,10-2 1 16,-8 2 6-16,8-2-9 0,0 0 5 0,0 0-4 0,-7 5 3 16,7-5 1-16,0 0 3 0,0 0 3 0,0 0-5 15,9 14 4-15,-2-11-4 0,0 0 4 0,-1 3 10 16,2-4-15-16,2 2 4 0,-1 0-4 0,0-2 1 16,2 2 8-16,-2 0 1 0,-2-1 0 0,-1-1 0 15,2 0-6-15,-2 1 0 0,-1-1 0 0,-5-2 4 16,8 3-3-16,-8-3-1 0,4 7 3 0,-4-7-1 15,2 6 5-15,-2-6-14 0,0 0 2 0,-1 10 1 16,1-10 2-16,-5 9 2 0,1-3 0 0,0-1-6 16,-2 2 6-16,1 2 6 0,-3-1-1 0,0 0 5 15,1 2-4-15,2-1-2 0,-4 1-6 0,5-2 6 16,-1 0-2-16,1-1 2 0,1 4-6 0,1-6 6 16,-1 1 3-16,3-6 0 0,-2 11 3 0,2-5-1 15,0-6-7-15,2 12 6 0,1-8-5 0,0 0 4 16,-3-4-5-16,10 8 4 0,-7-5-1 0,4 2-7 15,-1-4 0-15,2 4 0 0,-2-3 6 0,2 1 1 16,0 0-4-16,-8-3 13 0,11 1-7 0,-11-1-9 16,7 0 5-16,-7 0-4 0,4 3 5 0,-4-3-3 15,0 0-2-15,9 1 4 0,-9-1-3 0,0 0-4 16,0 0 1-16,0 0 7 0,0 0 1 0,0 0-2 16,0 0 0-16,-10 15-3 0,10-15-1 0,-7 9 1 15,2-1 5-15,2-2-2 0,-2 4-2 0,2-1 10 16,-2 2-6-16,1-2 3 0,1 2-5 0,3-2 6 15,-4 1-6-15,4 1 4 0,0 0-5 0,0 2 3 16,4-1-1-16,-1 1-5 0,0 3 11 0,1 2-5 16,1-3 0-16,-1 2 12 0,0 0 7 0,1 0-10 15,0-1 11-15,-3 1-12 0,2-1 3 0,1 3-2 16,-1-2-4-16,0 0 1 0,-4 0 0 0,2-2 2 16,-2 2-3-16,3-4-1 0,-3-1 0 0,1 0 6 15,-2 1-6-15,1 0 0 0,0-2-1 0,0 2-2 16,-3-3 8-16,1 0-7 0,2 1 3 0,0-1-9 15,-4 0 5-15,4-1-5 0,-1 1 2 0,-2-2 5 16,2 2 0-16,0-3 4 0,-2 4-9 0,3-5 5 16,-3 2 9-16,1-1-12 0,2-7-2 0,-1 10 0 15,0-3 0-15,1-7-4 0,-2 9 12 0,2-9-4 16,-1 10-1-16,1-10-3 0,0 8 2 0,0-8 0 16,0 10 2-16,0-10 0 0,0 9 8 0,0-9 2 15,0 11-9-15,0-11-3 0,1 8-4 0,-1-8 6 16,2 10 2-16,-2-3-7 0,0-7-1 15,1 11 1-15,0-5 8 0,-1-6-4 0,1 11-2 0,-1-11 0 16,1 8 2-16,-1-1-1 0,3 1 5 0,-3-1 6 16,3 3-11-16,-3-10-7 0,-3 11 4 0,6-3 4 15,-2-3 4-15,-1-5-3 0,1 13 4 0,0-8-4 16,-1-5 0-16,0 12 3 0,2-7-6 16,-2-5 6-16,0 9-9 0,0-9 8 0,1 7 1 15,-1-7-7-15,0 7 7 0,0-7-4 0,0 0 1 0,0 0-7 16,0 10 8-16,0-10-4 0,0 0 3 0,0 0 8 15,0 0-11-15,2 6 2 0,-2-6-2 0,0 0-8 16,0 0-3-16,0 0-1 0,0 0 0 16,0 0 5-16,0 0-11 0,0 0 1 0,0 0-1 15,0 0-5-15,0 0 10 0,0 0-10 0,0 0 1 0,-15-14-2 16,15 14 1-16,0 0 0 0,0 0 0 0,-3-6-2 16,3 6-1-16,0 0 2 0,-3-7-3 0,3 7-9 15,0 0 7-15,-4-9-1 0,4 9-21 16,0 0 49-16,0 0-20 0,-2-5 5 0,2 5-1 15,0 0 3-15,0 0 2 0,0 0-12 0,0 0-28 16,0 0 12-16</inkml:trace>
  <inkml:trace contextRef="#ctx0" brushRef="#br0" timeOffset="72309.12">14999 16876 1 0,'-6'-6'14'0,"6"6"-3"0,0 0-4 15,0 0-2-15,-7 0 2 0,7 0 6 0,0 0-3 16,0 0 3-16,-11-4-4 0,11 4 2 0,-7-3 3 15,7 3-6-15,0 0 3 0,-9-3-2 0,9 3 5 0,0 0-6 16,-12 0 1-16,12 0-3 0,-14-2-3 0,7 2 2 16,7 0-8-16,-14-2 8 0,8 0 2 15,6 2 15-15,-12 0-16 0,2-2 8 0,0 2-12 16,-3 0 14-16,3-1-14 0,-3 1 0 0,2 0 0 16,-2 0-1-16,0 1-4 0,-6-2 7 0,2-1 1 15,1 2-8-15,-3 0 13 0,1 3-5 0,0-3-2 16,0 2-1-16,-4-4 1 0,3 2 4 0,0 2-1 15,-10 1 2-15,8 0-7 0,-8-2 4 0,6 1 4 16,-8 0-6-16,4-2 6 0,-1 3 4 0,-3-1 2 16,5-2-9-16,-3 3 9 0,0-1-12 0,-1 0 4 15,-3 1-2-15,4-2-2 0,-5 1-2 0,3 1 8 16,-3-2 3-16,-1-1 0 0,0 3-3 0,1 0 1 16,-2-1-3-16,0 0 9 0,0-1-2 0,-2 2 17 15,2-3-15-15,0-2 13 0,0 4-7 0,1-1 6 16,3 0-10-16,1 0-8 0,-1-1 11 0,1 0-4 15,0 0-8-15,-1 2 7 0,3-2-8 0,0 2 3 16,1-1 0-16,-1 2 0 0,2-3-1 0,4 1-3 16,-6 2-3-16,2-1 2 0,5 0-4 0,0-2 2 15,-3-1 1-15,3 1-3 0,1 0 3 0,-1 0 0 16,1-1-5-16,-1-1 9 0,-3-1 3 0,-2-1-8 16,3 3 6-16,6-3 4 0,-5 2 4 0,-4-3 0 15,7 2 9-15,0-1-6 0,0 1-2 0,-8-1 5 16,6-2-10-16,2 5 2 0,-7-5-1 0,5 2 6 15,2 0-2-15,-7-2-7 0,6 1-9 0,-8 2-6 16,2-5 4-16,7 7 0 0,-2-4 8 0,-5 1-1 16,6 1-2-16,-10-3-2 0,1 1-9 0,3 1 11 15,-1 4-3-15,1-4 0 0,-2 2 5 0,6-1-8 16,-4 3 9-16,-3-2-4 0,-1 2-5 0,0-2-1 16,2 2 8-16,-1 3-7 0,1-4 15 0,-3 1-10 15,1 0-7-15,2 0 5 0,0 1 11 0,1-1-13 16,1 1 5-16,-3-1-10 0,1 3 7 0,1-3 0 15,-3 2 10-15,0-1-12 0,3 1 6 0,8 0 6 16,-13 0-4-16,1-1 2 0,1 3-2 0,-3-2-1 16,3 0-3-16,0 1-3 0,-1-1 5 0,-2 0-1 15,1 2 0-15,-1-1 5 0,-3-3-4 0,4 3-3 16,-1 0 0-16,-1 0-2 0,1-2-3 0,-2-2-1 16,0 3-4-16,-1 0 1 0,-1-2 5 0,2 0 4 15,1 0-3-15,1 0 6 0,-3 1 7 0,-2-2-3 16,5-1 2-16,-3-2-3 0,0 2 6 0,1-3-2 15,-4 5 0-15,3-4-1 0,-1 0 1 0,1-4-7 16,-3 5 4-16,-8-4-8 0,9 3 5 0,0 1-5 16,2-1 7-16,-2-2-1 0,1 4 2 0,-3-3-3 15,3-2 1-15,-1 3-3 0,-12-2 3 16,14 2-5-16,-1 0 5 0,-2 1 1 0,1 0 6 0,2-1-1 16,-14-2-4-16,13 3 1 0,0 0-2 0,-14 0-1 15,16-1-4-15,-4 0 3 0,-1 0 0 0,3 0-1 16,-13 1-1-16,13-1-1 0,-1 1-2 0,1-2 4 15,0 1-7-15,-1 0-1 0,0-1 3 16,0 1 1-16,-13-2 1 0,12 3 4 0,1 1 6 16,-13-4-12-16,1 2 1 0,13 1-1 0,0 1 4 15,-13 1 1-15,12-1-8 0,-13-2 9 0,12 3-7 0,-15-4 3 16,16 5-3-16,-15-4 2 0,3 2 2 0,13 1 1 16,-2-2 2-16,-11 1-7 0,12 1-1 0,-1-2 0 15,-12 1 7-15,15-1-6 0,-3 2 2 0,1-1-1 16,1-3-4-16,-2 4 11 0,3-2-9 0,-2 0 3 15,1 0-5-15,0 2 3 0,0-2-3 16,-1 1 2-16,2-2-3 0,0-1 3 0,-1 3-7 16,0-1 8-16,3 1-5 0,-2-1 4 0,2 2-1 0,0-4-1 15,0 5 0-15,1-2 3 0,2-1-2 16,0 0-1-16,0 3 3 0,0-2-2 0,1 1-2 0,3 2 0 16,6-1-3-16,3-1 3 0,-4 1 1 15,-5 0-1-15,0 0-7 0,6 0-2 0,-7 0 1 16,1 0 10-16,0 0-18 0,0 1 10 0,7-1 4 15,2 2-1-15,-2 0 4 0,1-1-3 0,1 0 1 16,-2 2 0-16,1 0-7 0,2-1 7 0,-1 0-5 16,1 0 4-16,0 1 3 0,7 0-2 0,-5 1-1 15,5-2 4-15,-2 0-3 0,3 1 5 0,-1 0-7 16,0-1-1-16,3-1 6 0,3 2-2 0,5-3 0 16,-11 4 3-16,11-4 0 0,-9 1 3 0,9-1-14 15,-8 2 14-15,8-2-4 0,0 0 3 0,-6 3-1 16,6-3-1-16,0 0-3 0,0 0 1 0,0 0-1 15,0 0 0-15,0 0-4 0,0 0 10 0,-7 3-5 16,7-3-3-16,0 0 1 0,0 0-1 0,0 0-12 16,0 0-3-16,0 0-8 0,0 0-9 0,0 0 7 15,0 0-5-15,0 0 0 0,0 0 1 0,0 0-7 16,0 0 8-16,0 0-9 0,0 0-7 0,0 0 0 16,0 0-4-16,0 0-4 0,0 0-15 0,0 0-2 15,0 0-3-15,0 0-50 0,4 12-139 0,-4-12 62 16</inkml:trace>
  <inkml:trace contextRef="#ctx0" brushRef="#br0" timeOffset="74250.17">8736 16651 17 0,'0'0'19'16,"0"0"-6"-16,5-8 2 0,-5 8 0 0,0 0-3 16,6-8 2-16,-6 8-7 0,6-6 4 0,-6 6-3 15,6-6-7-15,-6 6 4 0,0 0-5 0,9-10-1 16,-9 10 4-16,5-5 0 0,-5 5 5 0,0 0-2 16,0 0 6-16,5-9 3 0,-5 9-1 0,0 0-3 15,0 0 7-15,4-7-4 0,-4 7-6 0,0 0 5 16,0 0-9-16,0 0 11 0,0 0-11 0,0 0 4 15,0 0 1-15,0 0-3 0,5-7-1 0,-5 7-5 16,0 0-2-16,0 0 5 0,0 0 9 0,0 0-10 16,0 0-3-16,0 0-1 0,0 0 4 15,0 0-8-15,0 0 9 0,0 0-8 0,0 0 0 0,13 21 7 16,-13-21-4-16,5 10 2 0,-1-4-4 16,-2 1 7-16,2 1-8 0,0 2 5 0,1-1-3 15,-1 0-4-15,1 1 4 0,-1 1 4 0,0-2 5 0,-2 2-6 16,3 2 7-16,-1-5-4 0,0 3 1 0,0 0 0 15,-2-2-3-15,0 0-2 0,-2-9 2 0,4 13 3 16,-4-13-8-16,2 10 4 0,-2-10 0 16,3 8 6-16,-3-8 3 0,0 0 16 0,2 9 6 15,-2-9 0-15,0 0 14 0,0 0 5 0,0 0 4 16,0 0 2-16,3 8 9 0,-3-8-6 0,0 0 2 16,0 0-1-16,0 0-12 0,0 0 3 0,0 0-11 15,0 0-4-15,0 0-5 0,0 0-1 0,0 0 2 16,0 0-1-16,0 0-12 0,0 0 1 0,0 0-8 15,0 0 7-15,0 0-2 0,0 0 0 0,-4-34-1 16,4 34-2-16,0 0 0 0,0 0-4 0,1-10-3 16,-1 10-3-16,0 0 6 0,5-13-6 0,-5 13 3 15,7-10 2-15,-2 2-10 0,0 2 5 0,1-4-3 16,2 1 2-16,1 0-9 0,0-2 7 0,-3 4 6 16,1 0-2-16,0-1-2 0,0 0-5 0,2 0-4 15,-3 3 7-15,3 0-7 0,-9 5 3 0,12-8 0 16,-6 4 0-16,-6 4-6 0,11-4 7 15,-11 4-9-15,0 0 6 0,0 0-2 0,25 7-4 0,-25-7 1 16,14 13 5-16,-9-7-2 0,0 2-1 0,1 2 4 16,-2-1-6-16,1 2 1 0,0 0-1 0,-1 0 3 15,0 2 3-15,0-2-3 0,1 5 3 0,-1-7 2 16,1 2 2-16,-5-11-9 0,4 16 9 0,-4-16-1 16,5 10 0-16,-5-10-2 0,5 12-1 0,-5-12-1 15,7 10 9-15,-7-10-8 0,0 0 3 0,0 0 4 16,0 0-6-16,0 0 8 0,0 0 3 15,0 0-10-15,29-22 0 0,-18 9-2 0,0-4 5 16,-2-1 0-16,2-3-2 0,-3 3-2 0,-1 0-4 0,2 3 14 16,1-3 1-16,-6 9-4 0,1 0-1 0,1 0 0 15,-6 9-1-15,5-11-1 0,-5 11 2 16,0 0-7-16,6-11 1 0,-6 11 1 0,0 0-2 16,0 0-9-16,0 0 3 0,0 0 1 0,0 0 0 15,0 0 2-15,0 0 0 0,24 19 2 0,-17-9 2 16,-4 1-2-16,4 0 3 0,-3 1-1 0,-2-1 5 15,2 1-17-15,3 5 9 0,-2-5 6 0,1-2-6 16,0 2 18-16,-2 0-12 0,3-1 3 0,0-1-2 16,-2-2-2-16,2 0-3 0,-7-8 2 0,13 11 0 15,-4-8 7-15,-9-3-2 0,12 4 7 0,-12-4-4 16,17-1-10-16,-17 1 1 0,19-12 0 0,-9 4-3 16,3-3-17-16,-1-1 9 0,-1-3-7 0,-3 6 11 15,2-5-9-15,-2 6 10 0,-2-1 1 0,1 0-1 16,-4 0 7-16,3 4-4 0,-6 5 1 0,6-10-1 15,-6 10 3-15,5-5-7 0,-5 5 6 0,0 0-13 16,0 0 7-16,8-8 8 0,-8 8-2 0,0 0-3 16,0 0-5-16,0 0 1 0,9 20 0 0,-9-10 10 15,2 0-5-15,0 0 0 0,1 1 5 16,1-2 4-16,-1 3-8 0,-1-4 5 0,-2-8-3 0,5 21-1 16,-1-11 2-16,-1 0 0 0,-3-10-5 0,7 16 2 15,-4-8 5-15,-3-8 3 0,9 9 6 0,-9-9-13 16,6 10 12-16,-6-10-7 0,0 0 5 0,8 7 2 15,-8-7-2-15,0 0-1 0,0 0 7 16,0 0-13-16,23-4-1 0,-23 4 5 0,0 0 5 16,15-7-4-16,-15 7-2 0,0 0 0 0,14-8-4 15,-14 8 7-15,8-5-4 0,-8 5-1 0,10-5 2 16,-10 5-2-16,0 0 0 0,25-5-5 0,-14 4 10 16,2-1-8-16,6 1 16 0,1 1-12 0,10-3-2 15,2 3 2-15,4 0-4 0,4-2 7 0,15 1 0 0,-2 0 1 16,4-1 9-16,2 0-13 0,1 2 4 15,-1-1-8-15,-2 2 0 0,1 0 2 0,-2 3-8 16,0 0 4-16,-15-1-13 0,13-2-15 0,-16 4-9 16,-2 0-21-16,-1 0-18 0,-6 1-43 0,-4 4-132 15,-9-4 59-15</inkml:trace>
  <inkml:trace contextRef="#ctx0" brushRef="#br0" timeOffset="75771.63">11637 16258 19 0,'0'0'26'0,"0"0"10"0,5-5-8 0,-5 5-10 16,0 0 2-16,0 0-1 0,4-6-2 0,-4 6-2 15,4-6 0-15,-4 6-1 0,5-3-2 0,-5 3 12 0,0 0-5 16,7-6 7-16,-7 6-10 0,0 0 0 16,0 0 7-16,11-7-1 0,-11 7-10 0,4-1 2 15,-4 1-1-15,0 0 0 0,0 0-4 0,0 0 1 16,0 0 0-16,5-4-4 0,-5 4 3 0,0 0-7 16,0 0-1-16,0 0 2 0,0 0-1 0,0 0 1 15,0 0-3-15,0 0 3 0,0 0-6 0,0 0 8 16,0 0-4-16,0 0-4 0,0 0 3 0,9 12-7 15,-9-12 11-15,-2 8-3 0,4-1 3 0,-2 0-6 16,0 3 1-16,1-1-1 0,-1 2-1 0,1-1-1 16,0 1 6-16,-1 2 0 0,0-3-2 0,2 3 2 15,-2-1-6-15,-3 0 1 0,4 2 4 0,1-3-2 16,0 1 2-16,-2 5 0 0,-2-5 2 0,4 0 0 16,-2 0 0-16,-2 0-4 0,2-2-1 0,2 2-1 15,-2-2 2-15,-2 3 2 0,4-3 0 0,-2 0 1 16,-2 1-2-16,4-1-2 0,-2-2 5 0,2 2-2 15,-4 0 2-15,2-1-7 0,0 0 3 0,0 0 1 16,2-1 2-16,-2-8-7 0,0 14 4 0,0-7-1 16,1 0 2-16,-1-7-1 0,2 13 2 0,-2-7 11 15,0-6-13-15,2 14 2 0,-2-8-9 0,0-6 7 16,1 12 1-16,-1-5 3 0,0-7-3 0,0 11 0 16,0-5 5-16,0-6-13 0,0 11 16 0,1-5-12 15,-1-6 7-15,0 11 3 0,0-11-8 0,2 11 1 16,-2-6 2-16,0-5 2 0,-2 11-4 0,2-11-3 15,2 12 1-15,-2-5-3 0,0-1 19 0,0-6-14 16,0 14 3-16,-2-5-4 0,4 0 10 0,-2-2-12 16,0-7 3-16,0 14-2 0,2-9 0 0,-2-5 3 15,0 13 0-15,0-10 8 0,0-3-10 0,0 12-3 16,0-12-2-16,0 8 8 0,0-8-2 0,0 8-1 16,0-8 1-16,0 8 1 0,0-8 3 0,0 0-4 15,3 11 5-15,-3-11 0 0,0 0-1 0,0 7-7 16,0-7 1-16,0 0 8 0,1 8-5 0,-1-8 6 15,0 0-8-15,1 9 3 0,-1-9-4 0,0 0 13 16,4 8-14-16,-4-8 3 0,0 0 3 0,1 7 9 16,-1-7-9-16,0 0-4 0,4 7 3 15,-4-7-4-15,0 0 5 0,1 5-9 0,-1-5 8 0,0 0-3 16,0 0 0-16,0 10 7 0,0-10-2 0,0 0-4 16,-1 9-4-16,1-9 13 0,0 0 0 0,0 0-2 15,0 12-3-15,0-12-3 0,0 0-5 0,0 7 6 16,0-7-5-16,0 0-2 0,1 10 1 15,-1-10 7-15,0 0-3 0,2 5 11 0,-2-5-14 16,0 0 0-16,0 0 9 0,2 6-10 0,-2-6 3 16,0 0-5-16,0 0 0 0,0 0-3 0,2 8-9 0,-2-8-1 15,0 0-7-15,0 0-1 0,0 0-11 0,0 0-22 16,0 0-65-16,0 0 29 0</inkml:trace>
  <inkml:trace contextRef="#ctx0" brushRef="#br0" timeOffset="77183.79">11747 15462 64 0,'0'0'99'0,"0"0"-13"16,0 0-3-16,0 0-2 0,0 0-15 0,0 0-9 15,0 0-4-15,0 0-15 0,0 0 14 0,0 0-18 16,0 0 1-16,0 0-14 0,-13 21 3 0,11-15 1 16,-1 3-9-16,0 2-2 0,0 1-4 0,-1 1-3 15,1 4 6-15,2-2-2 0,1-2 4 0,0 2-3 16,0 2 1-16,4-3-10 0,-2-2 1 0,0 0 1 15,4 0-3-15,-2-1-2 0,4-2 2 0,-2 1 4 16,3 0-5-16,1-3 4 0,0-2-16 0,2-1 11 16,1 1-2-16,-1-2 10 0,1-2-3 0,5-2-9 15,-1-1 7-15,-2 1-7 0,-2-3 6 0,0 2-2 16,1-3 0-16,-3 0 0 0,1 0-2 0,-3-3-2 16,1 1 0-16,-4-2 3 0,2 2 4 0,-4-1-5 15,1 0 4-15,-3-2-4 0,-2 1-4 0,0 0 3 16,0-1-2-16,-2 1 1 0,-2-1 2 0,-1 1 2 15,-3 0 2-15,2-1-8 0,-5-2 17 0,0 0-11 16,-4 1-7-16,1-1 0 0,-2 2 10 0,3 1-11 16,-1-3 8-16,-1 0 3 0,1 0-3 0,1 3-6 15,4 1 9-15,1-1-3 0,0-1 0 0,-1 1-10 16,4-1-1-16,0 0-5 0,3 1 1 0,2 9 3 16,0-20 3-16,2 13 1 0,3-2 1 0,0-1-2 15,1 2 12-15,1 0-10 0,2 2 1 0,2-1-4 16,-2 1 3-16,2 3 5 0,1-4-2 0,1 5-1 15,-1 0 1-15,1 2-3 0,-4-4 7 0,3 1-7 16,-2 5 7-16,-1 1 0 0,1 0-6 0,-2 2 1 16,1 0 1-16,-3 2 9 0,2 1-5 0,1-1-3 0,-5 5 5 15,0-2-2-15,-1 7 4 0,4-2-5 16,-5 2-2-16,1 1-3 0,-2-1 9 0,-1 3-8 16,1-2 0-16,-2 1-8 0,2 5-14 0,-1-4-10 15,-1 1-21-15,0 3-42 0,1-5-109 0,-3-1 48 16</inkml:trace>
  <inkml:trace contextRef="#ctx0" brushRef="#br0" timeOffset="78275.45">15344 15540 28 0,'0'-7'148'0,"0"7"-13"0,0 0-9 0,0-11-4 16,0 11-11-16,0 0-17 0,0 0-12 0,0 0 1 16,0 0-23-16,0 0-11 0,2-6-6 0,-2 6-9 15,0 0-1-15,0 0-6 0,0 0-6 0,0 0 3 16,0 0-6-16,1 29 4 0,0-17-1 0,0 3-13 0,1 1 12 16,1-3-8-16,-2 4 3 0,3-1-11 15,-1 1 5-15,1-2-9 0,1-4 2 0,0 5-2 16,-2-5 6-16,4 0-6 0,-3-1-3 0,1-4-3 15,0 3-1-15,1-2 0 0,-1-2 4 0,1 1 3 16,0-3-8-16,-2 0 8 0,4-1-8 0,-8-2 0 0,15 0 6 16,-15 0-7-16,17-7-6 0,-7 2-8 15,-2-1 7-15,2-2 7 0,-1-2-2 0,0 0-1 16,-3-5 0-16,3 2 5 0,-2 2 16 0,-1 2 10 16,-1 0 1-16,-1 2 5 0,0 2-2 0,0-1-4 15,-4 6-1-15,3-8-7 0,-3 8-3 0,4-5 4 16,-4 5-4-16,5-3-6 0,-5 3-1 0,0 0-4 15,0 0-10-15,0 0 14 0,0 0-3 0,9 14 2 16,-6-6-5-16,-1 3 4 0,1 0 1 0,1 4 3 16,-1-1-3-16,3 2 7 0,0 1-6 0,1 1-4 15,-2 0-8-15,2 0-20 0,1 1-23 0,-1-2-24 16,-1 2-29-16,-1-1-72 0,-1 0-193 0,0-2 85 16</inkml:trace>
  <inkml:trace contextRef="#ctx0" brushRef="#br0" timeOffset="83179.7">13957 12744 64 0,'0'0'51'0,"0"0"2"0,0 0 5 15,0 0-1-15,0 0 0 0,0 0-7 0,0 0-1 16,0 0 1-16,0 0-6 0,0 0-3 0,0 0-7 16,0 0 8-16,0 0-4 0,0 0 6 0,0 0-11 0,9-4-7 15,-9 4 3-15,0 0-5 0,0 0-7 16,3-9-5-16,-3 9 7 0,4-6-7 0,-4 6 1 15,2-7 5-15,-2 7-4 0,1-7-6 0,-1 7 3 16,2-8-7-16,-2 8 12 0,2-9-7 0,-2 9-1 0,2-8 5 16,-2 8-5-16,0-9 3 0,0 9 5 0,2-8-8 15,-2 8-8-15,3-7 13 0,-3 7-12 0,0 0 10 16,1-8-5-16,-1 8 7 0,0 0-9 0,0 0 0 16,3-5-2-16,-3 5 3 0,0 0-5 0,0 0 6 15,0 0-5-15,0 0-2 0,0 0-10 0,0 0 2 16,0 0 6-16,0 0 3 0,0 0-1 0,0 0 1 15,0 0-7-15,0 0 13 0,11 15-9 16,-11-15 3-16,3 11 7 0,-1-4-9 0,2 1-1 0,-2 2 5 16,3-1-7-16,-3 0 1 0,2 2 2 0,2-3 2 15,-4 3 1-15,0 0 2 0,5-1-6 0,-5 2 3 16,2-2-14-16,-1 2 3 0,1-1-15 0,-2 0-10 16,0-2-9-16,1 2-10 0,1-2-9 0,-3 0-12 15,1 1-52-15,0-3-138 0,-2-7 61 0</inkml:trace>
  <inkml:trace contextRef="#ctx0" brushRef="#br0" timeOffset="83595.28">14185 12801 34 0,'0'0'41'0,"0"10"-1"0,0-10-3 16,0 11-6-16,0-11-5 0,0 11 3 0,0-11-6 15,0 10-6-15,0-10 7 0,0 7-6 0,0-7-3 0,0 0 1 16,2 8-2-16,-2-8-2 0,0 0-2 15,2 6 4-15,-2-6 2 0,0 0 0 0,0 0 6 16,0 0 1-16,0 0-10 0,0 0 11 0,0 0-7 16,0 0 0-16,0 0 4 0,0 0-2 0,0 0-11 0,6-19 2 15,-6 19 5-15,1-9-1 0,-1 9-1 0,2-9 3 16,-2 9-7-16,0 0-7 0,4-9 4 16,-4 9 7-16,0 0-5 0,0 0-7 0,0-7 7 15,0 7-8-15,0 0 1 0,0 0-3 0,0 0 0 0,0 0-5 16,0 0 3-16,0 0-6 0,0 0-17 0,0 0-19 15,0 0 5-15,0 0 3 0,0 0-52 0,0 0-97 16,0 0 43-16</inkml:trace>
  <inkml:trace contextRef="#ctx0" brushRef="#br0" timeOffset="84139.3">14242 12669 12 0,'0'0'97'0,"0"0"-12"0,0 0 0 0,0 0-13 16,0 0-4-16,0 0-9 0,0 0-2 0,17-1-10 16,-17 1 3-16,13 0-6 0,-4-2-17 0,0 0-2 15,2 0 11-15,3 2-6 0,-1 0-5 0,1-3 0 16,-1 2-3-16,1 1-6 0,-1-1 6 0,2-2-6 16,-1 2-2-16,-3 1-3 0,1-1 2 0,-3-1 0 15,0 2-8-15,-9 0-16 0,13 0 12 0,-13 0 8 16,9 0-2-16,-9 0-3 0,9 0 1 0,-9 0-2 15,0 0 0-15,11 3-7 0,-11-3 4 0,0 0 1 16,5 2-2-16,-5-2-4 0,0 0-1 0,2 7-2 16,-2-7 8-16,4 10-6 0,-4-10-1 0,0 14 10 15,0-6-3-15,0-1-2 0,0 3 5 0,0 1-8 16,0-2 11-16,1 3-10 0,0-4 10 0,-2 3 1 0,2 2-1 16,0-2-1-16,1 1-6 0,0 4-1 15,-2-4 10-15,2-1-10 0,0 3 5 0,1 1-2 16,-2 1 3-16,-1-3-1 0,4 3-4 0,-2-1-5 15,-2 0 30-15,0-2-24 0,0 2-2 0,0-3 0 0,0 0 7 16,0 0-2-16,0 0-14 0,0-2-17 16,-2 2 3-16,2-1-9 0,-2-1-3 0,0-2-11 15,1 0-15-15,1-8-9 0,-2 11-46 0,-1-6-126 16,3-5 56-16</inkml:trace>
  <inkml:trace contextRef="#ctx0" brushRef="#br0" timeOffset="84409.8">14425 12979 47 0,'0'0'125'0,"0"0"-21"0,0 0-5 0,5-10-13 16,-5 10-17-16,8-1 10 0,-8 1-8 0,17-4-22 15,-6 3 17-15,2-3-22 0,2 3-12 0,3 0-4 16,1-1 6-16,-2 2-5 0,3-3-13 0,-1 3 5 16,-2-2-3-16,2 2-13 0,-2 0 9 0,-3 0-7 15,-1 0-9-15,-1 2-17 0,-2-2-12 0,-5 1-17 16,-5-1-8-16,14 5-11 0,-14-5-6 0,5 4-52 16,-5-4-135-16,0 0 60 0</inkml:trace>
  <inkml:trace contextRef="#ctx0" brushRef="#br0" timeOffset="90431.03">11870 13932 63 0,'0'0'66'0,"1"-8"3"15,-1 8-9-15,-1-10 4 0,1 10 4 0,0 0 9 16,1-10-4-16,-1 10-13 0,-1-9-8 0,1 9 0 16,0-9-3-16,0 9-11 0,1-9-2 0,-1 9 4 0,-1-10-14 15,1 10 0-15,0 0-1 0,-2-9 1 0,2 9-10 16,0 0 5-16,0 0-4 0,0-8 19 16,0 8-17-16,0 0-6 0,0 0-2 0,0 0 1 15,0 0-3-15,0 0-2 0,0 0-4 0,0 0-1 0,0 0-7 16,0 0 2-16,0 0-2 0,0 0 7 0,0 0-2 15,0 0-4-15,0 0 3 0,-6 25 4 16,6-15 0-16,0 0-4 0,0-1-1 0,-3 1 5 0,3 1-8 16,0 1 3-16,-1 0 0 0,1 1 2 15,-1 2-1-15,0 2 1 0,1-2-11 0,-1-3-2 0,-1 4-8 16,2 0-9-16,-3-6-6 0,3 4-9 0,-1-2-3 16,0-2-8-16,1-1-1 0,-1 0-13 0,1 1-2 15,0-2-38-15,1 0-119 0,-1-8 53 0</inkml:trace>
  <inkml:trace contextRef="#ctx0" brushRef="#br0" timeOffset="90766.27">12029 13955 2 0,'0'0'61'0,"0"0"-2"0,0 0-15 15,0 0-1-15,0 0-1 0,0 0-8 0,0 0 1 0,2 24-3 16,-2-18-2-16,0-6-3 0,-2 14-4 0,1-4-3 16,0-1 4-16,1 0-4 0,-2 1-2 0,2-10-5 15,-2 13-2-15,2-7 1 0,0-6-2 0,-4 10 0 16,4-10 0-16,0 7-5 0,0-7 7 0,0 0-3 15,0 0 2-15,0 10 5 0,0-10 8 0,0 0-3 16,0 0-1-16,0 0-6 0,0 0 4 0,0 0-7 16,0 0-12-16,0 0-15 0,0 0-7 0,0 0-13 15,4-25-8-15,-4 25-15 0,4-11-35 0,-4 3-101 16,0 8 44-16</inkml:trace>
  <inkml:trace contextRef="#ctx0" brushRef="#br0" timeOffset="91299.72">12203 13869 95 0,'0'0'101'0,"0"0"-9"16,0 0-17-16,0 0-3 0,0-9-7 0,0 9-9 15,0 0-4-15,7-5-5 0,-7 5-7 0,12-3-6 16,-1 0-2-16,0 1-5 0,2-1-1 0,5 0-3 16,-5-1 14-16,4 6-22 0,0-2-2 0,-3 0-2 15,-1 0 4-15,-2 0-2 0,-1 1 0 0,-2 2-10 16,1-1-2-16,-2 2 3 0,0-1 5 0,-2 2-12 15,-1 1 3-15,-2 0-6 0,0 1 4 0,-2 3-3 16,-4-1 3-16,0 1-8 0,0 0 5 0,-1 2 5 16,-2 0-6-16,0-2 0 0,0 1 0 0,1 0 1 15,-1-3 0-15,2 2 0 0,-3-1-2 0,3-3-13 16,1 1-1-16,2-1 1 0,2-6 0 0,-3 9-1 16,3-9 3-16,-3 10 5 0,3-10 5 0,6 10-8 15,-2-6 9-15,2 1-4 0,3 1 6 0,0-1 1 16,0 1-3-16,4-1 6 0,-1 0-3 0,1 0 2 15,2 1-6-15,-2-1 0 0,-3-2 7 0,4 1 0 16,-5 2-3-16,0-1 2 0,1 1 0 0,-2 0-2 16,-4-1 8-16,1 1-6 0,-1-1-3 0,1 1 2 15,-5 2 1-15,0-8-2 0,-3 15 5 0,-3-5 3 16,1 0-3-16,-7 2-2 0,-1 0-2 0,-2 0-10 16,-3 0-6-16,1-3-19 0,-8 3-15 0,-1-1-37 15,-1 2-97-15,-1-3 44 0</inkml:trace>
  <inkml:trace contextRef="#ctx0" brushRef="#br0" timeOffset="94590.79">14972 14463 20 0,'0'0'36'16,"0"0"-3"-16,0 0-1 0,0 0-4 0,0 0 3 16,0 0-1-16,0 0-4 0,0 0 0 0,0 0 2 15,0 0-1-15,0 0-1 0,0 0 11 0,0 0 0 16,0 0-1-16,0 0 3 0,0 0 4 0,0 0-2 16,-15-1-3-16,15 1-5 0,0 0-6 0,0 0-2 15,-4-8-5-15,4 8-1 0,-3-7 0 0,3 7-2 16,0 0-7-16,0-12-3 0,0 12 1 0,7-9-4 15,-3 2-5-15,-1 3 4 0,4-3-1 0,1 2 1 16,2-1 0-16,0 0-8 0,-1 1 2 0,3 1 6 16,-3 1-10-16,2 0 1 0,0 0-1 0,-2 3-4 15,2 0-1-15,-2 0-4 0,-2 2 5 0,0 2-1 16,0-1 5-16,0 1-7 0,-2 2-2 0,0 1 1 16,0 3 3-16,-4-1-6 0,2 3 1 0,-4-1 10 15,-1 2-6-15,-1 0 0 0,-1 5-4 0,-5-3 3 16,2 3 5-16,0-2-5 0,-2 3 6 0,0-1 2 15,-1-2 3-15,-2 1-1 0,3-3 0 0,-1 2-5 16,0-3 6-16,1-4-1 0,1-2-1 0,2 0 2 16,1 0 2-16,1-2 11 0,0-1 7 0,4-4 9 15,-4 8 9-15,4-8 11 0,-6 4-10 0,6-4 5 16,0 0-8-16,0 0-4 0,0 0-7 0,0 0 3 16,23-19-7-16,-9 12-5 0,-1-3 0 0,8 2 3 15,5-5-5-15,-3-1-4 0,5 2 1 0,1 1-2 16,-1 0-13-16,-1 0-10 0,0 4-19 0,0-2 1 15,1 2-26-15,-9 1-64 0,3 3-134 0,-3 0 59 16</inkml:trace>
  <inkml:trace contextRef="#ctx0" brushRef="#br0" timeOffset="95047.57">15483 14426 7 0,'0'0'63'0,"12"14"-7"0,-12-14 0 0,3 10-13 15,-3-4-3-15,0-6-4 0,2 11-2 0,-2-3-8 16,0-8 4-16,3 11-10 0,-3-4 0 0,0-7 5 15,1 11-7-15,-1-11-1 0,0 9 0 0,0-9-5 16,0 8 0-16,0-8 1 0,0 0-2 0,0 0 4 16,1 9-1-16,-1-9 10 0,0 0 7 0,0 0 4 15,0 0-1-15,0 0-1 0,0 0-7 0,0 0 5 16,0 0-13-16,0 0 7 0,0 0-4 0,0 0-5 16,8-25 2-16,-8 25-4 0,0-10-9 0,0 10 6 0,2-9-1 15,-2 9-3-15,0 0-3 0,0 0-1 16,0-10-8-16,0 10-2 0,0 0-3 0,0 0 7 15,0 0 0-15,0 0-4 0,0 0 0 0,0 0 0 16,0 0 3-16,0 0 1 0,0 0-7 0,0 0 3 16,0 0 5-16,0 0-3 0,0 0 5 0,0 0-8 0,0 0 4 15,0 0 2-15,0 0-4 0,0 0 4 16,0 0 0-16,-6 22 2 0,6-22-7 0,0 0-9 16,0 0-14-16,0 0-13 0,0 0-16 0,0 0-57 15,0 0-124-15,0 0 55 0</inkml:trace>
  <inkml:trace contextRef="#ctx0" brushRef="#br0" timeOffset="95491.92">15812 14232 69 0,'0'0'78'0,"0"0"-4"0,0 0-6 15,0 0-5-15,0 0-4 0,-17 28-6 0,10-15-1 16,-2 3-4-16,0 2-9 0,-4 3-4 0,2 2-3 16,2 2 0-16,0 1-8 0,0-2 1 0,1 0 3 15,0 2-8-15,3-2-6 0,-1 0 7 0,0-5-2 16,3 0-9-16,2-1 0 0,-1-2 5 0,2-3-7 15,2-1 19-15,-2-2-17 0,1-2-1 0,0 0-7 16,-1-8 10-16,0 10-6 0,2-5 3 0,-2-5 2 16,0 0 3-16,8 5-5 0,-8-5-1 0,11-4 0 15,-2-1 0-15,1 0 1 0,-4-3 3 0,4-2-9 16,-1 1 5-16,-1 1-5 0,1-6 1 0,-3-3-2 16,2 5 3-16,-2-1-2 0,-3 4 0 0,-1-3-8 15,0 5-2-15,-1 3 5 0,2-3 0 0,-3 7-16 16,1-10-5-16,-1 10-18 0,0 0-2 0,0 0 8 15,-5-8-5-15,5 8 6 0,0 0-1 0,0 0 0 16,-19 10-5-16,14-4-8 0,-2 0 6 0,1 3-12 16,-2-2-43-16,3 3-103 0,-1-2 46 0</inkml:trace>
  <inkml:trace contextRef="#ctx0" brushRef="#br0" timeOffset="96393.83">16134 14259 23 0,'0'0'94'0,"0"0"-8"16,0 0-14-16,0 0-12 0,0 0-4 0,0 0-4 15,0 0-8-15,0 0-2 0,0 0-1 0,-29 18-14 16,22-9 0-16,-2 3-5 0,3 3-1 0,-3 0-1 15,1 1 1-15,-1 1-2 0,4 1-7 0,-4 6-4 16,3-6 0-16,3 1 9 0,-3 7-9 0,3-6 3 16,0 5-3-16,3-6-5 0,1-2 6 0,-1 2-1 15,2-3 0-15,1 0-7 0,1-1 4 0,-2-4-2 16,3-1 8-16,1 0-3 0,-1-4-6 0,-5-6 5 16,10 11-6-16,-3-9 8 0,3 0-5 0,0-1-1 15,2-1 0-15,-12 0 2 0,21-7 4 0,-7 2 1 16,-4-2 0-16,3 1 0 0,-5-1 3 0,1-1-7 15,0 0 13-15,-3 1 16 0,0-4-10 0,-1 2-3 16,-1 0 10-16,0 0 8 0,-1-1-11 0,-3 10-4 16,0-13 2-16,0 13-20 0,0 0-10 0,-8-14-42 15,-1 10-20-15,9 4-10 0,-28 2-16 0,6 1-65 16,-6 8-167-16,-2-1 75 0</inkml:trace>
  <inkml:trace contextRef="#ctx0" brushRef="#br0" timeOffset="108909.48">11776 13720 3 0,'0'0'22'0,"0"0"0"0,0 0-5 15,2-6-3-15,-2 6 6 0,0 0-6 0,0 0-2 16,3-7 5-16,-3 7 2 0,0 0-8 0,0 0 3 16,0 0-1-16,0 0 5 0,0 0 0 0,-2-10 7 15,2 10-9-15,0 0-1 0,0 0 4 0,-5-10-5 16,5 10 1-16,0 0 1 0,-8-3-11 0,8 3 9 16,-5-4-9-16,5 4 8 0,0 0-5 0,-14 0-2 15,14 0-3-15,-11 0 5 0,11 0-10 0,-13 2 4 16,1 2-2-16,3-1-3 0,-1 2 6 0,-3-2 0 15,5-1-3-15,-3 4-3 0,0-2 6 0,0 2-6 16,1 0 3-16,-1 0 0 0,2-1 3 0,-2 4-3 16,0-3 0-16,-2 5 1 0,2 0 2 0,0-1-6 15,1 2 3-15,0 2-1 0,1-5 0 0,0 5 7 16,1 2-4-16,-2-1 1 0,1 2 1 0,1-2 1 16,0 3-4-16,0-1 0 0,2 1-2 0,-1 1 1 15,2 0 8-15,0 0-10 0,-3 5-4 0,6-5 3 16,-1 0 6-16,3 0-7 0,-2 0-1 0,-1 1 3 15,2-2 4-15,1 1-2 0,-2-1-7 0,2 0 4 16,0 2 2-16,0-4-2 0,0 2 0 0,0 0 3 16,0-2-5-16,0 3 1 0,-1 0 13 0,0 0-5 15,1-1-1-15,-3 0-1 0,3 1-10 0,-6 0 13 16,3-2-2-16,1 0-3 0,-1 2 7 0,-1-1-3 16,2 0 0-16,-2-1-8 0,1 1 2 0,-2 1 4 15,2-8 1-15,0 6-5 0,2 1 4 0,-4-3-1 16,2 1 0-16,1-5 3 0,0 1 1 0,-2 0-8 15,2 0 11-15,0 2-5 0,0-3-6 0,0 5 6 16,-1-6 1-16,6 2 1 0,-6 0 6 0,3 0-6 16,0 0-1-16,-3-1 4 0,3 1-3 0,3 1-1 15,-3-1-2-15,0 2-2 0,0 0 5 0,0 3-2 16,0-1-2-16,-3 1-1 0,2-1 2 0,0 1 2 16,0-1 1-16,-2-1-7 0,2 2 3 0,-2-1-5 15,1-5 2-15,0 3 6 0,0 2 7 0,-1-5-12 16,2 1 1-16,-2 2 2 0,1-4-3 0,-2 3 5 15,1-1-2-15,1 0-1 0,-1-1-2 0,1 3 7 16,2-3 2-16,-2 1-4 0,0 1 2 0,1-1 4 16,-1 3-6-16,2-2-2 0,0 0 0 0,0-1-5 15,-2 0 1-15,2 0 5 0,1 5 12 0,0-6-15 16,2 5 0-16,-1 2-4 0,1-1 6 0,0 0-5 16,-1 0 4-16,1-2 3 0,2 2 1 0,0 1-9 15,0 0-1-15,0 0 7 0,3 4 2 0,2-3-7 16,0 4 7-16,-2-6-3 0,8 3-3 0,-7-4 2 15,9 6 3-15,-5-1-3 0,0 4 2 0,1-3 5 16,-6-4-7-16,1-1 1 0,-1 0 10 0,0 1-10 16,3 5 2-16,-3-7-4 0,0 0-2 0,-2 0 2 15,0 0-3-15,0-2-3 0,-2-2-4 0,2-1-5 16,-4 1-10-16,3-2-8 0,-2 2-14 0,3-3-31 16,-3-1-85-16,0 2 38 0</inkml:trace>
  <inkml:trace contextRef="#ctx0" brushRef="#br0" timeOffset="110219.29">15866 13875 42 0,'6'1'42'0,"-6"-1"-9"16,19 1-4-16,-7 1-6 0,2 2 6 15,4-1-5-15,3 0-1 0,1 1-1 0,6 1-6 16,2 1 2-16,-2-1 1 0,-1 1-3 0,1 2-1 16,2 0-15-16,0 1 9 0,-2 0-2 0,1 1-2 0,-1 2 3 15,2-2-6-15,-6 3 2 0,3 0-2 0,-4 1 7 16,0 2-6-16,-1 1 3 0,-7-5-3 0,0 3-1 15,-1 2 3-15,3 1-7 0,-7-3 1 16,2 3 3-16,-3-1-7 0,-3-1 0 0,1 3 4 16,-1-2-1-16,-2 1-2 0,-4-1 0 0,1 0 1 0,-2 3-2 15,-2 1 1-15,-1-4 2 0,-1 8-3 0,-1-8 1 16,2 3 2-16,-1-1 2 0,-3 0-1 0,2 0 0 16,-3 5 4-16,1-1-2 0,2-4 1 15,1 0-1-15,0-1 2 0,2 0-1 0,0 8 3 0,3-8-1 16,0 1 0-16,3 0 3 0,1 0-5 15,3 6-3-15,-2-8 3 0,3 2-5 0,1 0 1 0,5 2 1 16,0 1-1-16,-2-6 5 0,-1 1-3 16,1-1 0-16,-1 2 0 0,2-2 0 0,-3 0 3 15,3 1-5-15,-3-2 5 0,3 2-7 0,-4 2 6 0,-4-3 3 16,2 1-4-16,-2 0 0 0,0 1-6 0,-4 0 6 16,0 0-4-16,-2-1 0 0,-3 1-2 0,0 1 7 15,-2-2 0-15,1 2-2 0,-2-1-4 0,1 0 1 16,-3-2 3-16,-2 7 10 0,2-6-9 15,0 0 8-15,0-2 0 0,0 2-7 0,-1-2 3 0,2 3-1 16,0-2 1-16,1 0 0 0,-2 1-1 0,1 1 1 16,2 0-3-16,0 0-3 0,1 0 5 15,-1 0 9-15,4 1-3 0,-2-1-4 0,2-1-9 0,2 1 1 16,0 1 4-16,0-1 4 0,3-1 3 0,0 3-7 16,2-3 1-16,2 1-3 0,-2-1 2 15,2 2-2-15,-2-3 1 0,1 1 2 0,2 1-5 0,0 0 1 16,-3-1 4-16,0 0-4 0,0-1 0 0,0 0 0 15,-3 0 1-15,1 1-4 0,-3-6 5 0,0 2-10 16,-1 0 8-16,-2-2-3 0,1 1-1 16,-2-2 4-16,-1 0 1 0,0 0 5 0,0 2 7 15,-3-4-9-15,-1 1-3 0,0 0 12 0,0-2-4 0,0 0 6 16,-1 0 1-16,2 1 3 0,-1-1-1 0,-1 0 6 16,2-2-12-16,2-2-5 0,0 1 16 0,-1 0-10 15,7-4-4-15,-10 6 6 0,4-3-6 16,6-3-6-16,-8 3 6 0,8-3-1 0,-9 2-4 15,9-2-22-15,0 0-21 0,0 0-23 0,0 0-35 16,0 0-105-16,0 0 46 0</inkml:trace>
  <inkml:trace contextRef="#ctx0" brushRef="#br0" timeOffset="111251.19">11476 16148 62 0,'0'0'47'0,"0"0"-2"0,22-4-7 16,-11 3 2-16,2-3-6 0,9 0-5 0,4-2-5 15,-4 2 2-15,-1-2-2 0,6-1-4 0,1 3-8 16,-9-2-5-16,1 2-7 0,2 2-6 0,5-2-11 16,-9 1-5-16,0 0-6 0,-5 3-29 0,-1 0-60 15,1-2 28-15</inkml:trace>
  <inkml:trace contextRef="#ctx0" brushRef="#br0" timeOffset="111424.33">11658 16343 43 0,'31'-4'47'16,"6"0"-20"-16,2-2-22 0,-1 2-12 0,12-5-13 0,4 1-21 15,-16 2 10-15</inkml:trace>
  <inkml:trace contextRef="#ctx0" brushRef="#br0" timeOffset="118379.12">18916 13401 25 0,'0'0'66'0,"0"0"-4"0,0 0-8 16,0 0-9-16,0 0-9 0,0 0 5 0,0 0-7 15,0 0-4-15,0 0-10 0,0 0-2 0,0 0-3 16,0 0 3-16,0 0-7 0,0 0 3 0,0 0-5 16,0 0 2-16,0 0 2 0,0 0 2 0,0 0-10 15,0 0 4-15,0 0 4 0,0 0-6 0,0 0-3 16,0 0 2-16,0 0-1 0,0 0 0 0,0 0 0 16,0 0-7-16,0 0 9 0,0 0-3 0,0 0-1 15,0 0-3-15,0 0 0 0,0 0 0 0,0 0 2 16,0 0-1-16,0 0-2 0,0 0 4 0,0 0 2 15,0 0-3-15,0 0 2 0,0 0-4 0,0 0 8 16,0 0 0-16,0 0-7 0,0 0 0 0,30 0-2 16,-16-2 5-16,4 2 1 0,1-1 3 0,2-1-5 15,6 0 1-15,2-2 1 0,0 0-3 0,-1 2 2 16,1-1-2-16,1-1 1 0,-2 0 5 0,0 2-3 16,0-1-3-16,1 0 5 0,-9 0-1 0,3 1-6 15,-2 1 6-15,1-1-6 0,-4 0 2 0,0 0 3 16,-5 2-2-16,-2-2-3 0,-1 2-2 0,-3-1 10 15,-7 1-6-15,15-1-3 0,-15 1 3 0,9 0-5 16,-9 0 1-16,0 0 4 0,9 0-5 0,-9 0-3 16,0 0 5-16,0 0-4 0,0 0-2 0,0 0 7 15,0 0 2-15,0 0-1 0,0 0 2 0,0 0-3 16,0 0 2-16,0 0-4 0,0 0 0 0,8 1-2 16,-8-1-1-16,0 0 1 0,0 0 2 0,0 0-2 0,0 0 4 15,0 0 2-15,6 4-3 0,-6-4-7 16,1 8 4-16,-1-8 5 0,3 10 0 0,-2-3-4 15,0-1 2-15,3 3 4 0,-2-2-6 0,0 3 3 16,2-1-3-16,-1 1 3 0,0-3-2 0,0 6 2 16,1-4 4-16,-2 3-6 0,-1-3-4 0,1 1 9 15,-1-1-2-15,-1-1 1 0,1-3 1 0,-1-5 0 16,4 14 2-16,-4-10-4 0,3 2 1 0,-3-6 0 16,1 11 1-16,-1-11 6 0,0 6-3 0,0-6-4 15,3 6 14-15,-3-6 11 0,0 0 7 0,0 0 24 16,0 0 11-16,0 0 1 0,0 0-3 0,0 0-9 15,0 0-3-15,0 0-14 0,9-16-8 0,-4 4 0 0,0-1-11 16,1-1 2-16,-1-1-4 0,4-1-6 16,0 0 5-16,0-1 3 0,-1 2-3 0,1 1-8 0,0 1 0 15,-2-3-1-15,0 9 1 0,0-3-5 16,-2 0 1-16,1 5-3 0,0-1 1 0,-1 2-1 0,-5 4-3 16,9-7 1-16,-5 5-7 0,-4 2 1 0,10-1 7 15,-10 1-4-15,12 2 10 0,-6 2-14 0,2 3 3 16,-1-1-11-16,0 3 13 0,4 4-8 0,-4 1 12 15,2 2-7-15,-2-2-1 0,3 3 8 0,-2 0-3 16,0-2-7-16,2 2-1 0,-2 0 19 0,-1-1-12 16,0 0-2-16,0-1-7 0,1 0 12 0,-1-4-4 15,-1 0 0-15,0-2 4 0,1 0-6 0,-4-2-4 16,3-2-1-16,-3 0-1 0,-3-5 8 0,6 6 4 16,-6-6-4-16,6 3-4 0,-6-3 4 0,0 0-3 15,13-8-5-15,-8 2-1 0,1-2-3 0,-2-2 5 16,4 2 7-16,-5-3-1 0,1 2-1 0,3-2-7 15,-3 3 6-15,0-3 3 0,-2 5-9 0,1 0 7 16,-3 6 4-16,5-10-2 0,-5 10-9 0,2-6 4 16,-2 6-6-16,4-7-2 0,-4 7 9 0,0 0 4 15,0 0-1-15,0 0-8 0,13 4 0 0,-7 2 8 16,2-3-6-16,1 5 12 0,0 0-3 0,5 3-6 16,-1 0 2-16,-1 1 5 0,0-1-9 0,3 0 8 15,1 1-4-15,-1-2 0 0,2 0-7 0,-2 2 9 16,3-2 1-16,-2-1 1 0,2 0-8 0,3-1 6 15,-3-1 5-15,-3-4-4 0,4 3 12 0,-2-3-14 16,-6-1-6-16,2 0-1 0,-1 0-1 0,-2-3-9 16,-3 0 0-16,1-1-7 0,-8 2 6 0,12-5-2 15,-7 0 0-15,-3-1 3 0,-2 6-1 0,4-9 9 16,-4 9-10-16,0-12 7 0,0 12 3 0,-3-13-2 16,1 6 1-16,-2 2 1 0,4 5 7 0,-7-12-6 15,1 6 1-15,3 1-2 0,-1-1 1 0,-1 1 5 16,5 5 0-16,-9-5-3 0,9 5 7 0,-9-7-8 0,5 4 16 15,4 3-5-15,-5-5-4 0,5 5-10 16,0 0 6-16,-5-5 0 0,5 5 2 0,0 0-9 16,0 0 3-16,0 0 2 0,0 0-8 0,0 0 8 15,0 0-2-15,0 0 6 0,0 0 1 0,0 0-3 0,0 0 7 16,0 0-4-16,0 0 0 0,0 0 7 0,0 0-8 16,0 0 1-16,16 15 6 0,-12-13-6 15,-4-2 8-15,10 3-1 0,-5 1 3 0,3-1 0 16,2-1 4-16,3 1-7 0,0-1 1 0,5-1 0 15,0 3 9-15,2-1-18 0,8 0 17 0,3 0-7 0,1 0-1 16,4-1-2-16,1 1 3 0,4-1-1 0,9 0 6 16,-10 1-3-16,13-2-5 0,-12 1 4 15,11 2-1-15,3-1-1 0,1-2-3 0,-2 2-5 16,-4 0 9-16,0 0 1 0,-11 1-7 0,2-3 7 0,-1 0-2 16,-1 2 5-16,0-2-11 0,12 2 2 0,-17-2-3 15,1 1 2-15,-2 1 6 0,-2-3-5 0,-2 0-4 16,-1 3 7-16,-9-2-1 0,-2 0 1 15,2-1-15-15,-6 0 14 0,0 3-5 0,-4-4 4 16,-2 1-4-16,-7 0 3 0,13 1 3 0,-13-1 14 0,8 3-6 16,-8-3 6-16,6 0 7 0,-6 0 6 0,0 0-3 15,0 0 10-15,0 0-7 0,0 0 1 0,0 0 3 16,0 0-3-16,10 0-5 0,-10 0 3 16,0 0-2-16,0 0-5 0,0 0 2 0,0 0-6 0,0 0-2 15,0 0-3-15,0 0-9 0,0 0 4 0,0 0 4 16,0 0-2-16,0 0-3 0,0 0 3 0,0 0-5 15,0 0-3-15,0 0 2 0,0 0-4 16,0 0 4-16,0 0-5 0,0 0 0 0,0 0 9 0,0 0-7 16,0 0-1-16,0 0 11 0,0 0-12 0,0 0 1 15,0 0 2-15,0 0-4 0,0 0 0 0,0 0 8 16,0 0-6-16,0 0 0 0,0 0-12 0,0 0 14 16,0 0-1-16,5 3 2 0,-5-3-12 0,0 0 10 15,0 0-1-15,0 0-8 0,0 0 3 0,0 0 2 16,0 0 3-16,0 0-6 0,0 0 0 0,0 0 4 15,-1 12-1-15,1-12-1 0,-1 11 4 0,1-11 5 16,-4 17-13-16,3-5 4 0,-4-1 5 0,4 0-4 16,-3 5-6-16,1-1 6 0,1 0-2 0,-2 1 4 15,0 3 0-15,0 1-6 0,-2-1 13 0,4 0-8 16,0 0 5-16,-1-1-4 0,-1 0 2 0,2 0-2 16,-1-2 0-16,-1 1-2 0,3-5 7 0,-1-1 10 15,2-1-4-15,-2 0-1 0,2 1-1 0,-1-4-4 16,1-7-1-16,0 13 4 0,-1-8-4 0,1-5 4 15,0 0-3-15,1 11 3 0,-1-11 2 0,0 0-2 16,0 7-1-16,0-7 5 0,0 0-4 0,0 0 3 16,0 0-1-16,0 0 1 0,0 0-3 0,0 9 4 15,0-9-2-15,0 0-3 0,0 0 3 0,0 0 2 16,0 0 1-16,0 0-5 0,0 0 2 0,0 0-2 16,0 0 11-16,0 0-12 0,0 0 1 0,0 0-6 15,0 0 0-15,-10 2-4 0,10-2 2 0,0 0-9 0,0 0 3 16,0 0-7-16,-8 2 9 0,8-2-6 15,-9 0 4-15,9 0-2 0,-15 3-1 0,8-2 1 16,1 1-4-16,6-2 0 0,-13 4 5 0,7-2-9 16,1 1 2-16,5-3-7 0,-9 4-9 0,9-4-5 15,-7 3-4-15,7-3-5 0,0 0 5 0,-6 6 4 0,6-6 1 16,0 0 0-16,0 0 13 0,0 0-7 16,13 13 9-16,-7-10 0 0,1 0 5 0,2 1 0 15,3 0 2-15,-3-1 1 0,4 0 2 0,-3 1 7 16,2-1-7-16,1 1 0 0,-3-2 1 0,-2-1 3 0,2 3 2 15,-3 0-5-15,-1-2 8 0,-1 3-9 0,-5-5 10 16,6 6-10-16,-6-6 3 0,4 8-5 16,-4-8 1-16,-6 10 3 0,0-5 1 0,-3 1 3 15,-5 3-6-15,-2 3 7 0,-5-3 1 0,5 1-3 16,-5-2 4-16,2 0 3 0,-2 1 3 0,2-1-3 0,0-1 1 16,1 0-3-16,2 1-1 0,-1 0 4 0,4-3-1 15,2 1-1-15,1 0 3 0,2-2-12 0,2-2-3 16,0 2 6-16,6-4 0 0,-5 7 3 15,5-7-2-15,2 13 6 0,-2-13 0 0,10 9-3 16,3-1 6-16,2 0-3 0,9 4-3 0,4-3-7 0,-1 0 5 16,1 2-1-16,0-5 3 0,-1-1-3 0,1 1 4 15,-2 4 3-15,-6-7-4 0,-2 1 4 0,0 1-6 16,-5-2 1-16,-2 1 0 0,1 0-6 16,-6-1-8-16,2 0-13 0,-4 0 0 0,-4-3 1 0,8 6-2 15,-8-6 9-15,0 0 9 0,-4 13 0 0,-4-9 2 16,-3 5-5-16,-5-2 9 0,0 0-2 0,-1-1 8 15,-7 7 2-15,5-4-3 0,1 0-6 0,-2-1 7 16,1 2 4-16,3-4 0 0,-2 2-3 0,2 0 1 16,5-1 6-16,1 2-7 0,1-5-1 0,1 3-2 15,2-1 2-15,1-1 5 0,1 0 2 0,4-5-8 16,-3 10 1-16,3-10 10 0,5 13-8 0,1-8 3 16,1 1-5-16,2 1 5 0,1-2-10 0,4-1 9 15,-1 0-8-15,1-1 7 0,3 3-4 0,-3-3-1 16,-3-1 4-16,2 0 7 0,-1-1-6 0,-6 0-2 15,-6-1-1-15,13 0 4 0,-6 1 0 0,-7-1 0 16,8 0-5-16,-8 0 9 0,0 0-3 0,8 2 2 16,-8-2-5-16,0 0-3 0,0 0-2 0,0 0 16 15,0 0-8-15,0 0 21 0,0 0-21 0,0 0-6 16,-16 12 0-16,16-12-1 0,-8 5 17 0,2-2-8 16,6-3-12-16,-7 7 8 0,4-3-7 0,3-4-5 15,-6 6 5-15,6-6 1 0,-5 9 6 0,2-5-1 16,3-4-1-16,-2 9-5 0,2-9-1 0,-2 11 4 15,0-6-8-15,2-5 7 0,0 17-3 16,0-11 3-16,0 7-2 0,-2-4 4 0,2 5 0 0,0-2 2 16,0-1-3-16,0 5 3 0,-1 0-6 0,0 3 0 15,-2 0 8-15,1 4-7 0,0 1 0 0,-1-6 0 16,1 1 3-16,-3 0-8 0,2 1 15 0,0 4-11 16,2-7 3-16,-2 3-2 0,0 0 4 0,0 5-2 15,0-8 9-15,-1 1-12 0,2 1 4 0,0-2 0 16,-3 2 3-16,3-2-11 0,1-6 2 0,-2 6 7 15,2-6-4-15,-1 1 4 0,0-2-3 0,2-1 5 16,-1 0-6-16,-2-1 1 0,0-1 2 0,3-7 1 16,-4 13 8-16,4-9-9 0,0-4-6 0,0 9 1 15,0-9 5-15,0 0-2 0,0 9 2 0,0-9-7 16,0 0 6-16,-1 8 4 0,1-8-13 0,0 0 15 16,0 0-8-16,0 10 3 0,0-10-6 0,0 0 4 15,0 0-1-15,0 0 2 0,0 0-2 0,0 0 4 16,0 0-1-16,0 0-2 0,0 0-2 0,0 0 2 15,0 0-2-15,0 0 8 0,-2 5 0 0,2-5-8 16,0 0-4-16,0 0-5 0,0 0-16 0,0 0-10 16,0 0-13-16,0 0-11 0,0 0-23 0,0 0-45 15,0 0-140-15,0 0 61 0</inkml:trace>
  <inkml:trace contextRef="#ctx0" brushRef="#br0" timeOffset="119093.31">22133 14336 58 0,'0'0'107'15,"0"0"-10"-15,0 0-12 0,0 0-10 0,1-9-7 16,-1 9-11-16,0 0-12 0,0 0-1 0,0 0-9 16,0 0 1-16,0 0-12 0,0 0-2 0,0 0 3 15,0 0-8-15,0 0 4 0,-10 27-4 0,9-15-3 16,-3 4 2-16,0 0 2 0,0 2-8 0,0 0 2 16,2-2-7-16,-1 3 5 0,1 0-3 0,-2 1 5 15,0-2-6-15,2-1 5 0,-1-1 1 0,2 1-18 16,-2-4-2-16,3 0-15 0,-1 0-11 0,1-2-9 15,-3-2-15-15,2 1-17 0,0-1-46 0,-1-2-129 16,2-7 58-16</inkml:trace>
  <inkml:trace contextRef="#ctx0" brushRef="#br0" timeOffset="119318.68">22208 14512 79 0,'0'0'116'0,"0"0"-12"0,6 10-12 16,-6-10-10-16,2 6-4 0,-2-6-9 0,3 11-7 15,-3-6-10-15,0-5 2 0,2 10-6 0,-2-10-6 0,1 9-3 16,-1-9-6-16,0 12-6 0,2-7-6 0,-2-5 2 16,1 6 0-16,-1-6-32 0,1 8-10 0,-1-8-16 15,0 0-20-15,0 0-13 0,1 8-13 16,-1-8-49-16,0 0-141 0,0 0 64 0</inkml:trace>
  <inkml:trace contextRef="#ctx0" brushRef="#br0" timeOffset="119679.18">22298 14460 116 0,'0'0'148'0,"0"0"-13"15,0 0-5-15,0 0-18 0,1-6-2 0,-1 6-21 0,0 0-10 16,0 0-3-16,0 0-12 0,12 0-6 0,-12 0-3 16,17 4-8-16,-1-4-6 0,-3 1-3 0,2 0-2 15,0 1-3-15,2-1-1 0,-3 2-7 0,0-3-6 16,0 1 2-16,-1 1 1 0,-2 0-5 16,1 0-9-16,-3 0 4 0,0-2-7 0,-4 4 7 0,1-2-2 15,-6-2-7-15,11 4 3 0,-8-3-8 0,-3-1 2 16,9 7 2-16,-6-3-1 0,1 1-5 0,-4-5 7 15,3 9-1-15,0-3-2 0,-4 3-4 0,1 1 9 16,0-1-4-16,-2 4 1 0,1-2 3 0,0 2-1 16,0 0-1-16,-3 4 2 0,1 1-2 0,-1-1 11 15,-2 1-1-15,4-1-2 0,-2 3 1 0,0-4-4 16,0 3-11-16,0-1-10 0,1-1-16 0,1 2-21 16,-3-2-15-16,1 0-11 0,0-1-17 0,-2-2-23 15,-2 0-84-15,3-3-217 0,-2-1 97 0</inkml:trace>
  <inkml:trace contextRef="#ctx0" brushRef="#br0" timeOffset="119825.45">22502 14712 113 0,'28'-10'129'0,"4"6"-17"15,4-3-23-15,0 2-33 0,2-2-24 0,13 0-29 16,-14 2-31-16,14 0-57 0,-19 1-91 0,-1-7 41 15</inkml:trace>
  <inkml:trace contextRef="#ctx0" brushRef="#br0" timeOffset="122203.42">19741 12900 31 0,'0'0'101'0,"0"0"5"0,0-9 10 0,0 9-16 16,0 0-8-16,-3-6-9 0,3 6-7 0,0 0 0 0,0 0-18 15,0 0-2-15,0 0-8 0,0 0-12 0,0 0 5 16,0 0-15-16,0 0 1 0,0 0 1 0,0 0-8 16,0 0 3-16,0 0-7 0,0 0-9 0,1 33 5 15,1-21 0-15,-1-2 2 0,1 0-12 0,0 2 15 16,0 5-10-16,1-2 0 0,1 0-14 0,-1 1 17 15,0-2-1-15,-1-3-5 0,2 1-5 0,-1 1 1 16,-2-4-3-16,2 1-3 0,1-3 0 0,1 3-1 16,0-4 4-16,-3-3 11 0,-2-3-17 0,9 6 6 15,-4-4 6-15,-5-2-11 0,8 2 7 0,-8-2-1 16,13-4 2-16,-8-2-4 0,1 0 0 0,1-3-2 16,0 2 9-16,-2-4 3 0,2 1-10 0,-2 0 23 15,0 1-9-15,-1-1 3 0,1 1 5 0,-1 2 20 16,-2 1-5-16,-2 6 0 0,4-9 1 0,-4 9-1 15,4-8 1-15,-4 8-5 0,0 0-8 0,3-8-3 0,-3 8-5 16,0 0 5-16,0 0-7 0,0 0-9 16,0 0 6-16,0 0 0 0,0 0-9 0,0 0 9 15,7 22 2-15,-4-13-3 0,-2 2-6 0,2 0 1 16,-1 4-5-16,1 1 8 0,1 0 3 0,-3 1-8 0,3-3 2 16,-3 3-8-16,2 0-17 0,-1-1-12 0,1 1-14 15,-2 0-13-15,2-2-17 0,-2-1-3 16,-1 1-9-16,2-2-7 0,0 0-10 0,0-3-60 15,-2-1-182-15,3-2 81 0</inkml:trace>
  <inkml:trace contextRef="#ctx0" brushRef="#br0" timeOffset="122589.31">20097 13103 153 0,'0'0'138'0,"0"0"-25"16,1-7 0-16,-1 7-19 0,0 0-4 0,0-12-17 15,0 12 3-15,3-9-7 0,-3 9-12 0,2-12-12 16,1 6-7-16,1-3 11 0,1 1-23 0,1-1 0 16,1 0 2-16,-1 0-5 0,2 1-7 0,-2-2 5 15,2 3-1-15,1 1-13 0,-3-3 2 0,3 5-5 16,0-2 6-16,-3 2-6 0,3 0 11 0,-3 3-9 15,-6 1-4-15,12 3-7 0,-7 0 1 0,1 1-2 16,0 3 1-16,-2 1 7 0,0 3-6 0,1 4-2 16,-3-2 9-16,1 5-4 0,-2 0-2 0,-1-1-5 15,1 1 3-15,-1-2 3 0,2 2 2 0,-2 2 1 16,0-2-5-16,1 0 4 0,0-2 3 0,1 1-6 16,-1-5 7-16,0-3-5 0,2 1 3 0,-2-1 8 15,2-3-8-15,2 0 5 0,2 1 9 0,0-2-15 16,2-2 16-16,5 0-30 0,-2 0-16 0,6-3-45 15,0-2-39-15,1-2-72 0,-1 0-200 0,3-3 89 16</inkml:trace>
  <inkml:trace contextRef="#ctx0" brushRef="#br0" timeOffset="123960.2">21638 15530 1 0,'0'0'43'0,"0"0"-11"0,0 0-1 0,0 0-3 16,0 0-4-16,0 0-5 0,0 0 5 0,-12 15-1 16,12-15 2-16,-6 9-6 0,5-3-1 0,-1 0-2 15,2-6-4-15,-2 13 1 0,2-7-2 0,0-6-5 16,-1 14 2-16,1-6-1 0,0-8 6 0,3 11-6 16,-2-6 1-16,-1-5 1 0,2 11 1 0,-2-11 1 15,6 2-2-15,-6-2 1 0,5 4-4 0,-5-4 4 16,0 0-7-16,12-3 4 0,-12 3-3 0,8-6-1 0,-4 0 0 15,0 1-2-15,-2-2-5 0,1-1 5 16,1-1-7-16,-3-1-10 0,0 1 4 0,1 1-2 16,-2 8 5-16,-3-14 5 0,2 8-1 0,1 6-1 15,-8-11 7-15,6 8-10 0,2 3 3 0,-8-8 4 16,8 8-2-16,-9-1-3 0,9 1 5 0,-13 1 4 16,13-1 0-16,-13 8-7 0,6-3 4 0,2 0-1 15,-2 4 7-15,2-1-5 0,1 0 3 0,0 2 2 16,3 0-4-16,0-1-1 0,3 0 6 0,-2 1 2 15,3-1 0-15,0-1-5 0,0-2 5 0,4 2-2 16,0-1 6-16,2-2-5 0,2-2 0 0,0-1 13 16,1 0-13-16,-2-4 1 0,3 0 0 0,-3-1 9 15,1-2-10-15,1 0 18 0,-2-5 1 0,0 3 7 16,-1-2 12-16,0-1 7 0,-2 0-3 0,-2-1 0 16,0 0 13-16,-3 1-7 0,1-1-9 0,-3 2 0 15,-3-1-7-15,2 2-11 0,-4 2-12 0,-1-2-18 16,-5 3-17-16,0 0-18 0,-7 2-17 0,-2 2-31 15,-10 5-63-15,-4-2-160 0,0 5 71 0</inkml:trace>
  <inkml:trace contextRef="#ctx0" brushRef="#br0" timeOffset="129261.8">21590 15470 13 0,'0'0'38'0,"0"0"-5"0,-4-16-8 0,4 16-9 16,0 0 8-16,1-10 1 0,-1 10-4 0,0 0-1 0,4-7-4 15,-4 7 0-15,0 0 7 0,1-9 8 0,-1 9-3 16,0 0-3-16,0 0 5 0,0 0 0 15,3-8-5-15,-3 8 0 0,0 0 2 0,0 0-6 16,0 0 1-16,0 0-7 0,0 0-4 0,0 0 2 16,1-8-2-16,-1 8-4 0,0 0 1 0,0 0 2 0,0 0 0 15,0 0-7-15,0 0-2 0,0 0 1 0,0 0 3 16,0 0-9-16,0 0 4 0,-4 27-1 16,4-27 3-16,-1 14-4 0,0-4-3 0,0-3 1 15,-2 6 1-15,2 2 3 0,-1 0-2 0,0 1 2 16,-1 0-3-16,-1 1-3 0,1 1 6 0,0 0 6 15,1 2-3-15,-1-2-3 0,0 0 0 0,0 0 2 0,-3-1-2 16,3 2 3-16,-1-2-2 0,-1-2-7 0,1 1 2 16,1-3-2-16,1-1 7 0,0-3-6 15,0 3 4-15,1-1 1 0,-3-2 0 0,2 1-1 16,1-2 6-16,-1-4-3 0,2-4-2 0,-3 10-7 16,3-10 3-16,-2 9 3 0,2-9-1 0,-2 8 10 15,2-8-3-15,0 0 10 0,0 0-6 0,-2 6-4 0,2-6 9 16,0 0-5-16,0 0 2 0,0 0 0 0,0 0 3 15,0 0-5-15,-3 7 7 0,3-7-1 16,0 0 5-16,0 0 0 0,0 0-4 0,0 0 4 16,0 0-6-16,0 0 2 0,0 0-7 0,0 0 5 15,0 0-8-15,0 0 0 0,0 0 5 0,0 0-2 16,0 0-1-16,0 0-5 0,0 0 5 0,0 0-1 0,0 0-1 16,0 0-12-16,0 0 6 0,0 0 6 15,0 0 6-15,0 0-1 0,0 0-8 0,0 0 4 16,0 0 8-16,0 0 0 0,0 0 7 0,0 0 3 15,0 0-16-15,0 0 13 0,0 0-5 0,0 0-5 16,0 0-8-16,0 0 2 0,0 0 7 0,0 0-7 16,22-5-4-16,-22 5-8 0,12-2 12 0,-5 1-2 0,-7 1-3 15,13 0-4-15,-7-3-5 0,-6 3 7 16,14-1-4-16,-7 1 1 0,-7 0 0 0,9-2 18 16,-9 2-2-16,0 0-20 0,11 0-3 0,-11 0 3 15,0 0-11-15,0 0 1 0,0 0-4 0,0 0-4 0,8-1-3 16,-8 1 6-16,0 0 7 0,0 0-3 15,0 0 4-15,-18 10 4 0,12-6-7 0,-5 1 3 16,-3-2 5-16,4 2-1 0,-4 1 19 0,2-3-19 16,1 0 8-16,-3 2-1 0,2 2-3 0,0-2 6 15,0-1 3-15,2 1-3 0,0-2-5 0,2 1 2 16,0-1 1-16,3 2-6 0,5-5 6 0,-10 4 9 16,10-4-12-16,-5 4-2 0,5-4 5 0,-3 6 7 15,3-6-7-15,0 0 5 0,9 10-3 0,-4-4 8 16,2-2-10-16,2 2 12 0,1-2-10 0,3 0 2 15,0 1-1-15,0-3 2 0,-1 2-1 0,3-3 8 16,-3 2-8-16,1 0 7 0,-1 0-11 0,-3 1 7 16,-1-2-13-16,0 0 2 0,-3 0 1 0,-5-2-6 15,6 5 9-15,-6-5-3 0,3 6 5 0,-3-6-2 16,0 0-13-16,-12 13 8 0,2-8 2 0,0 4 3 16,-4 0 2-16,-3 0-1 0,-2 1 1 0,-5 4 1 15,-2 0 4-15,2-3 1 0,5-1 1 0,1-1-6 16,0 1 7-16,1-1 0 0,1-1-6 0,5-4 3 15,1 3-2-15,1-2 0 0,0 1-1 0,3-4 4 16,0 3 0-16,2-1-1 0,0 2-8 0,4-6 11 16,-3 7-4-16,3-7-4 0,0 0 4 0,8 15 6 15,1-8-2-15,0-1-5 0,1-1 2 0,3 0 0 16,4 2-4-16,-1-2 7 0,2 0-12 0,3 0 10 16,-9 0 2-16,1-3-10 0,0 1 13 0,-2 1-13 15,-2-1 26-15,-2-2-4 0,-1 1 0 0,-6-2-3 16,11 4-12-16,-5-4 27 0,-6 0-36 0,6 4-5 15,-6-4-1-15,3 7 18 0,-3-7-12 0,0 0 14 16,-9 9-10-16,9-9 0 0,-13 9 3 0,4-3-1 16,-1-2-4-16,2 2 5 0,-2-1-3 0,1 0 4 15,0 1-3-15,1-3 3 0,3 1-5 0,0-1 2 16,5-3-4-16,-8 6 4 0,8-6 4 0,-6 3 6 16,6-3-7-16,0 0 5 0,-5 4 4 0,5-4-6 15,0 0-9-15,0 0 7 0,0 0 1 0,13 7 0 16,-13-7 3-16,7 3-2 0,0-1-1 0,-7-2-10 15,11 7 8-15,-7-3 1 0,1-1-10 0,-1 2 10 16,-4-5-12-16,6 11 4 0,-4-5 0 0,3 1 2 16,-4-1-5-16,0 3 5 0,-2 4 6 0,1-1-7 15,-1-1 1-15,-3 2 0 0,1 2 2 0,0-3-5 16,-1 3 8-16,0 1 0 0,0-2-12 0,1-1 3 16,1 2-2-16,1-2 6 0,-1-1-3 0,1 3 5 15,0 0 2-15,-2-3-5 0,3 3 4 0,0 2 3 16,-1-6-2-16,2 2-3 0,3 4-1 0,-3-7 0 15,1 7 11-15,0-5-2 0,-2 0-2 0,1-2-4 16,1 1-4-16,-1-1 5 0,0 0-1 0,1-2 7 16,-2-8-14-16,0 14 9 0,2-7-10 0,-1 1 7 15,-1-2-2-15,0-6 8 0,-1 12 5 0,1-12-9 16,0 12 0-16,0-4-8 0,0-8 9 0,-2 10 1 16,2-10-4-16,-2 10 1 0,1-5-6 0,1-5 8 15,-1 10 1-15,1-10-6 0,-2 5-2 0,2-5 11 16,-1 8-9-16,1-8 2 0,0 0 4 0,-2 12-2 15,2-12 7-15,-3 7-13 0,3-7-14 0,0 8 7 16,0-8-5-16,0 0 2 0,-4 12 11 0,4-12-3 16,-1 5 3-16,1-5-10 0,0 0 9 0,0 0-4 15,-2 8-5-15,2-8 14 0,0 0-3 0,0 0-1 16,0 0-6-16,0 0 4 0,0 0 3 0,0 0-3 16,0 0 6-16,-2 8-5 0,2-8 7 0,0 0-5 15,0 0-1-15,-2 6-2 0,2-6 2 0,0 0 4 16,0 0 2-16,-3 6-2 0,3-6-4 0,0 0 4 15,-2 8 9-15,2-8-13 0,0 0-2 0,0 0 3 16,-4 8 0-16,4-8 4 0,-3 6 7 0,3-6-4 16,0 0-10-16,-1 8 1 0,1-8 0 0,0 0 3 15,0 0 5-15,0 0-5 0,-3 7-5 0,3-7 5 16,0 0-3-16,0 0 2 0,0 0-1 0,-2 7 5 16,2-7-6-16,0 0 0 0,0 0 6 0,0 0-5 15,0 0 2-15,0 0-4 0,0 0-1 0,0 0 10 16,0 0-10-16,0 0 1 0,0 0 10 15,0 0-3-15,0 0 10 0,0 0-14 0,0 0 2 0,0 0 3 16,0 0 2-16,0 0 6 0,0 0-8 0,0 0-2 16,0 0-3-16,0 0 5 0,0 0-2 0,0 0-2 15,0 0 12-15,0 0-10 0,0 0 2 0,0 0-6 16,0 0 4-16,0 0-5 0,0 0 0 16,0 0 6-16,0 0 3 0,0 0 7 0,0 0-20 15,0 0 10-15,0 0-5 0,0 0 6 0,0 0-6 0,-5 6 4 16,5-6-3-16,0 0 15 0,0 0-17 0,0 0 3 15,0 0 1-15,0 0-4 0,0 0 11 0,0 0-6 16,0 0-1-16,0 0 2 0,0 0-6 16,0 0 11-16,0 0-10 0,0 0-1 0,0 0 7 15,0 0-1-15,0 0-6 0,0 0 7 0,0 0 0 16,0 0 19-16,0 0-21 0,0 0-1 0,0 0 0 0,0 0-2 16,0 0 2-16,0 0 1 0,0 0 1 0,0 0 3 15,0 0-10-15,0 0 2 0,0 0 3 16,0 0 2-16,0 0-11 0,0 0 15 0,0 0-7 15,0 0 0-15,0 0-8 0,0 0 10 0,0 0 2 16,0 0-3-16,0 0-5 0,0 0 2 0,0 0 3 16,0 0 10-16,0 0 1 0,0 0-27 0,0 0 20 0,0 0-5 15,0 0-5-15,0 0 6 0,0 0 0 0,0 0 4 16,0 0-3-16,0 0-16 0,0 0 10 16,0 0 5-16,0 0-5 0,0 0 4 0,0 0 5 15,0 0-7-15,0 0-4 0,0 0 8 0,0 0 2 16,0 0 19-16,0 0-30 0,0 0 4 0,0 0 3 15,0 0-5-15,0 0 13 0,0 0-10 0,0 0 10 16,0 0-4-16,0 0-5 0,0 0 5 0,0 0-4 16,0 0 16-16,0 0-15 0,0 0-3 0,-9-15-1 15,9 15 1-15,0 0 17 0,0 0-23 0,0 0 10 16,-9-2 0-16,9 2 1 0,0 0 5 0,-9-5-11 16,9 5 1-16,-9-4 14 0,9 4-5 0,-8-2-11 15,8 2 2-15,0 0 11 0,-10-4-5 0,10 4 0 0,-8-4-1 16,8 4 1-16,-6-1-2 0,6 1-5 0,-9-3 2 15,9 3-7-15,-8-1 17 0,8 1-13 16,0 0 1-16,-11-4 1 0,11 4 2 0,-10-3 0 16,3 3-6-16,7 0 4 0,-14-2-3 0,6 1 2 15,8 1 5-15,-14-2 10 0,2 2-7 0,1 0-12 16,1-1 9-16,-1 1-6 0,-1-1-1 0,-1 1 6 16,2-1-2-16,-7-2-2 0,5 2 0 0,-5-1 6 15,2 0-10-15,-2 2 3 0,0-1 4 0,0 2-1 16,0-4-3-16,-2 2-9 0,1-1 15 0,-1 2-7 15,1-2 3-15,-1 1-11 0,-1 0 11 0,1 1-2 16,-2 0 2-16,3-3 2 0,-9 2-1 0,7 1 8 16,-2-2-4-16,3 2 4 0,-2 0 0 0,-1-1-9 15,3 0 6-15,-7-3-3 0,5 3 11 0,-1 1-4 16,4 0-2-16,-9 0-6 0,5 0 9 0,1-2-4 16,-6 1 1-16,2 4-4 0,5-3 7 0,-7-3-3 15,-1 3-4-15,7-1 0 0,1-2 2 0,-2 2 2 16,1 1-5-16,-6-1 7 0,8-2-7 0,-8 6 12 15,-2-3-7-15,2 1-3 0,1-2-5 0,-1 0 5 16,0 2 2-16,5-2-4 0,-5 1 2 0,6 0 0 16,-6 0 0-16,0-2 0 0,6 2-2 0,2 0 10 15,-8 0-20-15,6-1 11 0,-9 0-1 0,10 1 4 16,-7 1 4-16,7 0-4 0,-7-1-5 0,1 0-12 16,5-1 11-16,1-2 8 0,-1 3-6 0,0-3 14 15,-6 1-8-15,6 2-15 0,4-2 18 0,-3 0-9 16,3 0 14-16,-1 0-9 0,-2 0 1 0,4 0 0 15,1 0 0-15,2 2-4 0,-4-2 9 0,5 2-9 16,1-1 1-16,-3 0 1 0,3 1 2 0,1 0-12 16,4-1 9-16,7 1-7 0,-16-1 8 0,16 1 3 15,-10 1 0-15,10-1 8 0,-9 0-11 0,9 0-1 16,0 0 0-16,0 0 10 0,0 0-7 0,-13-3 6 16,13 3 9-16,0 0 1 0,0 0 10 0,0 0 0 15,0 0 1-15,0 0-8 0,0 0 5 0,0 0-11 16,0 0 4-16,0 0 1 0,0 0-9 0,0 0 3 15,0 0 0-15,0 0-5 0,0 0 1 0,0 0 5 16,0 0-7-16,0 0-5 0,0 0-6 0,0 0-15 16,0 0-6-16,0 0-22 0,0 0-21 0,0 0-33 15,0 0-26-15,0 0-67 0,0 0-204 0,0 0 91 16</inkml:trace>
  <inkml:trace contextRef="#ctx0" brushRef="#br0" timeOffset="130523.87">17214 16964 15 0,'-7'-8'76'0,"7"8"-1"0,0 0 1 0,0 0 0 16,0 0-6-16,0 0 0 0,0 0-10 0,0 0-13 15,-6-7 0-15,6 7-6 0,0 0-5 0,0 0-8 16,0 0 1-16,0 0 9 0,0 0-8 0,0 0-1 15,0 0-2-15,17-6-2 0,-7 3-2 0,13 0-2 16,6-3 4-16,3 3-10 0,4-3-1 0,4 0 1 16,-2 2-3-16,14 0-4 0,-15-1 5 0,1 4-4 15,1 0-1-15,2-2-3 0,-1 0 1 0,-1 2 6 16,0 0 0-16,-1 2-12 0,-1-2-3 0,-1 1 7 16,-3 1-6-16,2 0-6 0,-3-1-6 0,-11 2-4 15,2-4-1-15,-2 2-7 0,-2 2 4 0,-1-4-1 16,-5 4-4-16,-3-2 3 0,-10 0 4 0,18-2-4 15,-18 2 2-15,11 0 6 0,-11 0 12 0,0 0-8 16,12-1-5-16,-12 1 12 0,0 0-7 0,0 0 8 16,0 0 1-16,9 4 7 0,-9-4 5 0,0 0 5 15,0 0-2-15,0 0-2 0,0 0 5 0,0 0 4 16,0 0-13-16,0 0-5 0,0 0 16 0,0 0-18 16,0 0 4-16,0 0-9 0,0 0-8 0,0 0 5 15,7 4-2-15,-7-4 8 0,0 0-2 0,7 6 3 16,-7-6 0-16,6 8-3 0,-6-8 3 0,5 12-1 15,0-3 7-15,-1-1-1 0,1 1-13 0,0-1 10 16,-1 1-6-16,0-1 13 0,1-1-6 0,-1 1-3 16,-1 1-4-16,3 0 4 0,-6-2-6 0,3-1 7 15,-3-6-2-15,3 13 3 0,0-10-3 0,1 4 6 16,-4-7-4-16,2 9-6 0,1-6 15 16,-3-3-12-16,4 5 14 0,-4-5 7 0,2 6 7 15,-2-6 11-15,0 0-10 0,0 0-6 0,0 0 7 0,0 0-3 16,0 0-12-16,14-19 1 0,-7 6 4 0,0-2 1 15,1-3-8-15,0 1 11 0,1-1-15 0,0 1 9 16,0 0-11-16,3-8 0 0,1 3-3 16,-4 5 0-16,2 4 12 0,-2-2-10 0,-2 5 4 15,2 0-4-15,-2 1-2 0,1 1-3 0,-4 3 9 16,-4 5-5-16,8-8 0 0,-8 8 0 0,8-6-1 16,-8 6-9-16,11-3 5 0,-11 3 0 0,0 0 1 15,15 7-2-15,-15-7 5 0,13 9-6 0,-7 0-1 16,0 0 5-16,0 3-5 0,1 3-4 0,0 0 7 15,-1-1 10-15,1 2-6 0,-1 1-2 0,-2-1-9 16,2 0 8-16,1-1 1 0,-3-5 11 0,4 5-13 16,-3-4 3-16,1-1 3 0,-1-3 4 0,-1 1-8 15,-4-8 9-15,6 9-3 0,0-4 1 0,-6-5 3 16,8 4 1-16,-8-4 10 0,0 0-12 0,14 0-8 16,-14 0 1-16,12-8 0 0,-12 8-10 0,9-8 12 15,-4 2-9-15,0-2-1 0,-5 8 3 0,7-12 2 16,-7 12-4-16,5-10-2 0,-5 10 5 0,4-10 3 15,-4 10-3-15,0 0-6 0,7-9 8 0,-7 9 4 16,0 0-10-16,0 0 6 0,0 0 5 0,2-7-8 16,-2 7 4-16,0 0-4 0,0 0 2 0,0 0 1 15,0 0-4-15,0 0 7 0,0 0-1 0,0 0 1 16,32 9-6-16,-19-4 11 0,5-3-9 0,2 4 4 16,10-2 6-16,3-1-4 0,2-3-2 0,17 2 3 15,2-2-1-15,1-2-5 0,0 0 5 0,-2-1-1 16,-2 5 2-16,-12-2 1 0,-1 0-10 0,-3 1 5 15,-1-1-3-15,-1 2 13 0,1 1-14 0,-5-2 7 16,-6 2-6-16,4-2-3 0,-9-1-3 0,-4 1-8 16,-4-2-6-16,-10 1-17 0,16 1-12 0,-16-1-2 15,9 2 2-15,-9-2 6 0,0 0-5 0,0 0-3 16,0 0-52-16,0 0-115 0,0 0 52 0</inkml:trace>
  <inkml:trace contextRef="#ctx0" brushRef="#br0" timeOffset="131069.55">18326 16160 61 0,'0'0'102'0,"0"0"-9"0,-5-7-9 15,5 7-16-15,0 0-1 0,0 0 0 16,0 0-7-16,0 0-23 0,0 0 13 0,0 0-19 15,0 0-2-15,0 0-9 0,0 0 12 0,13 30-11 16,-8-17 0-16,2 3 1 0,1 2-6 0,0 0 1 16,3 4 14-16,2 1-8 0,-2 2-7 0,-3-2-5 15,1 3-1-15,-1-1-2 0,-2-6 0 0,3 4-2 16,-4-5 3-16,3 0 1 0,-3-4-5 0,0 3-1 16,-1-2-7-16,0-4-17 0,-1 0-1 0,0-1-21 0,1-2 1 15,-2-2-10-15,0 2-11 0,0-5-5 16,-2-3-55-16,4 8-133 0,-4-8 59 0</inkml:trace>
  <inkml:trace contextRef="#ctx0" brushRef="#br0" timeOffset="131354.06">18625 16240 90 0,'0'0'109'16,"0"0"-21"-16,0 0-5 0,0 0-6 0,0 0-4 16,0 0 8-16,-14 31-13 0,6-16-4 0,2 0-9 15,-2 2 1-15,-2-1-9 0,2 8-1 16,-1-2-3-16,0 5-7 0,2-4 4 0,-1 2-3 0,1-6-12 16,4 6 0-16,-4-5 0 0,4 5 0 0,-1-6 1 15,1 1-1-15,1-2-11 0,-2-1-3 0,1-5-5 16,2 2-10-16,0-4-19 0,-1 1-22 0,2-1-6 15,2-2-3-15,-2-8-7 0,1 11-5 0,-1-11-7 16,5 6-77-16,-5-6-162 0,0 0 72 0</inkml:trace>
  <inkml:trace contextRef="#ctx0" brushRef="#br0" timeOffset="131818.59">18786 16376 118 0,'0'0'128'0,"0"0"-17"16,0 0-4-16,2-10-17 0,-2 10-3 0,6-5-13 15,-6 5-7-15,10-5-5 0,-4 0-3 0,4 2-16 16,-1 0 4-16,4 1-7 0,-1-1-3 0,0 2-13 15,-1 0 2-15,-1 1 1 0,4 1-6 0,-5 0-7 16,-1 2-3-16,0-1-11 0,-3 3-4 0,-1 1 0 16,0-1 12-16,-2 1-12 0,-2 3-6 0,-2 1 10 15,0-1 3-15,-2 1-5 0,-3 4-7 0,1-3 10 16,-2 0 1-16,-1-1-1 0,2-1-2 0,-1 0-6 16,3-1-16-16,-1-1-5 0,2-1 5 0,0 0 2 15,4-6-1-15,-3 9 5 0,3-9 4 16,4 13 3-16,0-9-1 0,5 4 19 0,1-1-22 0,6 3 1 15,-1-1 9-15,3 1-4 0,0-1 4 0,0 0-2 16,-1 1-7-16,1 0 11 0,2-1 1 0,-4 3-2 16,-1 0 1-16,-2-2 7 0,-1-3-4 0,-2 6 14 15,-2-3 1-15,-1-1-2 0,-2 2 1 0,-2-1 6 16,-4 4-15-16,-2-2 14 0,-3 3-7 16,-10 6 0-16,0-2 3 0,-5 0 1 0,-3-4-16 0,-3 6-5 15,-1-7-24-15,0-1-24 0,-1 0-25 16,-2-3-82-16,-1 0-171 0,-2-4 77 0</inkml:trace>
  <inkml:trace contextRef="#ctx0" brushRef="#br0" timeOffset="133251.74">21780 16222 87 0,'0'0'99'16,"0"0"-18"-16,0 0-3 0,0 0 3 0,0 0-15 15,4-6 6-15,-4 6-16 0,0 0 1 0,0 0-4 0,0 0-6 16,0 0-5-16,0 0-15 0,0 0 3 0,0 0-5 15,0 0 0-15,0 0-12 0,0 0 5 0,0 0-4 16,0 0 3-16,0 0-11 0,0 0 0 0,0 0 4 16,6 19 9-16,-3-13-14 0,-3 4 2 15,1 0-8-15,2 0 0 0,-2 0 6 0,2 2 15 16,-2-2-27-16,3 2 7 0,-2-2 4 0,2-1-3 0,-4-3 2 16,3-1 4-16,1 3 1 0,1-3-2 0,2 1 6 15,0-3 2-15,4 0-2 0,2-4-10 0,5 1 7 16,4-4-2-16,6-3 0 0,0-4-3 0,3 1 8 15,-2-4-9-15,4-3 2 0,-1 1-2 16,-2-4 0-16,-1 1 2 0,-1 0-13 0,-1-1-19 16,-3 2-16-16,-3 0-20 0,-2 0-22 0,-6 5-75 0,-2 6-173 15,-1 0 77-15</inkml:trace>
  <inkml:trace contextRef="#ctx0" brushRef="#br0" timeOffset="133718.94">21917 16273 5 0,'0'0'65'0,"0"0"-7"0,11 7-3 0,-8-3-8 16,-3-4-7-16,5 9-9 0,-2-1 8 0,3 0-9 16,-3 3-2-16,-1-1-10 0,3 7 10 0,-2-6-8 15,-1 2-1-15,2 2-3 0,-2-2 3 0,-1 0-2 16,1-1-2-16,2 0-8 0,1 0 26 0,-1-2-3 16,-1-1-4-16,4-2 11 0,0-1 10 0,3 0 2 15,3-4-9-15,6-1 2 0,1-2-7 0,12-4-1 16,5-2-5-16,13-8-10 0,6-1-15 0,2 0-12 15,1-6-40-15,26-5-36 0,-31 6-57 0,0 0-152 16,1-2 68-16</inkml:trace>
  <inkml:trace contextRef="#ctx0" brushRef="#br0" timeOffset="142233.66">12774 14122 29 0,'0'0'29'0,"0"0"-5"0,0 0-8 0,0 0 4 16,0 0-2-16,0 0 1 0,0 0-4 0,0 0 0 15,0 0-3-15,0 0-2 0,0 0-1 0,0 0 0 16,0 0-2-16,0 0 4 0,0 0-7 0,0 0 5 15,0 0-7-15,0 0-1 0,0 0 0 0,0 0 0 16,0 0-3-16,0 0 6 0,0 0-2 0,0 0-2 16,0 0 1-16,0 0 0 0,0 0-4 0,-12 0 1 15,12 0-1-15,0 0 4 0,0 0-2 0,0 0 3 16,0 0-2-16,0 0 0 0,0 0-1 0,0 0 1 16,0 0 1-16,0 0 8 0,0 0-12 0,0 0 3 15,0 0 0-15,0 0-3 0,0 0 3 0,0 0 0 16,0 0 0-16,0 0 4 0,0 0-2 0,0 0-1 15,0 0 1-15,0 0-3 0,0 0 0 0,0 0 2 16,0 0-1-16,0 0-2 0,0 0 2 0,0 0 0 16,0 0-5-16,0 0 7 0,0 0-1 0,0 0-5 15,0 0 0-15,0 0 3 0,0 0-2 0,0 0 2 16,0 0-2-16,0 0 3 0,0 0-1 0,-2 17 3 16,2-17 1-16,-2 8-2 0,2-8-2 0,-4 5-3 15,4-5 0-15,0 0 2 0,-1 10 0 0,1-10 1 16,0 0 1-16,-2 10-5 0,2-10 4 0,-2 5 2 15,2-5 0-15,-4 8 0 0,4-8-2 0,-4 5 1 16,4-5 1-16,-1 8-3 0,1-8 2 0,0 0-4 16,-4 9 2-16,4-9 2 0,-3 5-4 0,3-5 5 15,0 0-3-15,0 0 1 0,-2 9-2 0,2-9 4 16,0 0 2-16,-2 5-4 0,2-5 3 0,0 0 0 16,0 0 4-16,0 0 3 0,0 0-6 0,0 0 5 15,-3 8-8-15,3-8 5 0,0 0-3 0,0 0-2 0,0 0 3 16,0 0-2-16,0 0 1 0,-2 9-3 15,2-9 11-15,0 0-9 0,0 0-1 0,-2 8 2 16,2-8-3-16,-2 7 3 0,2-7-1 0,-2 8 1 16,2-8-4-16,-2 7 7 0,2-7-7 0,-2 9 3 15,2-9 2-15,-1 7-4 0,1-7 0 0,-4 7 2 0,4-7-1 16,0 0-2-16,-2 9 5 0,2-9 2 0,-2 8-2 16,2-8-3-16,0 0 3 0,0 8-1 15,0-8-1-15,0 0-1 0,0 0 2 0,-2 10 4 16,2-10-7-16,0 0 2 0,-1 9 4 0,1-9-3 15,-1 7-3-15,1-7 3 0,0 0 1 0,0 9-3 0,0-9 3 16,0 0 0-16,0 0-4 0,-2 8-1 0,2-8 2 16,0 0 3-16,0 0 2 0,0 9 5 15,0-9-3-15,0 0 3 0,0 0 4 0,-4 7-3 16,4-7 2-16,0 0 3 0,0 0 2 0,0 0-4 0,0 0 2 16,0 0-4-16,0 0 1 0,0 0-2 0,-4 6 8 15,4-6-12-15,0 0-3 0,0 0 2 0,0 0 3 16,0 0-5-16,0 0-1 0,0 0-3 15,0 0 3-15,0 0 1 0,0 0-3 0,0 0 0 16,0 0 5-16,0 0-4 0,0 0-2 0,0 0 1 0,0 0 1 16,0 0 4-16,0 0 3 0,0 0-9 0,0 0 8 15,11 6-5-15,-11-6 6 0,0 0-4 0,11 0 6 16,-11 0-5-16,0 0-4 0,9 0-1 16,-9 0 1-16,0 0-3 0,9 0 10 0,-9 0-7 15,0 0-5-15,9 1 4 0,-9-1-5 0,5 5 5 0,-5-5-2 16,6 5-4-16,-4 0 1 0,-2-5 1 0,2 9 3 15,1-3-6-15,-3-6 0 0,-3 14 1 16,1-3 2-16,0 0 1 0,-2-1 3 0,-1 0-4 0,-1 1 1 16,1 1 1-16,-2-2 1 0,1 0-1 0,1 0-1 15,-3 2 7-15,2-2-5 0,-2 1 5 0,3-3-6 16,1 1 0-16,-3 0 5 0,0-1 1 0,2 0 1 16,1-2-3-16,2-1 1 0,2-5 5 0,-7 10-8 15,7-10-3-15,-2 6 3 0,2-6-2 0,0 7 4 16,0-7-1-16,0 0 1 0,4 9 0 0,-4-9 3 15,10 2 2-15,-4-1-6 0,3 0 2 0,0-1-2 16,2 2 2-16,1-1-2 0,-3-1 2 0,-1 0-1 16,2 1 3-16,-10-1 0 0,11 1-5 0,-5 2-3 15,-6-3-1-15,9 4 5 0,-4-1-4 0,-5-3-2 16,7 8-1-16,-7-2 0 0,4 1 1 0,-4 2 2 16,-2 1-4-16,0 2 2 0,-2 4 4 0,-4 0-4 15,4 1-3-15,-5 2-1 0,-4 3-1 0,3-7 4 16,2 4 3-16,1-5 2 0,-3 2-9 0,0-1 7 15,5-2-4-15,-1-1 1 0,1-2 4 0,-2 0-2 16,2-1-3-16,3-2 4 0,-2 2 0 0,4-5 3 16,0-4 0-16,0 9 4 0,0-9-1 0,0 12 2 15,0-12-3-15,6 7-1 0,1-4 4 0,0 0-4 16,0 1 2-16,2-1-5 0,-1 0-2 0,4 1 0 16,-3-1 3-16,0 1 3 0,1 3-7 0,-2-1 8 15,1-1-7-15,-3 3 1 0,2 0 3 0,-2-2 0 16,-1 4-4-16,-1 3-1 0,-2-2-6 0,0 1 6 15,-1 5 2-15,-2-1 2 0,-3 3 1 0,0-1-1 16,-3 6-6-16,1-8 6 0,0 4 4 16,-3-1-8-16,1-1 4 0,1-1-1 0,-2-1 0 0,0-1 2 15,0-1 0-15,3-4-1 0,0 0 3 0,0 1-2 16,4-6-4-16,-1 0 3 0,3-5 4 0,-2 10-4 16,2-10 1-16,-2 7 2 0,2-7 4 0,0 0 1 15,-2 6-1-15,2-6 4 0,0 0-11 0,0 0 4 16,0 0 7-16,19-5-9 0,-19 5-4 0,13-6-1 15,-7 4 5-15,-6 2 4 0,9-2-1 0,-2-1-3 16,-7 3-2-16,0 0 2 0,11 0 0 0,-11 0 1 16,0 0-8-16,9 3 2 0,-9-3-6 0,4 3 6 15,-4-3 0-15,0 0-8 0,-2 13 9 0,2-5-2 16,0-8 2-16,-7 15-4 0,3-4 6 0,-3 0 1 16,3-1-2-16,-5 4 2 0,2 1-4 0,-1 0 3 15,3-5-6-15,-3 2 7 0,2-2-5 0,2 0 1 16,-1 2 12-16,-1-4-5 0,1 1-1 0,0-3-9 15,3 1 3-15,-3-3 0 0,5-4 4 0,-4 10-4 16,2-7 7-16,2-3 2 0,0 0-6 0,-4 10-2 16,4-10 1-16,0 0 4 0,-3 4 8 0,3-4-1 15,0 0-4-15,0 0 12 0,0 0-7 0,-2 5 8 16,2-5-4-16,0 0-1 0,0 0-6 0,0 0 8 16,0 0-1-16,0 0 0 0,0 0-3 0,0 0-8 15,0 0 7-15,0 0-8 0,0 0 10 0,0 0-14 16,0 0 9-16,0 0-10 0,0 0 8 0,0 0-7 15,0 0 1-15,0 0 2 0,0 0-9 16,0 0 7-16,0 0-2 0,0 0-5 0,0 0 9 0,0 0-2 16,0 0-2-16,0 0 2 0,0 0 2 0,-4 8-3 15,4-8 11-15,0 0-18 0,0 0 5 0,0 0 3 16,0 0-3-16,0 0-1 0,0 0-3 0,0 0 9 16,0 0-5-16,0 0 4 0,-5 6 4 0,5-6-3 15,0 0 5-15,0 0-5 0,-3 5-2 0,3-5-9 16,0 0 2-16,0 0 4 0,0 0 4 0,2 11-7 15,-2-11 12-15,-2 6-5 0,2-6-3 0,0 9 10 16,0-9-11-16,0 10 16 0,-2-2-17 0,2-8 1 16,-2 14 4-16,4-4-4 0,-6 0 4 0,4 1-2 15,0-2-5-15,-2 3-1 0,4-1-1 0,-2 4 10 16,-2-2 2-16,2 3-18 0,0 0 14 0,0-4 1 16,2 6 8-16,-2-1-8 0,2-1-2 0,-2 1 3 15,0 0-6-15,2-1 7 0,0 1-6 0,-2 1-1 16,0-1 10-16,0 0-1 0,0 1-6 0,0-3 1 15,5 2-6-15,-7-4 9 0,4 4-7 0,1-1 2 16,-3 0 5-16,0-1-2 0,0 2-4 16,0-1 1-16,2 1 7 0,0-6-6 0,-2 2-2 0,1 1 2 15,-1-3 3-15,0 2 0 0,1-1-7 0,-1 3 28 16,2-4-12-16,-1 6 7 0,-1-2-6 0,2 2 7 16,0-5-9-16,-2 3 1 0,2-2-5 0,0 4 10 15,-2-1 5-15,1 2-18 0,-1-1 6 0,1 1 1 16,2 1 9-16,-1-1-18 0,-2 0-7 15,0 0 1-15,2 1 3 0,0 2-5 0,-2-2 1 0,-2-1 5 16,2-1-6-16,0-1 4 0,-2 3 8 0,0-4-7 16,2 0-1-16,0 3 1 0,0-7-7 0,0 1 4 15,2-1-4-15,-2 0 6 0,0 0-3 0,0 2 4 16,2 2 3-16,0 1-2 0,-2-3-3 16,4-2 4-16,-4 1-6 0,1 1 6 0,2-2-5 15,-1 4 8-15,0-3-4 0,0 0 2 0,0 0 4 16,0 1-21-16,-2-2 3 0,1 0 0 0,1 3 2 0,0-3-3 15,-2-1 3-15,2 1 8 0,0 0-10 0,-2 0 3 16,0-1 0-16,0 2-2 0,0-1 3 16,0 0 9-16,2 0-3 0,-2-1 1 0,0 2 2 15,2-2-4-15,2 0 3 0,-2-1-1 0,-2-9-1 16,0 22 5-16,2-12-5 0,0-1 0 0,-2-1-1 16,3 2-6-16,-3 1 5 0,2-2-1 0,-2-2 8 15,4 1-13-15,-4 2-2 0,2-5 6 0,-2-5-4 0,-2 14-1 16,4-10 1-16,0 4-6 0,-2-8 6 15,1 9 15-15,1-2-10 0,-2-7-9 0,2 7-15 16,-2-7-12-16,0 7-10 0,0-7-27 0,0 0-85 16,-2 11 37-16</inkml:trace>
  <inkml:trace contextRef="#ctx0" brushRef="#br0" timeOffset="144634.44">13987 14081 14 0,'0'0'22'0,"4"-5"-2"0,-4 5 1 0,0 0-7 15,0 0 2-15,0 0-2 0,0 0 3 0,0 0-1 16,0 0-5-16,0 0-2 0,0 0-6 0,0 0 0 16,0 0 2-16,0 0 4 0,0 0-9 0,0 0 2 15,0 0 1-15,0 0-8 0,0 0 6 0,0 0 3 0,0 0 2 16,0 0 0-16,0 0-1 0,0 0-2 15,-4 22-3-15,4-22 8 0,0 10-7 0,0-10 2 16,1 10 4-16,-1-10-3 0,0 12 0 0,-1-5-4 16,1-7-1-16,0 16 4 0,-1-7-7 0,1 1 11 15,0 0 1-15,0 1 3 0,1 0-4 0,-1 0-3 0,0 1 3 16,0 1-4-16,1 2 0 0,-1 2 2 16,3-1 0-16,-3 1-3 0,2 3 5 0,0-2-3 15,1 2-1-15,-1-1 3 0,-1-2-1 0,-1 0-6 16,1 1 6-16,0-2-3 0,1-3 1 0,-2 1-7 15,0-2 4-15,2 1 3 0,-2-4-3 0,2 1 3 0,-2-1 1 16,0 1-2-16,0-3 1 0,0-7 0 16,0 11-3-16,0-11 2 0,0 7-1 0,0-7-2 15,0 7 7-15,0-7-4 0,0 0-1 0,0 9 4 16,0-9 0-16,0 0 6 0,0 0 1 0,0 0 1 16,0 0 6-16,0 8 2 0,0-8 1 0,0 0-7 0,0 0 9 15,0 0 0-15,0 0-3 0,0 0 4 0,0 0-8 16,0 0 2-16,0 0-9 0,5 5 11 15,-5-5-9-15,0 0-7 0,0 0 5 0,0 0 1 16,0 0-5-16,0 0 1 0,0 0 5 0,0 0-1 16,0 0-7-16,0 0 0 0,0 0 2 0,0 0-5 15,0 0 3-15,0 0-1 0,0 0-1 0,0 0-5 16,0 0 10-16,0 0-6 0,0 0 4 0,0 0-5 0,8 1-2 16,-8-1 3-16,0 0 5 0,8 3 3 15,-8-3-9-15,0 0-3 0,0 0-2 0,6 4 0 16,-6-4 21-16,0 0-11 0,0 0-5 0,3 5-4 15,-3-5-3-15,0 0 1 0,2 11-5 0,-2-11 6 0,-2 10 7 16,-3-1-8-16,3-1 6 0,-3 1-8 0,2 2 4 16,-3-1-2-16,1 0 10 0,-1 1-12 15,0-2 10-15,-2 1-7 0,1 1-1 0,1 0 4 16,1-1 5-16,-1-3-4 0,-1 2-6 0,4-2 5 16,-1 0-2-16,0-1 0 0,4-6-6 0,-2 10 5 0,2-10-2 15,-3 8 2-15,3-8 5 0,0 10-4 0,0-10-5 16,3 6 7-16,-3-6-4 0,8 7 6 15,-3-4 4-15,2 1 2 0,-1 0-6 0,1-2 4 16,2 1-1-16,0 0-2 0,-2-1 0 0,0 1 4 16,1-1-8-16,-3 2 3 0,4-1 3 0,-2 1-1 0,-3-1-5 15,3 0 1-15,-5 3 1 0,3 0 0 0,-2 1-9 16,-1 1 6-16,-2 0 3 0,0 3-3 16,-1-1 1-16,-3 3 8 0,-1 2-10 0,0 0 9 15,-3 1-5-15,1-3-1 0,-2 1-6 0,0 0-3 16,2-3 6-16,1 0 24 0,-4-2-26 0,4 3 3 0,1-3 4 15,-1 1 2-15,2-2-2 0,-1 2 0 16,5-5 3-16,-3 3 7 0,3-8-18 0,-2 13 12 16,2-13-4-16,5 12-12 0,-1-3 10 0,-1-3 2 15,5-1 5-15,-1 1 1 0,3 0-6 0,0 1 2 16,1-2-7-16,1 1 5 0,-3 0-3 0,4-1 6 16,-3 0-6-16,2 0 17 0,-3 0-18 0,1 0 0 0,-1-3 4 15,-3 2 1-15,1 2 3 0,-2 1-14 0,-3-3 3 16,3 3 3-16,-1-2 0 0,-2 5-10 15,0-1 8-15,-2 2 6 0,0 0-1 0,0 0 1 16,-4 5 1-16,0-1 2 0,-1 1-6 0,-2-2 15 16,2 3-9-16,-1-1-1 0,0 1 3 0,1 0 2 0,-3-1 4 15,2-1-11-15,1 2 5 0,1-3-3 0,0 3 0 16,4-4 3-16,-4-2-5 0,3 6-3 16,0-2 8-16,1-2-4 0,1 4-1 0,-1-1-1 15,1 0 1-15,1 1 5 0,0-2-3 0,2 3 4 16,1-1 4-16,-3-1 1 0,2 1-13 0,0 0-1 15,0 1 7-15,0-1-4 0,1-1 3 0,-2 3-6 0,2-2 2 16,-3-1 0-16,2 2 5 0,-1 0-3 16,0 0-8-16,-1-2 3 0,0 0 11 0,-2 1-10 15,0-1-3-15,0 1 3 0,4 2-1 0,-3-1 3 16,-2-1 1-16,1 0 2 0,0-1-4 0,0 1 2 16,0 0 3-16,0 1-5 0,0-2 1 0,3 2 1 15,-3-2 1-15,2 1-8 0,-2-1 27 0,0 1-4 0,0-2-2 16,4-2-2-16,-4 1-1 0,3 2-4 15,-2-4 0-15,0 1 5 0,1 0-6 0,-2 0 3 16,0 2-2-16,2 2-1 0,-2-3-3 0,0 2 12 16,5-3-8-16,-2 1 1 0,-2 0-8 0,0-2 0 15,-1 0 1-15,4 3-2 0,-2-1-3 0,1-3 6 16,-2 3-6-16,2 1 8 0,-1 0-6 0,0-3 1 16,-2 0-6-16,2 0 2 0,-2-2-3 0,0 3 3 15,0-2-1-15,2 0-14 0,-1 2 5 0,-1-4-3 16,0 2 6-16,1-1-2 0,2 1 0 0,-3 0 9 15,0 0-12-15,1 0 9 0,-1-2 3 0,2 3 1 16,-2-2-8-16,2 2 12 0,-2 0-10 0,2-3 7 16,2 4-6-16,-3 0 10 0,1 1-7 0,-2-1 2 15,2-3 2-15,-2 2 7 0,2-1-9 0,0 1 4 16,0-2 3-16,-2 0-2 0,1 2-1 0,-1-1-6 16,1 0 9-16,0 0-13 0,1 1 12 0,-2-2 0 15,3 1-5-15,-3-2 7 0,2 2-4 0,0-1-3 16,-1 0 1-16,-1 0-2 0,0 1-2 0,2-2 4 15,-1 1-1-15,0-1-2 0,1-1 3 0,-2 1-5 16,0-3 8-16,2 1-5 0,-2-7 7 0,0 15-4 16,2-10 2-16,-2 1-2 0,0-6-6 0,2 11 7 15,-2-11-5-15,3 8 12 0,-3-8-12 0,2 10 2 16,-2-10 1-16,2 7 1 0,-2-7 7 0,0 0-10 16,0 10 3-16,0-10 6 0,0 0-6 0,0 9 1 15,0-9-5-15,0 0 7 0,0 8-8 0,0-8 6 16,0 0-4-16,0 0 9 0,0 7-4 0,0-7-2 15,0 0-3-15,0 0 6 0,0 0-9 0,0 0 5 16,0 0 2-16,0 0 0 0,0 0 3 16,-2 9-9-16,2-9 1 0,0 0-12 0,0 0-1 15,0 0-19-15,0 0-40 0,0 0-84 0,0 0 38 0</inkml:trace>
  <inkml:trace contextRef="#ctx0" brushRef="#br0" timeOffset="145321.7">13973 15698 64 0,'0'0'57'0,"0"0"-4"0,0 0-7 15,0 0-6-15,0 0-1 0,11 3-5 0,-11-3-3 16,14 0 0-16,-14 0-4 0,26-6-3 0,-7 3-6 16,-1-1-3-16,0 2 1 0,2-1-7 15,-3-1 1-15,0 0-19 0,0 2-5 0,1-1-13 16,-5 3-15-16,-1 0-29 0,-1-2-76 0,-11 2 34 0</inkml:trace>
  <inkml:trace contextRef="#ctx0" brushRef="#br0" timeOffset="145516.9">14115 15866 57 0,'28'-8'55'15,"0"2"-14"-15,-10-1-32 0,2 3-36 0,0 1-30 16,0-1 13-16</inkml:trace>
  <inkml:trace contextRef="#ctx0" brushRef="#br0" timeOffset="146157.27">12446 16083 23 0,'0'0'75'16,"0"0"-15"-16,0 0-2 0,0 0-13 0,0 0 2 15,0 0-6-15,0 0 6 0,0 0-7 0,0 0-6 16,0 0-3-16,36-6 4 0,-24 5-13 16,7-2 5-16,-1 0-8 0,0 0 3 0,-4 2-1 15,6-1-7-15,-2 0-5 0,0 1-9 0,-1-2-10 16,0 1-12-16,-4 0-21 0,1 1-6 0,-3 1-42 0,-3 1-100 16,2-1 45-16</inkml:trace>
  <inkml:trace contextRef="#ctx0" brushRef="#br0" timeOffset="146332.23">12617 16190 7 0,'17'-4'69'0,"8"-3"-8"16,9 0-5-16,2-4-24 0,13-2-49 0,3 1-18 15,-3-2-38-15,5-1 18 0</inkml:trace>
  <inkml:trace contextRef="#ctx0" brushRef="#br0" timeOffset="163135.94">17976 13444 36 0,'-9'-3'48'0,"9"3"-9"16,0 0-4-16,0 0-1 0,0 0-7 0,0 0 2 15,0 0-10-15,0 0 1 0,0 0-5 0,0 0-2 16,0 0 1-16,0 0-1 0,0 0-2 0,0 0-1 15,0 0 1-15,0 0-3 0,0 0 2 0,0 0-2 16,0 0 3-16,25 6-5 0,-13-2 6 0,-1-2-8 16,2-1 6-16,7 1-8 0,1 0 5 0,7 1 2 15,1-1-7-15,1 1 1 0,-1-1 0 0,4 1 9 16,-2-3-6-16,0 1-2 0,2 0-7 0,0-1 5 16,-1 2 4-16,1-2-4 0,-3 0 4 0,2 0-6 15,-3 0 9-15,3 0-4 0,-1 0-4 0,-3-2 0 16,0 2 3-16,-7 0 2 0,-1 0-3 0,0 2-1 15,-3-2 0-15,-4-2-2 0,0 1 1 0,-2 2-2 16,-1-2 1-16,-2 1 2 0,-8 0-1 0,14 0-4 16,-8 1 0-16,-6-1-4 0,0 0-8 0,11 0-11 15,-11 0-8-15,0 0-42 0,7 0-81 0,-7 0 35 16</inkml:trace>
  <inkml:trace contextRef="#ctx0" brushRef="#br0" timeOffset="163900.14">18002 12866 16 0,'0'0'114'0,"0"0"-6"0,-3-9-9 16,3 9-11-16,0 0-10 0,0 0-9 0,0 0-15 15,0 0 2-15,0 0-5 0,0 0-10 0,0 0 10 16,0 0-26-16,0 0-4 0,0 0 4 16,-20 11 1-16,13-3-9 0,-7 2 5 0,2 3 8 0,-3 2-23 15,-4 7 6-15,-2 1-3 0,0 4-4 0,1 0-9 16,-1 3-17-16,-6 8 1 0,4-10-9 0,1 0 2 15,0-2-4-15,-1 2 1 0,2-1-7 16,1-2 8-16,1 0-9 0,5-6-2 0,2-3-6 0,0-2 5 16,3-2 3-16,-1-2 1 0,2-2 4 0,3 0-5 15,-1-3 3-15,2 0 7 0,-1-2 2 0,5-3 2 16,-5 5-43-16,5-5-72 0,0 0 32 0</inkml:trace>
  <inkml:trace contextRef="#ctx0" brushRef="#br0" timeOffset="164109.56">17646 13032 43 0,'1'-9'114'0,"-1"9"-12"0,1-8-10 0,-1 8-10 16,0 0-11-16,0 0-12 0,0 0-8 0,0 0-7 16,0 0 0-16,0 0-4 0,0 0-3 0,0 0-4 15,13 19-8-15,-5-7 1 0,0 5-5 0,1 6-3 16,3 4 10-16,4 1-15 0,3 3 4 0,6 8-9 15,1 4-16-15,1 1-8 0,-2 1-13 0,2 1-24 16,-3 4-6-16,-4 0-8 0,1 1-56 0,-5 3-133 16,-2 0 59-16</inkml:trace>
  <inkml:trace contextRef="#ctx0" brushRef="#br0" timeOffset="165004.92">16826 16774 39 0,'3'-16'131'15,"-3"16"-11"-15,0 0-5 0,0 0-18 0,0 0-10 16,0 0-15-16,0 0 3 0,0 0-15 0,16 11-3 16,-13-8-7-16,4 1-6 0,-7-4-3 0,11 5-1 15,-6 0-7-15,3 2-4 0,1-2 0 0,1 2-1 16,-1-4-7-16,2 4 7 0,0-6-19 0,-1 5 13 15,2-3-13-15,-1-2 4 0,1 0-4 0,2-2-5 16,-3 2 1-16,2-3-5 0,1 1-11 0,-4-2 6 16,3 0-7-16,-3 0 6 0,-2 0-3 15,-2 0 5-15,2 2 5 0,-2-2-2 0,-6 3-6 0,8-6 4 16,-8 6-1-16,8-2-3 0,-8 2 0 0,0 0-6 16,7-2-1-16,-7 2 4 0,0 0-6 0,0 0 23 15,3 14-11-15,-4-3 9 0,-2-1-6 0,-1 5 8 16,-1 6 0-16,0 3-4 0,-3 1-1 15,1 4 3-15,-6-2-32 0,3 7 15 0,-6 9 4 0,1 2-7 16,-4 0 6-16,1-2-15 0,-4 1-3 0,2-2-14 16,6-7-13-16,-3 7-10 0,2-9-12 0,-3 12-60 15,6-13-147-15,0 1 65 0</inkml:trace>
  <inkml:trace contextRef="#ctx0" brushRef="#br0" timeOffset="166743.33">24835 15298 75 0,'0'0'80'0,"0"0"-11"16,0 0-8-16,0 0-3 0,0 0-8 0,0 0-5 15,0 0-6-15,0 0-4 0,0 0-12 0,0 0 5 16,5 30-6-16,-5-18 3 0,-3 0-7 0,2 6 1 16,0 2-3-16,-2 5-11 0,-3 0 3 0,1 1-5 15,-3 2 1-15,0-2-3 0,1-1 9 0,-1 2-12 16,0-2 7-16,-2-1-3 0,1-1 2 0,1-6 1 16,1 1-11-16,-1-2 11 0,2 1-13 0,-1-6 12 15,2-2-6-15,0 0 4 0,1-2 0 0,2-1 4 16,-3-1 1-16,2 0 2 0,3-5 13 0,-5 6 8 15,5-6 2-15,0 0-8 0,0 0-13 0,0 0-7 16,-11-13 3-16,9 1-8 0,0-1-3 0,2-7 6 16,0-4-7-16,0-2-3 0,4-4 7 0,-2 1-6 15,0-1 1-15,2 0 6 0,1-1-5 0,1-2 5 16,-1 2-4-16,1 1 0 0,0 5 3 0,1-1-1 16,-1 2-5-16,-1 6 4 0,2 1-4 0,-1 0 12 15,1 1-6-15,-1 4-3 0,0 1 5 0,2 0-6 16,1 1-2-16,-4 3 9 0,4 0-8 0,4 1 7 15,-2 0-8-15,3 3 23 0,-3 1-12 0,2 0-9 16,3 2-2-16,-1 1-6 0,3 2 9 0,-5-1 5 16,1 2 0-16,2 5-10 0,-4-2 11 0,-2 4 2 15,1 1-8-15,0 3-4 0,-5 2 0 0,1 2-3 16,-1 4 4-16,-3-4-1 0,-6 7 2 0,0-1 5 16,-3 2-8-16,-3-1 9 0,-3-3-11 0,-4 3 6 15,1-2-8-15,-3 0 6 0,0-2 6 0,1-3-16 16,3-5 1-16,1-2 3 0,-1-2 2 0,1 1 2 15,2-6 9-15,0-2 1 0,2 1 8 0,0-1 5 16,-1-2 5-16,10-1 11 0,-13-1 8 0,13 1 1 16,-13-3-5-16,13 3 4 0,-10-4-3 0,10 4 20 15,-9-2-3-15,9 2-1 0,0 0-3 0,-6-1-14 16,6 1 2-16,0 0-14 0,0 0 0 0,0 0 2 16,13 17-8-16,-6-10-1 0,6 8-1 0,0 0-3 15,2 5 3-15,2 4 2 0,-1 3-1 0,0 0-4 16,-1 4-6-16,-1 0 0 0,6 11-3 0,-9-10-14 15,1 16-18-15,-3-3-5 0,-2 3-4 0,-2-2-10 16,-4-10-19-16,1 14-9 0,-2-2 1 0,-2 1-15 16,-3-2-50-16,-3-2-153 0,1-12 67 0</inkml:trace>
  <inkml:trace contextRef="#ctx0" brushRef="#br0" timeOffset="167251.33">25320 15941 9 0,'0'0'79'0,"0"0"-9"0,0 0-1 0,0 0-15 15,0 0-6-15,0 0 1 0,-9 21-8 0,3-13-4 16,-2 2-2-16,-5 4 0 0,-3 7-7 0,-2-1-1 15,0-1 0-15,0 3 3 0,0-2-15 16,1 2 1-16,-4-1-10 0,1 2-6 0,-1-4-11 16,-2 5-9-16,4-2-15 0,-3-2-6 0,6-1-54 0,-5 0-103 15,6-5 46-15</inkml:trace>
  <inkml:trace contextRef="#ctx0" brushRef="#br0" timeOffset="167471.55">25070 16037 30 0,'0'0'127'0,"0"0"-10"0,0 0-14 0,0 0-2 16,19 14-16-16,-14-9-5 0,-5-5-12 0,10 15-5 15,-4-5-7-15,1 5-7 0,1 1-5 0,-1-2-5 16,1 4-24-16,2 0-19 0,-1 1-12 0,0-1-14 15,2 5-7-15,-5-5-20 0,3 0-19 0,0 0-51 16,-5-2-136-16,2-4 60 0</inkml:trace>
  <inkml:trace contextRef="#ctx0" brushRef="#br0" timeOffset="167853.26">25352 16117 64 0,'0'0'96'0,"0"0"-14"0,18 22-9 16,-14-11-3-16,-1-2-12 0,-1 2-5 0,4 0 0 16,-2 1-5-16,4-2-9 0,-2 2-4 0,-1-2 0 15,2 0 0-15,4 0-8 0,-2-1-6 0,0 0 0 16,2-2-6-16,0-2 11 0,0 0-13 15,1-1-5-15,1-3-16 0,-2 0 2 0,3-3-11 0,-1-1 3 16,-1 2 10-16,-1-6-10 0,-1 1 8 0,0 1 5 16,-3 1 7-16,2-1 12 0,-9 5 9 0,11-10 5 15,-8 5 0-15,-3 5 7 0,0 0-9 0,8-7 0 16,-8 7-5-16,0 0-13 0,0 0-4 16,0 0 0-16,0 0 0 0,0 0 1 0,0 0 1 15,-9 25-5-15,-1-10 6 0,0 4-6 0,-1 4 7 0,-5 3-9 16,3 4 11-16,-4-1-14 0,3 2-14 0,-3-2-6 15,4 3-15-15,-7 10-14 0,5-9-13 0,-2 10-15 16,2-11-72-16,3 1-160 0,-3-4 71 16</inkml:trace>
  <inkml:trace contextRef="#ctx0" brushRef="#br0" timeOffset="168273.73">26571 15947 33 0,'0'0'120'0,"0"0"-17"15,0 0-2-15,0 0-13 0,0 0-6 0,0 0-10 16,0 0-9-16,0 0-5 0,0 0-2 0,0-9-9 15,0 9-7-15,0 0-8 0,0 0 6 0,0 0-5 16,18 10 3-16,-8-5-14 0,9-2-5 0,1 2 10 16,1 0-11-16,8 1-5 0,1 2-22 0,1 2-10 15,3-3-12-15,-3 0-23 0,0 0-13 0,-3 2-14 16,-4-2-54-16,-2-1-149 0,-8-2 65 0</inkml:trace>
  <inkml:trace contextRef="#ctx0" brushRef="#br0" timeOffset="168505.77">26377 16266 137 0,'-4'4'128'0,"4"-4"-13"0,0 0-12 16,0 0-2-16,29 0-6 0,-1 3-3 0,5-3-1 15,3 2 18-15,18-1-10 0,4 6-9 0,1-1-14 16,-3-1-3-16,1-1-11 0,-4 4-3 0,-1-2-23 16,-17 3-41-16,-3-2-57 0,1 2-59 0,-6 5-92 15,-4-3-231-15,-9-2 102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16:34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5445 2356 12 0,'0'0'147'0,"0"0"5"0,0 0-6 0,0 0-4 16,0 0-5-16,0 0-15 0,0 0-2 15,0 0-9-15,0 0-7 0,0 0-8 0,0 0-3 16,0 0-3-16,0 0 0 0,0 0 8 0,0 0-7 16,0 0 5-16,8-3-4 0,-8 3 1 0,0 0-4 15,0 0 2-15,0 0-6 0,0 0 3 0,0 0-2 16,0 0 0-16,0 0-3 0,0 0 1 0,0 0-4 16,0 0 1-16,0 0-4 0,0 0-4 0,0 0-1 15,0 0-3-15,0 0 5 0,0 0-5 0,0 0-4 16,0 0-8-16,0 0-13 0,0 0-5 0,0-10-6 15,0 10 5-15,0 0-7 0,-4-13-10 0,4 13-2 16,-1-13-2-16,-1 8 2 0,2 5-9 0,-4-11 7 16,2 3-4-16,2 8-6 0,-8-14 0 0,3 8-16 15,-2-2 3-15,-3 2 4 0,0 0-2 0,1 2-1 16,-2 0 1-16,-3 1-4 0,1 0 2 0,-5-2-1 16,5 4 4-16,-6 0 8 0,3 1 4 0,-6-2-6 15,0 4 2-15,3 0-4 0,-3 2 10 0,1 0-5 16,1 3 5-16,1-1-5 0,0-1 4 0,1 1 5 15,0 3 8-15,4 0-12 0,-4 0 1 0,7 2-5 16,-1-1 0-16,2-4 2 0,1 3-4 0,0-1 0 16,4 2 0-16,0-1 1 0,1 1-2 0,3-1 0 15,2 1-1-15,-1-10 1 0,3 18 1 0,-1-10-4 16,5 2 0-16,0-1 2 0,2 0-6 0,4 1 9 16,4 1-1-16,-1-2-4 0,3 0 4 0,3-2-7 15,4 4 7-15,-2-3-4 0,2 2 2 0,2-3-1 16,-2 2 2-16,3 1 9 0,-3-1-11 15,1-1-1-15,4 3-2 0,-4-4-4 16,-3 2 2-16,-3-1 4 0,4 1-7 0,-6-1 4 16,-1 0 2-16,0-1-5 0,-1 4 7 0,-1 0-6 15,-2-4-6-15,0 5 6 0,-3-4-1 0,-2 2 1 0,-3-2-2 16,2 2-2-16,-5 0 3 0,3 0 2 0,-6-1 0 16,0-9 0-16,-7 21 5 0,2-10-3 0,-5 0 3 15,0 1 3-15,-7 1-4 0,0-4 2 0,-2 1 1 16,-5 0 10-16,-2-2-2 0,-2 2 14 0,0 0-7 15,0-3 10-15,1 0-4 0,4-1 2 0,3-3 2 16,-8 1-6-16,6-1 9 0,2-3 5 0,1 3-10 16,2 1-1-16,0-3-3 0,3-2 1 0,2 2-7 0,12-1-6 15,-20 0-8-15,20 0-1 0,-13 0-21 0,13 0-16 16,0 0-26-16,-14-4-40 0,14 4-44 16,0 0-44-16,0 0-43 0,12-20-29 0,-6 10-39 0,7-2-192 15,0 0-532-15,1 0 236 0</inkml:trace>
  <inkml:trace contextRef="#ctx0" brushRef="#br0" timeOffset="423.95">5761 2427 141 0,'0'0'258'0,"0"0"-4"15,0 0-12-15,0 0-9 0,0 0-16 0,-8 2-16 16,8-2-15-16,0 0-15 0,0 0-15 0,0 0-14 16,0 0-11-16,0 0-6 0,0 0 3 0,0 0 6 15,27 5-7-15,-14-6-6 0,4 1-6 0,3-1-10 16,0-1-8-16,3 1 0 0,-2 1-15 16,8-2-9-16,1-1-1 0,-1 4-9 0,2-6-9 0,-3 2-4 15,0-1-5-15,-1-1-5 0,-6 3-4 0,7-2-5 16,-8-1-22-16,1 2-18 0,-3-2-21 0,0 3-23 15,-3 2-12-15,-2-3-34 0,0 2-28 16,-2-1-34-16,-11 2-44 0,17-2-33 0,-9 0-39 16,-2 2-169-16,-6 0-482 0,0 0 213 0</inkml:trace>
  <inkml:trace contextRef="#ctx0" brushRef="#br0" timeOffset="711.47">6154 2389 178 0,'0'0'223'0,"0"0"-19"0,-2 8-13 0,2-8-7 15,-3 8 0-15,3-8 18 0,0 0 11 0,-4 20 12 16,1-11 15-16,1 3-23 0,0-1-15 0,1 1-20 0,-2 1 5 0,-1 3-18 16,2 1-15-16,-2 0-9 0,0 2-12 15,-1-2-11-15,-2 7-13 0,4-5 4 0,-3 5-7 0,1 1-6 16,0-1-9-16,-1 0-11 0,-2 0-7 0,-2 3-5 15,3-4-2-15,0 1-10 0,-3 0-17 0,5-3-16 16,-2-3-16-16,2-2-25 0,-1-3-21 16,2-1-31-16,4-12-32 0,-5 14-22 0,3-8-30 15,2-6-30-15,0 0-25 0,0 0-40 0,0 0-43 16,7 13-216-16,-7-13-550 0,0 0 243 0</inkml:trace>
  <inkml:trace contextRef="#ctx0" brushRef="#br0" timeOffset="1673.66">6595 2479 2557 0,'12'0'326'0,"-2"0"-192"0,-10 0-76 16,13-1-28-16,-13 1-20 0,0 0-5 0,15 2-3 16,-15-2 4-16,7 5 9 0,-7-5 18 0,7 16 0 15,-5-7 7-15,-1 1 4 0,1 3 21 0,-3 3 2 16,1 0 7-16,0 3-4 0,1 1-6 15,1 5 11-15,-6 1-1 0,4 0-7 0,-1-7-12 0,-1 6 4 16,0-6-9-16,0-1-3 0,-3 1-5 16,5-1 11-16,-4 0-18 0,4-7-7 0,-2 1-8 0,2-12 4 15,-8 19 4-15,6-12-3 16,2-7-7-16,-4 12 3 0,4-12 1 0,0 0-8 0,-4 13 12 0,4-13-10 16,0 0 6-16,0 0-1 0,0 0 1 0,0 0-31 15,0 0-11-15,0 0-11 0,0 0 1 0,-15-32 2 16,12 13-3-16,3-5-16 0,1-7-7 0,1 2-15 15,0-4-7-15,5 1-2 0,2-14 9 0,-3 12 6 16,4 4 6-16,-1 0 3 0,1 2 6 0,-1 2 3 16,3 3 10-16,-1-2 17 0,-2 9-3 0,-1 0 8 15,0 2 6-15,2 2 3 0,-3 2 5 0,0 2 13 16,2 0 6-16,0 2 9 0,-4 0 3 0,-5 6-6 16,9-7-2-16,-9 7-6 0,10-5 5 0,-10 5 0 15,11 0-3-15,-11 0 0 0,0 0 8 0,18 6 1 16,-9-1-4-16,-2 0-1 0,-1 3-3 0,2-1 1 15,-3 2 3-15,2 1-9 0,-1-1 0 0,-1 1 9 16,0 1 3-16,0-2 7 0,1 2 11 0,-2-5-19 16,0 3-5-16,-4-9-2 0,6 12-4 15,-3-7 6-15,-3-5-1 0,5 11-7 0,-5-11 1 0,4 7 1 16,-4-7 1-16,0 0-2 0,4 10-14 0,-4-10 5 16,0 0 9-16,0 0-6 0,0 0 4 0,4 6 12 15,-4-6-17-15,0 0 1 0,0 0 3 0,0 0 2 16,0 0 2-16,0 0-4 0,0 0 11 0,0 0-6 15,0 0-1-15,0 0 1 0,0 0-3 0,0 0-2 32,0 0 2-32,0 0-4 0,0 0 2 0,0 0-3 0,5 8-1 0,-5-8-6 0,0 0 4 0,0 0 3 15,0 0-2-15,0 0 1 0,0 0-3 0,0 0-4 16,0 0 4-16,0 0-3 0,0 0 3 0,0 0 4 16,0 0-15-16,0 0 7 0,0 0 2 0,0 0-6 15,0 0 17-15,0 0-21 0,0 0 10 0,0 0-5 16,0 0 1-16,0 0 10 0,0 0-9 0,0 0 2 15,0 0-3-15,0 0 0 0,0 0 4 0,0 0-8 16,0 0 8-16,0 0-4 0,0 0 1 16,0 0-4-16,0 0 5 0,0 0-7 0,0 0 8 0,0 0 10 15,0 0-9 1,0 0-6-16,0 0 15 0,0 0-21 0,0 0 4 16,0 0 0-16,0 0 4 0,0 0-4 0,0 0 1 15,0 0-3-15,0 0 2 0,0 0-4 0,0 0 2 16,0 0-7-16,0 0 7 0,0 0 3 0,0 0 3 15,0 11 0-15,0-11-2 0,1 11 11 0,-1-11-18 16,3 12 6-16,-2-2 4 0,1 0-7 0,1-1 2 16,-2 4 3-16,1-3-1 0,-1 3 0 0,0-1 0 15,3 4 1-15,0-1 1 0,-1-2 5 0,0 2 3 16,0 3-6-16,-1-2 3 0,1-5 8 0,-1 3-12 16,2-2 1-16,-1-2 1 0,1 3 1 0,-1-1 2 15,-3-12-6-15,4 20 6 0,-1-10 6 0,-3-10-5 16,5 18-2-16,-4-8-8 0,-1-10-16 0,3 10-26 15,-3-10-17-15,2 11-17 0,-2-11-20 16,2 8-16-16,-2-8-22 0,0 0-29 0,0 0-38 16,0 0-32-16,0 0-36 0,0 17-27 0,0-17-194 0,0 0-534 15,0 0 236-15</inkml:trace>
  <inkml:trace contextRef="#ctx0" brushRef="#br0" timeOffset="1876.86">6689 2794 42 0,'0'0'298'0,"-8"-5"-23"15,8 5-33-15,0 0-22 0,0 0-25 16,-5-9-20-16,5 9-14 0,0 0-21 0,0 0-16 0,18-14-13 16,-11 11-12-16,4-3-18 0,3-2-30 0,4 5-34 15,-3-4-40-15,4 1-43 0,8-2-42 0,-2 0-48 16,2-1-157-16,0 2-340 0,-8 0 151 0</inkml:trace>
  <inkml:trace contextRef="#ctx0" brushRef="#br0" timeOffset="2547.23">7338 2504 219 0,'0'0'215'0,"1"10"12"0,-1-10 10 15,-1 16-23-15,1-16 0 0,-3 26 9 0,1-14-15 16,0 4-7-16,2 1-4 0,-1-1-6 0,0 4-14 16,0-2-24-16,1 8-13 0,-3-7-17 0,3 0-9 15,0-2-11-15,0 3-7 0,-3-1-9 0,1-2-12 16,1 0-6-16,-1-5-6 0,2-12-2 16,-5 19-11-16,5-19-6 0,-2 12 5 0,2-12-7 15,-4 10-3-15,4-10 1 0,0 0 0 0,0 0-3 16,0 0 0-16,-9 6 1 0,9-6-11 0,0 0 0 15,0 0-7-15,-17-34 1 0,14 17-10 0,-3-11-1 16,3-1-17-16,1-4-8 0,1-3-9 0,2-10-1 16,2-1 1-16,1 11-9 0,-2-10 3 0,5 15-2 15,3 2 10-15,-4 2 2 0,-1 3 1 0,3-4-1 16,2 4-2-16,-1 7 9 0,-1-2-3 0,-2 6 0 16,6-3 3-16,-6 6 0 0,3-3 6 0,-1 7-6 15,1 0 2-15,-4 2 1 0,3 0 0 0,-8 4-3 16,15-2 5-16,-15 2-5 0,0 0 8 0,23 3-1 15,-23-3 3-15,14 14-2 0,-5 0 2 0,1 0 0 16,-4 3 2-16,-1-1 2 0,-1 2 1 0,0 8-1 16,-2 0 5-16,-1 0-6 0,-2-6 1 0,-2 4 6 15,0-5-3-15,-1 6-5 0,-1-7 1 0,0-2 1 16,1 0-2-16,-2-5 2 0,2-1 0 0,0-2-1 16,4-8-1-16,-6 13 0 0,2-10 0 0,4-3 6 15,-9 9-2-15,9-9-2 0,-6 7 3 0,6-7 3 16,0 0-1-16,-7 5-3 0,7-5 0 0,0 0-7 15,0 0 3-15,-6 8 2 0,6-8-3 0,0 0-2 0,0 0 0 0,0 0 1 16,0 0 2-16,6 17 0 0,-6-17 6 16,9 13 7-16,-2-5 0 0,2 3 1 15,0-1 1-15,6 2 6 0,-1 2 3 0,0-1-1 0,7 6-1 16,-2 1-1-16,-5-7-5 0,6 4 5 0,1 1-1 16,-6-5 0-1,2 1-6-15,-2 0 1 0,0-1-2 0,-1-2 0 16,0 5 3-16,-2-6-8 0,0 1 1 0,-2-3 11 15,-1 1-17-15,-2-3-11 0,-7-6-10 0,12 10-12 16,-12-10-14-16,7 7-23 0,-7-7-30 0,0 0-31 0,8 8-46 16,-8-8-51-16,0 0-72 0,0 0-192 15,0 0-530-15,0 0 235 0</inkml:trace>
  <inkml:trace contextRef="#ctx0" brushRef="#br0" timeOffset="3906.12">8802 2587 23 0,'0'0'105'16,"0"0"11"-16,0 0-12 0,0 0-8 0,8 4-15 15,-8-4-8-15,0 0-15 0,0 0-3 0,0 0 1 16,0 0-7-16,0 0-1 0,0 0-8 0,1 6-4 16,-1-6-7-16,0 0-3 0,0 0 8 15,0 0 8-15,0 0 10 0,0 0 7 0,-7 12 0 16,7-12-2-16,-8 7-4 0,0-6-4 0,3 2 8 16,-1 0-9-16,-2 1-7 0,8-4-1 0,-16 3-5 15,9 0 2-15,-3-3-3 0,-1 2-4 0,1-2-4 0,10 0 13 16,-14 0 10-16,14 0 6 0,-14-2 2 15,5-1-65-15,-2-1-16 0,2-2 0 0,1 3 12 16,-1-3 7-16,2 4 10 0,-1-5-4 0,3 2-2 16,0 0-1-16,1 0-2 0,1-4 2 0,0 1-1 15,0 0-3-15,3 8 7 0,1-17-4 0,1 9-1 16,1-2-1-16,2 0 2 0,-1 0 1 0,3 2-7 16,-1 1 1-16,3-1 0 0,0 3-1 0,1-1 0 15,3-1 4-15,-1 3-1 0,5-2-2 0,-1-1 3 16,0 4-1-16,-2 1 5 0,-1-1-2 0,0 1 1 15,-3 1-3-15,3 1-1 0,-2-1 0 0,0 2 3 16,-2-2 6-16,-3 3-4 0,0 1 2 0,0 1-1 16,-1-1 3-16,-3 3-3 0,3-1 12 0,-3 1 9 15,-1 5-4-15,-1-11-4 0,-3 19 1 0,-2-6 9 16,-1 1 0-16,-1 3-1 0,0 2 5 0,-5 3-2 16,3-5-3-16,2 1-2 0,-2-3 2 0,-1 1-1 15,2-1-1-15,0 2 0 0,-1-2-4 0,0-1 0 16,4 2-1-16,0-6-4 0,2 2-3 0,1-1-2 15,-1 1 5-15,2-1 0 0,-1 0 2 0,0-4-6 16,2-7 4-16,5 17-2 0,-3-9 4 0,4 1 0 16,2-1-3-16,1-1 5 0,2-1-7 0,1 0-1 15,-1-3 3-15,7 3-1 0,1-5 2 0,-1 0-4 16,1-1-3-16,2 0 4 0,-1 0 1 0,7-1 0 16,-8-2-1-16,0-1 1 0,2 1-4 0,0-3-7 15,-1 0 4-15,-1-1-3 0,0 1-1 0,-5-3 0 16,-4 4 7-16,6-5-17 0,-7 3-13 0,0-2-3 15,1 0 20-15,-4 2 9 0,-2 0-5 16,0-1 5-16,-2 2 13 0,-2 6 5 0,4-11 2 0,-1 6 0 16,-3 5 0-16,0-11 8 0,0 11 8 0,0 0-2 15,0 0 3-15,-5-9-3 0,5 9-3 0,0 0-4 16,-7-2 0-16,7 2 4 0,0 0 5 0,0 0 8 16,-10 14-10-16,6-5 0 0,2-2 6 0,-1 3-6 15,-2 0-1-15,1 6-1 0,2-5-3 0,-2 4 0 16,2-3-3-16,1 6-3 0,0 0-5 15,1 6-9-15,-3-5-25 0,3 7-30 0,-1-1-37 0,-2-6-56 16,2 0-63-16,1 7-238 0,-5-10-477 0,4-3 211 16</inkml:trace>
  <inkml:trace contextRef="#ctx0" brushRef="#br0" timeOffset="4640.17">9706 2456 114 0,'0'-7'294'0,"0"7"-7"15,0 0-5-15,0 0-9 0,0 0-9 0,0 0-14 16,0 0-13-16,0 0-9 0,0 0-22 0,0 0-13 16,0 0-20-16,0 0-21 0,0 0-17 0,0 0-15 15,0 0-9-15,0 0-2 0,0 0-7 0,0 0-3 16,4 31-3-16,-2-19 13 0,1 6-12 0,3 0-5 15,-1 1 6 1,-1 0-8-16,1 6-4 0,1 1-24 0,-1-1 12 16,-2-1-6-16,1-3-11 0,3 2-5 0,-6 3 0 15,1-1-7-15,-2-1-16 0,3-4 6 16,-3-1-3-16,1 0-4 0,-1 0-2 0,2 0-2 0,-1-3-25 16,1-1-10-16,0-3-4 0,-2-2-9 0,0 2-6 15,0-12-31-15,0 19-22 0,0-14-29 0,0 0-17 16,0-5-22-16,0 0-14 0,0 0-13 0,0 0-27 15,0 0-51-15,0 0-37 0,0 0-236 0,0 0-571 16,0 0 253-16</inkml:trace>
  <inkml:trace contextRef="#ctx0" brushRef="#br0" timeOffset="5015.22">9765 2485 202 0,'-2'-11'244'0,"2"-1"-17"0,-1-1-14 16,0-4 4-16,0 6 0 0,1 0-1 0,0 1 11 16,1 1-2-16,0-1-20 0,2 0-16 15,-1 4-23-15,-2 6-14 0,3-10-22 0,-1 4-15 0,-2 6-8 16,12-6-12-16,-3 4-15 0,2 2-5 0,2 1-5 16,4 3-4-16,1 1-13 0,2 1-10 0,3 11-2 15,1 0-6-15,-1 2 2 0,0 1-7 0,2 5-1 16,-2-1-5-16,-2 3 2 0,-4 5-7 15,7 11 1-15,-10-10-3 0,-10 0-2 0,12 11 1 16,-10-10-5-16,0 0-4 0,-2-5-2 0,-3 2 3 16,-1-7-4-16,-4 3 0 0,2-8-2 0,-3 1 0 0,-1-4 5 15,-1-2-9-15,-3 3 10 0,-5-2-2 0,-2-3-8 0,-2-1-9 0,1-3-7 0,-8 4-10 16,5-7-13-16,-8-1-16 0,0 0-14 16,0-6-31-1,-1 1-27-15,2-2-31 0,1-3-40 0,7 1-31 16,-6-7-48-16,-1 3-151 0,10-1-465 0,3-4 206 15</inkml:trace>
  <inkml:trace contextRef="#ctx0" brushRef="#br0" timeOffset="5546.03">10293 2466 195 0,'0'0'247'0,"0"0"3"0,-7-6 11 16,7 6-2-16,0 0 4 0,0 0-4 0,-2-8-11 0,2 8-12 15,0 0-9-15,0 0-9 0,0 0-26 16,0 0-24-16,0 0-24 0,0 0-5 0,0 0-19 15,0 0-15-15,0 0-13 0,0 0-16 0,0 0-11 16,0 0 8-16,0 0-24 0,0 27 5 0,0-14 10 16,2 2 4-16,-1 5-3 0,2 5 8 0,-3-6-15 15,1 7-4-15,1 1-1 0,-2 0-2 0,-2-1-9 16,1 2-5-16,0-3 4 0,-1 0-6 0,1-5-6 16,-1 4-3-16,0-6 5 0,1 0-10 0,-2 0-4 15,1 0-5-15,1-2-5 0,-1-5-2 0,-1 1-24 16,1-1-14-16,2-11-13 0,-2 13-18 0,2-13-6 15,-3 14-18-15,2-10-1 0,1-4-11 0,0 8-10 16,0-8-13-16,0 0-27 0,0 0-38 0,0 0-40 16,0 0-67-16,0 0-226 0,0 0-565 0,-9-30 249 15</inkml:trace>
  <inkml:trace contextRef="#ctx0" brushRef="#br0" timeOffset="5910.77">10370 2364 201 0,'0'0'252'0,"0"-11"-1"0,0 11 0 0,0 0 0 0,0 0 4 16,0-7-22-16,0 7-7 0,0 0-12 0,0 0-20 15,0 0-22-15,0 0-19 0,0 0-14 16,0 0-23-16,0 0-7 0,0 0-17 0,0 0-4 15,0 0-12-15,0 0-1 0,13 2-8 0,-13-2-8 16,18 5 3-16,-8-1-12 0,2 1-2 0,2-1-11 16,3 2 4-16,-3-3-9 0,2 1 1 0,2 1-6 0,0 0 1 15,-3 0-6-15,2-1-1 0,0 0 0 16,-3 0-3-16,0 0-1 0,0-3-2 0,-3 2-2 16,0-2-4-16,0 1-5 0,-3 1-7 0,-2 0-10 15,1-1-13-15,-7-2-19 0,12 2-14 0,-7 0-20 16,-5-2-16-16,9 1-21 0,-9-1-22 0,7 3-22 15,-7-3-12-15,0 0-44 0,0 0-22 0,0 0-198 0,0 0-471 16,-12 13 208-16</inkml:trace>
  <inkml:trace contextRef="#ctx0" brushRef="#br0" timeOffset="6181.33">10358 2623 36 0,'-3'4'166'0,"3"-4"-21"0,0 0-3 0,0 0-21 0,-4 6-10 16,4-6-5-16,0 0 10 15,0 0-14-15,0 0-3 0,-2 5-6 0,2-5-9 0,0 0-6 0,0 0-1 0,0 0 23 16,6 14 28 0,-2-10 20-16,4 4-18 0,-1-2-8 0,2-1-12 15,0 1-9-15,3 0-14 0,-3-1-6 0,1-1-5 16,1 1-7-16,2 0-10 0,0-1-9 0,4 0-13 0,-5 1-21 0,5-1-22 15,-3 0-24-15,-2-2-25 0,0 2-29 0,1 0-26 0,-3 0-36 16,1-1-27-16,-3-1-27 0,0 1-131 0,-3 1-360 16,-5-4 160-16</inkml:trace>
  <inkml:trace contextRef="#ctx0" brushRef="#br0" timeOffset="6432.33">10335 2979 203 0,'0'0'191'0,"-9"12"-25"0,9-12-11 0,-5 10-9 0,3-5 11 15,1 2 3-15,1-7-7 0,1 14-12 0,1-7 13 16,-1 0-17-16,2-2-12 0,-1 1-9 0,4 3 4 16,2-4 0-16,1 4-9 0,3-4-11 0,0 0-7 15,5 4-9-15,0-5-12 0,2 0-6 16,-1-1-18-16,-1-2-18 0,0 3-26 0,2-3-31 15,-1 2-33-15,-4-2-31 0,5 0-36 0,-6-2-44 0,6-1-47 16,-7 0-142-16,-12 2-390 0,27-8 173 0</inkml:trace>
  <inkml:trace contextRef="#ctx0" brushRef="#br0" timeOffset="7372.57">10985 2432 152 0,'0'0'225'0,"0"0"-8"15,0 0-14-15,0 0-11 0,0 0-16 0,0 0-16 16,0 0-17-16,0 0-15 0,0 0-12 0,5 4-11 15,-5-4-11-15,3 6-8 0,-3-6 11 0,1 15-2 16,3-6-4-16,-3 2-10 0,3 0-6 0,-1 3-5 16,2 4 0-16,-3 0-5 0,0 8-4 0,1-7-3 15,-4 7 4-15,2 0 4 0,-1 4-7 0,-2-1-4 16,-2-2-6-16,-1 3 0 0,2-2-2 0,0-1-8 16,1 1 10-16,0-2-11 0,-3-1-5 0,-1-5-1 15,4-4-2-15,-2 2-6 0,0-2-5 0,2-6-1 16,0-2 0-16,-1 0-3 0,3-8-3 0,-2 13 5 15,2-13 0-15,-2 8 3 0,2-8-1 0,0 0-3 16,0 0-3-16,-2 11 12 0,2-11 10 0,0 0-14 16,0 0 17-16,0 0 1 0,0 0-2 0,17 1-13 15,-17-1 7-15,27-8-7 0,-13 3 3 0,8-1 0 16,-3-2-6-16,-1 0-5 0,0 0-6 0,2 1-15 16,6-4-11-16,-1 1-13 0,-7 4-15 0,1-1-32 15,-2-3-24-15,0 2-44 0,1-2-33 16,-2 1-49-16,1-2-42 0,-1 2-210 0,-4-4-517 0,3 2 228 15</inkml:trace>
  <inkml:trace contextRef="#ctx0" brushRef="#br0" timeOffset="7731.91">11499 2526 355 0,'0'0'320'0,"0"0"-25"0,0 0-18 16,0 0-12-16,0 0-9 0,0 0-4 0,0 0-29 16,0 0 5-16,0 0-9 0,0 0-18 15,0 0-11-15,0 0-19 0,0 0-16 0,0 0-16 16,0 0-11-16,0 0-15 0,13 0-1 0,4-3-11 0,4 3-13 15,1-2-8-15,7 0-15 0,-1-1-2 16,3 1-4-16,2-2-11 0,0 3-11 0,2-1-11 16,-2 0-18-16,-1 0-18 0,-3 0-17 0,-2-1-13 15,3 1-18-15,-3 0-23 0,-6 2-24 0,0-3-22 16,-2 4-29-16,-2 1-34 0,1-5-19 0,-5 0-35 16,1 3-38-16,-3-1-210 0,-11 1-531 0,11-2 236 15</inkml:trace>
  <inkml:trace contextRef="#ctx0" brushRef="#br0" timeOffset="7999.21">11941 2488 33 0,'-5'4'228'0,"5"-4"-20"0,0 0-2 16,-1 11 24-16,-3-5 36 0,0-1-16 0,4-5-23 15,-4 14-3-15,2-5-3 0,-1 1-15 0,1 2 13 16,-1 2-1-16,-2 0-18 0,2 1-14 0,-2-3-17 16,4 7-16-16,-5-1-10 0,0 6-19 0,3-4-8 15,-1 4-10-15,-3 1-19 0,0-7-26 0,2 5-23 16,-3 2-1-16,3-5-28 0,-4 3-31 0,1-3-26 16,3-4-30-16,0 2-34 0,-1-2-23 0,-1-5-26 0,2 1-26 0,5-12-38 0,-4 13-16 15,4-7-12-15,0-6-198 0,0 0-488 0,0 0 216 16</inkml:trace>
  <inkml:trace contextRef="#ctx0" brushRef="#br0" timeOffset="8549.2">12576 2542 118 0,'10'0'324'0,"-10"0"-33"0,4 5-28 0,0 1-23 16,-2 1-27-16,-1 1-12 0,-2 2-21 0,-1 0-6 16,-2 7-15-16,2-3 3 0,-1 3-12 0,1 0-7 15,-5 8-4-15,0-1-7 0,5-5-5 16,-7 6-15-16,7-8 0 0,-7 2-15 0,4-2-13 16,1 1-9-16,-2 0-5 0,-1 0 8 0,2-2-21 15,-2-2-5-15,3-2-1 0,1-2-6 0,-1-1-8 16,0-2-1-16,4-7-5 0,-5 12-1 0,5-12 0 15,-2 8-3-15,2-8 5 0,0 0-5 0,0 0 3 16,0 0-6-16,0 0-8 0,0 0-13 0,0 0 0 16,0 0 10-16,-8-35-16 0,11 16 1 0,0-6-9 15,1-3-8-15,1-2-9 0,3-1-9 0,1-4-1 16,1-12-3-16,3 12 3 0,-5 3 6 0,4 1 4 16,3 0 5-16,0 2 1 0,0 3 2 0,-1 3 9 15,-5 5 0-15,9-2 10 0,-12 6 7 0,3 5 5 16,-2 0 0-16,4 1-2 0,-6 2 4 0,2 0 5 15,1 3 7-15,-3-1-8 0,0-2 0 0,-5 6 0 16,9-4-3-16,-3 2-5 0,-6 2 8 0,14 6 1 16,-5-3 5-16,-3 5 0 0,3 2 4 0,1 5 0 15,-2 0-6-15,1 0-2 0,1 4 5 0,-1 4-1 16,1 3-12-16,-3 1 4 0,2-3-2 0,0 2 7 16,0-1-1-16,1 1-10 0,-4-2 4 0,1-4-3 15,-1 4 0-15,-1-5 1 0,4 4-10 0,-2-6-1 16,-1 1-24-16,-2-1-10 0,1-1-22 0,2 1-7 15,-2-2-10-15,-1-3-24 0,-2 1-29 0,0-2-28 16,-2-2-30-16,0-9-20 0,0 16-29 0,0-16-31 16,-2 14-208-16,2-14-512 0,-10 6 227 15</inkml:trace>
  <inkml:trace contextRef="#ctx0" brushRef="#br0" timeOffset="8733.07">12632 2815 107 0,'-4'-1'349'16,"4"1"-43"-16,-7-4-33 0,7 4-35 0,0 0-32 16,0 0-27-16,0 0-18 0,18-11-22 0,-5 8-15 15,3-4-21-15,2 3-22 0,5 0-35 0,6-2-41 16,0 1-50-16,5-2-42 0,0 1-55 0,4 1-63 16,0-1-102-16,18-4-332 0,-2 1 148 0</inkml:trace>
  <inkml:trace contextRef="#ctx0" brushRef="#br0" timeOffset="9145.62">14041 2457 59 0,'0'0'316'15,"0"0"-30"-15,0 0-28 0,0 0-31 0,0 0-19 16,0 0-20-16,0 0-19 0,0 0-2 0,0 0 4 15,0 0-11-15,0 16 11 0,0-16 23 0,4 16-18 16,-2-2-1-16,1 2-14 0,-1 0-9 0,0 1-5 16,0 1-19-16,3 3-18 0,-5-2-8 0,5 6-5 0,-3 0-19 15,0 2-3-15,2-8-1 0,-4 0-16 0,0 0-3 16,0 0-4-16,0 0-19 16,-2 0-18-16,2-4-16 0,0 1-17 0,-2-5-11 0,2 1-28 0,0-3-18 15,-2 1-15-15,2-3-19 0,0-7-29 16,-2 11-24-16,2-11-18 0,0 0-18 0,0 0-15 0,2 8-51 15,-2-8-187-15,0 0-490 0,0 0 216 0</inkml:trace>
  <inkml:trace contextRef="#ctx0" brushRef="#br0" timeOffset="9444.27">14458 2449 94 0,'7'-3'342'0,"-7"3"-41"0,0 0-36 0,0 0-25 16,0 0-27-16,9 3-19 0,-9-3-20 0,0 0-6 16,0 0 0-16,4 11 12 0,-4-5-1 0,0-6-15 15,2 15-16-15,0-7-15 0,-1 5-1 0,-1-1-18 16,2 0-9-16,0 2-6 0,-2-1-12 16,5 3-2-16,-3 0-4 0,1 0-20 0,-3 0 15 15,2 2-17-15,0-1-10 0,0-2 0 0,1 2-4 16,-3-1-10-16,2-1-1 0,-2-3-14 0,2 0-20 0,-2-2-23 15,0 1-10-15,0-2-11 0,0 0-8 0,2 0-11 16,-4 0-24-16,2-9-28 0,-5 9-23 0,-1-3-21 16,6-6-25-16,-12 5-26 0,12-5-34 15,-17 0-17-15,8 0-153 0,9 0-448 0,-23-6 199 16</inkml:trace>
  <inkml:trace contextRef="#ctx0" brushRef="#br0" timeOffset="9710.11">14093 2516 61 0,'0'0'292'0,"0"0"-30"0,-6-5-28 0,6 5-22 16,0 0-19-16,0 0-8 0,0 0 6 0,0 0 7 16,0 0 4-16,0 0 2 0,19 10-4 0,-11-7-11 15,2 1-14-15,-3 3-23 0,1 0-14 0,1 2-14 0,3-1-9 16,-1 2-10-16,3 2-10 0,-1 0-6 15,-3 0-11-15,5 0-13 0,-2 0-25 0,3 0-9 16,-1 0-31-16,1 0-10 0,-3 0-9 0,4-1-40 16,-4 1-11-16,1-2-23 0,1-1-20 0,1-1-31 15,1-1-29-15,0 0-22 0,5-2-18 0,0-5-25 16,8 3-180-16,-3-3-451 0,-7-3 200 0</inkml:trace>
  <inkml:trace contextRef="#ctx0" brushRef="#br0" timeOffset="9992.28">15004 2436 44 0,'4'-9'369'0,"-4"9"-27"0,3-6-26 16,-3 6-20-16,0 0-16 0,0 0-24 0,0 0-22 16,0 0-23-16,0 0-28 0,0 0-18 0,0 0-18 15,0 0 14-15,0 0 12 0,0 21-1 0,-5-6-1 16,1 1-14-16,0 2-11 0,-3 6-18 0,2 3-7 15,-2-1-15-15,3 3-1 0,-5 2-12 0,1 3-4 16,-1-1-11-16,-1 2-9 0,-3 10-9 0,1 1-2 16,-1 1-22-16,-3-1-21 0,5-13-23 0,0 1-21 15,-1-2-6-15,2 1-29 0,1 0-9 0,-1-5-26 16,2-1-27-16,0-2-20 0,3-8-23 16,-1 0-31-16,2-1-28 0,1-6-30 0,1-2-33 0,2-1-219 15,0-7-551-15,0 0 244 0</inkml:trace>
  <inkml:trace contextRef="#ctx0" brushRef="#br0" timeOffset="10642.46">15439 2519 368 0,'0'0'372'16,"4"-6"-22"-16,-4 6-18 0,5-6-20 0,-5 6-16 16,0 0-32-16,0 0-24 0,0 0-26 0,3-4-23 15,-3 4-18-15,0 0-27 0,0 0-12 16,0 0-8-16,3 21 7 0,-2-5 9 0,1 1-13 16,-4 1-13-16,4 0-10 0,-5 8-7 0,6-2-9 15,-2 0-8-15,3 1-3 0,-2-6-9 0,1 0-5 16,1 0-6-16,3 0-6 0,0-2-10 0,0 0-1 15,4-3-3-15,-1 0-6 0,-1-5 0 0,4 1-3 16,0 0-7-16,-1-4-6 0,6-1-10 0,0-2-12 16,-1-3-7-16,4-3-15 15,-1-5 13-15,-1 2-12 0,-3-4-5 0,10-1 6 16,-11-1 0-16,2 0-6 0,-3 0 17 0,-1-2 2 0,-6 6 4 16,3-3 14-16,-4 4 19 0,-1-1 18 15,0 3 8-15,0 1-5 0,-5 4 3 0,6-6-12 0,-6 6-12 16,5-6-3-16,-5 6-7 0,0 0-10 0,0 0 1 15,0 0 0-15,0 0 5 0,6 14-1 16,-6-6-3-16,-2 9 6 0,2-5 2 0,0 3-14 16,0 3 6-16,-1-2-7 0,2 3 8 0,2 0 1 0,1-2-2 15,0-2-1-15,1 2 1 0,3-3 1 0,-2-2 1 16,1-2-4-16,7 3 7 0,-1-4-2 16,-1-1 3-16,4 0-6 0,1-1-1 0,5-3 2 15,1-4 2-15,5-2 0 0,-8 0-2 0,7-5 1 0,3-3-4 16,-5-1 2-16,-1-6 0 0,0 2-5 0,0-4-3 15,-1-2-5-15,0-2 0 16,-2-3 4-16,-1 1 3 0,1-1-4 0,-4 1 5 0,-2-1 12 0,2-1-1 16,-6 1 10-16,-2-1 20 0,-1 3-4 0,1 7 22 15,-7-3 7-15,1 2-4 16,2-6-1-16,-4 5-9 0,1 4 8 0,-2-1 0 0,0 3-7 0,0-3-11 16,0 5 0-16,0 0-7 0,0 3-13 0,0-1-16 15,0 9-23-15,-3-13-35 16,3 13-42-16,0-10-51 0,0 10-74 0,-1-8-62 0,1 8-64 0,-7-4-74 15,7 4-343-15,-17 0-823 0,17 0 364 16</inkml:trace>
  <inkml:trace contextRef="#ctx0" brushRef="#br0" timeOffset="13302.17">3490 5421 44 0,'0'0'77'0,"0"0"-10"0,0 0 0 16,0 0-7-16,0 0-6 0,0 0-4 0,0 0 17 15,0 0-17-15,0 0 12 0,-8 3-4 16,8-3 5-16,0 0-1 0,0 0 2 0,0 0-1 15,0 0 9-15,0 0-7 0,0 0 7 0,0 0-1 16,0 0 4-16,0 0-1 0,0 0 8 0,0 0 2 16,0 0 3-16,0 0 3 0,0 0-6 0,0 0-1 15,0 0 5-15,0 0-9 0,0 0 1 0,0 0-5 16,0 0-5-16,0 0-2 0,0 0-5 0,0 0-4 16,0 0-4-16,0 0-7 0,0 0-6 0,0 0-1 0,9 12-1 15,-9-12 12-15,13 0 1 0,-3 0 2 16,4 2-4-16,5-2-1 0,11-1-3 0,-2 0-1 15,4-1-3-15,1 2-6 0,4 0-4 0,14-5 1 0,-12 4-4 0,-1-2-2 16,13-3-8-16,-14 1 1 0,4 1-2 0,-4 2-4 16,1-3 4-16,13 4-4 0,-12-1-1 0,-2-2-4 15,0 1 0-15,-1 1 3 0,-3 2 0 0,-1-2-4 16,-3-1-3-16,-8 3 3 0,2-2-4 0,-4 4 1 16,-4-2-3-16,-1 0-2 0,-5-2 2 0,-2 4 1 15,0-2-4-15,-7 0 4 0,12 0-3 0,-12 0-1 16,0 0 1-16,10 0-6 0,-10 0-4 0,0 0-10 15,0 0-13-15,0 0-15 0,5-4-21 0,-5 4-29 16,0 0-32-16,0 0-37 0,0 0-31 0,0 0-29 16,-24-1-181-16,24 1-441 0,-16-2 196 0</inkml:trace>
  <inkml:trace contextRef="#ctx0" brushRef="#br0" timeOffset="13928.61">4032 5486 45 0,'0'0'234'0,"0"0"8"0,0 0 0 15,0 0-2-15,0 0-7 0,0 0-5 0,0 0-15 0,0 0-12 16,0 0-6-16,0 0-7 0,0 0-15 16,0 0-6-16,0 0-7 0,0 0 1 0,0 0-12 15,0 0-7-15,0 0-11 0,0 0-2 0,0 0-15 16,0 0-24-16,0 0-3 0,0 0-8 0,0 0 0 15,0 0-9-15,0 0-13 0,0 0-8 0,0 0-9 16,0 0 2-16,0 0-16 0,0 0 0 0,0 0-10 16,0 0-10-16,0 0 6 0,16 6 7 0,-13 1-13 15,-2 2 8-15,3-1-3 0,-3 3-3 0,0 0 6 16,2 2-5-16,1 3-1 0,2 3 7 0,2 5-4 0,1 2 0 16,-1 2-3-16,-3-1 5 0,1 3-9 0,2-1-1 15,-2 0 0-15,0 1 6 0,0-1-4 0,-1 0 1 16,1 0-5-16,-1-4 3 0,-2 2 5 15,2-1-6-15,0 0 5 0,-2-7 11 0,-3 5 10 0,3-4-12 16,0-3 3-16,-2-1-14 0,2-4 15 0,-2-1-13 16,1-1 2-16,0 1 18 0,-2-1-2 0,1-3-3 15,-1 0-4-15,0-7 14 0,1 11-10 16,-1-11-1-16,2 8 3 0,-2-8-8 0,2 6 9 0,-2-6 4 16,0 0 5-16,0 7-19 0,0-7 4 0,0 0 1 15,0 0 0-15,0 0 2 0,0 0-6 0,0 0-3 16,0 0 7-16,0 0-7 0,0 0-2 0,0 0-14 15,0 0-21-15,0 0-39 0,0 0-39 0,0 0-55 16,0 0-71-16,0 0-90 0,0 0-68 0,0 0-251 16,-21-23-688-16,14 10 305 0</inkml:trace>
  <inkml:trace contextRef="#ctx0" brushRef="#br0" timeOffset="15632.87">7220 5307 16 0,'-2'-5'140'0,"2"5"3"15,0 0 8-15,0 0-1 0,0 0-7 0,0 0-2 16,-3-7-12-16,3 7-11 0,0 0-5 0,0 0-14 0,0 0 5 16,0 0-17-16,0 0-6 0,0 0-10 15,0 0-12-15,0 0 2 0,0 0-11 0,0 0-3 16,0 0-8-16,0 0-6 0,0 0 2 0,0 0-11 15,0 0-1-15,0 0-2 0,0 0-2 0,0 0 4 16,-11 16-6-16,7-12 2 0,0 2-7 0,0 2 0 16,-1 0 2-16,0 2-5 0,-2-4 2 0,4 7 2 15,-1-2-2-15,0-2 0 0,1 3 1 0,-2-2-4 16,3-1-3-16,2-2 1 0,-1 0 2 0,1-7 11 16,0 13 1-16,1-6-1 0,0-1-2 0,-1-6-2 15,6 7-2-15,-1-2-1 0,1-2-5 0,-6-3 0 16,14 1 1-16,-4-1-3 0,0-1-12 0,2-2-1 15,-2 0 6-15,0 3-2 0,-3-3-9 0,4-4 1 0,-3 4-4 16,2-3 1-16,-4-2-1 0,2 1 1 0,-2 0-2 16,-2 1 8-16,0-3-1 0,-1 4 2 15,0-7 2-15,-1 8-5 0,-2 4 2 0,0-13 0 16,0 13-7-16,-4-12-10 0,0 8 6 0,4 4 4 0,-4-10-4 16,-1 6-21-16,5 4-31 0,-14-5 5 0,4 2-13 15,1 2-11-15,-3 0-10 0,12 1-4 16,-18 1-11-16,8 0-11 0,0 3-98 0,1 1-242 15,0-1 107-15</inkml:trace>
  <inkml:trace contextRef="#ctx0" brushRef="#br0" timeOffset="18164.08">7236 5434 5 0,'0'0'168'15,"0"0"-3"-15,0 0 8 0,0 0-5 0,0 0-8 16,0 0-10-16,0 0-5 0,0 0-12 0,0 0-10 16,0 0-10-16,0 0-11 0,0 0-8 0,0 0-8 15,0 0-9-15,0 0-2 0,0 0-7 0,0 0-7 16,0 0-4-16,-2 8-2 0,2-8-6 0,0 0-6 16,0 0-3-16,0 0-8 0,0 0 2 0,0 0-3 15,0 0-3-15,0 0-3 0,0 0-5 16,26-1 1-16,-15 2 0 0,5-1-6 0,2 1 2 15,5-3-1-15,10 0 0 0,0 2 1 0,2-7-5 0,-1 6 2 16,3-2-2-16,1 2 1 0,14-1-1 16,-1 0 0-16,-14-1 1 0,13 3-7 0,-11-3 0 15,12 0 2-15,-11 0-2 0,-2 2-1 0,1 2 4 16,-4-2-6-16,2-1 2 0,-2 1-5 0,-2 0 3 0,-5 3-1 16,-7-2-2-16,2 0 2 0,-5 0 11 0,-4 0-10 15,4 0 0-15,-7 0-3 0,-5 1 0 0,-6-1 6 16,12-1 3-16,-6 2 11 0,-6-1 15 0,0 0 11 15,13 0 10-15,-13 0 2 0,0 0 7 0,8-2 3 16,-8 2-3-16,0 0-1 0,0 0-5 0,0 0 8 16,0 0 4-16,0 0 3 0,0 0-1 0,0 0-3 15,2-7 0-15,-2 7-14 0,0 0-4 0,0 0-2 16,0 0-2-16,0 0-8 0,0 0-4 0,0 0-8 16,0 0-8-16,0 0 8 0,0 0-25 0,0 0 4 15,0 0 4-15,0 0-6 0,0 0-2 0,7 10 2 16,-7-10-4-16,5 9 1 0,-4-3 3 0,4 1-5 15,-1 3 0-15,-1-1 3 0,4 1-3 0,-5 1 4 16,2 0 2-16,-3 2-3 16,3-1 1-16,2-1-4 0,2 3 4 0,-6-4-3 15,1 1 2-15,-1 1 6 0,4-3-15 0,-3-1 8 16,-4-2 1-16,4 0 1 0,0-1-1 0,-3-5 11 16,3 7-12-16,-3-7-2 0,0 0 9 0,2 8-2 0,-2-8 13 15,0 0-1-15,3 6-9 0,-3-6 5 0,0 0 16 16,0 0-1-16,0 0-7 0,0 0-3 15,9-19-6-15,-6 9 6 0,2-5-7 0,2 1-10 16,-3-3 0-16,1-1-6 0,6-6-3 0,-6 5-15 0,6-3 16 16,-3 6 3-16,-2-2-4 0,3 0 4 0,-3 5 14 15,0 1-24-15,-3 3 10 0,4-3 7 16,-1 2-4-16,1 2 16 0,-1 1-7 0,-5 1 0 16,3 1 7-16,-4 5 2 0,8-8-22 0,-6 4 19 0,-2 4-14 15,7-3 10-15,-7 3-15 0,0 0 3 0,9-3 0 16,-9 3 3-16,0 0-2 0,11 10 4 0,-7 0-17 15,5-3 14-15,-3 5 8 0,1 2-8 0,-1-2 4 16,2 1 1-16,-1 4-11 0,-1 0 7 0,0-3-2 16,0 0 4-16,2 3-1 0,-2-3 0 0,-2-1-4 15,3 2-17-15,-2-4 40 0,0 0-24 0,-1-2 6 16,-1-3-5-16,-1 1 4 0,0-1 1 0,1 0 1 16,-3-6-7-16,4 7 8 0,-4-7 1 0,1 5 6 15,-1-5 0-15,0 0 4 0,4 7 4 0,-4-7 15 16,0 0 18-16,0 0 0 0,0 0-5 0,0 0-8 15,0 0 1-15,0 0-10 0,5-28 1 0,-4 17-6 16,4-2-4-16,-2-2-6 0,2-2 6 0,-1 1-8 16,1 0 4-16,-2 4-4 0,0 2-7 0,4-5-7 15,-2 3 5-15,-1 0 1 0,1 2-1 0,-1 0-6 16,-2 1 11-16,1 4-4 0,-3 5-1 0,4-8 0 0,-4 8 1 0,1-7-8 16,-1 7-15-16,0 0 14 0,5-6-11 0,-5 6-2 15,0 0-5-15,0 0 7 0,0 0 6 16,14 13 0-16,-7-5 2 0,1 6-4 0,1 1 9 0,0 0-13 15,3 1 16-15,-2-1-8 0,0 0 8 0,-1 3-4 16,3-1 4-16,-3-1 3 0,2 2-5 0,-2-1 0 16,1-1 0-16,-1-5-2 0,0 4 12 0,-2-7-12 15,-2 1 1-15,-1-4-2 0,-1 2 12 0,0-4-13 16,-3-3 9-16,7 7 5 16,-7-7-3-16,4 5-1 0,-4-5 4 0,0 0 2 0,0 0 4 15,0 0-19-15,0 0-17 0,13-17 7 0,-10 8 2 16,-1-2-5-16,1-5-1 0,1 3 7 0,-2 0-8 15,-1 2 2-15,2 2 1 0,-2-3 0 0,2 2 1 16,-2 1 5-16,0 2-2 0,1 1 7 0,-2 6-8 0,1-8 0 16,-1 8-5-16,3-6-6 0,-3 6 4 0,0 0-6 15,0 0 16-15,0 0-13 0,0 0 6 0,0 0 4 16,0 0 6-16,0 0-5 0,15 12 2 0,-13-7 5 16,2 1-3-16,-1 3-4 0,1-2 0 0,2-2 1 15,-3 1 7-15,-1 0 1 0,3-3-2 0,-5-3 1 16,4 11 1-16,-1-7-1 15,-3-4-4-15,2 7 3 0,-2-7 1 0,3 6-15 0,-3-6 18 16,0 0 1-16,0 0-1 0,0 0 8 0,4 5-10 16,-4-5 3-16,0 0 6 0,0 0 1 0,0 0-12 15,0 0 10-15,0 0-3 0,0 0 2 0,0 0-5 16,0 0 1-16,0 0 0 0,0 0-2 0,0 0-1 16,0 0 6-16,0 0-4 0,0 0-2 0,0 0 0 15,0 0-19-15,0 0 25 0,0 0-1 0,0 0-1 16,0 0-4-16,0 0-12 0,0 0 15 0,0 0 0 15,0 0 0-15,0 0 4 0,0 0-4 0,0 0-9 16,0 0 11-16,0 0 1 0,0 0-2 0,0 0-2 16,7 2-1-16,-7-2-1 0,0 0 4 0,0 0-1 15,0 0-2-15,0 0 2 0,0 0-5 0,0 0 0 16,0 0 0-16,0 0 1 0,0 0-2 0,0 0 3 16,0 0-2-16,0 0 4 0,0 0-2 0,0 0-1 15,0 0-2-15,0 0 7 0,0 0-6 0,0 0 2 16,0 0 0-16,0 0 1 0,0 0 6 0,0 0-7 15,0 0 1-15,0 0-2 0,0 0-5 0,0 0 6 0,0 0-4 16,0 0 3-16,0 0-5 0,0 0-2 0,0 0 3 16,0 0-8-16,0 0 0 0,0 0 9 15,0 0-2-15,0 0-7 0,0 0 2 0,0 0-1 16,0 0-11-16,0 0 16 0,0 0-2 0,0 0-1 0,0 0 7 16,0 0-1-16,0 0-4 0,0 0-1 0,0 0 1 15,0 0 0-15,0 0 5 0,0 0 3 0,0 0-4 16,0 0-1-16,0 0 1 0,0 0-5 0,0 0 0 15,0 0-5-15,0 0 3 0,0 0 0 0,0 0-4 16,0 0-5-16,0 0 1 0,0 0-1 0,17-5-3 16,-9 3 1-16,-1 0 0 0,6-1 0 0,0 2 1 15,6 0 4-15,-1-1-5 0,4 2 1 0,1-1-3 16,5-1 1-16,2 0 0 0,-2 3 4 0,2-3 5 16,0 0-3-16,4 2 4 0,-1-2-9 0,-1 2 9 15,2 0 0-15,2-2-2 0,0 0 4 0,0 2-3 16,2-2 2-16,-2-1 5 0,0 3 2 0,0-3-2 15,-2 1 4-15,3 2-3 0,-4-2 2 0,-1 0-6 16,-1 1 5-16,1 0-1 0,-2-1 0 0,-1 1 1 16,-4 0 7-16,-2 1-2 0,7 0 0 0,-4-2 1 15,-3 0 4-15,6 2-3 0,-9 0-4 0,-1-1 2 16,9-1-2-16,-6 2 3 0,-1 0-2 16,-1-1 0-16,3 0 1 0,-4 1-5 0,3-3 13 0,-2 2-15 15,1 0 10-15,0-2-2 0,0 2 2 0,-3 0-4 16,2-1-9-16,-3 1 7 0,2-1 7 0,0 2-2 15,-2 0-1-15,2 0-2 0,-2-2 6 0,-3 0-9 16,-4 2 3-16,1-2-2 0,2 1 5 0,-2 1-1 16,0 0 3-16,-3 0 5 0,-8 0-12 0,11-1 7 0,-11 1-5 0,12-2 1 15,-12 2 3-15,9 0 2 0,-9 0-4 0,0 0 7 16,9-2-2-16,-9 2 14 0,0 0-4 0,0 0 2 16,0 0 1-16,8 2-1 0,-8-2-13 0,0 0 1 15,0 0 13-15,0 0-5 0,0 0 0 0,0 0-5 16,0 0-7-16,0 0 18 15,0 0-17-15,0 0 6 0,0 0 3 0,0 0-2 0,0 0-4 0,0 0 5 16,0 0 4-16,0 0-7 0,0 0 6 0,0 0-4 16,0 0 1-16,0 0 0 0,0 0 2 0,0 0 0 15,0 0-6-15,7-6 0 0,-7 6-5 0,0 0-2 16,0 0-1-16,0 0-16 0,0 0 20 0,0 0-3 16,0 0-3-16,-15-13 9 0,15 13-9 0,-6-4-8 15,6 4 8-15,0 0 5 0,-9-2-10 0,9 2-3 16,0 0-5-16,0 0 1 0,-7-1 2 0,7 1 4 15,0 0 11-15,0 0-16 0,-12 7 1 0,12-7 0 16,-6 8-1-16,3-4 1 0,3-4 0 0,-6 10-1 0,6-10 11 16,-4 9-5-16,2-2-7 0,0-1 0 0,2-6 9 15,-1 10 1-15,1-10-4 0,1 14 2 16,3-7 6-16,-3 0-11 0,2-2 3 0,-1 2 0 16,2-1 4-16,0-2-13 0,0 0-3 0,1 1-7 15,0 0 0-15,2-2 1 0,-1-1 6 0,-6-2-14 0,17 2-4 16,-9-2-6-16,-8 0 3 0,15-3 2 0,-8 0-9 15,2 1 0-15,0-3 2 0,0 1 5 0,1 0-6 16,-1-2 2-16,-1-2 2 0,-2 1 7 0,2-1 6 16,-2-2 3-16,-3 2 2 0,-2 0 0 0,2 3 5 15,-1-4 3-15,-2 9 0 0,0-13 2 0,0 13 0 16,-3-13 3-16,0 8-2 0,3 5 0 0,-7-8 5 16,5 3-2-1,2 5 2-15,-10-8-11 0,5 6-3 0,5 2 1 16,-13-2-5-16,13 2-9 0,-17 2-9 0,17-2-13 0,-13 2-25 15,3 2-28-15,1 0-32 0,4-2-39 0,5-2-26 0,-9 9-168 0,0-3-407 16,4-2 181-16</inkml:trace>
  <inkml:trace contextRef="#ctx0" brushRef="#br0" timeOffset="19646.34">10740 5538 99 0,'0'0'223'0,"0"0"-16"0,0 0-8 15,0 0-10-15,0 0-9 0,0 0-4 0,0 0-8 16,0 0-8-16,0 0-13 0,6 2-7 0,-6-2-19 16,0 0-7-16,0 0-13 0,0 0-13 15,0 0-9-15,0 0-5 0,0 0-13 0,0 0 0 0,14-2-11 16,-5 2-3-16,0-4-7 0,1 4-3 0,8-2-4 15,3 1-3-15,-3-2-1 0,3 2-3 0,2-2-2 16,8 0-7-16,-4 1 2 0,6 1-4 16,0-2-5-16,-2-1 1 0,2 2-1 0,-1-3 0 0,1 2-1 0,4 3-3 15,-5-2-4-15,2 0-1 0,-2 1-1 0,-2-3 4 32,1 1-6-32,-3 1 2 0,-1 0 0 0,-5 2 1 15,-6-2 1-15,-2 2-2 0,-1-1 1 0,-1 1 6 16,0 0-1-16,-1 0 7 0,-11 0 5 0,12 0 9 0,-12 0 13 15,11-2 14-15,-11 2 4 0,0 0 9 0,10-1 0 16,-10 1 9-16,0 0-2 0,9-1 1 0,-9 1 1 16,0 0-2-16,0 0-4 0,0 0-9 15,0 0-10-15,0 0 0 0,0 0-9 0,0 0-6 0,0 0-10 16,8 1-4-16,-8-1-1 0,0 0-15 0,0 0 2 16,0 0-2-16,0 0 0 0,2 6-3 0,-2-6-2 15,3 6 2-15,-1 0-1 0,-2-6 2 0,1 13 2 16,-1-5-4-16,3 1 2 0,-1-1 0 0,-1 2-8 15,1-1 8-15,-1 1-1 0,-1-1 3 0,0 1-9 16,5 0 1-16,-2 1 10 0,-3-1-2 0,2-3 1 16,-2 3-3-16,2-4 8 0,-2-6-13 0,2 13 4 15,0-10-3-15,-2-3 3 0,1 10-2 0,-1-10 5 0,1 6 0 16,-1-6 2-16,0 0 2 0,0 0 10 16,0 0-3-16,7 1 1 0,-7-1 1 0,0 0-12 15,0 0 4-15,7-14-5 0,-2 6 1 0,0-3 0 16,1-1-10-16,-1-3 3 0,1 0-2 0,4-3-5 0,-1 2-6 15,1 1 5-15,0 0 2 0,0 0 0 0,1 1-8 16,-1 1 4-16,-1 3 5 0,-2-1 7 0,-1 4-7 16,-1-3-5-16,0 3 9 0,3 0 8 0,1 2-2 15,-6 1 2-15,3 1-3 0,-1-1-6 0,-5 4 4 16,6-3 1-16,-6 3-5 0,7-3-2 0,-7 3-8 16,0 0 10-16,0 0-4 0,11 10 10 0,-4-3 9 15,-4 4-1-15,4-1-8 0,-3 1 1 0,2 4 3 16,-2-3 0-16,4 5 1 0,-3-1-4 0,-1 1 1 15,2 1 2-15,-1-1-5 0,1 0-7 0,0 0 11 16,0-2 4-16,-3 1 12 0,0-6-23 0,2 0 8 16,-1-1-4-16,3-2-2 0,-4-1 3 0,1-1 1 15,-2-1-3-15,-2-4 7 0,5 7 1 0,-5-7-2 16,2 4 6-16,-2-4-8 0,0 0 8 0,0 0 3 16,0 0-22-16,11-14 16 0,-4 7-9 0,-3-3-9 15,4-3-11-15,-3-3 10 0,4 1 3 0,-3 1-4 16,1 4 2-16,-4 1 2 0,4-3 4 15,-3 4-3-15,2 0 0 0,-4 1-15 0,2 1 20 0,-1 2-4 0,-3 4 1 16,6-8-5-16,-6 8 1 0,4-5-11 16,-4 5 3-16,0 0 9 0,0 0-8 0,0 0 5 15,0 0 11-15,18 13-6 0,-13-6 2 0,0 4 1 16,1-3-5-16,0 2-2 0,0 0 6 0,1 0 2 0,-1 2-1 16,2 2 3-16,-2-1-1 0,2-3 0 0,-3 2-1 0,3-5-1 15,0 2-6-15,-3-1 0 0,-1-1-14 0,1-3-1 16,-2 1 0-16,2-2 3 0,-5-3 7 0,7 5-7 15,-7-5-1-15,7 3 0 0,-7-3-5 0,0 0-15 16,9-10-8-16,-5 5 7 0,0-3-5 0,0-1 1 16,2-1 0-16,-4-1 7 0,1-1-3 0,0 2 10 15,2-2-2-15,-3 2 4 0,2 1 2 0,1 1 5 16,-3 0 0-16,1 1 12 0,0 3 5 0,-3 4 0 16,4-12 2-16,-4 12 4 15,4-9-2-15,-2 4 3 0,-2 5-1 0,3-6-1 0,-3 6 3 0,8-6-3 16,-1 4-1-16,1-1 2 0,-2 1-3 0,4 0 8 15,7 2-9-15,-4-3 8 0,3 1-6 16,7 2 4-16,-4 0-5 0,10-2 2 0,1 2-1 0,4 0 0 16,3-3 0-16,3 3 4 0,15-3 3 0,1 1-1 15,5 0-5-15,-1 0 3 0,-3 2-6 0,35 2-2 16,-29-2 1-16,4-2 2 0,23 2 0 0,-25 0-1 16,-2 2 5-16,29 0-3 0,-30-4 5 0,5 5 7 15,22-3 0-15,-27 3 8 0,-1-1 5 0,2-3 1 16,-2 4 3-16,3-1 3 0,-2-1 11 0,-6 0 0 15,-4 1 2-15,-14-1 4 0,-1-1 1 0,-4 0-3 16,-1 0 1-16,-6 0 2 0,2 0-6 0,-9 3 0 16,-6-2-1-16,1-1 1 0,-5 0-23 0,2 1 16 15,-2-1-3-15,-4 3-1 0,-5-3-7 0,11 1-1 16,-11-1-1-16,9 0-5 0,-9 0-1 0,0 0-7 16,0 0-7-16,9 2-36 0,-9-2-32 0,0 0-37 15,0 0-35-15,0 0-41 0,0 0-54 0,0 0-66 16,0 0-72-16,-18 10-200 0,18-10-614 0,-22 4 271 15</inkml:trace>
  <inkml:trace contextRef="#ctx0" brushRef="#br0" timeOffset="21968.66">10689 5599 123 0,'0'0'138'0,"0"0"3"0,0 0-9 0,0 0-6 16,0 0-4-16,0 0 0 0,0 0-9 0,0 0-12 0,0 0-5 15,0-10-3-15,0 10-4 0,0 0 1 16,0 0 0-16,0 0 0 0,0 0 2 0,0 0-6 15,0 0 1-15,2-7 0 0,-2 7-1 0,0 0-2 16,0 0 0-16,0 0 3 0,0 0-4 0,0 0 0 16,0 0 4-16,0 0-5 0,3-7-2 0,-3 7 10 15,0 0-16-15,0 0 1 0,0 0-2 0,0 0-7 0,0 0 3 0,0 0-7 16,0 0-1-16,0 0-4 0,0 0-5 0,0 0-1 16,0 0-4-16,0 0-3 0,0 0-5 0,0 0-2 15,0 0-7-15,0 0-1 0,0 0-3 0,0 0-2 16,0 0-6-16,0 0-7 0,0 0 6 0,0 0-4 15,0 0-3 1,0 0 1-16,0 0-1 0,0 0-6 0,0 0-1 16,0 0 1-16,0 0 0 0,0 0-6 0,0 0-1 15,0 0 0-15,0 0-4 0,0 0 0 0,0 0 0 16,0 0 0-16,1 20 8 0,-1-20-1 0,0 19 1 16,0-8 0-16,0 6 0 0,0 1-4 0,-1 1 2 15,0 5 3-15,-2 5-2 0,2-2 3 0,-2 1-4 16,3 3 3-16,-2 1 2 0,-2-3 2 0,1 5 0 15,-1-2-4-15,1 1-1 0,-1-1 1 0,1 1 2 16,-2 1-2-16,2-1 22 0,0-3-25 0,0-1 7 16,0 1-1-16,0 0-3 0,1-4 1 0,-3 1 6 0,2-3 1 15,3-5-5-15,-2 2-1 0,4-3 3 0,-5 0-3 16,4-1-1-16,-2-2 3 0,1-2 4 0,-1-2-3 16,-1 1 2-16,1-3-1 0,2 1-4 0,-1-3 5 15,0-7-5-15,-1 12 1 0,1-12 0 0,-1 11 5 16,1-11-13-16,1 6 10 0,-1-6 5 0,0 0 1 15,0 0 1-15,0 8 7 0,0-8-3 0,0 0 8 16,0 0 3-16,0 0 6 0,0 0-2 0,0 0 1 16,0 0 0-16,0 0-2 0,0 0 2 0,0 0-3 15,-2 8-6-15,2-8 5 0,0 0-4 0,0 0-9 16,0 0 2-16,0 0 1 0,0 0 0 0,0 0-5 16,0 0-5-16,0 0-2 0,0 0 2 0,0 0 1 15,0 0-6-15,0 0 6 0,0 0 0 0,0 0-7 16,0 0 1-16,0 0 3 0,0 0-8 0,0 0 6 0,0 0-9 0,0 0 11 15,0 0-5-15,0 0 0 0,0 0 5 0,-8-19-1 16,8 19-10-16,0 0 9 0,0 0 2 0,0 0-12 16,0 0 3-16,-4-7 8 0,4 7-1 0,0 0 2 15,0 0-10-15,0 0 2 0,0 0 2 0,0 0-15 16,0 0-2-16,0 0 4 0,0 0-3 0,17-5-2 16,-17 5 4-16,17-1-7 0,-6-1 3 0,2 2 0 15,2 0-1-15,0-1 2 0,4 1-7 0,-3 0 4 16,2 2-9-16,1-1-2 0,-4 0 0 0,0 1 5 15,2-1-4-15,-3 2 5 0,-1-2-3 0,-2 1 1 16,1 1-5-16,-3-1 2 0,-4 0-1 0,3 1 2 0,-8-3 2 16,7 4-2-1,-7-4 9-15,4 6-4 0,-4-6 9 0,0 0 1 16,-10 12-2-16,-1-5 2 0,-4-2 2 0,-4 3 4 16,1-2-1-16,-2 0 2 0,-1-2 4 0,-5 6 8 0,8-4 2 0,-9 0 3 0,6 0-8 0,2 1 7 31,-8-3 3-31,7 3 0 0,1-3-3 0,-2 0-3 15,2 0 1-15,6 0-1 0,-1-1 1 0,4 0-1 16,2-1-4-16,2-1 1 0,-2 2-5 0,8-3 2 16,-7 6-1-16,7-6 3 0,0 0-6 0,-3 7 0 15,3-7 2-15,0 0 5 0,17 9-6 0,-7-7 7 16,3 3-4-16,6-1 2 0,1-2-1 0,6 0 1 16,-4 2-4-16,-2 0 2 0,-1-1-1 0,3 0 1 15,-2 1-1-15,-3 0 0 0,4 1 2 0,-9-1-6 16,4-2 1-16,-6 3-4 0,4 0 0 0,-5-3-5 15,-9-2 5-15,11 6-2 0,-7 0 16 0,-4-6-17 16,4 12 8-16,-4-12-8 0,0 0 3 0,-13 23 3 0,3-11 2 16,-4-1 3-16,1 0-6 0,-5 0 0 0,0 2 6 15,-1-3-5-15,-4 3 0 0,7-1-3 0,-9 1 7 16,9-2 5-16,-1-2-1 0,-3 0-4 0,4-4-2 16,1 3 3-16,3-2-6 0,2 1 3 0,1-3-3 15,2 2-1-15,0-3 1 0,7-3 1 0,-6 7-1 16,6-7 5-16,0 8-3 0,0-8 6 0,0 0-4 15,9 10-3-15,-9-10-2 0,19 4 2 0,-8 0-6 16,2-3-1-16,1 2 0 0,0-2 5 0,6 0 0 0,-3 1 1 16,-4 1-1-16,-1-1 0 0,3-1-3 15,2 0 7-15,-6 2-5 0,-2-2 5 0,-9-1 0 16,14 0-6-16,-14 0 5 0,12 1 1 0,-12-1-4 16,0 0-1-16,0 0 7 0,0 0-2 0,15 0 4 0,-15 0 4 15,0 0-7-15,0 0 1 0,0 0-2 0,0 0 7 16,0 0-4-16,0 0 10 0,0 0-5 15,0 0 1-15,0 0 5 0,1-11 3 0,-1 11-2 16,0 0 0-16,0 0 2 0,0 0-1 0,0 0-2 0,0 0-6 16,0 0 9-16,0 0-16 0,0 0 0 0,0 0-2 15,0 0-2-15,0 0-1 0,0 0 1 0,0 0 1 16,0 0 0-16,0 0 0 0,0 0-1 16,0 0 2-16,-5 33-3 0,5-21-1 0,-1-2 5 0,1 6 4 15,-1 4-3-15,-1-1 11 0,1 6-10 0,0 5-4 16,0-1 2-16,-1 0-1 0,1 3 2 15,-2-2 2-15,2 2-4 0,0 1 3 0,-1 1-1 16,1 13 3-16,-1-1 7 0,-2 1-7 0,4-12 7 0,-3 11-1 16,2-12 0-16,1 1-1 0,0 1-1 0,0-3-1 15,3 1-5-15,-2-2 9 0,3-2-5 0,-2 0-2 16,1-1 10-16,1-1-4 0,0-4-8 0,-2-6 12 16,-1-1-7-16,2 2 1 0,1-5 1 0,0-3-3 15,1 2 5-15,0-2-4 0,-1-2-3 16,-2-1 8-16,1 1-6 0,-1 0 0 0,-2-9 2 0,5 13-5 15,-5-13 3-15,3 9 16 0,-3-9-17 16,1 9 4-16,-1-9-11 0,0 0 9 0,7 8 6 0,-7-8-1 16,0 0 6-16,0 0-9 0,0 0 2 0,0 0-10 15,0 0-10-15,0 0-11 0,0 0-21 0,0 0-32 16,0 0-37-16,0 0-39 0,0 0-48 0,0 0-53 16,0 0-37-16,0 0-261 0,0 0-593 0,0 0 262 15</inkml:trace>
  <inkml:trace contextRef="#ctx0" brushRef="#br0" timeOffset="24104.04">6804 5533 6 0,'0'0'126'0,"5"-6"1"0,-5 6-6 0,2-6 4 0,-2 6-6 15,0 0-5-15,0 0 4 0,3-6 2 0,-3 6 2 16,0 0-1-16,0 0-2 0,0 0-3 0,2-6-2 16,-2 6-7-16,0 0 3 0,0 0-12 0,0 0-2 15,0 0-12-15,0 0-13 0,0 0-6 16,0 0-8-16,0 0-7 0,-6-10-1 0,6 10-5 0,0 0-3 15,0 0-6-15,0 0-7 0,-9-2-5 0,9 2-4 16,0 0-1-16,0 0-3 0,-16 7-3 16,12-3 0-16,4-4-1 0,-12 10 0 0,6-4-1 15,-3 4-3-15,1-1 1 0,3 2-2 0,-2 1 0 0,0 1 0 16,2-1-1-16,0-1-3 0,1-2-2 0,0 1 3 16,1 0 4-16,1 2-4 0,-1-2 4 0,2 2-4 15,2 0 4-15,1-3-5 0,-4 1 4 0,4-3 0 16,0 0-2-16,2 2-1 0,0-3 3 0,0 1 1 15,1-2-5-15,0-1 4 0,1-1-2 0,1-1-2 16,-7-2-1-16,14 3-10 0,-4-3 3 0,-2 0-8 16,1-3 7-16,-2 1 0 0,5-1-8 0,-3-2 0 15,-2-2-4-15,2 2 0 0,-1-4-1 0,0 3 0 16,-2-1 2-16,2-4 4 0,-3 4 6 0,-1 0-1 16,-2 0 4-16,1 2 4 0,-1-3-1 0,1 2 12 15,-3 6 13-15,4-9 7 0,-4 9 9 0,2-8 6 16,-2 8 5-16,2-6 3 0,-2 6-2 0,0 0 2 0,0 0-6 15,0 0 0-15,0 0-6 0,0 0-6 16,3-7-2-16,-3 7-7 0,0 0 8 0,0 0-1 16,0 0 1-16,0 0-5 0,0 0-2 0,0 0-4 15,5 22 2-15,-2-15-5 0,-2-2 5 0,3 4-14 0,0-3-10 0,1 3-21 0,3 0-25 16,-1 1-26-16,0-2-52 0,1 0-52 0,4-1-46 16,2 1-53-16,-5 0-137 0,4-2-444 0,-1-2 197 15</inkml:trace>
  <inkml:trace contextRef="#ctx0" brushRef="#br0" timeOffset="26966.86">14623 5395 68 0,'2'-11'182'0,"2"8"-19"0,-4 3-15 0,2-11-6 15,2 7-5-15,-4 4 9 0,3-10 6 0,-3 10 10 16,2-6 5-16,-2 6-2 0,0 0-3 0,2-8-8 16,-2 8-12-16,0 0-8 0,4-6-6 0,-4 6-13 15,0 0-5-15,0 0-10 0,0 0-3 0,0 0-5 16,3-7-5-16,-3 7-5 0,0 0-4 16,0 0-9-16,0 0-6 0,0 0-8 0,0 0-10 15,0 0-6-15,0 0-8 0,0 0-4 0,0 0-4 0,0 0-6 16,0 0-3-16,0 0-5 0,0 0-1 0,0 0 0 15,0 0 2-15,0 0-2 0,-7 28 1 0,5-16 5 16,0 0-5-16,-2-2-2 0,1 2-1 0,-1 3 3 16,0 1-3-16,-1-1 2 0,-1 0-2 0,2 1 4 15,-2 1-5-15,2 1 0 0,-1-2 1 0,-1 0-5 16,-2 1 6-16,2 1 6 0,-1-4-6 0,3 2-2 16,-5 0-2-16,4-7 3 0,3 2-5 0,-1-2 2 15,-1 1 3-15,2-5-5 0,-1 1 2 0,0 0 3 16,3-6-1-16,-2 9 0 0,2-9 0 0,-5 8 0 15,5-8 0-15,-2 5 3 0,2-5 2 0,0 0 2 16,0 0-2-16,-3 5 5 0,3-5 0 0,0 0 5 16,0 0-7-16,0 0-1 0,0 0-3 0,0 0 1 15,0 0-3-15,3-25-3 0,-1 16-1 0,-2-1-8 16,2-1 4-16,2 2-2 0,1-2-8 0,-1-1-4 16,0 2-4-16,1-2 1 0,0 2-3 0,-1-3-1 15,1 5 4-15,-1-2-1 0,0 1-3 0,1 2-1 16,-1 0-3-16,2 2 4 0,0-3-2 0,0 4 4 15,-1-1 2-15,0 2 1 0,2 0 3 0,-7 3 2 16,11-5-4-16,-7 4 4 0,-4 1-3 0,11-2 5 16,-11 2-1-16,0 0 4 0,14 4-6 0,-8-2 22 0,1 1 2 15,-2 1-3-15,-5-4 4 0,9 9-4 16,-4-4-6-16,-1 0 5 0,-2 2-6 0,2 1 1 16,0 0 3-16,-1 2 1 0,-1-1-3 0,1 2 4 15,-3 0-4-15,0-2-5 0,0 1 4 0,0 0 0 0,-3-1 1 16,1 3-3-16,-1 0 4 0,-1-2-3 15,2 1 4-15,-2-1-2 0,-1-1 1 0,-1 0 0 16,3 0 2-16,-6-2-3 0,4 2 3 0,-1-5 2 16,1 1-7-16,-1-1 5 0,-3 0 0 0,0-2-1 15,0 2-2-15,0-2-24 0,-1-1-24 0,-3 0-20 0,-1-1-30 16,0 0-30-16,-5-2-47 0,6-2-47 16,-6-1-257-16,6 2-514 0,-5-3 227 0</inkml:trace>
  <inkml:trace contextRef="#ctx0" brushRef="#br0" timeOffset="28319.8">10873 8304 29 0,'0'0'129'0,"0"0"0"15,0 0 1-15,0 0-2 0,0 0-3 0,0 0-2 16,0 0-2-16,0 0-2 0,0 0-8 0,-3-11-1 16,3 11-8-16,0 0-4 0,0 0-9 0,0 0-3 15,0 0-10-15,0 0-2 0,0 0-1 0,0 0-8 16,0 0-7-16,-10-3-8 0,10 3-3 0,0 0-8 15,0 0-2-15,0 0-1 0,0 0-7 0,-11 0 2 16,11 0-10-16,0 0 3 0,-12 1-7 0,12-1 1 16,-13 1-3-16,7 0-1 0,6-1 3 0,-10 3-2 15,3 0-1-15,7-3 2 0,-13 2-4 0,13-2 2 16,-10 5 3-16,4-1 0 0,1-1-4 0,-2 0-1 16,2 3 0-16,-1-3 2 0,1 1-1 0,-1 2-1 0,0 1-3 15,1-2 4-15,1 1 8 0,-1 1 5 0,0 4 3 16,0-2 2-16,-3 1-3 0,4 0-5 0,2 4 1 15,-1-4 0-15,2 2-2 0,-2 1 3 0,2-3-2 16,0 2-6-16,1 0 0 0,1 1 4 0,0 0-6 16,1-3 1-16,0-1-1 0,1 4 0 0,1-3-4 15,3-1 0-15,-2 1-3 0,2-2 2 0,1 0 0 16,-1 1 1-16,2-1-3 0,0-3 2 0,1 1-2 16,3-2 0-16,0 0-1 0,0-3-3 0,-1 3 0 0,1-3 1 0,3 2 3 15,-4-2-3-15,2 0 1 0,3-1-4 0,-3 0 1 16,-1-1-3-16,0 0 1 0,-3 1 1 0,-2 0-1 15,-8 0 2-15,16-3-3 0,-10 0-3 0,0 1-7 16,-6 2-2-16,0 0-12 0,11-3-10 0,-11 3-20 16,0 0-26-16,4-6-22 0,-4 6-30 0,0 0-20 15,2-6-25-15,-2 6-17 0,0 0-163 0,0 0-385 16,-2-12 170-16</inkml:trace>
  <inkml:trace contextRef="#ctx0" brushRef="#br0" timeOffset="30457.43">8676 4963 41 0,'0'0'176'0,"-3"-7"-18"15,3 7-15-15,0 0-6 0,0 0-1 0,0 0-7 16,0 0-2-16,0 0-3 0,0 0-7 0,0 0-12 16,0 0-9-16,0 0-14 0,0 0-8 0,0 0-11 15,0 0-10-15,0 0-9 0,0 0 0 0,0 0-4 16,0 0-3-16,0 0-8 0,0 0 0 0,8 21 7 15,-8-13-12-15,0 3 3 0,1 2 14 0,-1 2 0 16,0-3-4-16,2 0-1 0,-1 4-7 0,-1-1-1 16,1 1 0-16,-2-4-2 0,1 1-6 0,0-1-2 15,-1 0 0-15,1-1-1 0,0 0-1 0,0-2-1 16,0-2-4-16,0-7 0 0,-2 11 1 0,2-11-4 16,2 9 2-16,-2-9 2 15,-2 8-2-15,2-8 3 0,0 0 3 0,0 0 7 0,0 0 8 0,0 8 14 16,0-8 9-16,0 0-3 0,0 0-3 0,0 0-12 15,0 0 5-15,0 0-9 0,0 0-6 0,-6-26-3 16,2 16-1-16,0 0 0 0,2-2-7 0,-1-4-3 16,1-1-1-16,0-2-6 0,0 0-3 0,-1 0 1 15,-1 2-4-15,3-3 5 0,-2-4-13 16,2 0 0-16,0 5-1 0,0-2 4 0,1 1-5 0,0 1 1 16,0 1-2-16,0-1 1 0,1 1-1 0,1 1-7 15,1 2-2-15,1 3 0 0,0 0 0 0,0 0-6 16,1 2-1-16,1 0 7 0,2 0-4 0,-1 2 0 15,2-1 3-15,0 1 4 0,1 1 2 0,1 3-2 16,1-1 1-16,-1 0 0 0,-1 3 3 0,1 2 1 16,-3-1-2-16,2 1 10 0,-1 1-6 0,-1 0 2 15,0 0-2-15,-2 2-3 0,2 1 4 0,-2-1 1 16,0 1 2-16,-2 3 1 0,1-2 0 16,-1-1 1-16,1 5 2 0,0-2 2 0,-2 4 0 0,0-2 1 15,-2 1-3-15,0-1 3 0,-2 2-1 0,1-4-1 16,-1 2 4-16,-1 0-1 0,0-3-4 0,0 2 0 15,0-1-1-15,-2 0 4 0,-2 0-1 0,1 2 1 16,-1-2-4-16,-1 1 3 0,-3-2-1 0,2 3-3 16,1-5 0-16,1 1-3 0,-4 2 4 0,4-4-1 15,-1 0-4-15,1 1 4 0,1-1-2 0,5-3-3 16,-13 4 7-16,8-2 0 0,5-2 1 0,-8 2 2 16,8-2 0-16,-6 2 6 0,6-2 3 0,0 0 4 15,-9 1 1-15,9-1 5 0,0 0 1 0,0 0 2 16,0 0 0-16,0 0 0 0,0 0-1 0,-8 4-1 15,8-4-5-15,0 0-3 0,0 0 1 0,0 0-3 16,0 0-4-16,0 0-3 0,0 0-3 0,-4 5 1 16,4-5-1-16,0 0 3 0,4 12 1 0,-4-12-3 15,5 11 4-15,-2-4-2 0,1 1 0 0,1 2 2 16,0 1-2-16,0 0 2 0,1-1 4 0,-1 1 0 16,3 3 4-16,1 0 7 0,0 0 6 0,-1 1-2 15,0-5-3-15,-1 1 2 0,2 3-4 0,2-1-2 16,-4-3-1-16,-1-1-1 0,2 7-2 0,-2-6 2 15,3 0-1-15,-2 1-4 0,-1-4-1 0,2 1-1 16,-2-2-8-16,-1 0-10 0,-1-1-11 0,0 1-11 16,1-3-10-16,-1 2-3 0,0 2-13 0,-4-7-14 0,10 4-10 15,-10-4-13-15,9 4-21 0,-9-4-15 16,0 0-27-16,13-1-16 0,-13 1-10 0,12-5-110 16,-7 1-317-16,-5 4 142 0</inkml:trace>
  <inkml:trace contextRef="#ctx0" brushRef="#br0" timeOffset="30890.86">9114 5088 11 0,'-6'-6'172'0,"6"6"-6"16,-9-7-3-16,9 7-10 0,-6-5-8 0,6 5-15 0,-13 0-3 16,5 0-10-16,8 0-9 0,-18 0-1 0,18 0-11 15,-14 3-6-15,7-1-11 0,0 1-7 0,1 1-7 16,0 0-4-16,-1 3-5 0,1 0 1 15,0 2-2-15,3 0 2 0,-1-2-7 0,-2 2-4 16,4 0 2-16,-2 1-5 0,4 1-4 0,0-2-1 0,3 0-7 16,-3 1 0-16,2-1-2 0,-1-2-2 15,3-1-2-15,0 0-3 0,0-1-2 0,0 1-3 16,-4-6 3-16,6 7 1 0,2-4-3 0,-3 1-1 16,0-2 1-16,-5-2 1 0,9 2-7 0,-9-2-1 0,0 0-3 15,17-4-5-15,-11-1-4 16,-1 0-1-16,3-1 2 0,-2-2 3 0,-2 3-8 15,0-1 3-15,0-3 3 0,0 3 7 0,1 0 6 16,-4-1 21-16,-1 7 7 0,5-7 15 0,-5 7 4 16,4-6 12-16,-4 6-8 0,0 0 3 0,4-5-7 0,-4 5-4 15,0 0 4-15,0 0-15 0,0 0 1 0,0 0-12 16,5-4-6-16,-5 4-5 0,0 0-7 16,0 0 3-16,0 0-9 0,0 0 3 0,0 0 1 15,6 15 1-15,-2-10-14 0,-1 0-7 0,-1 1-17 16,3 0-19-16,-1-1-30 0,3 3-12 0,2 0-17 0,-2-1-48 15,3 2-46-15,3 0-27 0,2 0-228 0,-4-4-484 16,3 4 215-16</inkml:trace>
  <inkml:trace contextRef="#ctx0" brushRef="#br0" timeOffset="32176.6">11972 4931 163 0,'0'0'237'0,"0"0"-23"0,1-10-16 16,-1 10-11-16,0 0-4 0,0 0-6 0,0 0-8 15,1-6-7-15,-1 6-8 16,0 0-11-16,0 0-16 0,0 0-14 0,0 0-13 0,0 0-14 15,0 0-14-15,0 0-11 0,0 0-4 0,0 0-8 0,0 0 4 16,0 27-7-16,3-18-5 0,-2 1-7 16,2 3-1-16,-1-2-4 0,0 6 0 0,0-1-1 15,-2-3-3-15,2 3 0 0,-1 1-3 0,1-2-2 16,-2-3-5-16,2 2 2 0,1-2-2 16,-1 3 1-16,0-2-3 0,-2-1-3 0,3-1 5 0,-2-1-3 15,0-2-1-15,1-1-2 0,-2 1-1 0,0-8-2 16,-2 10 2-16,2-10-2 0,0 9 0 0,0-9 4 15,0 0 1-15,0 9 0 0,0-9-4 0,0 0 3 16,0 0 2-16,0 0 0 0,0 0 8 0,0 0-2 16,0 0-3-16,0 0-6 0,0 0 5 15,0 0-4-15,0 0 1 0,0 0-4 0,-4-24 3 0,3 15-3 16,0-1-3-16,-2-1-1 0,3-1 5 0,0-5-6 16,-6 0-5-16,2 1 3 0,3-1-1 15,1 2-1-15,-3-3-3 0,3-3-4 0,-2 3 1 0,2-2 0 16,0 1-3-16,0-2 3 0,2-4-6 0,0 0 0 15,0 7-2-15,0-1 5 0,0-1-1 0,1 5 1 16,0 3 0-16,0-1 0 0,-1 2-3 0,2 0 1 16,0-1-7-16,0 3-3 0,1 0 1 0,1 0 2 15,2 3 2-15,-3-1 4 0,-1 2-1 0,4 1 0 16,-4 1 0-16,4 0 1 0,3-1 0 0,-6 3 0 16,-5 1 1-16,15-2-1 0,-6 2-1 0,-9 0 3 15,13 2 0-15,-5 0 0 0,-2 4 2 0,-1-3 2 16,3 5 0-16,-4 0-1 0,2 1 2 0,-2 1-2 15,0 0 1-15,-1 0 3 0,-1 2-1 0,0 0-3 16,-2-1 8-16,0 1-4 0,2-2 1 0,-2 3-3 16,-2-3-3-16,0 0-8 0,0-1-2 0,-3 2 5 15,1-2 2-15,-3 1-2 0,2-3-2 0,1 1-2 16,-4-1-1-16,3-2 6 0,-2 1 1 0,2-2-2 16,-2 0 4-16,1-2 2 0,6-2-2 0,-11 5 1 15,4-3 6-15,7-2-5 0,-13 3 10 0,8-1 2 16,5-2 6-16,-10 2 3 0,10-2 0 0,-8 1 5 15,8-1 0-15,0 0-4 0,-8 2-4 0,8-2 2 16,0 0-5-16,0 0-3 0,0 0-1 0,-5 3-3 16,5-3 1-16,0 0 3 0,0 0-1 0,0 14 6 15,0-14-4-15,0 11 3 0,0-11-1 0,2 13 2 16,0-3 4-16,-2-2-5 0,3 2-1 0,-1 0 1 0,2 0-2 16,0 1-2-16,-3 0 6 0,4 1-1 15,1-3-2-15,0 1 0 0,-1 1 1 0,1-3 0 0,-1 2-1 16,5-3-1-16,-2 1 0 0,1-3 1 15,1 0-16-15,-1 0-14 0,3 1-14 0,0-4-18 0,-1 2-26 16,0-3-21-16,3 2-16 0,-1-2-17 0,3-2-34 16,0-2-23-16,-2 0-130 0,-4 0-351 0,7-4 156 15</inkml:trace>
  <inkml:trace contextRef="#ctx0" brushRef="#br0" timeOffset="32679.29">12397 4969 126 0,'0'0'220'0,"0"0"-21"16,0 0-19-16,0 0-19 0,0 0-20 0,0 0-17 15,0 0-6-15,0 0-8 0,0 0-6 0,0 0-8 16,0 0-7-16,0 0-4 0,-5 30-5 0,4-19-4 16,2 4-1-16,-1 1-2 15,-1-1-5-15,1 2-3 0,0-1-7 0,-1 0-4 0,2-1-6 16,-2-3-3-16,1 0-3 0,-1 0 1 0,2-2-4 15,-4 2-5-15,3-1 3 0,-4-1-3 0,4-1 0 0,-2-3-5 0,1 1-1 16,1-7-3-16,-2 10 0 0,2-10 0 0,-1 10-1 16,1-10-1-16,-3 4 0 0,3-4 9 0,0 0 0 15,0 0 8-15,0 0 8 0,0 0 2 0,0 0-12 16,0 0-16-16,0 0-3 0,0 0-6 0,0 0 0 16,9-29-9-1,-7 18-14-15,3-3-7 0,2-2-1 0,0 5 0 0,-1 0 1 0,-1 1 5 0,1 1-3 16,1 2 1-16,-2 0 0 0,1 2-1 0,1 0 4 15,-3 2-2-15,-4 3 0 0,12-5 3 0,-6 3 1 16,-6 2-1-16,11-2-1 0,-11 2-1 0,10 1 1 16,-10-1 2-16,11 4 0 0,-5-1 1 0,1 1 3 15,-3 1 1-15,2 1 0 0,-2 0 3 0,1 1-2 16,-2 3 3-16,2 1 3 0,-3-3 1 0,0 2-1 16,1-1 1-16,-3-2-2 0,-1 1-1 0,2 0 1 15,-1 2 1-15,0-10-1 0,-3 13 5 0,3-6 1 16,0-7-1-16,-4 11-1 0,2-6-3 0,2-5 1 15,-7 6-7-15,3-2-13 0,-3 1-31 0,7-5-40 16,-18 4-48-16,5-1-53 0,-3-3-43 0,-5 2-141 16,4-2-403-16,-4-2 178 0</inkml:trace>
  <inkml:trace contextRef="#ctx0" brushRef="#br0" timeOffset="33972.46">11094 6759 97 0,'-5'-5'269'16,"5"5"-27"-16,0 0-23 0,0 0-26 0,0 0-17 15,0 0-20-15,0 0-16 0,0 0-16 0,0 0-17 16,0 0-11-16,0 0-10 0,0 0-6 0,0 0 1 16,0 0-10-16,0 0-1 0,0 0 8 0,5 29-6 15,-3-17-8-15,0 3-4 0,0 3-5 0,1-2-2 16,1 1-12-16,-3-1 2 0,3-2-5 0,0 4 0 16,-4-7-6-16,1 6-3 0,0-7 2 0,0 4-7 15,1-3-5-15,-1 0-1 0,0-1 1 16,-1-2-4-16,2-3-1 0,-2-5 1 0,2 13-3 0,-2-13 3 15,0 9-3-15,0-9 5 0,0 0-3 0,1 7 0 16,-1-7 6-16,0 0 12 0,0 0 2 0,0 0 1 16,0 0-7-16,0 0 10 0,0 0-17 0,0 0-6 0,-3-23-7 15,1 12-5-15,1-7 0 0,-2 0-1 16,2 0-5-16,1-7-2 0,-1 0-3 0,1 5-9 16,0-6-3-16,-1 7 0 0,1-6 3 0,0 7 3 15,1-1-7-15,0 3 5 0,-1 4 0 0,3-3 1 0,-2-2-1 16,4 6-1-16,-5-1 0 0,4 1-3 15,1-1 0-15,0 3 4 0,-1 0-4 0,1 0 4 16,0 1 2-16,0 3-3 0,1 0 2 0,-2 1 3 16,-4 4-4-16,13-7 1 0,-6 5 0 0,0 1 3 0,-7 1 3 15,14 0-1-15,-14 0-2 0,12 1 2 0,-2 3 0 16,-3 0 2-16,-2 1 2 0,1 1 0 0,2 1-2 16,-3-1 2-16,0 3 4 0,-1-2 1 0,0 2-4 15,-2 0 4-15,3-1-3 0,-3 1 3 0,0-1 0 16,-1-3 0-16,-1 6-6 0,0-11 2 0,0 12-1 15,2-6 5-15,-2-6-3 0,-5 11 1 0,5-11 1 16,-4 10 6-16,-1-5-2 0,1-1-7 0,0 2 0 0,-3-3-6 16,7-3-2-16,-11 4 6 0,5 0 0 15,-2 0-4-15,2-3 4 0,-6 2 0 0,6-1 4 16,6-2-2-16,-14 3 4 0,7-2 7 0,7-1 1 16,-7 1 9-16,7-1 1 0,-8 2 5 0,8-2-3 15,0 0 6-15,0 0-3 0,-10 0 6 0,10 0-3 0,0 0 4 16,0 0-5-16,0 0 0 0,0 0 3 15,0 0-1-15,0 0-2 0,-8 2-5 0,8-2-1 0,0 0-3 16,0 0-1-16,0 0-5 0,0 0-6 16,0 0 3-16,0 0 1 0,1 10-6 0,-1-10-1 0,0 0 2 15,3 15 2-15,-3-6 5 0,4 0-5 0,-2 1 1 16,1 0-1-16,1 2-1 0,-1 1 2 0,3 1-1 16,-2 1 1-16,3-2 0 0,-1 3-2 0,2 0 2 15,1-2-1-15,-1 2 4 0,-2 0-2 0,3-3 1 16,-1 3 2-16,1-3 3 0,1 0-4 0,-4-3-1 15,3 2-2-15,-1-5 0 0,-2 3 1 0,1-3 5 16,-5-1-9-16,2-3 1 0,0 1 0 0,-4-4 3 16,8 9-6-16,-6-6-3 0,-2-3-12 0,5 3-9 15,-5-3-16-15,0 0-7 0,0 0-17 0,4 4-13 16,-4-4-17-16,0 0-22 0,0 0-34 0,0 0-33 16,0 0-33-16,0 0-154 15,0 0-401-15,17-16 179 0</inkml:trace>
  <inkml:trace contextRef="#ctx0" brushRef="#br0" timeOffset="34375.78">11589 7032 47 0,'0'0'168'0,"0"0"-9"0,-19-14-10 0,19 14-7 15,-8-6 3-15,3 4 3 0,5 2-2 0,-8-4-6 16,8 4-9-16,0 0-14 0,-10-1-10 0,10 1-9 16,0 0-12-16,-14 1-8 0,14-1-9 15,-7 6-5-15,7-6-6 0,-9 6-4 0,5-3-2 0,-2 3-3 16,2 1-4-16,0-3-3 0,0 5-2 16,1 1-1-16,0 0-2 0,0-2-7 0,3 3-2 15,-2 0-3-15,1 0 4 0,2-1-5 16,-2 1 0-16,1-2-1 0,3 3-5 0,0-2 1 0,1 1 0 15,0 0 3-15,1-4-1 0,1 4 1 0,3-3 6 16,-2 1-2-16,-2-1 7 0,5-4-5 0,-4 3 3 16,0-2 6-16,-1 0-3 0,1-1-2 15,-3 0 0-15,-3-4 6 0,11 3-1 0,-9 0 0 0,-2-3-1 16,4 5-3-16,-4-5 0 0,0 0-5 0,9 2-6 16,-9-2-3-16,0 0-6 0,0 0-21 0,0 0-19 15,0 0-44-15,0 0-56 0,0 0-62 0,0 0-63 16,0 0-185-16,0 0-472 0,0 0 209 0</inkml:trace>
  <inkml:trace contextRef="#ctx0" brushRef="#br0" timeOffset="38108.37">17877 5317 31 0,'3'-10'135'0,"-3"10"0"0,0 0 12 0,0 0 1 15,0 0 2-15,0 0 2 0,0 0-2 0,0 0-8 16,0 0-9-16,0 0-6 0,0 0-9 0,0 0-8 16,-3-8-9-16,3 8-8 0,0 0-8 0,0 0-10 15,0 0-7-15,0 0-6 0,0 0-7 0,0 0-5 16,0 0-6-16,0 0-4 0,0 0-7 0,0 0-2 16,0 0-3-16,0 0-9 0,0 0-2 0,0 0-5 15,0 0-4-15,0 0 1 0,0 0-2 0,0 0 0 16,0 0 0-16,0 29-1 0,3-23 1 0,-1 5 4 15,0 0 0-15,-1 2 0 0,3-1 0 0,0 5 0 0,5 6-2 16,-4-3 0-16,5-2 0 0,1 5 0 16,3 3-1-16,3-2 2 0,1 1 15 0,0 4-1 15,2-1-5-15,2 0 4 0,1 0-6 0,1 0 2 16,10 8-1-16,-13-11-4 0,6-1-3 0,-1 1 3 0,0-4-3 16,0 1 1-16,0 0-3 0,-1-2 1 15,1-1-1-15,-2-2 0 0,0-1-1 0,-1-2 0 16,-1 3 0-16,2-5-2 0,-10-1-1 0,3-2 1 15,-3 0-1-15,-1-6 0 0,-2 4 1 0,1-2 0 16,-1-1-3-16,-3-1 2 0,-2 0-1 0,0-1 2 0,1 0 5 16,-7-2-5-16,6 4-2 0,-6-4 3 0,6 3-1 15,-6-3-1-15,0 0 1 0,7 2-4 0,-7-2-4 16,0 0-9-16,0 0-13 0,0 0-26 16,0 0-23-16,0 0-25 0,0 0-26 0,0 0-9 15,0 0-30-15,4-18-27 0,-1 13-170 0,-1 0-389 16,-2 5 173-16</inkml:trace>
  <inkml:trace contextRef="#ctx0" brushRef="#br0" timeOffset="39341.25">19154 5337 97 0,'-5'-3'135'0,"5"3"-1"0,0 0 1 0,0 0-10 15,0 0 4-15,0 0-7 0,0 0-12 0,-5-6-7 16,5 6-19-16,0 0-9 0,0 0-7 0,0 0-3 16,0 0-8-16,0 0-3 0,-19 10-3 0,12-2 4 0,-2-3-2 15,-2 8 1-15,-1-3 2 0,-4 11-6 16,3-7-4-16,-6 6 0 0,4 2-2 0,-4 4-2 0,-1-1-2 0,2 2-7 0,-1 3 1 15,1 0-5-15,-6 10-1 0,6-9 0 0,-1 1 0 16,-1-2-3-16,1-1-1 0,1 0-3 0,-1 1-1 16,4-3-6-16,-2-4 3 0,4-1-3 0,2-5-2 15,1-3 4-15,-2 1-2 0,1-1-1 0,3-5 0 16,-1 4 1-16,0-3-5 0,3-1 1 0,-2 0-1 16,2 0 0-16,1-1 1 0,0-2-7 0,0-1 4 15,1 0-1-15,0 1 0 0,4-6-1 0,-5 10 2 16,2-6-5-16,3-4 2 0,-6 5-1 0,6-5 2 15,0 0-2-15,-8 4-1 0,8-4-1 0,0 0-3 16,0 0 0-16,-5 6-1 0,5-6-4 0,0 0 1 16,0 0-5-16,-8 3-3 0,8-3-5 0,0 0 4 15,0 0-2-15,0 0-3 0,0 0-1 0,0 0-1 16,0 0-5-16,0 0 2 0,-10 3-3 0,10-3 1 16,0 0-7-16,0 0 3 0,0 0 2 0,0 0 0 0,0 0 8 15,0 0-3-15,0 0-2 0,-10 4-1 0,10-4 2 16,0 0 2-16,0 0 1 0,0 0 0 0,0 0-7 15,0 0 3-15,0 0-2 0,-8 7 2 16,8-7 3-16,0 0 4 0,0 0 3 0,-6 6-8 0,6-6 9 16,0 0-5-16,-7 6 3 0,7-6 3 0,0 0 2 15,-8 7-4 1,8-7 13-16,0 0-7 0,-6 9 3 0,6-9-4 16,0 0 8-16,0 0-3 0,-6 8 1 0,6-8-2 15,0 0 6-15,0 0 1 0,0 0 5 0,-4 6-4 16,4-6-5-16,0 0 15 0,0 0 0 0,0 0 4 15,0 0 4-15,0 0-1 0,0 0 5 0,0 0-1 16,0 0-2-16,0 0-2 0,0 0 2 0,0 0 0 0,0 0-4 16,0 0 4-16,0 0-1 0,0 0 0 15,0 0 4-15,0 0-2 0,0 0 2 0,0 0 4 16,0 0 2-16,0 0 2 0,10-24 0 0,-10 24 0 0,2-6 5 0,-2 6 5 0,0 0 2 0,0 0-2 16,2-7 2-16,-2 7-4 0,0 0 0 15,2-10-3-15,-2 10-1 0,1-6 1 0,-1 6-2 16,0 0-1-16,2-10-2 0,-2 10 0 0,5-9-6 15,-5 9 10-15,4-5 0 0,-4 5 0 0,3-5-1 16,-3 5 0 0,2-6-3-16,-2 6 5 0,5-4 0 0,-5 4 0 0,0 0-1 0,0 0-1 0,0 0-1 15,0 0 0-15,0 0 3 0,3-6-10 0,-3 6-4 16,0 0-2-16,0 0-1 0,0 0-7 0,0 0 1 16,0 0-3-16,0 0-6 0,0 0 2 0,0 0 1 15,0 0-1-15,0 0 3 0,-3 26-1 0,0-14 2 16,1 6-2-1,1 2 2-15,-3 8 0 0,3 4-5 0,-3 0 4 16,-2 1-5-16,3 2 11 0,-3 13 5 0,3-2-4 16,-6 2 5-16,2 0 3 0,3-2-1 0,-6 2 5 15,3-2 5-15,-3 2-11 0,-2-2 5 0,5 5 2 16,-1-2-5-16,-6-2 2 0,6-2-6 0,1-11 0 16,-6 10-3-16,4-7 1 0,0-4-4 0,-1 0 2 15,2-1 2-15,2-4-5 0,-2 1 5 0,1-1-1 16,0-6-1-16,3-3-6 0,2-3-1 0,-1-5 1 15,2 0 2-15,-2-1-2 0,2-3 0 0,0-1 2 16,1-6 1-16,-3 7-2 0,3-7-3 0,-4 6-3 16,4-6-9-16,0 0-16 0,0 0-20 0,0 0-31 15,0 0-22-15,0 0-24 0,0 0-31 0,0 0-25 16,0 0-30-16,0 0-36 0,5-29-16 0,-3 24-176 16,-2 5-468-16,7-20 208 0</inkml:trace>
  <inkml:trace contextRef="#ctx0" brushRef="#br0" timeOffset="44899.86">20822 4885 3 0,'-2'-10'129'0,"2"10"8"0,0 0-1 0,0 0 5 16,2-9-7-16,-2 9-9 0,0 0-6 0,0 0-1 15,0 0-7-15,0 0-3 0,0-10-4 0,0 10 3 16,0 0-3-16,0 0 3 0,0 0-7 0,0 0-1 0,0 0-4 16,0-7-5-16,0 7-3 0,0 0-4 0,0 0-7 15,0 0-2-15,0 0-3 0,0 0-3 0,0 0-6 16,0 0-1-16,0 0-4 0,0 0-3 0,0 0-2 15,0 0-4-15,0 0 1 0,0 0-6 0,0 0 0 16,0 0-6-16,0 0 2 0,0 0-8 0,0 0-4 16,0 0 0-16,0 0-4 0,0 0-4 0,0 0-1 15,0 0-2-15,0 0-5 0,0 0 1 0,0 0-2 16,0 0-6-16,0 0 3 0,0 0-6 0,0 0-1 16,0 0-2-16,0 0-1 0,0 0-2 0,0 0 3 15,0 0-3-15,0 0 2 0,0 0-2 0,15 14 5 16,-11-8-2-16,4 0 2 0,-2 2 0 0,2 2-1 15,6 3 1-15,-1-1 3 0,8 7 0 0,-3 0-4 16,-1 0 3-16,0 1 0 0,4 0 3 0,1-1 1 16,3 3-3-16,1-1 2 0,1 1-4 0,-2 0 1 0,2 1-1 15,-1-1 5-15,3-2-5 0,-2 0 4 16,4 1-1-16,-2 1-1 0,2-2 1 0,-3 2 1 16,1-1-4-16,-2-5 3 0,1 1 1 0,0-2-2 15,-1-2-3-15,0 0 5 0,-2-1-2 0,-5-2 0 16,-2-1 0-16,1-1 0 0,6 5 0 0,-8-5-5 0,-2 1 5 15,-2-3-3-15,0-1-1 0,-4 3-2 0,-2-3 3 16,0-1 0-16,0 0-3 0,-2-2 2 16,1 2 0-16,-6-4-1 0,9 6 1 0,-9-6 1 15,4 3 2-15,-4-3 2 0,3 4-1 0,-3-4-1 0,0 0 1 16,0 0 2-16,8 4 3 0,-8-4-2 0,0 0 1 16,0 0-2-16,0 0 7 0,0 0-4 0,0 0 6 15,0 0-3-15,5 4 0 0,-5-4 2 16,0 0-5-16,0 0 1 0,0 0-3 0,0 0 0 15,0 0 0-15,0 0-1 0,0 0 2 0,0 0-2 0,0 0-2 16,0 0 0-16,0 0-3 0,0 0 5 16,0 0-2-16,0 0-1 0,0 0-1 0,0 0 5 15,0 0-4-15,0 0 1 0,0 0 0 0,0 0 3 16,0 0-5-16,0 0 1 0,0 0 1 0,0 0-4 0,0 0 2 16,0 0 2-16,0 0-1 0,0 0-1 0,0 0 3 15,0 0-3-15,0 0 2 0,0 0 2 16,0 0 0-16,0 0 0 0,0 0-4 0,0 0 2 15,0 0-2-15,0 0 3 0,0 0-1 0,0 0 2 16,0 0-1-16,0 0-2 0,0 0-1 0,0 0 3 0,0 0-2 16,0 0 0-16,-6-23-2 15,6 23 0-15,0 0 3 0,0 0-1 0,0 0-2 0,0 0 2 16,0 0 2-16,0 0-6 0,0 0 8 0,0 0-7 16,0 0 7-16,0 0-6 0,0 0 0 0,0 0-7 0,0 0 4 15,0 0 3-15,0 0 3 0,0 0-2 0,0 0-3 16,0 0 5-16,0 0 2 0,0 0-5 0,0 0 0 15,0 0-3-15,0 0 6 0,0 0-1 0,0 0 7 16,0 0-7-16,0 0 8 0,0 0-5 0,0 0-2 16,0 0 6-16,0 0 1 0,0 0 0 0,0 0-1 15,0 0 0-15,0 0-2 0,0 0 6 0,0 0-2 16,0 0-1-16,0 0 14 0,0 0-15 0,0 0 3 16,0 0-2-16,0 0-1 0,0 0-3 0,0 0-1 15,0 0 1-15,0 0 3 0,0 0-4 0,0 0 3 16,0 0-5-16,0 0 0 0,0 0 0 0,0 0-5 15,0 0 8-15,0 0 1 0,0 0-2 0,0 0 4 16,0 0-4-16,0 0 1 0,0 0 1 0,0 0-3 16,0 0 2-16,0 0 0 0,0 0 15 0,0 0-17 15,0 0 4-15,0 0-3 0,0 0 7 0,0 0-4 16,0 0 1-16,0 0 5 0,0 0-8 0,0 0-1 16,0 0-5-16,0 0 0 0,0 0 6 0,0 0 3 15,0 0 1-15,0 0-8 16,0 0 1-16,0 0 3 0,0 0-5 0,0 0 8 15,0 0-10-15,0 0 2 0,0 0 6 0,0 0-5 16,0 0-3-16,0 0-6 0,0 0 7 0,0 0 1 16,0 0 2-16,0 0-5 0,0 0 2 0,0 0 4 15,0 0-3-15,0 0-3 0,0 0 3 0,0 0 3 16,0 0-4-16,0 0-3 0,0 0 2 0,0 0 5 16,0 0-1-16,0 0 2 0,0 0 1 0,0 0-4 15,0 0-4-15,0 0 4 0,0 0-1 0,0 0 0 16,0 0-1-16,0 0-1 0,0 0-1 0,0 0-2 15,0 0 18-15,0 0-11 0,0 0-3 0,0 0 4 16,0 0-8-16,0 0 13 0,0 0-16 0,0 0 1 16,0 0 8-16,0 0 0 0,0 0 1 0,0 0 2 15,0 0-5-15,0 0 5 0,0 0 4 0,0 0-10 16,0 0 5-16,0 0-1 0,0 0 4 0,0 0 0 0,0 0 2 16,0 0-4-16,0 0-2 0,0 0 3 15,0 0-6-15,0 0 2 0,0 0-4 0,0 0 5 16,0 0 2-16,0 0-2 0,0 0 0 0,0 0-11 15,0 0 9-15,0 0 5 0,0 0-3 0,0 0-5 16,0 0-1-16,0 0 0 0,0 0 5 0,0 0-10 0,0 0 10 16,0 0 5-16,0 0 1 0,0 0-10 0,0 0 10 15,0 0-14-15,0 0 0 0,0 0 0 0,0 0 0 16,0 0-1-16,0 0 1 0,0 0 3 0,0 0 0 16,0 0-3-16,0 0 0 0,0 0-1 0,0 0 3 0,0 0 2 15,0 0 2-15,-4 24-3 0,4-24 10 0,0 0-13 16,2 8 9-16,-2-8 2 0,0 0-7 0,0 10-3 15,0-10 4-15,3 7-2 0,-3-7 6 0,0 0-2 16,0 0 3-16,-3 10-9 0,3-10 2 16,0 0 0-16,-1 7 6 0,1-7 0 0,0 0-4 0,0 0 8 15,0 0-13-15,0 0 4 0,3 9 1 0,-3-9 5 16,0 0-5-16,0 0 0 0,0 0 1 0,10 0 0 16,-10 0-2-16,11-3-5 0,-11 3-1 15,20-6-3-15,-11 3-3 0,3-1-5 0,4 0 0 0,1 0-2 16,0 0 2-16,-4 1 1 0,2-1-4 0,0 1 2 15,-3 0 6-15,3 1 3 0,-3 0-3 0,0-1 1 16,0 3 5-16,-2 0-4 0,-2-2 3 0,-8 2-1 16,14 0-1-16,-7-1-2 0,-7 1 1 0,0 0 1 15,12 1 5-15,-7 1-2 0,-5-2 1 0,0 0 6 16,4 9-1-16,-4-9-1 0,-1 8 4 0,1-8-1 16,-6 11 13-16,1-4 1 0,-2 0 8 0,1 2-4 15,-1-1 0-15,-2 1-1 0,3 0-1 0,-3 0 2 16,-1-1-4-16,2 1-1 0,0 1 0 0,-1-1-3 15,-2-1 3-15,5 1-5 0,-1 1 0 0,-2 0 4 16,3-1-3-16,0 0 0 0,-1-3 0 0,3 0 0 16,0-2-3-16,4-4 1 0,-5 7 3 0,5-7-10 0,-6 6 2 15,6-6 4-15,0 0 0 0,-5 4-4 0,5-4 1 16,0 0 7-16,0 0-11 0,0 0 1 0,0 0 4 16,0 0-4-16,24-3 5 0,-14-1-2 0,3 1 1 15,0-1-6-15,3 0-1 0,0-1 0 0,2 0 2 16,-2 0-5-16,-2 1 0 15,3 1 5-15,1-1-2 0,-3 1-1 0,1 1 3 16,0-1-2-16,-2 1 2 0,-3 0-3 0,1 2 4 16,-5 0-9-16,-7 0 5 0,16 1-4 0,-8 0 1 15,-3 2-4-15,-5-3 5 0,9 4 4 0,-5-1 0 16,-4-3-5-16,4 7-1 0,-4-7 6 0,-1 12 5 0,1-12 3 16,-3 15-6-16,-1-6 17 0,-1 2-18 0,-3 2 2 15,-3 0 2-15,3 2 0 0,-1-5 4 0,-1 3-5 16,2-2 2-16,1-3 0 0,-1 3 4 15,-1-3-3-15,1 2 4 0,-1-1-5 0,0-1 3 0,1 1 1 16,2 0 0-16,1-6-4 0,5-3 0 0,-9 9-3 16,9-9 2-16,-9 8 2 0,9-8-1 0,0 0 0 15,-5 5-5-15,5-5-4 0,0 0 7 0,0 0-5 16,0 0-7-16,0 0 0 0,0 0-9 0,0 0 2 16,30-8-2-16,-16 3-5 0,-3 1 10 0,7-2-3 15,-1 2 0-15,3-1 0 0,-7 3 0 0,5-3 4 16,-7 2 1-16,7 2 1 0,-5 1 0 0,1-1 2 15,-2-2-5-15,-1 3 3 0,-1 3 2 0,0-2-1 16,0 0 0-16,-2 2 1 0,-1 0-1 0,-1 1 2 16,-2 0 0-16,0 1-1 0,0 1 6 0,-2 0-6 15,-2-6 3-15,3 13-2 0,-3-4 6 16,-4-1 2-16,0 1 1 0,2 3-4 0,-4-3 0 0,-1 2 1 16,-1 0 2-16,-1-3 4 0,1 0-8 0,2 3 1 0,0-2 4 15,-4-1 2-15,3 1 1 0,-1-5-4 16,1 3 0-16,7-7 3 0,-12 8 4 0,7-2-4 15,5-6 0-15,-6 4 2 0,6-4-1 0,0 0 4 16,-12 7 2-16,12-7-3 0,0 0 2 0,0 0-2 16,0 0-2-16,0 0 4 0,0 0 1 0,-11 0-5 15,11 0 0-15,0 0 2 0,0 0-4 0,0 0 3 16,0 0 1-16,0 0-4 0,0 0 7 0,-4-17 10 0,4 17-13 0,0 0 5 16,0 0-8-16,0 0 3 0,0 0 0 0,0 0 1 15,0 0-4-15,0 0-5 0,0 0 2 0,-1-11-2 0,1 11-4 16,0 0 6-16,0 0-11 0,0 0 4 15,0 0-2-15,0 0 0 0,0 0-1 0,0 0 7 16,0 0 4-16,23 15-4 0,-23-15-2 0,16 10-1 16,-4-4 3-16,2 3 4 0,4 1-2 0,-2 0-4 0,2-2 3 15,0 3-1-15,8 3 3 0,-1-2-5 0,2 1 4 16,4 4 0-16,-3-3-1 0,1 1 0 0,2 1-1 16,2 2-1-16,0-1-8 0,1 0-2 15,-1 1 3-15,0 1-4 0,8 8 2 0,-13-9 2 16,14 8 1-16,-11-9 4 0,1 2-5 0,0 1 3 0,-3-2 1 15,3 2-7-15,-3-3 4 0,1 3-5 0,-2-1 5 16,-2-1-3-16,-1-1-2 0,1-1 6 0,-2 1-3 16,-2 0 1-16,-6-6 1 0,2 2 1 15,-4-2 1-15,3-2 3 0,-4 2-4 0,2-3 0 0,-5-1 0 16,-1-1 1-16,1 0 3 0,-5-3-5 0,1 0 4 16,-3 1-1-16,-3-4 3 0,7 5 1 0,-7-5 6 15,5 5-3-15,-5-5 2 0,0 0 1 0,0 0 2 16,9 2 0-16,-9-2 1 0,0 0 2 0,0 0 1 15,0 0-5-15,0 0-1 0,0 0 3 0,0 0-6 16,0 0 2-16,0 0 0 0,0 0-3 0,0 0-2 16,0 0 0-16,0 0-2 0,4-13-1 0,-4 13-1 15,0 0 5-15,1-8-5 0,-1 8-8 16,0 0-3-16,1-9-1 0,-1 9 5 0,3-8 0 0,-3 8 2 16,0 0 1-16,0-7 4 0,0 7-5 0,0 0-3 15,-4-12 3-15,4 12 5 0,-4-8 0 0,4 8-3 16,-2-6 2-16,2 6-1 0,-4-5 8 0,4 5-2 15,0 0-1-15,-6-7 0 0,6 7-1 0,-6-3 1 16,6 3 1-16,0 0-2 0,0 0-5 0,-11 0 11 16,11 0-3-16,0 0 0 0,-14 7 1 0,9-3 2 15,1-1-3-15,-1 2-1 0,1 0-1 0,-1-1 3 16,5-4-2-16,-7 14 5 0,6-6-6 0,0-1 5 16,0 1-4-16,1 1 1 0,0-9-1 0,1 18 1 15,0-12 1-15,2 3-2 0,-1-1-1 0,3-4-6 16,-2 3-2-16,1-3 1 0,1 1-6 0,4-2-4 15,0-2-7-15,-3 2-7 0,2-2-5 0,-8-1-1 16,18 0 1-16,-11-1-1 0,1 0-2 0,1-1 1 16,2-2-3-16,-4 1 5 0,1-1 5 0,-3-2 11 15,1 0-1-15,-2 0 1 0,1-2 2 0,-2 2-1 16,-2-2 7-16,-1 8 0 0,0-15-1 0,-1 6 5 16,-2-1-7-16,0 1-8 0,-2 1-6 0,-2-1-19 15,2 0-17-15,-2 2-21 0,-1-2-10 0,3 0-29 0,-2 3-39 16,0-2-19-16,0 2-129 0,1-1-340 15,0 0 151-15</inkml:trace>
  <inkml:trace contextRef="#ctx0" brushRef="#br0" timeOffset="47700.67">25226 4555 22 0,'0'0'132'0,"0"0"-1"0,4-9-1 0,-4 9 6 0,2-7 2 16,-2 7 12-16,3-5-4 0,-3 5-3 15,0 0-2-15,0 0-11 0,2-6-3 0,-2 6-14 0,0 0-2 16,0 0 11-16,0 0-5 0,5-5-5 0,-5 5-6 16,0 0-10-16,0 0-9 0,0 0-7 15,0 0-8-15,0 0-9 0,0 0-9 0,0 0-8 16,0 0 0-16,0 0-13 16,0 0-5-16,0 0-6 0,0 0-7 0,0 0-4 0,0 0-2 15,0 0-1-15,0 0-2 0,0 0 2 0,-16 21 1 16,9-12-2-16,-5 7 7 0,1 0-4 0,-4 10-1 15,-5-2 0-15,2 5-1 0,-2 2 0 0,-8 8 0 16,2 0-1-16,5-7-1 0,-6 7 1 0,8-9-1 16,0 0 2-16,-2-1-2 0,2-1-1 0,1-1 0 15,4-1-1-15,-2-3-2 0,3 1 1 0,1-7 0 16,-3 4 0-16,5-5 1 0,0 0 0 0,-1-2-1 16,4 2 0-16,0-5 0 0,0-1-1 0,2-1 4 0,1-1 0 15,0-2-3-15,0 2-4 0,1-3 4 16,0 0-2-16,3-5 10 0,-3 9-8 0,3-9 1 0,0 0 0 0,-6 6 5 15,6-6 2-15,0 0 4 0,0 0 4 0,-3 5 7 16,3-5 9 0,0 0-4-16,0 0 3 0,0 0 3 0,0 0 5 0,-1 8 3 15,1-8 0-15,0 0-7 0,0 0 1 16,0 0-4-16,0 0 5 0,0 0-1 0,0 0-5 16,0 0-4-16,0 0 0 0,0 0 9 0,0 0-14 15,0 0-3-15,0 0-2 0,0 0 3 0,0 0-2 0,0 0 0 16,0 0-5-16,0 0-6 0,0 0-2 0,0 0 0 15,0 0-5-15,0 0 0 0,0 0 3 0,0 0-3 16,0 0-3-16,0 0-3 0,0 0 6 16,0 0-5-16,0 0 3 0,0 0-1 0,0 0 6 15,0 0-10-15,0 0 1 0,0 0-2 0,-10 1 5 0,10-1 1 16,0 0 0-16,0 0-3 0,0 0-3 0,0 0 2 16,0 0-8-16,0 0-11 0,0 0-4 15,0 0-16-15,0 0-1 0,0 0-7 0,0 0-9 16,0 0-8-16,0 0-3 0,0 0-1 0,0 0 8 0,0 0 4 15,0 0 9-15,6 14 8 0,-6-14 1 0,3 7 6 16,-3-7-1-16,11 5 7 0,-8 0 3 0,0-1 0 16,1 1 3-16,1-1 8 0,-5-4-1 15,7 8 1-15,-2-5-2 0,1 1 2 0,-6-4 1 0,7 4 2 16,-7-4 2-16,6 6-1 0,-1-2 2 0,-5-4-2 16,0 0 3-16,2 9 2 0,-2-9-3 0,0 0 2 15,-2 9 1-15,2-9 2 0,-7 7 9 0,1-4-5 16,-5 1 2-16,-1 3-3 0,2-1-1 0,-2-2 10 15,-6 0-2-15,0 1-1 0,-3 1 5 0,3 1 4 16,-2-2-5-16,1 1 1 0,-2-3 0 0,-2 4 1 0,4-4 0 0,0 2-2 16,1 1 0-16,-2-3 0 0,0 1-3 0,6 0 2 15,0-2-3-15,0 1 5 0,3 1-6 0,1 0-1 16,2-3-3-16,3 3 0 0,5-4-1 0,-12 6 2 16,8-2-5-16,4-4 3 0,-2 10-2 0,2-10 5 15,4 12-3-15,0-5 3 0,2-1-2 0,3 3 0 0,1-4 2 16,7 4 0-16,-1 0-6 0,3 0 2 0,-1-1 1 31,9 4 1-31,-9-5-2 0,9 2-2 0,-10-3 1 16,4 2-2-16,-5-2-3 0,2 3 2 0,-2-3-6 15,-3 0 6-15,-3-1-10 0,0 1 2 0,-1 0-6 16,-1-1-3-16,-3 0 3 0,-1-2-3 0,-4-3 4 16,4 10 1-16,-4-10 5 0,-5 11 2 0,-2-3 0 0,0-1 2 15,-6 4 15-15,-3-2-11 0,5-1 1 0,-7 2 8 16,-2-1 9-16,4-1 4 0,-11 3 3 15,2 0 1-15,4-4-4 0,0 0 2 0,-1 0 1 16,-3 2 2-16,6-3-5 0,-1 0 2 0,0 1-7 16,2-3 0-16,5 2-2 0,3 0-1 0,-1-2 0 0,0 2-1 15,5-2-3-15,1 0-2 0,1-1 4 16,-2 2-3-16,6-5-4 0,-5 9 0 0,5-9 0 16,4 10 5-16,-4-10-4 0,4 9-4 0,0-5-1 15,1 0-4-15,3 0 2 0,3 1-1 0,-1 2-2 0,2-4 7 16,1 2-7-16,0-1 5 0,1-2-8 0,-5 2 0 15,-2-3 1-15,-1 0 2 0,2 1-2 0,-8-2-1 16,10 3-4-16,-6 0 1 0,-4-3 2 16,0 0-4-16,8 1 0 0,-8-1 1 0,0 0 1 0,0 0 6 15,0 0-5-15,-13 19 6 0,5-15-1 0,-4 2 2 0,-2 3 1 0,-4 1 1 0,-5 3 7 16,0 1-2-16,-1-2-3 0,4 0 2 0,2-3 14 16,1 2-9-16,-3-1 5 0,1 0-1 0,1-2-2 15,3 2 3-15,-2-3-2 0,6-1-2 0,1 0 0 16,-3-2 0-16,4 1-2 0,1 0 0 0,1-1-1 15,2-1 0-15,-1 0-2 0,6-3 1 0,-6 6-6 16,6-6-1-16,-1 8-1 0,1-8-3 0,0 0 0 16,0 0 1-16,5 11-1 0,0-8 0 0,-5-3 2 0,10 6 0 15,-3-5-2-15,0 0 1 0,-7-1-1 0,12 1 4 16,-5-1-2-16,-7 0 5 0,9 0 1 16,-9 0 4-16,8 1-3 0,-8-1 6 0,0 0-2 15,0 0 1-15,13-1-1 0,-13 1 6 0,0 0 2 16,0 0 3-16,0 0 1 0,0 0 5 0,0 0-8 0,0 0 0 15,0 0-4-15,0 0 6 0,0 0-8 0,0 0 4 32,0 0 0-32,0 0 2 0,0 0-2 0,0 0 1 15,0 0-2-15,0 0-1 0,-22-8 0 0,22 8 1 16,0 0-2-16,0 0-2 0,0 0-1 0,-10 0 0 0,10 0 4 16,0 0-2-16,0 0 2 0,-14 1-2 0,14-1 0 15,-8 4-3-15,8-4-2 0,-5 2 3 0,5-2-4 16,-8 3 0-16,8-3 6 0,-7 2-5 0,7-2 3 15,-11 8 1-15,6-4 1 0,-1 0-7 0,1 2 6 16,-2-2-4-16,1 1 0 0,1-1 1 0,-5 1-1 16,2 3 2-16,0-1-1 0,-2 4 4 0,-1 1-3 15,-2 1 3-15,-1 0-3 0,1 0-2 0,-1-1 5 16,1 1-5-16,0 1 6 0,2-2-5 0,-2 1 0 0,0 1 3 0,2-1-4 16,-2 0 2-16,-1 1 0 0,0-3 0 0,1 2 2 15,3-1-2-15,-2-2 2 0,2 0-5 16,4-2 1-16,-1 1-3 0,1-1 6 0,-3 1-3 15,3-1 1-15,-2 1 1 0,2-2-3 0,-3 1 0 0,0 1 2 16,2-2 1-16,2 0-2 0,-4-1 2 0,2 2-4 16,7-8 0-16,-15 10 0 0,7-4 0 0,-1 1 2 15,1-1 0-15,-1-2-1 0,2 0 4 16,-3 3-5-16,4-3 2 0,-2 2 1 0,-2 1 3 16,1-2-6-16,1 1 1 0,0-1-2 0,1-1 3 0,1-1-1 15,1 1 1-15,-3-2-1 0,2 2 2 0,-1-1-1 16,-2 3 2-16,4-3-2 0,-1 0-3 0,6-3 3 15,-13 5 0-15,7-1-1 0,0 0 0 0,6-4-2 16,-11 4 3-16,5-1-1 0,1 0-1 0,5-3 2 16,-12 6 0-16,7-3 0 0,5-3 2 0,-8 5-3 0,3-3 4 15,5-2-5-15,-9 6 1 0,4-5-5 0,5-1 7 16,-9 5-2-16,9-5 1 0,-6 5-2 0,6-5 1 16,-7 4 2-16,7-4 2 0,-6 2-5 0,6-2 0 15,-8 4-2-15,8-4 7 0,0 0-5 0,-5 3 1 16,5-3-3-16,0 0 4 0,0 0-1 0,-7 3 1 15,7-3 0-15,0 0-3 0,0 0 1 0,0 0 3 16,-6 3-2-16,6-3-1 0,0 0 5 0,0 0-6 16,0 0 2-16,0 0 1 0,0 0 0 0,0 0 1 15,0 0-1-15,0 0 0 0,0 0 1 0,0 0 0 16,0 0 0-16,0 0-1 0,0 0 0 0,0 0 2 16,0 0 1-16,0 0-2 0,0 0 2 0,0 0 4 15,0 0-2-15,0 0 6 0,0 0 2 0,0 0-2 16,0 0-2-16,0 0 4 0,0 0-4 0,0 0 0 15,0 0 0-15,0 0 0 0,0 0 2 0,0 0-2 16,0 0-2-16,0 0 3 0,0 0-2 0,0 0 0 16,0 0-4-16,0 0 0 0,0 0 2 0,0 0-4 15,0 0 1-15,0 0-1 0,-12-7-4 0,12 7-3 16,0 0-1-16,0 0 2 0,-5-8-5 0,5 8 1 16,0 0-5-16,-6-3-6 0,6 3-9 0,0 0-3 15,-9-6 0 1,9 6 2-16,-7-2 5 0,7 2 2 0,-8-3 2 15,8 3 2-15,-9-1-2 0,9 1 6 0,-9-2 0 16,9 2 1-16,-10-3 1 0,10 3 4 0,-8-2 1 16,8 2 3-16,0 0-1 0,-10-4 4 0,10 4 1 15,0 0 0-15,-8-1 0 0,8 1 0 0,0 0 0 16,0 0 4-16,0 0-2 0,0 0-6 0,0 0 5 16,0 0 1-16,0 0-3 0,0 0 3 0,0 0-6 15,-7-4 6-15,7 4 0 0,0 0-4 0,0 0 0 16,0 0 0-16,0 0-2 0,0 0 3 0,0 0 2 15,0 0-2-15,0 0-2 0,0 0 5 0,0 0-5 16,0 0 1-16,0 0-3 0,0 0 3 0,0 0-4 16,0 0 0-16,0 0-10 0,0 0-11 0,0 0-13 15,0 0-11-15,0 0-14 0,0 0-17 0,0 0-25 16,0 0-30-16,0 0-25 0,0 0-32 0,24 0-167 16,-24 0-389-16,0 0 172 0</inkml:trace>
  <inkml:trace contextRef="#ctx0" brushRef="#br0" timeOffset="50285.45">23371 6773 87 0,'0'0'111'0,"0"0"3"0,7-3 9 15,-7 3-6-15,0 0-4 0,0 0-5 0,5-7-7 16,-5 7-10-16,0 0-1 0,4-6-1 0,-4 6 5 16,0 0-4-16,6-5 1 0,-6 5-3 0,0 0-5 15,0 0 3-15,0 0-3 0,5-2-1 0,-5 2 0 16,0 0 2-16,0 0 0 0,0 0-2 0,0 0-2 16,0 0 1-16,0 0-2 0,0 0-8 0,0 0-4 15,0 0-5-15,0 0-6 0,0 0-2 0,0 0-4 16,0 0-4-16,0 0-4 0,0 0-1 0,0 0-6 15,0 0 0-15,0 0-2 0,0 0-4 0,0 0-4 16,0 0-4-16,0 0 0 0,0 0-4 0,0 0-2 16,0 0 0-16,0 0-5 0,0 0 0 0,0 0 0 15,0 0-1-15,0 0-1 0,0 0-3 0,0 0 3 16,0 0-1-16,0 0-1 0,0 0-2 0,0 0 2 0,0 0-3 16,0 0-3-16,0 0 4 0,0 0-4 15,0 0-2-15,0 0-2 0,0 0 5 0,0 0-2 16,0 0-2-16,1 14 6 0,-1-14 3 0,2 12-4 15,-2-3 4-15,-2-1-1 0,2 3 0 0,0 0 0 16,-1 5 1-16,1 0 7 0,0 1 4 0,-1 1-5 16,0-3 6-16,2 6-4 0,-1-4 4 0,0 3-6 15,0-1 0-15,0 8-5 0,1-10 3 0,-1 3-1 16,-1-2 5-16,1 1-8 0,1-1 0 0,-1 1-3 16,1-2 5-16,-1 0-1 0,2-2 0 0,-1-2 0 0,0-1-1 15,-1-3 1-15,0 1-2 0,2-1-2 0,-2-2 0 16,0-7 1-16,0 11-2 0,1-5 0 15,-1-6-2-15,1 12 3 0,-1-12-2 0,0 7 5 0,0-7 0 16,0 8-2-16,0-8 2 0,0 0-1 0,3 9-2 16,-3-9 5-16,0 0-2 0,0 0-2 0,0 0 1 15,0 6-3-15,0-6-1 0,0 0 7 0,0 0-7 16,0 0 4-16,0 0-2 0,0 0-3 0,0 0 3 16,0 0-4-16,0 0 4 0,0 0-4 0,0 0 1 15,0 0 2-15,0 0-2 0,0 0 3 0,0 0 1 16,0 0 0-16,0 0-5 0,0 0 7 0,0 0-3 15,0 0-3-15,0 0 10 0,0 0-9 0,0 0 5 16,0 0-1-16,0 0-3 0,0 0 3 0,0 0 0 16,0 0-3-16,0 0 5 0,0 0-4 0,0 0-1 15,0 0 0-15,0 0-2 0,0 0-3 0,0 0 2 16,0 0 2-16,0 0-3 0,0 0 5 0,0 0-1 16,0 0-3-16,0 0 1 0,0 0 2 0,0 0-3 15,0 0 0-15,0 0-2 0,-3 9 2 0,3-9 1 16,0 0 1-16,0 0 3 0,0 0-9 0,0 0 5 15,1 8 0-15,-1-8 3 0,0 0-2 0,0 9 0 16,0-9 0-16,0 0 1 0,-1 12 2 0,1-12-2 16,0 9-1-16,0-9-2 0,-2 9 3 0,2-9 1 15,-2 9-2-15,2-9-3 0,-1 9 1 0,1-9 4 16,-1 13-3-16,-1-9 0 0,0 2 2 0,2-6 0 16,-1 13-1-16,1-13 2 0,0 10 1 0,0-10-2 15,-2 10 0-15,2-10-1 0,-1 10 2 0,1-10-1 0,-1 9-3 16,1-9 2-16,-4 8-3 0,4-8 5 0,0 8-4 15,0-8 1-15,-1 9 2 0,1-9 5 16,0 9-2-16,0-9-2 0,-3 10-3 0,3-10 4 16,0 12-2-16,0-12-2 0,0 8-3 0,0-8 2 0,-1 10 4 15,1-10-3-15,-1 7-5 0,1-7 8 0,0 0 1 16,0 10-7-16,0-10 2 0,0 0 2 0,-2 8 1 16,2-8-2-16,0 0 1 0,0 0-3 0,0 0 4 15,0 0 9-15,-2 7-9 0,2-7 7 0,0 0-1 16,0 0 0-16,0 0 3 0,0 0 2 0,0 0-1 15,0 0 0-15,0 0 5 0,0 0 3 0,0 0 1 16,0 0 5-16,0 0 2 0,0 0 0 0,0 0 7 16,0 0-4-16,0 0-8 0,0 0 3 0,0 0 0 15,0 0-3-15,0 0 3 0,0 0-9 0,0 0 6 16,0 0 0-16,0 0 1 0,0 0-5 0,0 0-12 16,0 0 6-16,0 0 5 0,0 0-5 0,0 0 7 15,0 0-4-15,0 0-7 0,0 0 2 0,0 0-2 16,0 0-11-16,0 0 7 0,0 0-5 0,0 0 7 15,0 0-11-15,0 0 6 0,0 0-5 0,0 0 4 16,0 0-9-16,0 0 0 0,0 0-16 0,0 0 2 16,0 0-15-16,0 0 3 0,0 0 1 0,0 0 7 15,16 3 6-15,-11-2 1 0,1 2-1 0,1-1 2 16,0-1-1-16,0 2 2 0,2 0 0 0,-2-1 1 0,0-1-3 16,5 2 0-16,-6-1-5 0,2-1-1 0,2 2-4 15,-5-1 4-15,2 3-3 0,-1-3 1 0,-6-2-1 16,9 5 1-16,-5-1 3 0,-4-4-3 0,5 4 8 15,-5-4 1-15,0 0 5 0,0 0-2 0,0 0 2 16,-13 16 4-16,7-14-1 0,-1 2 2 0,-3-1 9 16,-5-1 3-16,-2 4 7 0,-1-2 1 0,-1-1 5 15,1 3 1-15,-2-2-2 0,1-1 1 0,1 3 1 16,-3-3-1-16,5 3-6 0,-4-3 3 0,5 1 2 16,2 0-10-16,3-3 0 0,-1 2 0 0,4-1 1 15,1 1-3-15,-1-1-4 0,2 1 0 0,5-3 0 16,-7 8-5-16,7-8-5 0,-3 6 1 0,3-6 11 15,0 0-7-15,9 13-2 0,-4-11 6 0,5 2-1 16,2 0-4-16,1-1 3 0,0 1-2 0,4 1 0 16,0-1-2-16,3 2 2 0,-2-5 0 15,-1 5-3-15,1-3 2 0,-7 0-3 0,2-2-4 0,-1 1-6 16,-2 1 1-16,1-2-6 0,-4 1 1 0,-1-1-3 16,-6-1-3-16,10 4 4 0,-10-4 1 0,5 3 6 0,-5-3 1 15,0 8 3-15,0-8 1 0,0 0 5 0,-17 9 0 16,6-5 5-16,0 3 4 0,-6-2 2 0,-1 1 3 15,0 1 2-15,-2-1 2 0,-2 0 6 0,4 1 0 16,-2-1 6-16,1 2-3 0,1-2-1 0,1 0-3 16,-1 1-1-16,2 1-4 0,0-1 1 0,6-1-2 15,2 1 2-15,1-1-8 0,0 0 2 0,2 0-4 16,2 0-4-16,0 1 1 0,3-7 10 0,0 14-9 16,3-6 0-16,4 0-1 0,1 1 3 0,3-2-3 15,5 3-1-15,-1-1-9 0,4 1-5 0,0-3-7 16,8 2-11-16,-1 1 4 0,-7 0-8 0,8-3-1 15,-9-2-2-15,1 2 0 0,-3 0-2 0,2-3 0 16,-5 1-4-16,1-1-3 0,-2 1-6 0,-3-2 3 16,-2 0 4-16,-3-1 6 0,1 2-1 0,-5-4 7 15,3 10 4-15,-3-10 5 0,-5 13 6 0,-2-8 3 16,-3 2 4-16,1 0 9 0,-1-2 5 0,-3 2 12 16,-1 0 8-16,0 0 2 0,-1-2 6 0,-1 2-1 15,4-4-3-15,0 2-1 0,-2-2 1 0,4 2-2 0,2-2 0 16,0-1-2-16,2-1 6 0,6-1-1 15,-10 3 0-15,10-3 1 0,-7 4 1 0,7-4-3 16,0 0 4-16,-7 3-6 0,7-3 5 0,0 0-2 0,0 0 2 16,0 0-3-16,0 0 0 0,0 0-3 0,0 0 0 15,0 0 2-15,0 0-3 0,0 0 5 0,0 0 2 16,0 0-8-16,0 0 4 0,0 0 0 0,0 0 1 16,0 0-5-16,0 0 2 0,0 0 1 0,0 0-11 15,0 0-1-15,0 0 3 0,0 0 1 0,0 0-9 16,0 0 0-16,0 0 6 0,0 0-1 0,0 0-6 15,18 9 5-15,-17-3-2 0,1 0-3 0,0 1 4 16,0 0-7-16,1 3 6 0,1-1-2 0,1 4-3 16,2 3-1-16,0 1 5 0,2 7-6 0,-2 0 3 15,1 5 2-15,1-2 1 0,-1 4-6 0,1-1 5 16,-2 1-6-16,2 2 3 0,-2 2 1 0,3-2-1 0,-4 2 2 16,-1-1 3-16,3 13-6 0,-4-13-3 0,2-2 7 15,-3 3-3-15,-1-3 0 0,1 0-6 16,0 1 5-16,-2 0 4 0,-1-2-8 15,0-4 3-15,-1 0 0 0,-3-8 0 0,2 1 0 0,0 5-1 0,0-6 5 16,1 1 1-16,-3-5 0 0,1-1-5 0,1-5 2 16,0 1 2-16,1-4-3 0,-1 1 3 15,0 0 3-15,2-7-2 0,-3 10 3 0,3-10 5 16,-1 7 14-16,1-7-11 0,0 0 3 0,-3 6 3 0,3-6 6 16,0 0-4-16,0 0 0 0,0 0-9 15,-4 6-1-15,4-6-5 0,0 0-8 0,0 0-16 0,0 0-16 16,0 0-20-16,0 0-20 0,0 0-26 0,0 0-37 15,-10 0-42-15,10 0-41 0,0 0-49 0,0 0-191 16,0 0-495-16,0 0 219 0</inkml:trace>
  <inkml:trace contextRef="#ctx0" brushRef="#br0" timeOffset="53312.75">22073 5187 191 0,'0'0'186'15,"0"0"-8"-15,0 0-9 0,0 0-7 0,0 0-6 16,0 0-2-16,0 0-7 0,0 0-10 0,0 0-14 16,0 0-12-16,0 0-10 0,0 0-11 0,0 0-16 15,0 0-9-15,0 0-3 0,0 0-12 0,0 0-8 16,0 0-5-16,8 10 1 0,-8-10 7 0,1 14 17 16,-1-4-1-16,-3 3-6 0,3-2-4 0,-1 4-1 15,0-2-4-15,-4 3-4 0,3 0 4 0,0 3-7 16,-3-3-3-16,2-3-1 0,1 4-1 0,-1-1-4 15,0-3 2-15,-2-2-2 0,3 0-2 0,0 2-4 16,4-2-1-16,-5-1-3 0,2-1 6 0,-2-1-9 16,1-3 0-16,2-5-3 0,-6 9 0 0,6-9 0 15,-3 7 6-15,3-7 0 0,-3 6 7 0,3-6 3 16,0 0 12-16,0 0 2 0,0 0 4 0,0 0-4 16,0 0 14-16,0 0-18 0,0 0-4 0,0 0-7 15,-6-20 7-15,5 9-16 0,-2-4-9 0,6-2 2 16,-7-2-3-16,2-9 0 0,4 3-4 0,-2-1-11 15,0 2-1-15,2-2 0 0,-2 2-8 0,2-2 0 16,1 2 1-16,1 5-1 0,-1-1 1 0,0-4-1 0,0 7 1 16,0-2-4-16,1 2-3 0,-2 1 30 0,2-1-5 15,2-1-5-15,1 2 1 0,-5 4-9 16,7-2-3-16,-2 4 0 0,-2-3-1 0,0 4 1 16,1 0 2-16,2 2 0 0,-2 0 2 0,2 0-5 0,0 3-2 15,-1 0 3-15,1 2 1 0,-8 2-4 0,13-2 3 16,-13 2 2-16,14 1 2 0,-6 1-1 15,-2 1-1-15,0 0-1 0,2 0 3 16,-3 3 0-16,0-2 0 0,0 4 2 0,1 0 1 0,-3 1-3 16,2 0 4-16,-1 0 0 0,-1 1 0 0,-2 1 3 15,0 0-5-15,2-3-1 0,-3 2 6 0,0-3-4 16,-1 4 2-16,1-11-1 0,-3 15 1 0,2-9 1 16,-3 0-2-16,0 3 0 0,0 0 2 0,1-4-2 15,-3 0 1-15,-1 1-2 0,1-3 0 0,1 1-2 16,5-4-1-16,-12 7 2 0,4-4-1 0,0 0 1 15,1-1-2-15,7-2-1 0,-13 3 4 0,6-2 0 16,7-1 2-16,-13 2 0 0,6-2-3 0,7 0 4 16,-10 3-1-16,10-3 4 0,-9 0 2 0,9 0 1 15,0 0 5-15,-8 3-3 0,8-3 7 0,0 0-4 16,0 0 5-16,0 0-3 0,-9 1-5 0,9-1 0 16,0 0 0-16,0 0-1 0,0 0-2 0,0 0-6 15,0 0 5-15,0 0-4 0,0 0-4 0,0 10 1 16,0-10-1-16,3 12 2 0,-3-12 4 0,2 13 1 15,1-6-1-15,0 1 2 0,-1 3 1 0,2 0 5 16,0 0 0-16,-1 2 2 0,1-1 0 0,2 3-2 16,-4-3 3-16,3 0-2 0,4 4 4 0,-3-2-4 15,2 2-1-15,-3 1 3 0,3-1-4 0,-2-4-2 16,1 3-1-16,-2-1 0 0,1-2 4 0,4 2-5 16,-5-4 0-16,2 1 3 0,-1 0-1 0,1-1 0 15,0-1-2-15,0-2-3 0,-2-2-5 0,0 0-1 0,-1 1-3 16,2-1 2-16,2-2-6 0,-3 0-4 15,1-1-1-15,-6-2-7 0,13 1-3 0,-13-1-4 16,13-1-7-16,-5-1-7 0,1-2-7 0,-3-1-5 16,2-3-6-16,-1 3 5 0,1-6-9 0,1 2 2 0,-3-1 8 15,3-3 0-15,-1-1 6 0,-2 2 7 16,-1 3 7-16,-1-4 2 0,0 3 4 0,-1 3 20 16,1-1 6-16,-2-3 12 0,-1 1-9 0,-1 3 7 15,0 7 16-15,0-12 12 0,0 12 12 0,2-9 7 0,-2 9-1 16,0 0-1-16,-4-11-3 0,4 11-4 0,-4-6-5 15,4 6-4-15,0 0-3 0,-8-3-7 0,8 3-1 16,0 0-8-16,0 0 4 0,-16 9 0 16,9-4-1-16,1 1 0 0,-1 2 0 0,2 2-3 0,-3 4 5 15,1-4-3-15,2 3 2 0,-2 2-2 0,0 2-1 16,1-2-4-16,2-4 2 0,0 3-7 0,1-3 7 16,1-1-2-16,-1 1-5 0,2-2 2 0,-2 0-1 15,2-2-2-15,0 0 1 0,1-7-3 0,1 11 4 16,-1-11-4-16,1 10-2 0,-1-10-4 0,3 7-2 15,-3-7-6-15,4 4 6 0,-4-4-4 0,0 0-4 16,11-3-22-16,-11 3-1 0,12-7 2 0,-5 0-3 16,0 2 3-16,-1-4 4 0,2 3 2 0,-2-2 4 15,1 0 0-15,-4 5 11 0,1-2 14 0,0 0 8 16,0-1 7-16,-4 6 2 0,6-3 2 0,-6 3 5 16,0 0 1-16,7-6-4 0,-7 6-2 0,0 0-2 15,4-4-3-15,-4 4 1 0,0 0-6 0,0 0 0 16,0 0 0-16,0 0 0 0,0 0 1 0,10 12-2 15,-10-12-1-15,5 10-3 0,0-3-8 0,-1-1-15 16,2 4-11-16,2-3-20 0,2 3-37 0,-1-2-36 16,5 4-42-16,4-1-43 0,5 2-41 0,0 2-166 15,5-4-447-15,2-1 198 0</inkml:trace>
  <inkml:trace contextRef="#ctx0" brushRef="#br0" timeOffset="54522.81">24970 5753 157 0,'0'0'284'16,"0"-8"-27"-16,0 8-29 0,0 0-26 0,0 0-18 16,0 0-19-16,0 0-17 0,0 0-19 0,0 0-15 15,0 0-10-15,0 0-10 0,0 0-7 0,0 0-8 16,0 0 4-16,-5 25-1 0,4-15-5 0,-1 2-12 15,0 1 0-15,2 3-12 0,-4 1-2 0,0 1-1 16,2 1-7-16,0 6-3 0,-4-1-1 0,2 2-2 16,2-7-3-16,-2 4 2 0,-1-6-5 0,1-1 0 15,-1 4-2-15,1-4-7 0,1 0-2 0,1-4-1 16,0 1-1-16,2-2 6 0,-5-5-12 0,2 0 2 16,1 1-1-16,2-7-3 0,-1 8 0 0,1-8 3 15,-1 10-3-15,1-10 1 0,-2 4 2 0,2-4 2 16,0 0 6-16,0 0 8 0,0 0-2 0,0 0-5 15,0 0 7-15,0 0-7 0,0 0-3 0,-3-21-11 16,1 9 1-16,4-3-6 0,-2-2-6 0,1-2-4 0,3-6 3 16,-3 5 1-16,7-5 3 0,-5-2-3 15,1 0-2-15,0 0 2 0,1 3 0 0,-1 0-11 16,1 0 6-16,0 5-3 0,-1 1 1 0,1-6 0 16,2-1-7-16,-2 8-3 0,2-2 1 0,1 4 3 15,-3 0 0-15,3-1-9 0,-3 6 6 0,4-2-1 16,-1 5-2-16,-1-2 1 0,-1 0 1 0,4 4 2 15,-3-1 4-15,1 0-7 0,0 5 7 0,1-1-3 16,-2 1 5-16,3 1-1 0,-10 0-1 0,18 4-1 0,-11-1-1 16,2 2 7-16,1-1 0 0,-1 3-1 0,-3 0 4 15,2 2-1-15,0 1 2 0,-1 4-6 0,-1-2 5 0,-4 0-5 16,1 3-1-16,-1-3-1 0,-2 5 3 0,0-6-3 16,0 2 5-16,-1 3-2 0,-3-1 3 0,0-1-1 15,2-4 2-15,-3 2 0 0,-1-2-6 0,-1 0 0 16,-1 1-1-16,2-4-6 0,-3 0 2 0,-1 2 3 15,0-3 2-15,1 0-1 0,-2 0 2 0,-2-2 1 16,3-2 0-16,-1 0-1 0,0 0 2 0,6 0 3 16,-4-1 1-16,9-1 5 0,-11 5 11 0,11-5-2 15,-9 1 10-15,9-1-2 0,-8 1 2 0,8-1 0 16,0 0 2-16,0 0 0 0,0 0 4 0,-13 0 5 16,13 0 1-16,0 0 4 0,0 0-1 0,0 0-3 15,0 0-4-15,0 0-10 0,0 0 3 0,-5 4-4 16,5-4-6-16,0 0-5 0,0 0-1 0,0 0 3 15,0 12-1-15,0-12-3 0,0 9 4 0,0-9-4 16,2 17 1-16,-1-8 3 0,-1-2-1 0,1 2-2 0,0 2 8 16,-1 5-7-16,3-7-2 0,-3 2 1 0,2 0-1 15,0-1 6-15,2 0-3 0,2-1-2 16,-4 1 0-16,1 0-6 0,1-3 0 0,2 3-2 16,0-3-8-16,2 1-21 0,-5-2-11 0,5-1-13 0,-1 2-14 15,0-4-17-15,4-1-13 0,0 1-14 0,-3 1-13 16,5-5-20-16,0 0-26 0,-13 1-11 0,24-5-8 15,-13 0-117-15,1 0-335 0,-4-4 147 0</inkml:trace>
  <inkml:trace contextRef="#ctx0" brushRef="#br0" timeOffset="55046.38">25290 5972 51 0,'0'0'223'0,"1"-5"-17"0,-1 5-11 15,0 0-5-15,0 0-2 0,2-8-6 0,-2 8-4 16,0 0-12-16,0 0-16 0,0 0-10 0,0 0-14 15,0 0-14-15,0 0-9 0,0 0-19 0,0 0-6 16,0 0-12-16,0 0-5 0,0 0-6 0,0 0-5 16,0 0 0-16,-5 32 3 0,4-20-10 0,-4 3 3 15,1 3-3-15,0-1-3 16,1 0-10-16,0 0 6 0,-3 1-6 0,1 0-7 0,-1 0-1 0,1 1 0 16,-4-2-4-16,2 1 1 0,1-2-2 0,1 0-4 15,-1-5 0-15,-2-1 2 0,6-1-3 0,-5 1 0 16,5-4-2-16,-2 0 1 0,0-1-3 0,4-5 0 15,-4 8 1-15,4-8 2 0,0 0 2 0,-1 7 2 16,1-7-4-16,0 0 10 16,0 0 1-16,0 0 5 0,0 0-2 0,0 0-13 0,0 0-10 0,0 0-13 15,5-26-11-15,-1 13 2 0,2 3-3 0,1-6-7 16,3 1 3-16,1 2 3 16,-2 0 1-16,0 3 5 0,-2 2-1 0,1 0 3 0,-2 0-3 0,4 1 5 15,-6 4-1-15,3-2-1 0,-1 2 2 0,-6 3 2 16,12-4-2-16,-3 4 3 0,-9 0 0 0,11 0 5 15,-11 0 3-15,10 0 0 0,-10 0 2 0,9 7 7 16,-7-5-2-16,6 3 2 0,-5-2-2 0,-1 6 3 16,2 0-3-16,2 1 0 0,-3-3-1 0,-2 1 4 15,3 2-5-15,-2 0 3 0,-2-3-2 0,0 3-1 16,0-1-1-16,0 1 4 0,1-2-3 0,-1-8 2 16,-3 15 2-16,1-10-4 0,2-5 2 0,-6 11 3 15,4-7 1-15,2-4-4 0,-6 7-2 0,6-7 3 16,-6 3-5-16,6-3-11 0,-14 4-19 0,3-3-20 15,0-1-24-15,0 0-41 16,11 0-26-16,-19 0-33 0,7 0-54 0,-3-1-152 0,-4-3-412 16,-2 3 183-16</inkml:trace>
  <inkml:trace contextRef="#ctx0" brushRef="#br0" timeOffset="56242.11">23732 7727 198 0,'0'0'241'0,"0"0"-49"16,3 2-32-16,-3-2-19 0,0 0-14 0,2 11-16 15,-2-11-3-15,-2 11 1 0,2-11 7 0,-1 16-12 16,0-5-6-16,0-2-1 0,-1 3-3 0,0 5-11 15,6-6-1-15,-4 7-12 0,1-2-5 0,-2 2-4 16,1 0-8-16,1-1-6 0,0 1-3 0,0-3-4 16,-1 1-4-16,0-6-5 0,2 3-1 0,-1-4-4 15,0 0-2-15,-1-2-4 0,0-7-1 0,0 12 0 16,0-12 1-16,-1 8-3 0,1-8 4 0,0 0-4 16,1 7 11-16,-1-7 2 0,0 0-3 0,0 0-4 15,0 0 3-15,0 0-1 0,0 0-6 0,0 0-2 16,-9-23 1-16,6 12-7 0,1-4 0 0,2-3-8 15,-1-1-2-15,1-1-5 0,1-6 0 0,1 0-9 16,-1-2-3-16,4 1 0 0,-4 8-2 0,4-6 2 16,-1 0 0-16,0 6 5 0,1 0-3 0,-1 2 2 15,-1 4 0-15,3-2-1 0,-1 2 2 0,0 3 0 16,0-2 3-16,3 5-4 0,-2-2 5 0,2 1-3 16,-2 4 5-16,3-3-4 0,-1 4 3 0,2-1-2 15,-1 0 2-15,3 3-1 0,-2 0 3 0,-1 1-6 0,2 1 6 16,-4 1-4-16,0 1 2 0,1 4 2 0,2 0 3 15,-3 1-6-15,-1-1 6 0,-1 3 3 0,0 1-4 16,0 0 1-16,-2 1 1 0,1 0 0 0,-2 3-5 16,-2-5 4-16,2 2 0 0,-4-1 0 0,0 0 1 15,-2 0-3-15,-1 1 3 0,1-2-1 0,-2-1 0 0,-1-1 1 16,1 1-1-16,-3-3-2 0,0-1 3 0,1 1 0 16,2-3 0-16,-3 0-2 0,0 0 1 0,1-3 0 15,1 0-2-15,7 0 2 0,-16 0 1 0,16 0-1 16,-15 0 2-16,7-2 6 0,8 2 2 0,-12-4 4 0,6 3-6 15,6 1 5-15,-13-4-1 16,13 4 1-16,-10-2 0 0,10 2 1 0,-7-2 2 16,7 2 5-16,0 0-8 0,-8-2 0 0,8 2-3 15,0 0-1-15,0 0 0 0,0 0-3 0,-9-2-1 16,9 2-3-16,0 0 3 0,0 0 6 0,0 13-1 16,0-13 1-16,2 17 2 0,0-7-4 0,1 1 2 15,0 3 3-15,1 2-4 0,1 3 0 0,0-1 2 0,-1 0-5 16,4 0 3-16,1-1 0 0,0 6 4 0,-1-5-2 15,-2-3-1-15,3-1 0 0,0 2-1 16,1-2 0-16,-1 0-3 0,0 1 3 0,1-2-1 0,-1-4-4 0,-1 1-1 16,-2-1 0-16,-1-2 0 0,0-3-6 0,2-1-3 15,-3 3-7-15,1-2-4 0,-5-4-10 0,7 6-7 0,-3-4-7 16,-4-2-15-16,7 4-16 0,-7-4-26 0,0 0-11 16,0 0-26-16,0 0-8 0,0 0-21 15,11-9-16-15,-11 9-145 0,3-7-350 0,-3 7 155 0</inkml:trace>
  <inkml:trace contextRef="#ctx0" brushRef="#br0" timeOffset="56650.27">24161 7996 118 0,'0'0'160'0,"-13"-3"-4"0,13 3 1 0,-11-1-11 16,11 1 3-16,-14-1-9 0,14 1-9 0,-12 2-4 15,6 0-1-15,-2 2-6 0,8-4-16 0,-13 7-12 16,6-3-3-16,-1 1-5 0,1 3-3 0,0 2-3 16,1-1-6-16,-2 5-1 0,0 0-5 0,2-5-7 15,2 1-6-15,0 6-4 0,0-5-4 0,2 1-4 16,-1 2-5-16,2-2-5 0,1 2 0 0,0-3-2 15,1 1-4-15,3-2-2 0,1 2 0 0,0-3-1 16,3 0-4-16,1 1 0 0,0-2-1 0,4 1-3 16,-2-3-1-16,6 0-6 0,2-1-3 0,-2 1 2 15,1-3-6-15,-1-1 5 0,0 0-5 0,1 1 4 16,-5-1 1-16,-2 0-2 0,1-2-1 0,-6 0 0 16,2 1-2-16,-8-1 2 0,12 1-1 0,-12-1 1 0,10-1 3 15,-10 1 0-15,0 0 0 0,9 1-3 16,-9-1-5-16,0 0-11 0,0 0-19 0,0 0-30 15,0 0-26-15,0 0-38 0,0 0-34 0,0 0-27 0,0 0-178 16,0 0-397-16,0 0 175 0</inkml:trace>
  <inkml:trace contextRef="#ctx0" brushRef="#br0" timeOffset="58742.7">20852 4465 141 0,'0'0'143'0,"0"0"4"0,0 0 3 0,0 0-4 15,0 0 2-15,0 0-5 0,0 0-5 0,0 0-5 16,0 0-6-16,0 0-8 0,6-4-6 0,-6 4-7 16,0 0-3-16,0 0-5 0,0 0-4 0,0 0-7 15,0 0-1-15,0 0-2 0,0 0-5 0,0 0 2 16,0 0-11-16,0 0 1 0,0 0-4 15,0 0-4-15,0 0-2 0,0 0-4 0,0 0-6 0,0 0-9 16,0 0-4-16,-2-9-4 0,2 9-5 0,0 0-2 16,0 0-3-16,0 0-4 0,0 0-4 0,0 0-4 15,-4-11-1-15,4 11-3 0,0 0-1 0,0 0 0 16,0 0-5-16,-5-5-1 0,5 5 2 0,0 0-7 16,0 0-1-16,0 0 0 0,0 0-1 0,0 0-5 15,0 0 5-15,0 0-20 0,0 0-1 0,0 0 7 16,-14 14-2-16,8-9 3 0,1 5 2 15,-2-2 0-15,1 2 3 0,0 0 5 0,-2 3-6 0,2 1 7 16,-1 2-1-16,1 1 1 0,-1-2 0 0,2 0 2 16,1 1 0-16,3 1 3 0,-3-1 3 0,0-1-4 15,3 1-1-15,0-5 4 0,1 0-1 0,-1 2-2 16,1-5-1-16,1 3 4 0,0-4 0 0,0 0 0 16,-1-7 0-16,2 14 2 0,-1-9-4 0,2 0 0 15,-3-5 0-15,5 8 2 0,-5-8-1 0,6 6 5 16,-6-6-3-16,8 1 0 0,-8-1 2 0,6 2 4 15,-6-2-5-15,0 0 4 0,0 0-7 0,13-7 1 16,-9 2 2-16,0-2-3 0,-1 2-5 0,2-3 5 16,-1-1-3-16,-2 2 3 0,1-3-1 0,0 3 3 15,-3 7 2-15,4-14 0 0,-2 6-1 0,0 1-2 16,-2 7 3-16,2-10 2 0,-2 10 12 0,3-11 2 16,-3 11 3-16,1-7 2 0,-1 7 1 0,3-5 5 15,-3 5 8-15,0 0-3 0,0 0-3 0,0 0-2 16,0 0-4-16,1-11-6 0,-1 11-2 0,0 0-2 15,0 0-3-15,0 0-3 0,0 0 3 0,0 0-8 16,0 0-2-16,0 0 4 0,0 0-2 0,0 0 5 16,0 0-4-16,8 21 1 0,-8-21-6 0,3 8 3 15,0-3 0-15,0 1 1 0,-1-1 1 0,4 1 0 16,-1 4 0-16,3-4-14 0,0 0-24 0,3 1-25 16,5 3-41-16,2-1-46 0,1-2-48 0,10 0-53 15,2 1-177-15,2-4-457 0,7 1 203 0</inkml:trace>
  <inkml:trace contextRef="#ctx0" brushRef="#br0" timeOffset="61030.49">20905 4491 2 0,'0'0'44'15,"4"-5"-3"-15,-4 5-2 0,0 0-5 0,0 0-3 16,0 0-3-16,0 0 0 0,0 0 0 0,0 0 0 16,0 0-5-16,0 0 1 0,0 0 5 0,0 0-6 15,0 0 0-15,0 0 0 0,0 0 6 0,0 0-8 16,5-5 3-16,-5 5-2 0,0 0-4 0,0 0 2 15,0 0 1-15,0 0 0 0,0 0 4 0,0 0-10 16,0 0 8-16,0 0-4 0,0 0 4 0,0 0-11 16,0 0 9-16,0 0-8 0,0 0 0 0,0 0 3 15,0 0-4-15,0 0-1 0,0 0-4 0,0 0 3 16,0 0-6-16,0 0 4 0,0 0 2 0,0 0-2 16,0 0-8-16,0 0 4 0,0 0-2 0,0 0 1 15,0 0 4-15,0 0-7 0,0 0 6 0,0 0-5 16,0 0-2-16,0 0 2 0,0 0 1 0,0 0-3 15,0 0 2-15,0 0-2 0,0 0 3 0,0 0 2 16,0 0-2-16,0 0-5 0,0 0 5 0,0 0-3 16,0 0 6-16,0 0 1 0,0 0-10 0,0 0 2 15,0 0 5-15,0 0-9 0,0 0 14 0,0 0-7 16,0 0-1-16,0 0-2 0,0 0 7 0,0 0-5 16,0 0-1-16,0 0 3 0,0 0-7 0,0 0-6 15,0 0 0-15,0 0-6 0,0 0 8 0,0 0-2 16,0 0 2-16,0 0-7 0,0 0-8 0,0 0 0 15,0 0 2-15,0 0-1 16,0 0 5-16,0 0-2 0,0 0 2 0,0 0 5 16,0 0-4-16,0 0 4 0,0 0 1 0,0 0-1 15,0 0 5-15,0 0-3 0,0 0 2 0,0 0-5 16,0 0 6-16,0 0-2 0,0 0-10 0,0 0 2 16,0 0-2-16,-23 2-8 0,23-2 3 0,0 0-6 15,0 0 1-15,0 0 2 0,0 0 1 0,0 0 7 16,0 0-2-16,-8-2 5 0,8 2-1 0,0 0 1 15,0 0 7-15,-8-3 0 0,8 3 0 0,0 0 8 16,0 0 6-16,0 0 8 0,0 0 2 0,0 0 7 16,-6-5 2-16,6 5 1 0,0 0 3 0,0 0-7 15,0 0 3-15,0 0-2 0,0 0 6 0,0 0-3 16,0 0 7-16,0 0-4 0,0 0 8 0,0 0-2 16,0 0 0-16,0 0-2 0,0 0 7 0,0 0-5 15,0 0-3-15,0 0 2 0,0 0-1 0,0 0 5 16,0 0 1-16,0 0 2 0,0 0-5 0,0 0-3 15,0 0-5-15,0 0 0 0,0 0 1 0,0 0-8 16,0 0-1-16,0 0-2 0,0 0-6 0,0 0-2 16,0 0 2-16,0 0 5 0,0 0-10 0,0 0-4 15,0 0 7-15,0 0-3 0,0 0 4 0,0 0-9 16,0 0 2-16,0 0 0 0,0 0-1 0,0 0-9 16,0 0 10-16,0 0-4 0,0 0-1 0,0 0 0 15,0 0 4-15,0 0-9 0,0 0 5 0,0 0 4 16,0 0-3-16,0 0-2 0,0 0 2 0,0 0-2 15,0 0 4-15,0 0 0 0,1 16-7 0,-1-16 11 16,0 0-6-16,0 0 0 0,0 9 6 0,0-9-1 16,0 0-7-16,3 9 2 0,-3-9-2 0,0 0 1 15,1 7 11-15,-1-7-14 0,1 7 6 0,-1-7 1 16,0 0 4-16,0 9-4 0,0-9 3 0,0 0-5 16,0 9-1-16,0-9 1 0,2 8 1 0,-2-8 1 15,0 0-4-15,1 10 0 0,-1-10 5 0,1 9-8 16,-1-9 7-16,0 7 1 0,0-7-3 0,2 9 3 15,-2-9 2-15,1 6-5 0,-1-6 0 0,0 0 1 16,-1 13 4-16,1-13 3 0,0 0-6 0,0 8-5 16,0-8 5-16,0 0 0 0,0 9-2 0,0-9 1 15,0 0 5-15,0 10-4 0,0-10 10 0,0 0-12 16,0 7 5-16,0-7-7 0,0 0-3 0,-2 10 1 16,2-10 7-16,0 0-2 0,0 0 7 0,0 10-7 15,0-10 3-15,0 0-2 0,-1 9 1 0,1-9 0 16,0 0-2-16,-1 9 2 0,1-9-3 0,0 0 5 0,-2 6-2 15,2-6-2-15,0 0-16 0,0 13-27 16,0-13-11-16,2 6-23 0,-2-6-88 0,0 11-178 16,0-11 79-16</inkml:trace>
  <inkml:trace contextRef="#ctx0" brushRef="#br0" timeOffset="62482.06">25430 4234 176 0,'0'0'218'0,"0"0"-24"0,0 0-14 16,0 0-2-16,-1-11 2 0,1 11 3 0,0 0 3 0,0 0-6 15,0 0-8-15,0 0-12 0,0 0-12 0,0 0-16 16,0 0-14-16,0 0-15 0,0 0-10 16,0 0-14-16,0 0-7 0,0 0-11 0,0 0-11 15,0 0-5-15,0 0-9 0,0 0-7 0,0 0-1 0,0 0-7 16,0 0 0-16,0 0 1 0,0 0-2 0,-3 28-3 15,3-18-4-15,-6 1 1 0,2-1 5 16,0 4-5-16,-1 0-4 0,1-3 3 0,0 6-3 16,-6-2-3-16,6 1 2 0,-2 0-2 0,1-1-1 15,0-1-1-15,1-1-1 0,-1-2 0 0,-3 4 2 0,5-3 2 16,-3-2 1-16,4 3-4 0,-1-3-1 16,-1 1 0-16,-3-1-2 0,4-1 1 0,-1 2 1 15,0-3-1-15,2-2 0 0,2-6 0 0,-1 8 3 16,1-8-3-1,-2 7 2-15,2-7 1 0,-2 9-3 0,2-9 8 16,0 0-5-16,0 0 7 0,0 0 3 0,0 0 6 16,-2 5 9-16,2-5 5 0,0 0 8 0,0 0 8 15,0 0 5-15,0 0 1 0,0 0-7 0,0 0-9 16,0 0-5-16,0 0-1 0,0 0-8 0,9-25 6 16,-5 17-11-16,0-3-1 0,1 1 5 0,2 2-21 15,0-1 8-15,-1 1-12 0,-1 3 0 0,-3-4 1 16,5 5-6-16,-1-3-4 0,-1 2 3 0,0-1-2 15,3 3-2-15,-6-2 16 0,6 1-16 0,-2-1-1 16,-1 3-3-16,-5 2 5 0,12-6-1 0,-4 4-2 16,-8 2-1-16,11-6 0 0,-11 6-3 0,9 0-2 15,-9 0 1-15,9 0 0 0,-9 0 4 0,11 3-3 16,-7 0 0-16,-4-3 3 0,8 5 4 0,-8-5 0 16,9 7-4-16,-5-3 2 0,0 1 1 0,1-1 1 0,-3 1-1 15,2-1 0-15,1 1 4 0,-5-5-6 0,5 10 5 16,-2-1 1-16,-1-5 0 0,0 2 1 0,2 0 1 15,0 1-2-15,-3 3-1 0,0-4 6 16,2 3-6-16,-1-2 3 0,-2-7-5 0,0 10 2 16,2-3-2-16,-2-7 2 0,-2 10-2 0,2-10 3 0,0 9-4 15,0-9 2-15,0 9 2 0,0-9 0 0,-2 8 1 16,2-8 6-16,-4 10-6 0,1-5-1 0,3-5 5 0,-4 7-1 0,4-7 3 0,-7 9-2 16,2-7-3-16,5-2 0 0,-9 6 5 0,5-2-5 31,4-4 6-31,-13 3-6 0,7 0 0 0,0-1 4 0,6-2-2 15,-11 2 3-15,2-2 0 0,9 0-3 16,-18-2 4-16,7 4 0 0,-2-2-1 0,6 0 3 16,7 0 1-16,-11-2-1 0,1 1 2 0,10 1-4 15,-10-4-6-15,3 1-23 0,1 0-24 0,6 3-24 0,-13-7-17 16,7 3-22-16,2 0-44 0,4 4-46 16,-7-11-54-16,0 6-193 0,2-6-487 0,5 11 216 15</inkml:trace>
  <inkml:trace contextRef="#ctx0" brushRef="#br0" timeOffset="64123.05">23468 9183 23 0,'-3'-8'130'0,"3"8"-3"0,-7-6-7 0,7 6-5 0,-9-4-8 15,9 4-6-15,-10 0-17 0,10 0-1 0,-10 0-3 16,10 0-12-16,-12 2 0 0,12-2-12 15,-10 5-4-15,5-3 3 0,5-2-9 16,-8 10-6-16,2-4 2 0,3 0-1 0,0 1 1 0,0-1-5 16,3-6-1-16,-1 14-8 0,-1-6 1 0,2 0 2 15,0-8-7-15,3 12 2 0,0-5-6 0,-1-4-4 16,2 3 2-16,-4-6 1 0,10 7-2 0,-5-4-8 16,2-2 5-16,-7-1-10 0,14 0 13 0,-7 0-9 15,-7 0-3-15,15-1-2 0,-5-1-5 0,-3 0-4 0,-2-2 1 0,3 0-3 0,-3 0 1 16,2 1 7-16,-1 0 3 0,-6 3-2 0,9-9 6 31,-5 5-4-31,-2-1 5 0,2 0 4 0,-4 5 9 0,4-7 6 16,-4 7 4-16,1-8-1 0,-1 8 3 15,0 0-5-15,0 0-1 0,-2-11 1 0,2 11-8 16,-7-6 3-16,7 6-13 0,0 0 10 0,-10 0-9 0,10 0-5 16,-6-3-19-16,6 3-7 0,0 0-9 0,0 0-23 15,0 0-17-15,-14 6-13 0,14-6-17 0,0 0-21 16,-3 6-28-16,3-6-107 0,0 0-277 0,3 11 122 15</inkml:trace>
  <inkml:trace contextRef="#ctx0" brushRef="#br0" timeOffset="64709.61">23767 9232 48 0,'0'0'123'0,"0"0"-7"0,0 0 4 0,6-3-1 16,-6 3 9-1,0 0 3-15,0 0 4 0,0 0 0 0,0 0 2 16,0 0 2-16,0 0-8 0,0 0-3 0,0 0-2 0,0 0-11 15,0 0-5-15,0 0-9 0,0 0-13 0,0 0-9 16,0 0-8-16,0 0-3 0,0 0-11 16,-22-3 1-16,22 3-2 0,-16 1 3 0,8 1-1 0,0 0-5 15,-2-1-2-15,2 2 3 0,-5 3-2 0,2-3 0 0,-2 2 2 0,-1 1-4 16,2 0-4-16,0 0-6 0,1 0 0 0,0 1-2 16,1-1-4-16,-1 2-6 0,1-2 11 0,1 3-3 15,2-1-3-15,0 1 3 0,-2-2-7 0,4 2-2 16,0 0-2-16,0 1 2 0,2 1-3 0,2-2-2 0,1 0 0 15,1 1-4-15,-1 0-2 0,4-2 0 0,-1 0 3 16,2-1-4-16,1 3-2 0,4-4 0 0,-1 3-3 16,1-3 0-16,3-2-3 0,3 2 4 0,0-1-5 15,1-2-2-15,0-1 2 0,1 3 3 0,-1-5-5 16,1 2 4-16,0-2-5 0,3 1 3 0,-7 0-1 16,4 0 0-16,-5-1-1 0,-1 2-1 0,1-2-2 15,-3 1-1-15,0-1-1 0,-2 2 1 0,-8-2 3 16,12 0 2-16,-12 0-1 0,10 1 0 0,-10-1 5 15,0 0-1 1,9-3 2-16,-9 3-8 0,0 0 6 0,0 0-2 0,8 3-6 0,-8-3 1 16,0 0-5-16,0 0-12 0,0 0-10 0,0 0-22 15,0 0-27-15,0 0-33 0,0 0-39 0,0 0-49 16,0 0-45-16,0 0-252 0,0 0-535 0,0 0 237 0</inkml:trace>
  <inkml:trace contextRef="#ctx0" brushRef="#br0" timeOffset="76721.6">2099 5589 16 0,'0'0'126'0,"0"0"-3"16,0 0 3-16,0 0-5 0,0 0 3 0,-2-7-21 15,2 7-6-15,0 0 7 0,0 0-24 0,0 0-4 16,0 0-9-16,-3-8 3 0,3 8 6 0,0 0 7 0,0 0 11 16,0 0-3-16,0 0 1 0,0 0-2 15,0-11-11-15,0 11 1 0,0 0 8 0,0 0-7 16,0 0 5-16,0 0-6 0,0-10-7 0,0 10-5 16,0 0-7-16,0 0 1 0,0-8 0 0,0 8-9 15,0 0 1-15,0 0-7 0,0 0-4 0,-2-7-6 16,2 7-1-16,0 0 0 0,0 0-2 0,0 0 0 15,-3-7-2-15,3 7-3 0,0 0-3 0,0 0 0 16,0 0-1-16,-3-8-5 0,3 8-3 0,0 0-3 16,0 0 2-16,0 0-1 0,0 0 1 0,-3-5 2 15,3 5 4-15,0 0-5 0,0 0 3 0,0 0 2 16,0 0 0-16,-3-8 3 0,3 8 3 0,0 0-2 16,0 0 5-16,0 0 1 0,0 0 1 0,0 0 1 15,0 0 0-15,0 0 3 0,0 0-8 0,0 0 7 16,0 0-4-16,0 0 9 0,0 0 1 0,0 0-3 15,0 0-2-15,0 0 8 0,0 0 0 0,0 0 1 16,0 0 6-16,0 0-1 0,0 0-1 0,0 0-1 16,0 0 4-16,0 0-14 0,0 0-1 0,0 0 0 15,0 0-15-15,0 0 3 0,0 0-10 0,0 0-4 16,0 0-2-16,0 0 1 0,0 0-14 0,0 0 4 0,0 0-6 0,0 0 5 0,0 0-7 16,0 0-1-16,0 0-3 0,0 0 3 0,4 24 9 15,-2-15-2-15,0 4 0 16,-1-2-3-16,0-1 8 0,2 8-11 0,-2-2 4 15,3 1 7-15,-1 1 0 0,-1 0-3 0,2 0 2 16,0 0 0-16,0 0 1 0,-2 0-1 0,2-1 4 16,0 0-5-16,0-5-3 0,-2 2 4 0,-1-2 1 15,3-1-2-15,-1 1-7 0,1-2 9 0,-2-1 3 16,-2-9-4-16,3 13-4 0,-3-13 4 16,2 11 1-16,-2-11 4 0,0 8-9 0,0-8 1 0,0 0-1 15,0 0 11-15,3 13-10 0,-3-13 9 0,0 0-9 16,0 0 6-16,0 0-1 0,0 0-7 0,0 0 6 15,0 0-3-15,0 0-13 0,0 0 2 0,0 0-13 16,0 0-6-16,2 7-5 0,-2-7-13 0,0 0-15 16,0 0-11-16,0 0-13 0,0 0-20 15,0 0-25-15,0 0-36 0,0 0-33 0,0 0-1 0,0 0-26 16,11-33-2-16,-7 23 0 0,2 1-5 0,-2-3-4 16,-2 1-122-16,3 2-388 0,-3-4 173 0</inkml:trace>
  <inkml:trace contextRef="#ctx0" brushRef="#br0" timeOffset="77432.39">2222 5518 56 0,'0'0'104'0,"-4"-13"26"0,4 13 4 0,-7-12-11 16,7 12-4-16,-4-10 7 0,0 2-14 0,4 8-1 15,-9-12-14-15,6 8 15 0,1-2 7 0,2 6-1 16,-7-6-8-16,3 1-12 0,4 5-13 0,-8-6-9 15,4 1-5-15,4 5-12 0,-9-6 0 16,9 6-2-16,-12-4-6 0,6 3-8 0,6 1-3 16,-12-2-3-16,4 2-4 0,8 0-3 0,-17 5-6 15,7-4-2-15,1 2-2 0,-1-1 5 0,2 1-8 16,-1 1 9-16,2-3-6 0,-4 4-5 0,1-1 4 16,1 3 0-16,-3 0-1 0,3-1 0 0,-1 2-1 15,-1 1-2-15,-2 3-1 0,6-5 4 0,-5 6-4 16,3-3 6-16,-4 3-1 0,4-2-5 0,1 4 29 15,1-2 0-15,-5 3 2 0,6-2 6 0,-1 3-2 16,1 1-4-16,2 1 1 0,-2 1 3 0,2-1-2 16,0 0 2-16,1-1 1 0,0 2-5 0,0-2-5 15,2 8 0-15,-1-8 4 0,0 1-7 0,4 0-3 16,0 0 1-16,0 1-6 0,2 5 0 0,-1-8 2 16,1 0-11-16,0 1-13 0,-1 0 16 0,4-1-6 15,2 6-9-15,-3-8 17 0,3 2-7 0,-1-2-7 16,2-2-13-16,-2 0 25 0,1-2-8 0,1 2-1 15,0-4-4-15,-1-2 5 0,2 1 0 0,-3-1-4 16,2 1 3-16,2-1-3 0,-2-4 1 0,3 2 0 16,-3-1-2-16,0-2-1 0,3 1 2 0,-3-2-18 15,-10-1 15-15,22 0-1 0,-9-1 5 0,-3-3-4 16,4 2 2-16,-3-4-3 0,2 2-12 0,4-1 12 16,-4-1 3-16,2-4-1 0,-1 3-7 0,0-2 6 15,0 0 0-15,0-2-8 0,2 2 5 0,-4-1-4 16,1-3 6-16,1 1-6 0,-5-1 3 0,3-2 0 15,0 3-4-15,-3-5-1 0,2 3 2 0,-1-1 0 0,1-1-1 16,-7 1-4-16,1-2 5 0,2 0-3 0,-4 0 2 16,0 0 8-16,-2 1-5 0,1-4 9 0,-4 2-12 0,1-2 2 15,-2-6 0-15,1 1-3 0,-1 5 1 0,-4-3-1 16,2 5 9-16,-3 1 2 0,0 1 3 16,1 1-2-16,-1 0 17 0,-1 2 11 0,2 1 6 15,-1 3-1-15,-1 1-6 0,0-2-4 0,0 3-8 16,-3 0-2-16,-3-1-4 0,1 1-8 0,-4 1-1 0,-1 0-29 15,-2 1-9-15,2 1-18 0,-4 4-22 16,1 3-46-16,-8 1-56 0,-2 3-62 0,2 1-65 0,-3 7-271 16,3 1-614-16,-2-1 273 0</inkml:trace>
  <inkml:trace contextRef="#ctx0" brushRef="#br0" timeOffset="78728.23">2782 10253 49 0,'0'0'161'0,"2"-7"-10"15,-2 7-3-15,0 0-4 0,0 0-6 0,0-10-7 16,0 10-2-16,0 0 1 0,0 0-2 15,-1-12-7-15,1 12 1 0,0 0 4 0,0-10-2 16,0 10-6-16,0 0-4 0,0-9-8 0,0 9-6 0,0 0-11 16,0-9-8-16,0 9-7 0,0 0 4 15,0 0 2-15,-2-10 4 0,2 10-8 0,0 0-6 16,0 0 0-16,0 0-10 0,0 0-3 0,0 0-7 0,0 0-6 0,1-8 1 0,-1 8-11 0,0 0-4 16,0 0-4-16,0 0-2 0,0 0-8 15,0 0 1-15,0 0-3 0,0 0-7 0,0 0 1 16,0 0-3-16,0 0 3 0,0 0 0 0,0 0-5 15,2 23 11-15,0-13-11 0,0-2 3 0,-2 4 11 16,-2-2 0-16,5 2-6 0,-1 0-2 0,-1 4 14 16,0-1 1-16,3 2 0 0,-3-1 0 0,2 1 1 15,-2 2-2-15,4-2-5 0,-2 2 10 0,1-1-12 16,-2 0-2-16,2-3 6 0,-1 5-2 0,0-2-3 16,-1-1 5-16,2 0-3 0,-2-5-1 0,1 4-1 0,-1-4-7 15,1-2 1-15,-1 2 5 0,1-2-11 16,-2 1 3-16,3-1 7 0,-3-3-5 0,2 0-2 15,-2-1 3-15,2 0-1 0,-3-6 2 0,1 10-6 16,-1-10 2-16,3 9 0 0,-3-9-11 0,1 5-2 16,-1-5-12-16,0 0-15 0,0 0-14 0,0 8-10 0,0-8-15 15,0 0-13-15,0 0-15 0,0 0-21 0,0 0-22 16,0 0-38-16,0 0-33 0,0 0-21 0,0 0-17 16,0 0-138-16,0 0-423 0,4-29 188 15</inkml:trace>
  <inkml:trace contextRef="#ctx0" brushRef="#br0" timeOffset="79135.39">2991 10346 233 0,'0'0'236'0,"0"-9"-3"0,0 9 1 0,0 0-4 15,0 0-4-15,0 0-8 0,0 0-11 0,0 0-16 16,0 0-13-16,0 0-17 0,0 0-20 0,0 0-14 16,0 0-12-16,0 0-13 0,0 0-9 0,0 0-13 15,0 0-6-15,0 0-5 0,0 0-8 0,0 0 2 16,4 27-10-16,0-18 2 0,-1 2 0 0,0-1-7 16,0 1-1-16,1 1 6 0,0 3-9 0,-2-3 10 15,1 2-10-15,1 1-6 0,-1 0 5 0,1 1 0 16,-1-1-12-16,2 2 1 0,0 0 0 0,-2-1-2 15,-1 0-1-15,1-4-10 0,-1 1 2 0,2-1-7 16,-1-2 5-16,0 1-2 0,0-1-5 0,-1-3 0 16,-2-7 1-16,2 18 0 0,-1-10 0 0,-1-8-8 15,3 13 0-15,-3-13-7 0,1 5-6 0,0 0-17 16,-1-5-11-16,0 0-12 0,0 0-12 0,0 0-16 16,0 0-26-16,0 0-36 0,0 0-36 0,0 0-38 15,0 0-23-15,8-26-28 0,-5 16-202 0,-3-1-503 16,1-5 222-16</inkml:trace>
  <inkml:trace contextRef="#ctx0" brushRef="#br0" timeOffset="79841.55">2940 9986 6 0,'-7'-9'115'0,"-1"3"-8"0,0-4-9 16,-1 3 3-16,-1 2-1 0,2-3 14 0,-3 3-15 16,1 0 0-16,-1 0-8 0,0 0-5 0,-2-1-12 15,-2 2-5-15,-1 0-8 0,1 2-7 0,0 1 3 16,1 1-11-16,-4 3-9 0,0-3 3 0,1 3-1 15,-2 1-4-15,6-1 2 0,-3 3 2 0,-2 3-2 16,1-2 1-16,2 4-1 0,-3-1 1 0,1 2 2 16,-3 6-2-16,5-3 0 0,-3 4-8 0,2 2 5 15,1 3-2-15,0 1 0 0,4 3-1 0,1 2 3 16,1 3-3-16,2 0-2 0,-2 16 1 0,4-3-2 16,3-11 0-16,-4 11 5 0,5-12-3 0,1 13 2 15,0-13-3-15,1 0 5 0,0-1 1 0,7 3 9 16,-3-2 4-1,1-1-2-15,1-1-3 0,0-1 0 0,1 0-2 16,4-1-3-16,0-3-4 0,1 3-1 0,1 0 7 16,0-3-9-16,2-1-2 0,-2-1-2 0,1-2-3 15,3 0 0-15,0 0 3 0,1-2-4 0,1-1 6 16,3-4-2-16,-1 0-3 0,1-2 1 0,4-2 0 16,-9-2 1-16,9-1-1 0,-6-4 1 0,5 2-1 15,2-3-3-15,1-4 4 0,2-2 2 0,-2-3-1 16,2-1-4-16,1-1 0 0,0-1-1 0,3-2 2 15,-2-2-2-15,0-2-1 0,2-1 1 0,-5 0 1 16,17-7 0-16,-16 3-3 0,2 3 0 0,1-3-4 16,-2-3 2-16,11-4 0 0,-12 5-7 0,8-8 0 15,0-3 0-15,-11 8 1 0,-1 0-4 0,-4-3 1 16,5-14 2-16,-6 12-1 0,2-12 3 0,-9 11-2 16,-2-2 2-16,1-13 2 0,-9 12-1 0,0-1 0 15,-1 0 6-15,-4 1 10 0,-4-3-2 0,-3 3-7 16,-2-1 13-16,-5 2 3 0,1 0 6 0,-6 4 5 15,-2-3-3-15,-2 7-8 0,-2-2-7 0,-3 2-13 16,-2 2 7-16,-2 3-3 0,-2 1-13 0,-1 4-10 16,-15-7-7-16,3 6-16 0,11 6-6 0,0 3-13 15,-3 4-26-15,-1-1-30 0,3 5-32 0,0 0-36 16,1 5-42-16,6 2-48 0,3 2-31 0,0 8-212 16,3-3-540-16,-1 2 239 0</inkml:trace>
  <inkml:trace contextRef="#ctx0" brushRef="#br0" timeOffset="83546.25">5845 10231 19 0,'0'0'133'0,"0"0"4"0,0 0-7 0,0 0-5 0,0 0 0 16,-1-10 3-16,1 10 1 0,0 0 3 0,0 0-1 15,0 0-3-15,2-7-3 0,-2 7 3 0,0 0 2 16,0 0-6-16,0 0 0 0,0 0-5 0,0 0 8 16,0 0-12-16,0 0-7 0,0 0-6 0,2-9-3 15,-2 9-9-15,0 0-2 0,0 0-10 0,0 0 1 16,0 0-9-16,0 0-13 0,0 0-1 0,0 0-6 15,0 0-7-15,0 0 1 0,0 0-12 0,0 0-4 16,0 0-3-16,0 0-5 0,0 0-1 0,0 0-7 16,0 0 2-16,0 0-5 0,0 0-5 0,0 0 1 15,0 0-5-15,0 0 2 0,0 0-2 0,0 0 1 16,5 21-2-16,-5-21 4 0,1 14-1 0,2-4 0 16,-1 1 5-16,0 2 0 0,1 3-2 0,-1 1 1 15,1 2 2-15,-1-2-6 0,-2 2 4 0,2 1 5 16,2-1-7-16,-3-1 2 0,1 2 1 0,0-3 9 15,-1-2-11-15,1 2-5 0,-1 2 4 0,3-3-1 16,-2 1 0-16,0-5 1 0,3 3 2 0,-3-4 1 16,1 1-6-16,-2 1 2 0,0-4-2 0,1 1 3 15,0 0-3-15,0 0 6 0,0-3 5 0,-2 0-7 16,0-7-5-16,3 11 3 0,-3-11-1 0,1 8 1 16,-1-8-3-16,3 6-3 0,-3-6 3 0,0 0-7 15,0 0-6-15,0 0-5 0,1 8 9 0,-1-8-21 16,0 0-11-16,0 0 1 0,0 0-21 0,0 0-14 15,0 0-30-15,0 0-34 0,0 0-22 0,0 0-10 0,0 0-6 16,7-24-21-16,-3 14-3 0,-3 0-159 16,2-2-390-16,0 2 172 0</inkml:trace>
  <inkml:trace contextRef="#ctx0" brushRef="#br0" timeOffset="83966.75">6037 10290 173 0,'0'0'204'0,"-1"-9"-3"0,1 9-7 15,0 0-1-15,-2-7-4 0,2 7 0 0,0 0-6 16,0 0 2-16,-1-9-11 0,1 9-6 0,0 0-6 16,0 0-13-16,0 0-13 0,0 0-10 0,0 0-14 15,0 0-6-15,0 0-16 0,0 0-17 0,0 0-8 16,0 0 3-16,0 0-18 0,0 0-14 0,0 0 5 0,0 0-6 0,0 0-8 0,0 0-3 0,0 0-2 15,0 0-3-15,0 0 2 0,3 28-1 16,-2-20-3-16,0 3-3 0,2-1 1 0,-2 0 0 16,2 3-3-16,-2 0-3 0,3 4-1 0,-3-6 0 15,3 6 1-15,-2-2 0 0,2 0-2 0,0-1 0 0,-2 0-1 16,1-2 7-16,1 5-4 0,-2 0-6 0,2-2 4 16,1-4-2-16,-1 1-4 0,-1-3 7 15,-1 1-7-15,1 0 5 0,-1-3-1 0,0 0-5 16,0 0 0-1,0-1 3-15,0 0-3 0,-2-6 5 0,4 11-7 16,-3-6-1-16,-1-5-11 0,0 0-7 0,4 6-10 16,-4-6-8-16,0 0-7 0,0 0-8 0,0 0-9 15,2 7-1-15,-2-7-15 0,0 0-28 0,0 0-37 16,0 0-28-16,0 0-15 0,0 0-20 0,-6-26-30 16,5 19-125-16,-4-6-391 0,2 1 174 0</inkml:trace>
  <inkml:trace contextRef="#ctx0" brushRef="#br0" timeOffset="84622.99">5798 10239 85 0,'0'0'120'0,"-14"0"21"16,7-2-12-16,7 2-36 0,-16-1 7 0,8 0 1 15,8 1 9-15,-10-2 4 0,10 2 3 0,-9 0 1 16,9 0-8-16,0 0-4 0,-10 0-10 0,10 0-8 16,0 0-1-16,0 0-1 0,-12 0-9 0,12 0-8 15,0 0-8-15,0 0-7 0,0 0-6 0,0 0-7 16,0 0-3-16,0 0-6 0,0 0-7 15,0 0-4-15,0 0-2 0,0 0-2 0,0 0-3 16,0 0 3-16,0 0-5 0,0 0 3 0,36 8-1 0,-23-7-3 16,6 2-2-16,-1-2 4 0,4-1 1 0,-2 0 3 15,8 0 6-15,-1 0 4 0,0 0-2 0,1 1 2 16,1-3 2-16,-1 2 2 0,-1 0-3 16,0-3 2-16,-5 2-3 0,5-1 1 0,-6 0-4 0,-2 1-4 15,1 1 1-15,-1-3-2 0,-6 3 1 0,-1-1-3 16,-1 0-6-16,-2 1 12 0,-1 0-9 0,-8 0-1 15,12 0-1-15,-12 0 2 0,8-2 0 0,-8 2 0 16,0 0-5-16,10-3 2 0,-10 3-2 0,0 0 0 16,0 0 0-16,6 0 0 0,-6 0-5 0,0 0 1 15,0 0-2-15,0 0 0 0,0 0-6 0,0 0-1 16,0 0-9-16,0 0-1 0,11 0-1 0,-11 0 2 16,0 0-3-16,7 3 1 0,-7-3-1 0,9 2 1 0,-9-2 0 0,9 1 0 15,-9-1-1-15,8 1 8 0,-8-1-6 0,10 4 3 16,-6-1-3-16,-4-3 6 0,6 2-1 0,-6-2 3 0,5 4-4 15,-5-4 5-15,0 0-2 0,0 0 1 0,9 1 1 16,-9-1 7 0,0 0-4-16,0 0-1 0,0 0 5 0,0 0 1 15,0 0-2-15,8 4 1 0,-8-4-1 0,0 0 4 16,0 0 1-16,0 0-5 0,0 0-2 0,0 0 1 16,0 0 0-16,0 0-12 0,0 0-8 0,0 0-17 15,0 0-22-15,0 0-36 0,0 0-32 0,0 0-25 16,0 0-47-16,0 0-145 0,0 0-373 0,0 0 164 15</inkml:trace>
  <inkml:trace contextRef="#ctx0" brushRef="#br0" timeOffset="92187.4">7633 10301 66 0,'0'0'122'0,"0"-8"1"0,0 8-2 16,0 0 7-16,0 0-6 0,0 0 1 0,0 0-10 16,0 0-4-16,0 0-7 0,0 0-4 0,0 0-10 15,0 0-6-15,0 0-10 0,0 0-6 0,0 0-5 16,0 0-5-16,0 0-5 0,0 0-5 0,-5-5 0 16,5 5-6-16,0 0-1 0,0 0 2 0,0 0-5 15,0 0-4-15,0 0-5 0,0 0 3 0,0 0-7 16,0 0-1-16,0 0-1 0,0 0-4 0,0 0-3 15,0 0-3-15,0 0-3 0,0 0 2 0,0 0-1 16,0 0-5-16,0 0 4 0,0 0-3 0,0 0-1 0,-10 13-4 16,10-13-3-16,0 0 6 0,-7 8 1 15,7-8-3-15,-6 6 1 0,3-2 0 0,-2 1-1 16,1 0 2-16,-2-2-2 0,6-3 2 0,-8 10 0 0,5-3 0 0,-4-1-1 16,2 0 0-16,-1 1 0 0,1 0 1 0,-1-3 4 15,3 2-7-15,-1 1 4 0,1 0 2 0,-1-2-10 0,2 1 8 16,2-6-1-16,-5 12 3 0,2-6-5 0,1 1 3 15,2-7-3-15,-2 11 0 0,2-11 1 0,-1 10-2 16,1-10 5-16,0 8-2 0,0-8 0 0,0 11-5 16,0-11 3-16,3 6-2 0,-3-6 3 0,2 9-1 15,-2-9-1-15,5 7 2 0,-1-3 1 0,-4-4-7 16,4 8 3-16,-4-8 1 0,6 5 5 0,-6-5-5 16,7 3 2-16,-7-3-1 0,6 4 1 0,-6-4-1 15,8 3 0-15,-8-3 0 0,9 2 3 0,-9-2-9 16,6 2-1-16,-6-2-1 0,0 0 4 0,10 1-5 15,-10-1 6-15,0 0-1 0,0 0 2 0,14-1-2 16,-14 1 0-16,8-4-2 0,-8 4-3 0,6-2-6 16,-6 2 10-16,8-4 0 0,-8 4-2 0,8-4 0 15,-8 4 2-15,6-7-1 0,-6 7 2 0,4-4-2 16,-4 4 0-16,5-7 4 0,-2 3 1 0,-3 4-8 16,5-7 2-16,-5 7-3 0,3-7 8 0,-3 7 1 15,2-7-6-15,-2 7 3 0,2-8 1 0,-2 8-6 0,2-7 9 16,-2 7-4-16,0-9 3 15,0 9-4-15,0 0 4 16,-2-14 2-16,2 14-2 0,-1-8-5 0,1 8 2 0,-4-8 2 0,4 8 0 0,-2-9 2 16,2 9 1-16,-4-9 5 0,4 9 0 0,-4-9-3 0,4 9-4 31,-2-7 3-31,2 7 0 0,-2-8 7 0,2 8 1 0,0 0 5 0,-1-11-5 0,1 11 1 0,0 0 2 16,-3-8-3-16,3 8 0 0,0 0 3 0,-2-6-3 15,2 6 0-15,0 0-2 0,0 0 2 0,0 0-1 16,0 0-2-16,0-11-1 0,0 11-1 0,0 0 2 31,2-7-4-31,-2 7 1 0,0 0 0 0,0 0-5 16,0 0 1-16,4-6 1 0,-4 6-2 0,0 0 1 0,0 0 1 15,0 0-6-15,7-3 2 0,-7 3-1 0,0 0 1 16,0 0-2-16,8-1 3 0,-8 1-3 16,0 0-1-16,0 0 5 0,12 1 0 0,-12-1-4 15,0 0 3-15,12 3-8 0,-6 0 6 0,-6-3 1 0,9 4 4 16,-3 0-3-16,0-2 2 0,-6-2-4 0,13 7 6 15,-5-2-3-15,0 0-2 0,1 1 3 16,-2-1-2-16,1 3-2 0,1-2 4 0,0-1 0 16,-1 3-4-16,1-1-2 0,-2 1 3 0,2 1 3 0,-1-4 0 15,-2 4-2-15,1-1 1 0,2 1-1 0,-2 0 5 16,0-3-6-16,-1 3 4 0,-2-2-2 0,2-2 2 16,-1 1-3-16,1 2 0 0,-4-3 1 0,1 0 2 15,-3-5-1-15,5 8-1 0,-3-4 3 0,-2-4-4 16,5 7 2-16,-5-7-1 0,3 5 3 0,-3-5-3 15,0 0 2-15,2 6 2 0,-2-6 2 0,0 0 1 16,0 0 1-16,0 0-2 0,0 0 5 0,0 0-5 0,0 0-4 16,0 0 4-16,0 0-6 0,0 0 3 0,0 0-1 15,0-21 0-15,0 12-4 0,-1-1 1 16,2-1-3-16,-1 1-4 0,0-3 8 0,2-2-2 16,-2 2 4-16,0 2 2 0,1 0 0 0,0 0 8 0,1 1 6 15,-1 0 6-15,1-1 5 0,0 2 4 0,-1-1 9 16,-1 4 12-16,3-3 14 0,-3 9 11 0,1-12 8 15,1 8 2-15,-2 4-4 0,3-13-3 16,-2 10-7-16,-1 3-7 0,4-11-6 0,-1 6-4 0,-3 5-3 16,0 0-6-16,3-9-4 0,-3 9-6 0,2-6-5 15,-2 6-5-15,0 0-2 0,0 0 1 0,0 0-4 16,4-7-5-16,-4 7-6 0,0 0-10 0,0 0-5 16,0 0-13-16,0 0-3 0,0 0-7 0,0 0-3 15,0 0-6-15,0 0-4 0,2-8-2 0,-2 8 2 16,0 0-8-16,0 0-2 0,0 0-1 0,0 0 3 15,0 0-3-15,0 0 1 0,0 0-4 0,0 0-9 16,0 0 1-16,0 0-10 0,0 0-16 0,0 0-13 16,0 0-20-16,0 0-16 0,0 0-5 0,0 0-6 15,0 0-8-15,0 0-2 0,0 0-20 0,0 0-113 16,0 0-312-16,0 0 139 0</inkml:trace>
  <inkml:trace contextRef="#ctx0" brushRef="#br0" timeOffset="98357.98">7422 10593 61 0,'30'-12'89'0,"-19"7"-13"0,7 0-12 0,-1-1 3 0,3-1-5 15,-1 1-9-15,0-1-4 0,2-1-2 0,-1 1-4 16,7 0 3-16,-9 1-13 0,4 0-9 0,-3-1 6 16,1 0-9-16,-2 1 5 0,-1 1-12 0,-1 0 5 15,-4 1 1-15,-1 2-13 0,-2-1 8 0,2-1-2 16,-6 3-7-16,-5 1-6 0,11-3-1 0,-11 3-2 15,8-2 7-15,-8 2-3 0,0 0-13 0,0 0 11 16,0 0-4-16,0 0 1 0,0 0 3 0,0 0 2 16,-27 3-5-16,18 1 2 0,-1-1 2 0,-2 0 3 15,3 0-7-15,-3-3 4 0,1 4 1 0,1-1 0 16,-1-1-2-16,3 1 0 16,0-2 5-16,1 0-5 0,-2 1-1 0,9-2 4 0,-12 3 2 15,12-3 2-15,-6 2-10 0,6-2-1 16,0 0 0-16,-9 1 4 0,9-1 5 0,0 0-2 0,0 0-5 15,0 0 3-15,0 0 3 0,0 0-4 0,26-14 0 16,-15 8-3-16,-1 1-1 0,1-2 0 0,1 1 4 16,2-4 1-16,-2 4 2 0,-2-1-11 0,0 0 8 15,0 0 6-15,1-1-5 0,-4 0 9 0,1 2-5 16,0 0 3-16,-3 1 5 0,-1 0 1 0,-1 1 3 16,-3 4-3-16,4-8 4 0,-4 8 5 0,-1-8-10 15,1 8-4-15,0 0-2 0,-9-7 2 0,9 7-5 16,-11-2-2-16,11 2 3 0,-16 0-12 0,6 2 12 15,-1-1 3-15,2 0-1 0,-2 2 5 0,2-3-4 16,0 3-1-16,2 0-12 0,0-1 10 0,-1 0 8 16,8-2-6-16,-12 6-6 0,5-5 4 0,7-1 0 15,-7 4-1-15,7-4-6 0,0 0 5 0,-4 6-2 16,4-6-2-16,0 0-2 0,0 0 1 0,18 4 2 16,-18-4-3-16,19-4 7 0,-9 3 2 0,3-1-10 0,0-2 0 15,0 1 5-15,3-4-2 0,0 3 3 16,1-2-8-16,-1 1 7 0,-3 0-4 0,-2-1-4 15,1 2 12-15,-2-2-13 0,-1 2 14 0,-4 1-11 16,1 0 8-16,1 0-4 0,-7 3 14 0,6-3-16 0,-6 3 2 16,0 0 1-16,0 0 3 0,0 0-6 0,0 0-2 15,0 0 5-15,-24 9-6 0,13-4 4 0,-5 3-5 16,4-3 10-16,-5 3 6 0,1-1-8 0,0 3-5 16,1-2-5-16,-1 0 10 0,4 0-4 0,0-2 4 15,1 2 1-15,2-2-4 0,1 0-4 0,0-1 4 16,3 1-2-16,1-2 0 0,4-4 3 0,-5 7 6 15,5-7-6-15,1 8-4 0,-1-8 6 0,8 6-1 16,-8-6-2-16,13 2-1 0,-2-2 4 0,-1 1 4 16,3-2 0-16,1-1-8 0,4-1 7 0,-5-1-8 15,5-1 3-15,-3 1-3 0,2-2 2 16,-2 0 2-16,-2 0-10 0,-2 2 11 0,1 0-2 0,-1 0 5 16,-3-1 2-16,-3 3-7 0,-5 2 1 0,9-5 4 15,-9 5-6-15,9-2 0 0,-9 2 0 0,0 0 0 16,0 0-1-16,0 0 3 0,0 0 2 0,-21 10 1 15,12-3-5-15,-1-2 11 0,0 2-1 0,0 0-6 16,-2 0 5-16,3 0-9 0,2 1 6 0,-2 0-9 0,0 0 1 16,2-1 6-16,1-2-1 0,3 2 1 0,1-4-11 15,2-3 9-15,-4 10 4 0,4-10 0 0,0 0 1 16,4 9-3-16,-4-9 0 0,8 2-5 0,-8-2 4 16,11-2 1-16,-11 2 0 0,17-5-5 0,-8 1 0 15,-2-3 0-15,3 1 1 0,-2-2 2 0,-1 0 0 16,0 1 4-16,1-3 5 0,-2 1-9 0,-2-1 1 15,1 1 22-15,-3-2-7 0,-1 2-12 0,-1-1-3 16,-1 1-6-16,-2 0 0 0,-2 1 4 0,2 2 21 16,-2-1 9-16,-4-1-61 0,-1 3 10 0,-2 3 3 15,-4-1 6-15,2 3-1 0,-3-1 8 0,3 2 7 16,-4 1-1-16,2 1 1 0,-2 4 0 0,0-1 3 16,3 1-2-16,-3 1 8 0,4-1-7 0,-3 3 1 15,4-1 3-15,-1 3-4 0,4-3 6 0,2 0-8 16,2 0 1-16,1-1-6 0,1 2 7 0,1-3 2 0,2 1 0 15,1-8 1-15,1 13 5 0,2-7-9 0,2-2-4 16,0 0 0-16,0-1 7 0,2 1 5 0,0-2-5 16,7-1-5-16,-2-2 6 0,2-1-5 0,3 0 3 15,0-3-6-15,-1 0-9 0,-4 0 7 0,1 1 1 16,3-5-5-16,-4 3 3 0,-1-1 6 16,0 1-9-16,-3-1 1 0,0-2-12 0,-2 0 0 0,0 1 3 15,-3 2-6-15,-1 0 4 0,-2 6 5 0,-1-12 0 16,1 12-7-16,-9-9 12 0,3 5 0 0,-1 2-8 15,-3-1 12-15,-2 2 1 0,0 1 1 0,-2 3 15 16,1-1 3-16,-1-1-8 0,-4 4 7 0,5-1-6 16,1-1 7-16,-4 3-4 0,4-1 8 0,0 0-10 0,3 1 0 15,0 0 2-15,3 1-2 0,1-4-1 16,1 4-7-16,1-1-13 0,3-6-11 0,1 9-18 16,-1-9-17-16,11 11-62 0,-5-8-129 15,5-1 57-15</inkml:trace>
  <inkml:trace contextRef="#ctx0" brushRef="#br0" timeOffset="100092.63">8512 10305 127 0,'0'0'162'0,"0"0"-9"0,5-6-9 15,-5 6 1-15,0 0-7 0,0 0-5 0,2-9 5 16,-2 9-12-16,0 0-12 0,2-5-11 0,-2 5-7 16,0 0-11-16,0 0-5 0,-1-13 0 0,1 13-6 15,0 0-8-15,0 0-1 0,-1-11-10 0,1 11-6 16,-5-4-6-16,5 4-2 0,0 0-6 0,-7-4-7 16,7 4-1-16,0 0-9 0,-11-2 2 0,4 1-3 15,7 1-2-15,-12 1-3 0,12-1-2 0,-15 4-1 16,9-1-2-16,-3 1-2 0,0 2 1 0,0-2 0 15,-1 3 1-15,0 2-3 0,-1-2-1 0,1 2-1 16,3 0-1-16,0 1 3 0,1-1-1 0,1 0-2 16,-3 1 0-16,6 0-3 0,-1 0-3 0,0 0 8 15,1-2 3-15,1 2-3 0,2-1-3 0,3 0 3 16,-2-1-1-16,1-3-1 0,2 2 2 0,1 0 0 16,-2-2 1-16,0 0-4 0,0-1 4 0,2-1-3 15,-1 0 1-15,2 0-2 0,-1 1 2 0,0-2-4 16,-6-2 2-16,15 0 2 0,-15 0-1 0,15-1-5 15,-9-2 5-15,2 1-15 0,0-1 5 0,-8 3-4 16,11-6 1-16,-3-2-1 0,-2 4 3 0,2-3 2 0,-2 0 2 16,-1 0 5-16,-1 1-8 0,-2 0 5 0,1-4 1 15,1 4-4-15,-3-1 5 0,2 0 9 0,-3 7 8 16,1-14-7-16,-1 9-1 0,0 5 0 0,-1-13 23 16,1 13 8-16,1-6 3 0,-1 6 1 0,0 0 4 15,0-12-2-15,0 12-4 0,0 0-3 0,0-7-1 0,0 7-7 0,0 0-4 0,0 0-3 16,0 0-5-16,0 0-7 0,0 0 0 0,0 0-2 15,0 0-2 1,0 0-1-16,0 0 2 0,0 0-4 0,0 0 2 16,5 20-1-16,-2-12 0 0,-1-1 0 0,0-1 2 15,0 2-8-15,1-2 6 0,-1 0 1 16,1 1 0-16,1 2 3 0,-2-3-7 0,2 0 2 0,-1 0-3 16,-1 1 0-16,2 0 3 0,0-3 2 0,-1 2-1 15,-3-6 0-15,6 7-1 0,-2-1-1 0,-4-6-1 16,5 5 5-16,-5-5-2 0,4 4 1 0,-4-4-3 15,0 0 4-15,0 0 0 0,0 0-1 0,6 2 2 16,-6-2-2-16,0 0-4 0,7-10-8 0,-7 10 1 16,5-8 0-16,-2 2 4 0,0 0-15 0,1-3 5 15,0 0-1-15,-2-2 2 0,1 2-1 0,-1-1 6 16,1 2-4-16,1-2 0 0,2-1 5 0,-2 3-1 16,0-1-1-16,0 0 3 0,-3 2 1 0,3 2 7 15,-4 5 6-15,4-9-1 0,-4 9-1 0,3-5 1 16,-3 5-5-16,3-6-1 0,-3 6-2 0,0 0-4 15,0 0 0-15,0 0 2 0,9-3-1 0,-9 3 1 16,0 0 0-16,11 8 2 0,-11-8 1 0,8 9 3 16,-5-4-4-16,3 1 4 0,-1 2 0 0,1 1-2 15,0 0 2-15,-2 0 3 0,1-1-5 0,1 2 1 16,0-1-3-16,-1-3 4 0,1 1-1 0,-1-2-1 16,0 1-4-16,0 0 6 0,-1-2-4 0,0 0 3 15,-4-4-1-15,9 8 3 0,-7-5 0 0,-2-3 0 16,5 4 1-16,-5-4 2 0,0 0 2 0,0 0 1 0,0 0-5 15,0 0 5-15,0 0-5 0,14-8-2 0,-14 8-3 16,4-10 6-16,-1 4-2 0,-2-1-4 0,0-1 2 16,2 0 7-16,1 0-11 0,-2 2 2 15,-2 6-2-15,3-14-2 0,-1 9 3 0,1-1 5 0,-3 6-1 16,2-12 1-16,0 7 7 0,-2 5 0 0,2-9 9 16,-2 9-8-16,1-6-6 0,-1 6-1 0,0 0-4 15,0 0 2-15,3-8-6 0,-3 8 4 0,0 0-7 16,0 0 4-16,0 0-2 0,0 0 0 0,17 8 3 15,-17-8-3-15,9 6 2 0,-6-1 0 0,3 0-4 16,-1-1 4-16,1 3-6 0,0-2-3 0,2 2-15 16,0 1-4-16,1-2-2 0,-2 1-15 0,2 1-14 15,0-1-12-15,0 0-5 0,0 0-6 0,0 0-16 16,1-2-7-16,-2 3-1 0,1-4-6 0,4-3-13 0,-3 4 17 16,-1-1-1-16,4-1-2 0,-3-1 14 0,0 0 7 15,3-2 5-15,-7 0 1 0,6-1 5 0,-2 0 12 16,1-2 2-16,0 1 17 0,-4-1-2 0,-7 3 14 0,16-7 7 15,-10 3-2-15,2-2 15 0,-2 2 28 16,-1-1 6-16,-1 0-1 0,-4 5-7 0,4-12 25 16,-1 5 13-16,-2 0 16 0,-1 7-5 0,-1-12-6 15,1 12 7-15,-4-13 12 0,0 7-13 0,1 1-4 0,-1-2-5 16,-1 3-6-16,5 4 6 0,-11-9 0 0,6 5-8 16,0 1-2-16,5 3-5 0,-12 0-4 0,12 0-4 15,-10 0-2-15,10 0-4 0,-12 3 1 16,6 1-3-16,0 2 0 0,2 0-4 0,-1 2-6 0,1-1 4 15,0 1 1-15,1 1-9 0,1-2 7 0,2 1-1 16,-1 3-2-16,1-5 1 0,0-6 2 0,1 18-7 16,-1-12 1-16,2 0-4 0,0 1 4 0,0-2-10 15,-2-5 9-15,4 10 2 0,-4-10 3 0,5 4-2 16,-5-4-2-16,4 6 1 0,-4-6 6 0,5 2 4 16,-5-2-3-16,0 0-6 0,0 0 0 0,19-10 1 15,-11 3 2-15,-2 1-3 0,2-4 1 0,-2-3 0 0,1 1-5 16,-1-3-1-16,2-2 5 0,-3-1-2 0,0-1-1 15,0 0-2-15,3-5-2 0,-3 6 0 16,-1-2 0-16,-2 4 1 0,2 0 24 0,-4 2 16 16,3 4 12-16,-2-2-1 0,0 1-3 0,-2 2 3 0,2 0 27 15,-1 9 16-15,2-12 7 0,-2 12 13 0,-2-10 3 16,2 10-5-16,-1-7-8 0,1 7-3 0,0 0-14 0,0 0-3 16,3-8-14-16,-3 8-11 0,0 0-6 0,0 0-5 15,0 0-7 1,0 0-5-16,0 0-12 0,0 0 2 0,0 0-8 0,0 0 2 0,9 23-1 0,-6-14-2 15,0 3 4-15,-2 0-4 0,3 5 0 0,0-2-5 16,-2 3-21-16,2 3-11 0,-1-3-20 0,-2 1-16 16,3 8-20-16,-1-1-26 0,-1-2-21 0,-4 4-30 15,4-2-39-15,-6 2-36 0,3-4-29 0,1 5-40 16,-5-4-166 0,4-2-500-16,-1-4 221 0</inkml:trace>
  <inkml:trace contextRef="#ctx0" brushRef="#br0" timeOffset="103156.38">10333 10064 4 0,'0'0'104'15,"0"0"-1"-15,0 0 0 0,0 0 0 0,0 0 1 16,3-8 0-16,-3 8-5 0,0 0-1 0,0 0 3 16,0 0-1-16,0 0-2 0,0 0-3 0,0 0 0 15,0 0 1-15,0 0-3 0,0 0 0 0,1-7-3 16,-1 7-3-16,0 0-5 0,0 0 1 0,0 0-5 15,0 0-8-15,0 0-3 0,0 0-2 0,0 0 2 16,0 0-4-16,0 0-6 0,0 0-7 0,0 0-1 0,0 0-2 16,0 0-3-16,0 0-4 0,0 0 0 0,0 0-4 15,0 0-1-15,0 0-5 0,0 0-2 16,0 0-4-16,0 0-4 0,0 0 1 0,0 0-1 0,0 0-4 16,0 0-2-16,0 0-3 0,0 0-1 0,0 0 1 15,0 0-6-15,0 0-2 0,0 0 2 0,0 0-3 16,0 0-4-16,0 0 1 0,0 0 0 0,0 0-4 15,0 0-1-15,0 0-3 0,0 0 6 0,0 0 0 16,0 0 3-16,-11 18-5 0,7-12 1 0,-2 3-1 16,-2 1 5-16,-1 4 3 0,-1 2-3 15,-4 6-12-15,1-5 2 0,-3 5 3 0,1 2 3 0,1 1-2 16,-4-4 4-16,3 3-4 0,-2 2 2 0,2-3 2 16,-2 1 0-16,2 1 0 0,-2 0 0 0,-2-4-3 15,1 0 4-15,-1 2 1 0,4 0-2 0,-2-2 2 16,1-1 2-16,4-6-2 0,1 2 0 0,0 0-2 15,0-4 3-15,2-2-2 0,1 0-2 0,1-2 3 16,0 1 0-16,2-4 0 16,-1 3 1-16,0-2 1 0,3 1-4 0,-2-2 1 0,1 0 3 0,4-5-2 0,-5 7 0 15,5-7-2-15,-4 6 5 0,4-6-1 0,0 0 3 16,-5 4-1-16,5-4 2 0,0 0-4 16,0 0 4-16,-3 6-6 0,3-6 7 0,0 0-3 15,0 0 2-15,0 0 0 0,0 0-1 0,0 0 3 0,0 0-6 16,0 0 3-16,0 0-2 0,-7 3-1 0,7-3 4 15,0 0-6-15,0 0 3 0,0 0-1 0,0 0 2 16,0 0 1-16,0 0-3 0,0 0 0 16,0 0 2-16,0 0-2 0,0 0 1 15,0 0-2-15,0 0 7 0,0 0-4 0,0 0-2 16,0 0 5-16,0 0-2 0,0 0 6 0,0 0 0 16,0 0-6-16,0 0 6 0,0 0-1 0,0 0 3 15,0 0-2-15,0 0 0 0,0 0 3 0,0 0-2 16,0 0 0-16,0 0-2 0,0 0 0 0,0 0 0 15,0 0-2-15,0 0-5 0,0 0 0 0,0 0 2 16,0 0-4-16,0 0-4 0,17-13 6 0,-17 13-1 16,9-1-2-16,0-2-5 0,-1-1 4 0,-2 3 1 15,6-4-5-15,1 2 5 0,3 0-2 0,2-1 0 16,3 3 1-16,-3-2 2 0,3 1-3 0,10-4 3 16,-11 2-6-16,7 2 4 0,6-3 1 0,-2 3 0 0,0-2-2 15,1 2 1-15,2-1 1 0,-2-2-4 0,1 2 2 16,-1 1-1-16,2 0 1 0,-4-2 2 15,1 4-3-15,1-4 0 0,-4 2 3 0,0-1-3 16,-5 3 4-16,-2 0 1 0,-2-2-1 0,-1 2-1 0,-1 0-1 16,-2-1 5-16,-1 1-7 0,-3 0 2 0,1-1 0 15,-5 0-1-15,-7 1-1 0,13 1-1 0,-13-1 2 16,10 0 0-16,-10 0 2 0,8 1 4 0,-8-1-5 16,0 0 2-16,9 0 3 0,-9 0-6 0,0 0 5 15,0 0 0-15,0 0-2 0,0 0 3 0,11-1-1 16,-11 1 5-16,0 0-5 0,0 0 0 15,0 0-1-15,0 0 2 0,0 0-1 0,0 0-2 0,0 0 0 16,8 1 1-16,-8-1 0 0,0 0 0 0,0 0-1 16,0 0 5-16,0 0 0 0,0 0 3 0,0 0-3 15,0 0 4-15,0 0-7 0,0 0 5 0,0 0 1 16,0 0 3-16,0 0 2 0,0 0-2 0,-4-15-4 16,4 15 1-16,0 0-4 0,0 0 1 0,-6-13-1 15,6 13 1-15,-4-7 0 0,4 7 0 0,-4-7-1 16,0 1-2-16,4 6 1 0,-5-11-1 0,1 5-2 15,-1-2 4-15,-1-1-6 0,1 1 2 0,-2-2-3 16,2 0 5-16,-2-2-6 0,-2 3 0 0,-2-5-1 16,2 1 3-16,-1 4-1 0,1-4-2 0,-1-2 8 15,-1 4-7-15,0-5 1 0,1 5 1 16,-1-1 0-16,0-1-2 0,0 2 1 0,1 2 1 0,2-1-1 0,-1-1 1 16,1 2 2-16,-2 1-2 0,3-2 8 0,0 2-7 15,-2 1 2-15,4 0-3 0,-1 0 2 16,-2-1 0-16,3 3-2 0,1 1 3 0,-1-2-4 0,5 6 6 15,-6-9 4-15,6 9 0 0,-6-6 0 0,6 6 4 16,-5-3-2-16,5 3 1 0,0 0-3 0,-4-8 2 16,4 8-3-16,0 0 1 0,-3-6 0 0,3 6 3 15,0 0-1-15,0 0 3 0,-5-6 4 0,5 6-1 16,0 0 0-16,0 0 3 0,0 0 6 0,-3-8 2 16,3 8-3-16,0 0-4 0,0 0 4 0,0 0 10 15,0 0-16-15,0 0-1 0,0 0 5 0,0 0-1 16,-4-7-6-16,4 7-1 0,0 0-2 0,0 0-1 15,0 0-4-15,0 0 5 0,0 0-6 0,0 0 0 16,0 0 2-16,0 0-8 0,-4-6-3 0,4 6-6 16,0 0-1-16,0 0 0 0,0 0-6 0,0 0 7 15,0 0-2-15,0 0 1 0,0 0-8 0,0 0 1 16,0 0-11-16,0 0 3 0,-5-5-1 0,5 5 0 16,0 0 2-16,0 0-2 0,0 0-12 0,-4-8-8 15,4 8-2-15,0 0-6 0,-2-6-12 0,2 6-4 16,0 0-8-16,-4-6-11 0,4 6-11 0,0 0-11 15,0 0-9-15,-8-6-11 0,8 6-10 0,0 0 2 16,0 0-15-16,0 0-9 0,-3-5-26 0,3 5-116 16,0 0-330-16,0 0 146 0</inkml:trace>
  <inkml:trace contextRef="#ctx0" brushRef="#br0" timeOffset="118406.03">5639 12557 61 0,'0'0'57'0,"0"0"-7"0,0 0-6 0,0 0-6 0,0 0 4 15,0 0-7-15,0 0 5 0,0 0-10 0,0 0-1 16,0 0-2-16,4-4 1 0,-4 4-8 0,0 0 1 16,0 0 0-16,0 0 1 0,0 0-8 0,0 0 3 15,0 0-6-15,0 0 7 0,0 0-7 0,0 0 5 16,0 0 1-16,0 0-2 0,0 0 7 0,0 0-11 16,0 0 1-16,0 0 5 0,0 0 5 0,0 0-4 15,0 0 4-15,0 0-3 0,0 0 1 0,0 0 5 16,0 0 1-16,0 0-2 0,0 0 1 0,0 0-3 15,0 0 5-15,0 0-2 0,0 0 3 0,0 0 0 16,0 0 7-16,0 0 6 0,0 0-6 0,0 0 2 16,0 0 1-16,0 0 1 0,0 0-2 0,0 0-2 15,0 0 11-15,0 0-9 0,0 0 4 0,0 0 0 0,0 0-1 16,0 0 2-16,0 0-1 0,0 0 0 16,0 0-3-16,0 0-3 0,0 0 0 0,0 0-2 15,0 0 1-15,0 0-7 0,0 0 2 0,0 0-2 16,0 0 2-16,0 0-9 0,0 0 3 0,0 0 0 15,0 0-1-15,0 0-7 0,0 0 5 0,0 0-1 16,0 0-3-16,0 0-4 0,0 0 4 0,0 0-8 16,0 0 4-16,0 0-5 0,0 0 1 0,0 0-1 15,0 0 1-15,0 0-2 0,0 0-5 0,4-6 2 0,-4 6 1 0,0 0 0 0,0 0 0 16,0 0-3-16,9-2 1 0,-9 2-1 16,0 0-1-16,0 0-1 0,0 0 0 0,9-4 0 15,-9 4 1-15,0 0 0 0,8-1 7 0,-8 1-5 16,0 0-2-16,0 0-2 0,7-3 5 0,-7 3-7 0,0 0 4 15,9-4-4-15,-9 4 6 0,0 0-5 0,9-3 5 0,-9 3-5 16,0 0 3-16,0 0 0 0,8 0 0 0,-8 0 0 31,0 0 0-31,0 0-1 0,11 0 1 0,-11 0-2 16,0 0 0-16,8-2-2 0,-8 2 5 0,0 0-2 16,0 0-3-16,12 0 6 0,-12 0-4 0,0 0-1 15,10-1 2-15,-10 1 2 0,11-1 1 0,-11 1-1 16,0 0 3-16,12 0-5 0,-12 0-2 0,11 1 1 0,-11-1 1 15,10 0 1-15,-3 0-3 0,-7 0 1 0,14 0 1 16,-8 0 5-16,5-2 0 0,-1 3-1 0,0 0-3 16,0-1 3-16,0-1-3 0,2 0 1 0,-1 1 0 15,2-2 0-15,-1 4-1 0,2-2 0 0,4 0 0 16,-6-3 3-16,8 3-4 0,-1-2-1 0,-1 1 2 16,1 0 0-16,0 1 0 0,1-1 3 0,0-2-4 15,1 0 1-15,-1 3 4 0,0-2-2 0,8 1 1 16,-6 0 2-16,0-1-4 0,-1 1-1 0,7 1-2 15,0-3 1-15,-6 3 4 0,8-3 2 0,-2 3-5 16,0-3 2-16,-1 2 4 0,1-1 2 0,-7 1-6 16,8 0 1-16,1-2-3 0,1 1 7 0,0-1-3 15,-11 2-2-15,10-1-2 0,-8-2 1 0,7 4 6 16,1-3-2-16,1 0-1 0,0-1-1 0,-1 1-2 16,1-1 5-16,0 2-5 0,-2-1-1 0,2-2 3 15,-1 3 0-15,0-3 1 0,-1 0-5 0,-8 2 0 16,7-1 4-16,0-1-2 0,-1 3 3 0,-6-1-1 15,2 1-5-15,-3-2 2 0,0 2 3 0,-3-2-3 16,2 2 0-16,-8 0-1 0,8 0-1 0,-1 1 3 16,-5-1-1-16,0 0 3 0,-2 0-5 0,1 1 5 0,-1-2-1 15,0 2-1-15,-2 0 0 0,-2 0 3 16,2 0-6-16,0 0 5 0,-1-1-2 0,-8 2 1 16,14-4-2-16,-8 3-3 0,1-1 6 0,-7 2 0 15,12-1-3-15,-12 1 0 0,9-3 2 0,-9 3 1 0,11-3-3 16,-5 3-2-16,-6 0 5 0,13-1 0 15,-13 1-3-15,11-3 4 0,-4 3-3 0,-7 0 1 16,11-3-4-16,-11 3 4 0,12-2-4 0,-12 2 1 16,10-1 2-16,-3 0 2 0,-7 1-6 0,11-1 6 0,-11 1-1 15,10-3-1-15,-10 3-4 0,11 0 1 0,-11 0-1 16,11-2 2-16,-11 2 4 0,6-2-4 0,-6 2-1 16,0 0 0-16,9 0 4 0,-9 0-2 0,0 0 0 15,0 0-1-15,0 0 2 0,0 0 0 0,0 0 2 16,0 0 1-16,8-1 2 0,-8 1-3 0,0 0 3 15,0 0 3-15,0 0-5 0,0 0 5 0,0 0-2 16,0 0 0-16,0 0 2 0,0 0 0 0,0 0-1 16,0 0 5-16,0 0-6 0,0 0 6 0,0 0-7 15,0 0 5-15,0 0 0 0,0 0 2 0,0 0 2 16,0 0-2-16,0 0 2 0,0 0 0 0,0 0-2 16,0 0-1-16,0 0 1 0,0 0-1 0,0 0 0 15,0 0 1-15,0 0-4 0,0 0-2 0,0 0-2 16,0 0 2-16,0 0-3 0,0 0-4 0,0 0 1 15,0 0-1-15,5 5-1 0,-5-5 1 0,0 0-3 16,0 0 3-16,0 0 5 0,0 10-6 0,0-10-4 16,0 0 9-16,-3 13-5 0,5-5-3 0,-2-8 3 15,-3 16 1-15,3-9-3 0,-1 3 3 0,-1 1 0 16,1 0-1-16,1 0-1 0,0 6 9 0,0-1-6 16,0 1 9-16,0 3-5 0,0-4-1 0,-1 4 2 15,0-2-1-15,1 1 0 0,0 0-2 0,-2-1 1 0,2 1-3 16,2 0 2-16,-4-1 8 0,1-1-1 15,0 1 0-15,1-1-2 0,0-1 1 0,0-4-1 16,0 2 1-16,2 1-1 0,-3 0-3 0,0-4-1 16,1-1 1-16,-3-1-2 0,3 3 0 0,0-6 1 0,0-6-1 0,0 13-2 0,0-13 1 15,3 11 2-15,-3-11-1 0,-3 11-3 0,3-11 1 16,0 11 1-16,3-5 2 0,-3-6-1 0,0 0 1 16,-3 8-1-16,3-8 0 0,0 0-2 0,0 0 2 15,0 11-2-15,0-11 3 0,0 0 0 0,0 0 0 16,0 0 0-16,0 0 2 0,0 0 2 0,0 0 3 15,0 0 5-15,0 0 3 0,0 0 5 0,0 0-1 16,-1 6-2-16,1-6 4 0,0 0-5 0,0 0 5 16,0 0-4-16,0 0-3 0,0 0-1 0,0 0 4 15,0 0-2-15,0 0-1 0,0 0 1 0,0 0-1 16,0 0 0-16,0 0-4 0,0 0 2 0,0 0 2 16,0 0-7-16,0 0 1 0,0 0 4 0,0 0 0 15,0 0-2-15,0 0 2 0,0 0 0 0,0 0 1 16,0 0 6-16,0 0-10 0,0 0-1 0,0 0-1 15,0 0 2-15,0 0-1 0,0 0-3 0,0 0 2 16,0 0 1-16,0 0-1 0,0 0-3 0,0 0 3 16,0 0-2-16,0 0 0 0,0 0-1 0,0 0-2 15,0 0-2-15,0 0 11 0,0 0-14 0,0 0 1 16,0 0 1-16,0 0 0 0,0 0-2 0,0 0 2 0,0 0-4 16,0 0-2-16,0 0 6 0,0 0-4 15,0 0-3-15,0 0 5 0,0 0-4 0,0 0 0 16,0 0 0-16,0 0-2 0,0 0 0 0,0 0 3 15,0 0-1-15,0 0 5 0,0 0-7 0,14-1 3 0,-14 1 2 16,9 0-1-16,-9 0-3 0,13 1-6 0,-13-1 9 16,10 0-3-16,-10 0-3 0,9 0 2 15,-4 3 1-15,-5-3 0 0,10 1-4 0,-10-1 4 16,8 0 3-16,-8 0-4 16,8 1 0-16,-8-1 2 0,0 0-1 0,11 2 2 0,-11-2-6 15,0 0 0-15,8 0 2 0,-8 0-2 0,0 0-1 16,0 0-1-16,0 0 0 0,0 0 3 0,6 2-5 15,-6-2 3-15,0 0-2 0,0 0 3 0,0 0 1 16,0 0 8-16,-18 12-7 0,11-7 3 0,-2-1-2 16,-2 2 4-16,-1 1-1 0,0-3-2 0,-3 3 2 15,3-1 5-15,1-2-3 0,-2 1 5 0,-2 2-5 16,-2 0 6-16,4-2-5 0,-3 1 2 0,4 0 0 0,-1-1-1 16,4 0 0-16,0-1 1 0,1 0-2 15,1 1-2-15,7-5-2 0,-9 4 3 0,9-4-5 16,-6 4 1-16,6-4-2 0,-4 5-1 0,4-5 6 15,0 0-1-15,0 0 0 0,0 0 3 0,11 12-3 0,-1-9 2 0,0 0 2 0,1-2 1 0,2 0-4 16,2 1 1-16,-2-1 4 0,5 2-3 16,-4-3 0-16,4 0 4 0,1 2-5 0,-6-2 5 15,6 0-4-15,-6 0-1 0,0-2 6 0,-1 4-3 16,0-1-3-16,-1-1-3 0,-3 0 2 0,0 2-2 0,-8-2-1 16,14 0 0-16,-14 0-2 0,9 1 0 0,-9-1 0 15,6 1-1-15,-6-1 1 0,5 4 0 0,-5-4 0 16,0 0 2-16,0 0 3 0,0 0-1 0,-10 13-2 15,6-8 1-15,-2 2 2 0,-4 0-2 0,1-1 1 16,0 1-2-16,-7 2-2 0,6 0 5 0,-5-1 2 16,2 4 1-16,-2-3-7 0,4 1 6 0,-3-2-3 15,0 3 1-15,4-4-2 0,0 1 2 0,1-1 0 16,0 0-1-16,2-2-1 0,0 0 0 0,1 1-3 16,0-2 1-16,3 0-5 0,3-4 3 0,-4 11-4 15,4-5 1-15,0-6-2 0,0 0 0 0,5 13-2 16,-3-9 2-16,5 1 1 0,-1-3 0 0,6 1 3 15,-1 0 1-15,3 0 2 0,-1 3 1 0,5-4-1 32,-5 0-2-32,6-2 0 0,-2 0 2 0,-4 0 0 15,0 3-3-15,1-2 4 0,-3-1 3 0,0 2-6 16,0-2 6-16,-4 1-9 0,-7-1-1 0,12 1-6 16,-12-1 3-16,10 3 3 0,-10-3-1 0,6 1-2 15,-6-1 11-15,0 0-8 0,0 0 7 0,0 0-3 16,-14 12 1-16,6-7 3 0,-3 2 5 0,-6-2-3 15,2 1 3-15,-3 2-2 0,1-1 5 0,0 2-1 0,-1-3 4 16,-2 2-1-16,3 1-1 0,-1-1 0 0,-1 1 2 16,-1 0-6-16,6-1 5 0,-2 1-5 0,5-2 8 15,1-1-13-15,1-1 0 0,3-1 5 0,-1-1-4 16,4 4-3-16,-1-2 1 0,4-5-1 0,0 9 6 16,0-9-2-16,6 8 0 0,-1-3-3 0,4-1 8 15,5 0 0-15,2 1-1 0,-4-2-3 0,6 1 4 16,3 0-2-16,-1-1-1 0,-1-1-2 0,3-1 2 15,0 2-4-15,-2 0 5 0,1-1 0 0,-2 2-3 0,-1-3-5 16,-4 3 2-16,3-1-1 0,-6-2-4 0,-1 4-3 16,-1-2 1-16,-2 1-3 0,-1 1 1 0,-1-1-4 15,-2 0 6-15,-2 4 2 0,-1-8 7 16,-1 17-2-16,-3-7-4 0,-1 5 1 0,-4-1 1 0,0-1 1 16,0 0 0-16,-3 2 3 0,5-5-3 15,-4 1 4-15,1-1 1 0,1-2-2 0,-1-1-5 0,4 0 4 16,-2-1 2-16,3-1-3 0,5-5 1 0,-8 5-2 15,4-2 6-15,4-3 1 0,-4 6-5 0,4-6-1 16,0 0 4-16,-5 6-6 0,5-6 5 0,0 0-3 16,0 0 6-16,0 0-1 0,0 0 5 0,0 0-5 15,0 0 4-15,0 0 1 0,0 0-2 0,0 0 3 16,0 0 3-16,0 0 7 0,0 0 3 0,0 0 0 16,-5 7 2-16,5-7-6 0,0 0 6 0,0 0 0 15,0 0 0-15,0 0-5 0,0 0-3 0,0 0-4 16,0 0 0-16,0 0-3 0,0 0-2 0,0 0-2 15,0 0-4-15,0 0-4 0,0 0-3 0,0 0-5 0,0 0 5 16,0 0 1-16,0 0 0 0,7 10 0 16,-7-10 0-16,2 7 4 0,-2-7-4 0,4 6 2 15,-4-6-3-15,3 10 3 0,-1-4 1 0,-1 1 1 16,1 1-2-16,0-4 2 0,1 6 1 0,-2-1 1 0,2 1-7 16,-3 0 5-16,2-1 1 0,2 4 16 0,-1 0 0 15,-1-2-2-15,2 3 2 0,-3 2-5 16,2-1-1-16,-1 3-2 0,-2-1 2 0,3-2-2 15,0 2-2-15,-3 2 0 0,-2-2 0 0,2 3 0 16,2 6-2-16,-1-2 0 0,-2-4-1 16,2 4 1-16,-2 1 2 0,1 1-1 0,-3 2-1 0,2-3 0 0,-3 2-1 15,1 2 2-15,-2 3-4 0,1-1-3 16,-1 2 6-16,2 0 1 0,-3 2 0 0,0 0-3 16,-1-3 1-16,2 1-2 0,-2 0 3 0,0 2-3 0,-2 0-5 15,4-2 10-15,-1 2-5 0,0-3-2 0,-2 0-1 16,1-2 2-16,1 1-18 0,-3-1-2 0,3 2 9 15,-2-3-6-15,0-2 8 0,2 2-1 0,0-4 2 16,1 1 0-16,-1-2 0 0,1-3-1 0,-1 2 11 16,2-6-12-16,-1 1 1 0,1 1 4 15,2 0 6-15,-1-5-5 0,2-1 3 0,-6 0-2 16,5 0 3-16,-1-4-4 0,2 2 5 0,0-3-2 16,-2-1 0-16,3-7 3 0,-1 13-1 0,1-13 0 15,-3 9 3-15,-1-5-10 0,4-4 0 0,0 0-7 16,0 0-8-16,-2 7-10 0,2-7-22 0,0 0-31 15,0 0-20-15,0 0-30 0,0 0-26 0,0 0-26 16,0 0-165-16,0-31-381 0,0 15 169 0</inkml:trace>
  <inkml:trace contextRef="#ctx0" brushRef="#br0" timeOffset="123747.55">7570 12440 30 0,'0'0'40'0,"0"0"-3"0,0 0-6 0,0 0-1 15,0 0 0-15,0 0-6 0,0 0-4 0,0 0-1 16,0 0 0-16,0 0-4 0,0 0 0 0,0 0 1 16,0 0-6-16,0 0 0 0,0 0 1 0,0 0-2 0,0 0 0 15,0 0-3-15,0 0 0 0,0 0 1 16,0 0-2-16,0 0-5 0,0 0 6 0,0 0 3 15,0 0-3-15,0 0-4 0,0 0 1 0,0 0 2 16,0 0 3-16,0 0 0 0,0 0 3 0,0 0-1 16,0 0 4-16,0 0 8 0,0 0 10 0,0 0-6 0,0 0 4 0,0 0 1 15,0 0 5-15,0 0-2 0,0 0 5 0,0 0 1 16,0 0 7-16,0 0-4 0,0 0 2 0,0 0 0 16,0 0-5-16,0 0-4 0,0 0 9 0,0 0-5 15,0 0-6-15,0 0 1 0,0 0-5 0,0 0 0 16,0 0 1-16,0 0-8 0,0 0 1 0,0 0-6 15,0 0 6-15,0 0-3 0,0 0-4 0,0 0-6 16,0 0 7-16,0 0-6 0,0 0 3 0,0 0 7 0,0 0-16 16,0 0 3-16,0 0-1 0,0 0 1 15,0 0 0-15,0 0-5 0,0 0 4 0,0 0-3 16,0 0 0-16,0 0 7 0,0 0-9 0,0 0-3 16,0 0-1-16,0 0 4 0,0 0 3 0,0 0-2 0,0 0 0 15,0 0-1-15,0 0-2 0,0 0 1 16,0 0 3-16,0 0-1 0,0 0 1 0,0 0 3 15,0 0 1-15,0 0-5 0,0 0 3 0,11-5 1 16,-11 5-1-16,0 0 3 0,0 0 1 0,0 0 6 0,0 0-8 16,0 0-2-16,0 0-3 0,0 0 0 0,0 0 6 15,0 0-2-15,0 0 1 0,0 0 3 16,0 0-2-16,0 0 3 0,0 0 0 0,0 0 1 16,0 0-3-16,0 0-3 0,0 0 2 0,0 0 0 0,0 0-1 15,0 0 1-15,0 0-4 0,0 0 0 0,10-2 7 16,-10 2 2-16,15-1 14 0,-2-1 2 0,0-1 2 15,1 2-4-15,5-3 2 0,1 3-6 0,1-2 2 16,8-2-5-16,1 2 0 0,3 0-6 0,0-1 0 16,4-1-4-16,1 3 4 0,1-4 0 0,-1 4-6 15,15-4-3-15,-15 2 3 0,17-5-7 0,-3 4 0 16,-12 3-1-16,12-3 1 0,-2 0-5 0,0-1 4 16,1 0-1-16,-14 3 4 0,3 2-3 0,11-5-4 15,-14 3 3-15,0-1-2 0,1 3-2 0,1-2 5 16,-5 2-5-16,1 0 1 0,-5-2 2 0,0 2-2 15,-10-3-1-15,1 2 0 0,-2 2 2 0,-6 1-3 16,1-1 1-16,-5 0 3 0,-2 0-5 0,-7 0 7 16,14-1-5-16,-14 1 2 0,9-2 3 0,-9 2 5 15,0 0 5-15,8-2 6 0,-8 2 7 0,0 0-2 16,0 0 4-16,0 0-2 16,9 0 3-16,-9 0-1 0,0 0-1 0,0 0-4 0,0 0-3 15,0 0 0-15,0 0-2 0,0 0-6 0,0 0 3 16,10 1-5-16,-10-1 0 0,0 0-2 0,0 0-4 15,0 0 0-15,0 0 0 0,0 0-3 0,0 0 0 16,0 0-3-16,0 0 3 0,0 0-2 0,0 0-1 16,0 0-3-16,4 5-1 0,-4-5 5 15,0 0-3-15,1 7 2 0,-1-7-2 0,0 10 2 0,0-10 2 16,3 10-2-16,-3-3 5 0,2 3-4 0,2-1 3 16,-2 2 4-16,0-1-5 0,1 1-1 0,0 0 0 15,-1 1 0-15,1 0 1 0,1-1 2 0,-1 0-5 16,-2 1 2-16,3-2 1 0,0 1 4 0,-1-1-3 15,0-1-1-15,2-1 2 0,-2-1-6 0,-2 0 6 16,2 0 1-16,-1-2-4 0,-2-5 4 0,4 8-1 16,-1-4 3-16,-3-4-6 0,0 0 1 0,4 8 4 15,-4-8 3-15,2 5 6 0,-2-5 17 0,0 0 17 16,0 0 2-16,0 0-3 0,0 0 1 0,0 0-2 16,10-12-9-16,-10 12 3 0,5-14 8 0,-3 5-8 15,0-1-2-15,0-2-2 0,3-3-4 0,-3-2-2 16,2 3-7-16,-1-2 0 0,2-1-3 0,-2 2 0 15,0 2-2-15,0 2-6 0,0 0 0 0,3 1 2 16,-4 1-2-16,2-1 3 0,1 2-6 0,-2 2 2 16,-3 6-4-16,3-10 3 0,-3 10-5 0,2-7-2 15,-2 7 1-15,2-7-5 0,-2 7-5 0,0 0 6 16,0 0-2-16,5-5-4 0,-5 5 3 0,0 0-2 0,0 0 0 16,17 10 0-16,-11-6 6 0,0 1-5 15,-1 4 2-15,2-1 2 0,2 1-3 0,-1 0 4 16,-2 1-3-16,2 0 3 0,0 0-3 0,2 3 5 0,0 0-2 15,-1-3-3-15,0 5 4 0,1-4-2 0,-3-1 2 16,1-2 1-16,-1 1 1 0,1 0 0 16,-1-1-4-16,0-1 0 0,-2-1 3 0,0 0-2 15,-3-2 3-15,4 0 0 0,-6-4-3 0,4 7 6 0,-1-5 1 16,-3-2 1-16,0 0 3 0,8 6 2 0,-8-6-1 16,0 0-1-16,0 0 6 0,0 0-6 15,0 0-3-15,0 0 3 0,4-19-3 0,-6 11 12 0,2-1-12 16,0-1 2-16,0-1-4 0,0-1 2 0,2 0 1 15,-1 1-6-15,-1-4 1 0,0 4 0 0,1 0-2 16,2-1 2-16,-2 2 1 0,-1 2-2 0,3 0 0 16,-2 1 2-16,-1 7-5 0,3-12 0 0,-3 12-3 15,1-7 1-15,-1 7-7 0,2-6-2 0,-2 6-1 16,0 0 1-16,0 0 2 0,0 0 3 0,0 0-1 16,21 10 2-16,-16-5-2 0,3 5 2 0,-2-3-1 15,0 3 2-15,1 0 1 0,-2 2 4 0,1-1-1 0,2 3-3 16,1 3-2-16,-1-4 2 0,-2 2 3 0,4-1 0 15,-3-1-3-15,-1-4-6 0,-1 1-13 0,4-2 2 16,-3 2 3-16,0-2 1 0,-1-4 4 0,1 2 1 16,-2-2 2-16,0 1 2 0,-4-5 3 0,6 6 1 15,-6-6 1-15,5 4 4 0,-5-4 0 0,0 0 5 16,0 0-5-16,0 0-1 0,0 0-10 0,9-10-3 16,-9 10-5-16,4-12-1 0,-3 2-3 0,1 0 1 15,0 1 0-15,-2-1 3 0,1 0-1 0,1 4 2 16,-2 6 1-16,1-13 1 0,0 6 2 0,-1 7 2 15,1-10-2-15,-1 10 4 0,2-6-3 0,-2 6 4 16,0 0-2-16,0 0-3 0,1-9 1 0,-1 9-1 16,0 0-2-16,0 0 4 0,0 0-2 0,0 0 3 15,0 0-4-15,0 0 4 0,0 0 4 16,0 0-4-16,0 0 3 0,0 0 0 0,0 0 1 0,9 17 2 16,-9-17-1-16,3 6 2 0,-3-6-1 0,3 6 3 15,-3-6-4-15,0 0 2 0,3 7-1 0,-3-7 1 16,0 0 4-16,4 5-1 0,-4-5 1 0,0 0-2 15,0 0 2-15,0 0-3 0,0 0 1 0,0 0 0 16,0 0 2-16,0 0 0 0,5 5-3 16,-5-5 0-16,0 0 1 0,0 0 2 0,8 0-1 15,-8 0 5-15,9 0-9 0,-9 0-1 0,13 2 5 16,-1-2-3-16,2 0 3 0,-1 0 3 0,7 2-4 0,2-2-2 0,9 0 2 0,-1 0 1 16,6 0-2-16,1-2 3 0,16 2-2 0,-14 0 1 15,16 2 4-15,0-1-4 0,4-1 0 0,4 0 2 16,-1 0-7-16,5 0 4 0,23-1-3 0,-27 4 0 15,1-2 1-15,2-1-3 0,-2 1-2 0,3 1 2 16,-1 2 1-16,-1-2 1 0,-1-1-4 0,-1 0 0 16,-4 3-2-16,-2-3 1 0,-5 1 1 0,2 1 0 15,-2 0 4-15,-17-1 0 0,0 0-1 0,-2 1 0 16,-1-3 3-16,-4 4 1 0,-6-3-2 0,0 2 0 16,-7-3 2-16,-1 2 2 0,-3-1-3 0,0 0 2 15,-3-1-1-15,0 2 1 0,-8-2 1 0,9 1 1 16,-9-1 4-16,10 0 5 0,-10 0 5 0,0 0 3 15,9 0 2-15,-9 0 4 0,0 0 0 0,0 0-3 16,0 0 2-16,10-1 1 0,-10 1-5 0,0 0 1 16,0 0-1-16,0 0-3 0,0 0-2 0,0 0-1 0,0 0-1 15,0 0-2-15,0 0 4 0,0 0-7 16,7 1 0-16,-7-1-1 0,0 0 1 0,0 0-1 16,0 0-4-16,0 0 3 0,0 0 0 0,0 0-3 15,0 0-1-15,0 0 2 0,0 0-4 0,0 0-1 0,0 0 1 16,0 0 0-16,0 0 0 0,0 0-1 0,0 0-1 15,0 0-1-15,0 0 5 0,0 0-2 16,0 0-3-16,0 0 1 0,0 0 0 0,0 0 1 16,0 0 0-16,0 0-1 0,0 0 1 0,0 0 4 15,0 0-4-15,0 0 1 0,0 0-2 0,0 0 1 0,0 0 2 16,0 0-2-16,0 0 1 0,0 0 0 0,0 0 0 16,0 0 5-16,0 0-4 0,0 0 6 15,0 0-2-15,0 0 1 0,0 0-2 0,0 0 2 16,0 0 1-16,0 0 0 0,0 0 0 0,0 0 3 0,0 0-2 15,0 0-1-15,0 0 1 0,0 0 0 0,0 0 0 16,0 0-2-16,0 0 4 0,0 0 3 0,0 0-8 16,0 0 4-16,0 0-2 0,0 0 3 0,0 0-1 15,0 0 0-15,0 0-3 0,0 0 7 0,0 0-2 16,0 0-1 0,0 0-3-16,0 0-2 0,0 0 0 0,0 0 5 15,0 0-6-15,0 0-3 0,0 0 3 0,0 0 0 16,0 0-4-16,0 0 1 0,0 0 3 0,0 0-2 15,0 0 2-15,0 0-6 0,0 0 0 0,0 0 1 16,0 0 0-16,0 0-2 0,0 0 3 0,0 0-1 16,0 0-1-16,0 0 1 0,0 0 1 0,0 0-2 15,0 0 6-15,0 0-6 0,0 0 2 0,0 0-1 16,0 0-4-16,0 0 1 0,0 0 4 0,0 0 1 16,0 0-5-16,0 0 3 0,0 0 4 0,0 0-6 15,0 0 1-15,0 0 4 0,0 0-3 0,0 0 3 16,0 0 0-16,0 0-3 0,0 0 0 0,0 0 3 15,0 0 0-15,0 0-1 0,0 0 1 0,0 0-5 0,0 0 3 16,0 0-2-16,0 0 0 0,0 0 1 0,0 0-2 16,0 0 0-16,0 0 0 0,0 0 4 15,0 0-3-15,0 0 7 0,0 0-7 0,0 0 1 16,0 0 1-16,0 0-1 0,0 0-4 0,0 0 4 16,0 0 0-16,0 0-4 0,0 0 2 0,0 0 0 15,0 0 1-15,0 0-1 0,0 0 5 0,0 0-3 16,0 0 3-16,0 0-4 0,0 0-1 0,0 0 7 15,0 0-6-15,0 0 0 0,0 0-2 0,0 0-1 0,0 0 14 16,0 0-11-16,0 0-1 0,0 0 5 0,0 0-5 0,0 0 2 0,0 0-3 0,0 0 5 16,0 0-2-16,0 0 1 0,0 0-1 0,0 0-2 15,0 0 3 1,0 0-1-16,0 0-1 0,0 0 2 0,0 0-1 0,0 0 0 16,0 0 0-16,0 0-1 0,0 0 0 15,0 0-1-15,0 0 3 0,0 0-1 0,0 0-6 16,0 0 7-16,0 0-1 0,0 0 8 0,0 0-10 15,0 0 2-15,0 0 2 0,0 0-1 0,0 0-2 0,0 0-4 16,0 0 2-16,0 0 5 0,0 0-4 16,0 0 2-16,0 0-4 0,0 0 1 0,0 0 3 15,0 0-1-15,0 0-5 0,0 0 5 0,0 0-1 16,0 0 4-16,0 0-8 0,0 0 4 0,0 0-2 16,0 0 4-16,0 0-3 0,0 0 1 0,0 0-1 15,0 0 2-15,0 0-2 0,0 0 3 0,0 0-1 16,0 0-1-16,0 0-2 0,0 0 1 0,0 0 6 15,0 0-3-15,0 0-3 0,0 0-2 0,0 0 0 16,0 0 4-16,0 0 4 0,0 0-6 0,0 0-2 16,0 0 4-16,0 0-4 0,0 0-1 0,0 0 2 15,0 0 1-15,0 0-2 0,0 0 0 0,0 0 2 16,0 0 1-16,0 0-1 0,0 0 0 0,0 0-3 0,0 0 4 16,0 0-1-16,0 0-1 0,0 0 2 15,0 0-3-15,0 0 4 0,0 0 1 0,0 0-2 16,0 0 0-16,0 0 0 0,0 0-1 0,0 0 4 15,0 0-5-15,0 0 1 0,0 0 1 0,0 0-1 16,0 0 1-16,0 0 4 0,0 0 0 0,0 0-2 0,0 0-1 16,0 0 0-16,0 0 1 0,0 0 1 15,0 0-4-15,0 0 0 0,0 0 2 0,0 0-2 16,0 0 3-16,0 0-2 0,0 0-3 0,0 0 1 0,0 0-1 16,0 0 4-16,0 0-3 0,0 0 1 0,0 0 4 15,0 0 0-15,0 0-4 0,0 0 1 0,0 0-1 16,-3 11 4-16,3-11 1 0,0 0-3 0,0 0-1 15,2 10 3-15,-2-10-2 0,0 7-4 0,0-7 6 16,0 0-2-16,0 9 1 0,1-2-1 0,-1-7 2 16,2 9-3-16,-2-9 3 0,3 11-3 0,-3-6 5 15,2 3-6-15,-2-8 0 0,2 13 0 16,-4-6 4-16,4 3 1 0,0-1-5 0,0 2 0 0,-1-1 0 16,0-1-2-16,2 2 5 0,-1 0 2 0,-2 0-4 15,2 0 0-15,0 0 3 0,1 0 0 0,-1 3 0 16,3 1 0-16,-3 1-3 0,0-1-3 0,1 0 9 15,-1 2-2-15,0 0-2 0,0 1-2 0,1-2 0 16,-2 2 1-16,0 0 2 0,3 7-2 0,-4 0 2 16,3 1-1-16,-1 0 2 0,1-1-3 0,-2 2 2 15,2-1-1-15,-3 0 0 0,2 0-4 0,-4-1 3 16,2 0-1-16,-3 1-1 0,-1-3 2 0,7 3-4 16,-3-1 1-16,0-7-7 0,-3 1 2 0,3 0 2 15,-1-2 0-15,1 0 0 0,-1 3 1 0,0-8-3 16,-1 0 2-16,2 2 2 0,0 1 1 0,0-3-1 15,-2 1 2-15,2-2-1 0,0-2-2 0,-2 3 2 16,1-3 0-16,1-2 2 0,0 2 1 0,0-9-2 16,1 11 0-16,-1-11 1 0,-2 10-2 0,2-10 5 15,0 9-3-15,0-9 3 0,0 0-1 0,0 7 1 16,0-7 1-16,0 0-3 0,0 0 2 0,0 0 0 16,0 0 3-16,-2 8-4 0,2-8 5 0,0 0 1 15,0 0-4-15,0 0 7 0,0 0-5 0,0 0 1 16,0 0-2-16,0 0 2 0,0 0-5 0,0 0 2 15,0 0-2-15,0 0 2 0,0 0-1 0,0 0 1 0,0 0 1 16,0 0-2-16,0 0-1 0,0 0-1 16,0 0 2-16,0 0 2 0,0 0-4 0,0 0 3 15,0 0-1-15,0 0 0 0,0 0 1 0,0 0-2 16,0 0 1-16,0 0 5 0,0 0-8 0,0 0 0 0,0 0-1 16,0 0 1-16,0 0 2 0,0 0 1 0,0 0-2 15,0 0 2-15,0 0-2 0,0 0-2 0,0 0-2 16,0 0 2-16,0 0 0 0,0 0 2 0,0 0-1 15,0 0 3-15,0 0-8 0,-9 4-2 0,9-4 1 16,0 0 2-16,0 0 1 0,-17-4-1 0,17 4 1 16,-11-2 0-16,11 2 3 0,-11 0-1 0,11 0-2 15,-9-2 2-15,9 2 0 0,-10-1 0 0,10 1-2 16,0 0 0-16,-13 1-3 0,13-1-3 0,0 0-4 16,0 0-6-16,0 0-6 0,0 0 2 0,0 0 0 15,0 0 2-15,-6 4 2 0,6-4 5 0,0 0-5 16,0 0 4-16,0 0-2 0,16 12 6 0,-12-8 6 15,1 1-3-15,3-3 7 0,2 2-4 0,-1-1 1 16,0 1 2-16,4-3 1 0,-3 2-2 0,0 1 2 16,-1 0-4-16,0 0 6 0,0 1-2 0,3-4 0 15,-8 2-3-15,5-2 2 0,-9-1-6 0,8 4-6 16,-3-2-4-16,-5-2-4 0,7 3 1 0,-7-3 5 0,7 4-2 16,-7-4 2-16,0 0 1 0,0 0 7 0,0 0-2 15,0 0-1-15,0 0 3 0,-11 12 3 16,11-12 1-16,-14 3-2 0,5 3-1 0,-3-2 4 15,2 0 3-15,1-2-1 0,-5-1 2 0,4 3 0 16,0 2 2-16,-4 0-2 0,3-1-1 0,-3-1 5 0,5 0 0 16,-1 3-2-16,0-3 0 0,0 2 2 0,3-2-5 15,1 0 4-15,0 0 0 0,1 0-6 0,5-4 1 16,-4 10 1-16,4-10 3 0,0 0-1 0,5 14 1 16,2-7-2-16,0 0 0 0,2 0 0 0,2-2 1 15,6 1 1-15,2-1-1 0,-1 1 3 0,7 2-3 0,-3-4 0 0,-3 0-1 16,8-1 3-16,1 0-3 0,-1 3 4 0,-7-4-1 0,2 0 0 15,-5 2-2-15,3-1-1 0,-3 0 0 16,-6-1-9-16,1 1-2 0,-4-2-12 0,-3 0-4 16,0 1 9-16,-5-2-1 0,0 0 4 0,2 11 1 15,-2-11 4-15,0 0 5 16,-18 10-2-16,7-5 5 0,-7 2 4 0,-3-1 1 0,2 1 7 0,-9 3 1 0,3-1 3 16,-2 1-4-16,-1-1-3 0,4 1 3 15,-2 0-2-15,6-3 2 0,1 2-6 0,2-2-2 16,-1 1 4-16,3-2-5 0,3 2 2 0,3-2-1 0,-2-1 3 15,4 1 1-15,2-1-6 0,1 1-1 0,4-6 4 16,-2 11-4-16,2-11 3 0,4 12 1 0,-2-10-2 16,5 5 2-16,3-3 0 0,-4 0 1 15,3 1-1-15,5 1-1 0,-4-2-1 0,2-1-2 0,1 0 2 16,-2 2 0-16,-1-1-3 0,2-1 2 0,-6-1 0 16,1-2 0-16,-7 0 1 0,13 4 2 0,-10-1-1 15,-3-3-1-15,8 1 3 0,-8-1-3 0,0 0 3 16,0 0-6-16,0 0 5 0,0 0-2 0,0 0-2 15,0 0 1-15,0 0 3 0,0 0 3 0,0 0-2 16,0 0 2-16,0 0-2 0,0 0 0 0,0 0-1 16,0 0-1-1,0 0 1-15,0 0 0 0,0 0-4 0,0 0-1 16,0 0 1-16,0 0 4 0,0 0-9 0,0 0 5 16,0 0-4-16,0 0 5 0,-18 9 0 0,18-9 1 0,-4 8-2 15,4-8 1-15,3 10-4 0,-7-5 7 0,4-5-1 16,-2 14-2-16,0-7 0 0,0 3-2 15,-1-1 2-15,2-2 1 0,-2 3-2 0,1 1-1 16,0-1 3-16,-3 2-4 0,3 0 0 0,-3 3 1 16,3 1-1-16,-4 1 2 0,3-3 0 0,1 2 0 15,-3 3 2-15,-1-3-1 0,4 4 0 0,-4-1 1 16,1 6 0-16,-1 1 0 0,1 1 2 0,0-2-1 16,0-1-2-16,0 3 0 0,0-8 3 0,1 7 0 0,-2 0-6 15,2-1 5-15,1-5 2 0,-1 5-2 0,1 3-3 16,-1-4 1-16,-1 1 3 0,1 2-6 15,-1-3 3-15,1 2 1 0,0-1-2 0,3-3-13 0,-3 2 0 0,3 1 0 16,1-1 3-16,-3 1-2 0,2-5 4 0,1 8 5 16,-2-3 3-16,0 1-2 0,-1-2 3 0,3 1 1 15,-1-4-1-15,0 6 2 0,0 2-6 0,-1-3 7 16,1 1-2-16,1-2 2 0,0 2-3 0,-2-6 0 16,2-2 1-16,0 7-3 15,-2-8 1-15,2 0 3 0,0 1-3 0,0-1 1 0,4 0-1 16,-4 0 1-16,0-1-1 0,0-1 2 0,0-1-2 15,0 2 1-15,0-7 2 0,0 3 2 16,0-3-4-16,0 2 2 0,0-6-3 0,0-6 2 16,0 14-2-16,0-7 2 0,0-7-2 0,0 9 2 15,0-9 1-15,0 0 5 0,-2 10 0 0,2-10 0 16,0 0 4-16,0 0-7 0,0 0 0 0,0 0-16 16,0 0-12-16,0 0-12 0,0 0-30 0,0 0-56 15,0 0-11-15,0 0-19 0,7-26-23 0,-4 16-103 16,-3-2-302-16,5-5 134 0</inkml:trace>
  <inkml:trace contextRef="#ctx0" brushRef="#br0" timeOffset="125528.98">11531 12618 8 0,'0'0'20'0,"0"0"0"0,0-7-1 0,0 7-8 16,0 0 9-16,0 0-6 0,0 0-3 0,0 0 6 0,4-7-3 16,-4 7 0-16,0 0-1 0,0 0-8 15,0 0 6-15,0 0 3 0,0 0-4 0,0 0 3 16,0 0 6-16,0 0 2 0,0 0-3 0,0 0 4 16,4-5-1-16,-4 5 1 0,0 0 1 0,0 0-2 0,0 0 6 15,0 0-2-15,0 0 9 0,0 0-3 16,0 0 4-16,0 0-3 0,0 0 9 0,0 0-2 15,0 0 2-15,0 0 2 0,0 0 5 0,0 0-4 16,0 0 3-16,0 0-7 0,0 0 3 0,0 0-5 0,0 0 3 16,0 0-8-16,0 0 1 0,0 0-1 0,0 0 2 15,0 0-5-15,0 0 2 0,0 0 0 16,0 0 1-16,0 0-5 0,0 0-2 0,0 0-3 16,0 0 4-16,0 0-6 0,0 0-3 0,0 0 5 0,0 0-3 15,0 0-2-15,0 0 1 0,0 0-2 0,0 0 3 16,0 0-9-16,0 0 5 0,0 0-2 0,0 0 0 0,0 0-8 15,0 0 2-15,0 0 1 0,0 0-4 0,0 0 1 16,0 0-2-16,0 0 4 0,0 0-4 0,0 0-2 16,0 0 2-16,0 0 6 0,18 6 6 0,-12-4-2 15,3 0 0-15,4 0 6 0,-1 0 1 0,2-1-6 16,4 3 5-16,3-1 8 16,8-2-5-16,1 3-5 0,-3 0-2 0,3-3 0 0,1 3 1 0,2 0-3 0,1-2-4 15,0 0 3-15,1 1-5 0,2 0 1 0,3-2-1 16,14 6 2-16,-5-6 0 0,3 5-5 15,-14-2 1-15,14 0-3 0,-14 0 8 0,2 1-11 0,14-3 0 16,-13 2 11-16,-3 0-6 0,16 0-4 0,-16 1 2 16,11 0 0-16,-10-1 0 0,-3 0-5 0,0 0 3 15,0-2-3-15,1 1 4 0,-5 0-2 0,-3 1-2 16,2-1 2-16,-1-2 2 0,-8 0 1 0,1 2-3 16,-5-1 2-1,2 0 0-15,-2 0-2 0,-7-1 5 0,2 1-5 16,-3-2 3-16,1 0-6 0,-7 0 7 0,-4 0 3 15,14 3 0-15,-14-3 5 0,7-1 6 16,-7 1 3-16,0 0 4 0,9 1 4 0,-9-1-1 0,0 0 1 16,0 0-1-16,10 1 0 0,-10-1-4 0,0 0 0 15,0 0-3-15,0 0 0 0,0 0-3 0,0 0 1 16,0 0-5-16,0 0-2 0,10 0 0 0,-10 0-1 16,0 0-3-16,0 0-3 0,0 0 3 0,0 0-4 15,0 0-2-15,0 0 1 0,0 0 0 0,0 0 1 16,0 0-3-16,0 0 4 0,0 0-5 0,0 0 2 15,0 0 0-15,0 0 0 0,0 0 0 0,0 0-1 16,0 0 4-16,0 0-2 0,0 0-2 0,0 0 4 16,0 0-2-16,0 0-2 0,0 0 1 0,0 0 0 15,0 0 2-15,0 0-2 0,0 0-3 0,0 0 0 16,0 0 2-16,0 0 0 0,0 0-3 0,0 0 2 16,0 0 0-16,0 0 0 0,0 0-3 0,0 0 14 15,0 0-11-15,0 0-1 0,0 0-1 0,0 0 2 16,0 0-3-16,0 0 2 0,0 0 1 0,0 0-1 15,0 0 0-15,0 0-1 0,0 0-1 0,0 0 4 16,0 0-1-16,0 0 6 0,0 0-7 0,0 0 1 16,0 0-1-16,0 0 1 0,0 0 6 0,0 0-7 15,0 0 2-15,0 0-2 0,0 0-2 0,0 0 9 16,0 0-7-16,0 0 3 0,0 0-2 0,0 0 0 16,0 0-3-16,0 0 4 0,0 0-2 0,0 0 1 15,0 0 1-15,0 0-1 0,0 0 1 0,0 0 0 16,0 0-1-16,0 0-1 0,0 0 2 0,0 0-1 15,0 0 2-15,0 0-3 0,0 0 2 0,0 0-3 0,0 0 5 16,0 0-4-16,0 0 16 0,0 0-15 0,0 0-1 16,0 0 3-16,0 0 2 0,0 0-1 0,0 0 3 15,0 0 0-15,0 0-3 0,0 0 2 16,0 0 1-16,0 0-1 0,0 0 1 0,0 0 0 0,0 0-2 16,0 0-1-16,0 0 0 0,0 0-1 0,0 0 0 15,0 0 2-15,0 0 0 0,0 0 0 0,0 0 1 16,0 0-6-16,0 0 2 0,0 0 0 0,0 0 0 15,0 0 1-15,0 0 0 0,0 0-2 0,0 0 3 16,0 0 2-16,0 0-5 0,0 0 2 0,0 0-3 16,0 0 1-16,0 0 3 0,0 0-2 0,0 0 1 15,0 0 2-15,0 0-3 0,0 0 0 0,0 0-1 16,0 0-2-16,0 0 2 0,0 0 0 0,0 0-1 16,0 0 1-16,0 0 0 0,0 0 2 0,0 0-6 15,0 0-6-15,0 0-6 0,0 0-19 0,0 0-16 16,0 0-14-16,0 0-8 0,4-7-13 0,-4 7-16 15,0 0-28-15,0 0-18 0,0 0-30 0,-2-11-122 16,2 11-325-16,0 0 143 0</inkml:trace>
  <inkml:trace contextRef="#ctx0" brushRef="#br0" timeOffset="127841">5429 12366 16 0,'0'0'119'0,"2"-6"9"16,-2 6 3-16,0 0-10 0,3-7 2 0,-3 7-9 15,0 0-1-15,0 0-6 0,3-7-4 0,-3 7-8 16,0 0-1-16,0 0-1 0,0 0-11 0,0 0 2 15,0 0-8-15,0 0-3 0,0 0-13 0,0 0-4 16,0 0-9-16,-2-10 1 0,2 10-8 0,0 0-7 16,0 0 1-16,0 0-6 0,0 0-3 0,0 0-7 15,0 0-1-15,0 0-3 0,0 0-1 0,0 0-6 16,0 0 0-16,0 0-6 0,0 0-4 0,0 0 1 0,0 0-3 16,0 0 1-16,0 0 3 0,-12 24-1 15,9-18-1-15,-3 1 0 0,2 3-1 0,1 1 3 16,-5 0-3-16,3 1 2 0,1 0 2 0,0 2-2 15,2-1-3-15,-2 3 3 0,3-6 0 0,1 0 2 0,0 1-3 16,0-1 0-16,0-1-2 0,1-1 5 16,1 2 6-16,0-1 11 0,0-3-9 0,1 1 4 15,-3-7-6-15,5 13 3 0,-1-9-3 0,-2-1 0 16,-2-3 2-16,9 7-2 0,-9-7 0 0,8 2 5 16,-3 1-3-16,-5-3-2 0,0 0-2 0,13-2-2 15,-13 2 1-15,11-5 2 0,-6 0 0 0,1 2-4 16,-2-3 4-16,1-1-2 0,-2 2 0 0,1-1-5 15,0-4 0-15,-1 0 1 0,-1 1 1 0,1 0 1 16,-2-3 0-16,-1 3 2 0,1-1 1 0,1 1 1 16,-4-1 0-16,2 2 0 0,0 8 3 0,0-15 1 15,0 15-1-15,-1-12 9 0,1 12 6 0,0-8 2 16,0 8 1-16,0 0-3 0,-1-10-2 0,1 10-3 16,0 0-5-16,0 0-2 0,0 0-4 0,0 0 4 0,0 0-9 15,0 0-3-15,0 0 2 0,0 0 0 16,0 0-1-16,0 0 3 0,0 0-3 0,0 0 3 15,0 0 1-15,10 25-3 0,-6-18 2 0,-1 0 1 0,0 2-2 0,0-2 1 0,2 1 1 0,-3 0-2 32,4 2 1-32,0-2-4 0,1 0-6 0,1 1-6 0,1-1-30 0,3 1-28 0,2-1-26 0,2 1-27 15,1-2-31-15,3 0-19 0,2-3-127 0,9-1-324 16,-2-3 144-16</inkml:trace>
  <inkml:trace contextRef="#ctx0" brushRef="#br0" timeOffset="129233.87">13295 12435 63 0,'0'0'134'0,"4"-6"9"0,-4 6-12 0,3-7 9 0,-3 7-3 16,4-9-1-16,-4 9 3 0,4-6-15 0,-1 2-4 16,-3 4-11-16,6-7-12 0,-6 7-3 0,0 0 3 15,5-7-7-15,-5 7-5 0,0 0-10 16,5-3-3-16,-5 3-6 0,0 0-10 0,0 0-6 0,0 0-9 15,4-7 1-15,-4 7-11 0,0 0-3 0,0 0-6 16,0 0-3-16,0 0-5 0,0 0-1 0,0 0-2 16,0 0 2-16,0 0-2 0,0 22-4 15,0-12-3-15,0 0 4 0,-2 1-1 0,0 5 1 0,2 1-1 16,-4 0-2-16,3 2-2 0,-4 1 5 0,1 4-2 16,2-5 1-16,1 8-5 0,-1-7 0 0,-2-1 5 15,0 1-3-15,2-2-3 0,-1 0 1 0,-1 1-1 16,2-2 4-16,-3-2-7 0,4-3 4 0,-1-1 2 15,-2 1-3-15,2-2 2 0,0-1-1 0,0 1-1 16,2-3-1-16,0-7-2 0,-3 10 2 0,3-10 0 16,0 0 8-16,0 9-4 0,0-9 3 0,0 0 2 0,-2 6 5 15,2-6 14-15,0 0 7 0,0 0 1 0,0 0-7 16,0 0-4-16,0 0-2 0,0 0-2 16,0 0-2-16,7-22-5 0,-3 12 2 0,0 0-3 15,-1 1-2-15,-1-4 2 0,7-1-8 0,-4 3 2 0,1 0 1 16,-2 1-4-16,1 0 1 0,2 2-2 0,-2-2-6 15,-1 1-5-15,3 0 1 0,-1 4 0 0,0-2 1 16,2 1-4-16,-3 0 0 0,-3 2 3 0,2-2 8 16,-4 6-12-16,9-6 5 0,-9 6-2 0,7-6-3 15,-7 6 0-15,11-1 5 0,-11 1 0 0,9 0-2 16,-9 0-3-16,14 0 6 0,-10 3-4 0,5-1 1 16,-9-2 4-16,10 4 0 0,-4 0-3 0,1 3 4 15,-1 0-5-15,-1-2 5 0,2 1-1 0,0 1 3 16,1-1-4-16,-3 1 2 0,1 1-2 0,1 0 2 15,-6-1 2-15,3-3 1 0,0 4-2 0,-1-2 2 16,-1 1-4-16,2-2 4 0,-2 2-2 0,0-2-2 16,-2-5 4-16,0 12 0 0,0-12 1 0,-4 11 1 15,2-6-4-15,0 0 10 0,-5 4-10 0,1-4 4 16,-4 0 1-16,-3 1-9 0,-1-2-16 0,-1 2-19 16,-4 0-14-16,-2-1-23 0,-2 0-27 0,4-2-34 0,-2 0-16 15,-8 0-13-15,8 0-20 0,-8 1-95 16,1-2-308-16,-1-2 137 0</inkml:trace>
  <inkml:trace contextRef="#ctx0" brushRef="#br0" timeOffset="133017.18">6294 15403 61 0,'0'0'65'0,"0"0"2"0,0 0 0 0,0 0-1 0,0 0-5 16,0 0 1-16,0 0-7 0,0 0-6 0,0 0-12 0,0 0 5 15,0 0-7-15,0 0 4 0,0 0-10 0,0 0-5 16,0 0 8-16,0 0-6 0,0 0-2 0,0 0-1 15,27-2-8-15,-27 2 16 0,0 0-7 0,11-2 8 16,-11 2-7-16,10-1-3 0,-10 1 5 0,11 1-1 16,-11-1-12-16,13 0 4 0,-13 0-2 0,15 0-2 15,-8 0-4-15,2-1 3 0,3 2 4 0,-1-1 2 16,1 2-2-16,-1-2-2 0,3-2-6 0,-1 4 7 16,1-1-7-16,-1-1 7 0,5 0-3 0,-5 1-10 15,1-1 6-15,5 2 5 0,-1 1-2 0,0-2-15 16,2-1 12-16,-3 3 4 0,3-3-2 0,0 3 8 15,1-3-9-15,-1 3-4 0,-1-3 11 0,2 0-9 16,-1 3-3-16,1-2 1 0,-1 2-7 0,1 0 11 16,0-2-2-16,-1 0 1 0,1 2-5 0,1-2 3 0,-1 2 0 15,7 0-3-15,-7 1 0 0,1-4-3 16,-3 3-2-16,4-2 10 0,-1 1-11 0,-1 1 17 16,0-1-23-16,1 4 8 0,0-5 1 0,-4 0 6 15,1 2 0-15,0-3-2 0,0 2 0 0,-1 0-7 16,0 1 4-16,1 0 0 0,-1 1-4 0,0-3-1 0,-3 1 3 15,4 1 4-15,-1 0 1 0,-4-2-3 0,5 0 4 16,-2 2-2-16,4-1-4 0,-2 0 2 16,-1 2-5-16,2-4 8 0,-1 3-4 0,0-3 6 15,0 3-3-15,2-2-2 0,1 1 2 0,-1 0 3 16,0 1-3-16,1-3-2 0,-2 2-2 0,1-2 0 0,-1 2 8 16,2 0 0-16,-1-2-5 0,0 3 4 0,-1-2-7 15,1 0 6-15,-1 2-1 0,1-2 0 16,7 1-2-16,-10 0-2 0,3-1 3 0,0-1 2 15,1 4-3-15,-2-4 2 0,-1 1-3 0,-1 2 1 16,1-2-4-16,2 3 5 0,-2-2-3 0,3-1 1 0,-3 2 8 31,1-1 1-31,2 0-3 0,0 0 9 0,-2 0-3 16,8-2-5-16,-7 3 2 0,0 0-4 0,0-3-3 16,7 1 7-16,-6 1-5 0,6 1-1 0,-8-2 2 15,2 2 4-15,0 0-1 0,1-3-7 0,4 1 7 16,2 2-2-16,-2-1 3 0,-5 0-1 0,6 0 2 15,0 0-3-15,-8 1 2 0,8-3-2 0,1 1 4 16,-8 0-4-16,11 1 4 0,-10 0-3 0,6 0 2 16,1-2-5-16,-2 2 10 0,0-2-10 0,1 1-2 15,-1-1 3-15,1 3 3 0,0-1 1 0,2-3-2 0,-2 2-1 0,0-1-2 16,1 0 0-16,-1 0 5 0,-7 0-5 0,8 2 0 16,1-2-5-16,-2 1 4 0,0 1-6 0,1-2 7 15,-7 0 2-15,7 2-2 0,1-1-4 0,-1 0 10 16,-2-1-10-16,4 0 1 0,-1 1-1 0,0-1 4 15,-1 2-4-15,2-1 1 0,0 0 1 0,2 1-4 16,-5-4 3-16,1 4 5 0,-2-2-1 0,-5 0 1 16,7 1-6-16,0-1 2 0,0 2 3 0,0-2 1 15,0 2-1-15,2-4 1 0,0 4-1 0,-2-2-2 16,3 1 1-16,-1-1 2 0,-2 1 0 0,4-1-3 16,1 1 5-16,-3-1-6 0,3 2 2 0,0-2 1 15,1 0 0-15,1 2 4 16,-2-2-2-16,2 3-1 0,0-3-2 0,-1 1 3 0,-1-1 4 0,1 2-2 15,4-4 2-15,0 4 0 0,0-1-2 0,-1-1 1 16,-2-1 0-16,1 2-3 0,2 0 1 0,-3-1 0 16,3 0 1-16,-3 2-1 0,1 0-5 0,1-2 3 15,0-2-6-15,1 2 2 0,0-2 1 0,1 4 4 16,10-2 1-16,-11 0 0 0,1 0-5 0,-2 0-3 16,-1 2 3-16,16-2 2 0,-16 0-2 0,2 1 0 15,-3-1-1-15,1 0 3 0,0 2-2 0,2-1 1 16,0-2-1-16,-2 1-2 0,2 1 2 0,0-2-1 15,12 2 2-15,-12 0-3 0,0 0 3 0,13-1-2 16,-12 2 1-16,12-2 3 0,-1 0-8 0,0 2 2 16,-14-1-3-16,2-1 2 0,14 0-1 0,-1-1 2 15,-1 4-2-15,-11-1 0 0,14 0 0 0,-16-2 1 16,20 0-1-16,-4 0 1 0,0 3 1 0,-3-3-3 16,3 2 0-16,1-2 2 15,1 1 1-15,0 2-3 0,0-2 3 0,6 2-2 0,-7-3-2 0,3 2 3 16,1-1-4-16,-1 2 0 0,-1-1 6 0,1-1 0 15,3-1-2-15,-1 2-1 0,-2 2-1 0,8 1 0 16,-3-3 0-16,2 1 2 0,-2 2-2 0,2 0 1 16,0-2-3-16,-1 2 4 0,25-1-5 0,-27-2 3 15,-1 3 1-15,1 3 0 0,4-3-3 0,26 1-1 16,-29-1 5-16,2 0-4 0,24-2 1 0,-30 4 2 16,2-3-3-16,6 2 3 0,25 1-1 0,-31-2 4 15,4 1-3-15,3 1-2 0,-3 0 2 0,1-3-2 16,25 1 0-16,-31 2 1 0,3 0-2 0,1-3 2 15,-7 3-3-15,1-3 2 0,-2 0-3 0,2 3 4 16,-5-1-3-16,1 0 10 0,-4-2-8 0,-12-1 5 16,-1 0-3-16,0-2 1 0,-2 0-1 0,-3 2-4 15,-2 0 3-15,0 0-2 0,-2 2 1 0,-1-2 2 16,-8-2-2-16,-8 1 2 0,1-1-3 0,-3 2-1 16,-2-3-7-16,-7 0-10 0,11-2-10 0,-11 2-12 15,0 0-13-15,0 0-18 0,0 0-27 0,0 0-33 16,0 0-25-16,0 0-37 0,-30-7-117 15,10 6-337-15,-8-4 149 0</inkml:trace>
  <inkml:trace contextRef="#ctx0" brushRef="#br0" timeOffset="135030.31">6366 15394 54 0,'0'0'54'16,"0"0"-7"-16,0 0-7 0,0 0-4 0,0 0-2 16,0 0 4-16,0 0-11 0,0 0 0 0,0 0-5 15,0 0 0-15,0 0-8 0,0 0 3 0,0 0-2 16,0 0 5-16,0 0-5 0,0 0 17 0,0 0-9 15,0 0-5-15,0 0-2 0,0 0 0 0,0 0 5 16,0 0-4-16,0 0 6 0,0 0 1 0,0 0-7 16,0 0 10-16,0 0-2 0,0 0-9 0,0 0 1 15,0 0-3-15,0 0 1 0,0 0 3 0,0 0 1 16,0 0-1-16,0 0-11 0,0 0 13 0,0 0-9 16,0 0 2-16,0 0-2 0,0 0-14 0,0 0 9 15,-10 1-3-15,10-1 6 0,0 0-2 0,0 0 0 16,0 0-6-16,-11 0 0 0,11 0 9 0,0 0-8 15,-11-1 0-15,11 1-2 0,-11-1 0 0,11 1 2 16,-11 0-1-16,11 0 6 0,-13 1 0 0,3-1 0 16,2 1 6-16,-2-1-4 0,-2 1-5 0,2-1 0 15,0 0 1-15,-4 2-7 0,2-2 12 0,-2 3-9 16,3-2-4-16,-3-1 13 0,-1 1-6 0,4 1-7 16,-3 0 2-16,2-1 11 0,-2 0-1 0,4-1 4 15,2 0-3-15,-3 0 4 0,11 0 17 0,-12 0 2 16,6 2 7-16,6-2-1 0,0 0 8 0,-14-2-8 15,14 2-2-15,0 0-2 0,-9 2-8 0,9-2-2 16,0 0-2-16,0 0-6 0,-9 0 2 0,9 0-4 16,0 0 0-16,0 0 2 0,0 0-7 0,0 0 2 15,0 0-5-15,0 0 0 0,0 0 1 0,0 0-3 16,0 0-10-16,0 0 6 0,0 0-16 0,0 0 16 16,0 0-4-16,0 0 5 0,0 0-12 0,0 0 7 15,0 0-1-15,0 0 1 0,0 0 0 0,0 0-14 16,0 0-21-16,29 4-11 0,-21-4-32 0,2 0-1 15,2 0-26-15,-1 0-91 0,8-2-213 0,-2 1 95 16</inkml:trace>
  <inkml:trace contextRef="#ctx0" brushRef="#br0" timeOffset="136249.7">7527 15392 28 0,'0'0'77'0,"0"0"12"0,0 0-18 0,1-9-2 15,-1 9 5-15,0 0 2 0,0 0-18 0,3-7-1 16,-3 7-3-16,0 0 1 0,0 0-5 0,0 0 0 15,0 0 5-15,0-8-10 0,0 8-7 0,0 0 12 16,2-7-17-16,-2 7 5 0,0 0-3 0,0 0-3 16,3-7-1-16,-3 7-1 0,0 0-6 0,0 0 9 0,0 0-11 15,0 0 2-15,0 0-2 0,0 0-2 0,0 0-3 16,1-7 1-16,-1 7-3 0,0 0 2 0,0 0-3 0,0 0-2 16,0 0-9-16,0 0 2 0,0 0 7 0,0 0-6 15,0 0-7-15,0 0-1 0,0 0-3 0,0 0 17 16,0 0-16-1,0 0-6-15,0 0 4 0,0 0-1 0,0 0 1 16,0 0 5-16,0 0-3 0,0 0-1 0,0 0 1 16,-4 25 4-16,4-25 2 0,-1 9-7 0,1-9 2 15,0 10-2-15,0-10 5 0,0 8-3 0,0-8 4 16,-1 10-2-16,1-10-2 0,0 11 6 0,0-11-8 16,0 10 10-16,0-10-2 0,-3 10-1 0,3-10-2 15,0 10 0-15,0-10-1 0,3 8 4 0,-3-8-5 16,-3 8 5-16,3-8-11 0,0 9 11 0,0-9-3 15,-2 6 2-15,2-6-7 0,0 0 3 0,-2 8 1 16,2-8 3-16,0 0-4 0,0 0 1 0,0 0-3 16,0 9 9-16,0-9-5 0,0 0 0 0,0 0 1 15,0 0-1-15,0 0-4 0,0 0 7 0,0 0-2 16,0 0-2-16,0 0 1 0,-1 9 4 0,1-9-11 16,0 0 7-16,0 0-4 0,0 0 2 0,-4 5-2 15,4-5 0-15,0 0-2 0,0 0-8 0,0 0 14 16,0 0-2-16,0 0 2 0,0 0 0 0,0 0-2 0,0 0 0 15,0 0 3-15,0 0-1 0,0 0 3 0,0 0 9 16,-4 6-13-16,4-6 12 0,0 0-1 16,0 0-6-16,0 0-3 0,0 0-16 0,0 0 4 0,0 0-3 15,0 0-17-15,0 0 3 0,0 0 0 16,0 0-1-16,0 0-2 0,0 0 14 0,0 0 0 0,0 0-6 16,0 0 0-16,0 0 0 0,0 0-6 0,0 0-11 15,0 0-3-15,0 0-14 0,0 0-15 0,0 0-11 16,0 0-48-16,-12-10-141 0,12 10 63 0</inkml:trace>
  <inkml:trace contextRef="#ctx0" brushRef="#br0" timeOffset="138483.66">6200 15515 158 0,'0'0'168'0,"0"0"-2"0,0 0-5 15,0 0-8-15,0 0-9 0,0 0-6 0,0 0-10 16,0 0-10-16,0 0-7 0,0 0-11 0,0 0-7 16,0 0-8-16,0 0-4 0,0 0-7 0,0 0-4 15,0 0-9-15,0 0-7 0,0 0-1 0,0 0-7 16,0 0-2-16,0 0-9 0,0 0 2 0,0 0-7 16,0 0-1-16,0 0-3 0,0 0-2 0,0 0-5 15,0 0 2-15,0 0-7 0,0 0 0 0,0 0-3 16,0 0-1-16,0 0-4 0,0 0-2 0,0 0-7 15,0 0-2-15,0 0-7 0,0 0 1 0,0 0-2 16,0 0 0-16,-30 1 2 0,23 1-1 0,1 0-1 16,6-2-3-16,-14 4 0 0,9-3-4 0,5-1 0 15,-12 6 7-15,7-2-2 0,0-2-4 0,5-2 6 16,-11 4 3-16,4 3 0 0,1-2 1 0,1 0 4 16,-2-1-2-16,2 1-2 0,1 3 0 0,-2-4 0 15,2 2 2-15,4-6-5 0,-6 12 9 0,1-6-4 16,5 2 7-16,-2-1-10 0,0-2 5 0,2-5-2 15,-1 13 1-15,-1-8-4 0,2-5 6 0,0 10 1 16,0-10-3-16,4 10 3 0,-1-5-1 0,0 1 0 16,1-2 5-16,-1 3-4 0,1-4 3 0,-1 3-4 15,3-3 0-15,-3 3 0 0,4-2-5 0,-2-1 2 0,0 1 3 16,1 0-7-16,1-2 6 0,3 2-3 16,-1 0 6-16,1-2-8 0,0 1 2 0,-1-2-3 15,2 2-1-15,-2-1 5 0,3-2 0 0,-4 0-4 16,2 1 3-16,-1-1-4 0,-9 0 7 0,16-1-1 15,-8 1 3-15,-8 0 1 0,14 1-1 0,-14-1 2 16,10-1-12-16,-10 1 9 0,11 0-1 0,-11 0 6 16,0 0 0-16,8 1 0 0,-8-1 0 0,0 0-5 15,6 2 0-15,-6-2 5 0,0 0 0 0,0 0 4 16,0 0-1-16,0 0-5 0,0 0-1 0,0 0 1 16,0 0-6-16,0 0-17 0,0 0-21 0,0 0-22 15,0 0-15-15,0 0-27 0,0 0-17 0,0 0-118 16,0 0-262-16,0 0 116 0</inkml:trace>
  <inkml:trace contextRef="#ctx0" brushRef="#br0" timeOffset="139973.84">13481 16043 123 0,'1'-9'142'0,"-1"9"-3"0,0 0-11 0,0 0-11 16,0 0-2-16,0 0-11 0,0 0-9 0,0 0-11 16,0 0-5-16,2-7-2 0,-2 7-19 0,0 0 17 0,0 0-12 0,0 0-1 0,0 0-14 15,0 0 1-15,0 0-2 0,0 0-5 0,0 0-5 16,0 0-4-16,0 0-1 0,0 0-5 0,0 0-6 15,0 0-3-15,0 0 0 0,0 0-7 0,0 0-2 16,0 0 0-16,-14-5 4 0,14 5-12 0,0 0 8 16,-11 0-1-1,11 0-2-15,0 0-4 0,0 0 0 0,-13 2 1 0,13-2 0 16,-12 3-2-16,5-2-5 0,1 1 1 16,-4-1-3-16,1 3 9 0,3-1-7 0,-1 0 2 0,-2 0-5 0,4-2 9 15,-3 5-2-15,1 0-3 0,1-2-1 0,-4 1 2 16,1 2 2-16,3 1-2 0,1 0-1 0,0-1 2 15,-2 2 0-15,5-1 0 0,-2 0-3 0,2-3 1 16,2 4 0-16,0-9 1 0,-2 17 0 0,6-9-1 16,-4 1 2-1,2-1-4-15,0 3 6 0,3-4-3 0,-3-1 4 0,3 4 1 0,-2-5-10 16,3 3 8-16,-2-2-4 0,1-1 5 0,1 1-6 16,0 0 8-16,0 0-5 0,1-2 1 0,-1 2 1 15,1-1 0-15,0-3 1 0,0 1-2 0,-1 0-2 0,3 0-1 16,-2-1 3-16,-7-2 4 0,11 4-3 15,-11-4-2-15,9 0 2 0,-9 0 1 0,10 1 0 16,-10-1 0-16,0 0 3 0,6 1-4 0,-6-1 2 16,0 0-4-16,0 0-3 0,0 0-5 0,0 0-6 0,0 0-4 15,0 0-22-15,0 0-16 0,0 0-18 0,0 0-1 16,0 0-30-16,0 0-5 0,9-4-17 16,-9 4-76-16,0 0-221 0,0 0 98 0</inkml:trace>
  <inkml:trace contextRef="#ctx0" brushRef="#br0" timeOffset="144866.76">9325 12763 58 0,'0'0'123'0,"0"0"11"0,0 0-2 15,0 0 15-15,0 0 5 0,0 0-3 0,0 0-1 0,0 0-6 16,0 0-7-16,0 0-5 0,0 0-8 0,0 0-11 16,0 0-9-16,0 0-13 0,0 0-7 0,0 0-10 15,0 0-4-15,0 0-13 0,0 0-4 16,0 0-9-16,0 0-2 0,0 0-6 0,0 0-6 0,0 0-6 15,0 0-6-15,0 0 1 0,0 0 0 0,0 0-3 16,0 0-3-16,5 8 0 0,-2-2-2 16,-2-1 0-16,2 5-2 0,-1-1 0 0,1 3-3 15,-1-3 0-15,2 2 3 0,-3 2 0 0,2-1-2 0,1 5-1 16,-2-6-1-16,1 6 2 0,-1-2 0 0,4 0-2 16,-4-2-1-16,3 3 0 0,2-2-1 0,-4 1-1 15,1-3 4-15,-1-1-2 0,-2 1-1 0,3-1 2 16,-1-2-5-16,-2-2-2 0,1 0 7 0,0 0-1 15,-2-7-1-15,2 10-1 0,1-5-3 0,-3-5 3 16,2 7-6-16,-2-7-2 0,0 0 8 0,0 0 1 16,0 9 0-16,0-9 2 0,0 0 2 0,0 0-2 0,0 0 1 15,0 0-1-15,0 0-6 0,0 0 8 0,0 0-4 16,0 0 4-16,0 0-2 0,0 0 0 16,0 0 5-16,0 0-6 0,0 0-1 0,-10-19-1 15,10 19 3-15,-5-13-1 0,2 7 2 0,0-3-2 16,0 1-2-16,-1-2 3 0,0 1-2 0,2-1-1 0,-2 1 2 15,-2-7 1-15,2 4-3 0,1 1 2 0,-1-2 1 16,0 3-3-16,2-3 0 0,1 1 1 16,-4 1 2-16,3-2-4 0,-1-2 0 0,3 4 0 0,-2 1 3 15,1 1-3-15,1-1 2 0,1-1-4 0,1 1 1 16,-1 1 0-16,1 1 2 0,0 1-4 0,4-2 3 16,-2 1-4-16,0 0 2 0,-1 4-2 15,3-5 0-15,0 2-2 0,3 1 2 0,-1 0-3 0,-1 1-1 16,2 0 1-16,1 1-3 0,-1 2 2 0,2-1-1 15,0 2-1-15,-1-1 4 0,2 1-2 0,-2 2 5 16,0 1 0-16,2 0-2 0,-5-2 0 0,1 3-2 16,2-1 2-16,0 1-2 0,-3 1-2 0,-1-1 2 15,0 3 1-15,-1-2 5 0,1 2-2 0,2 0 0 16,-5 0 0-16,3 1 4 0,-3 1-2 0,0-3-5 16,1 0 0-16,-4-5 3 0,1 14 2 0,-2-7-5 15,1-7 2-15,-4 13-1 0,3-6 0 0,-3 1 3 16,0-1-5-16,-1-3 0 0,0 5-8 0,-2-3 2 15,0 1-1-15,-2-1-2 16,4-1 1-16,-3 0-2 0,-1-1 7 0,1-1 0 0,-1 0-4 16,3 0 3-16,6-3 1 0,-15 3-2 0,8 0 5 15,-3-3 1-15,10 0 1 0,-14 0 6 0,6 0-3 0,8 0 1 16,-10 1 1-16,10-1 1 0,-11 0 4 0,11 0 1 16,0 0 7-16,-11-2 0 0,11 2 2 0,0 0-1 15,0 0 1-15,-11 0 4 0,11 0-6 0,0 0 1 16,0 0 1-16,0 0-3 0,0 0 0 0,0 0-2 15,0 0-5-15,0 0-3 0,-9 1-3 0,9-1 1 16,0 0-2-16,0 0 1 0,0 0 2 0,0 0 0 16,0 0-5-16,0 0 1 0,0 0 2 0,13 18 5 15,-10-13-4-15,1 1 7 0,0 0-3 0,1-2-3 16,2 3 2-16,0 1 0 0,0 2-1 0,2-1-3 16,-2 0 7-16,4-4-1 0,-4 4-3 0,1 0 6 15,1 1-2-15,0 0 1 0,0 0-4 0,-1-1 4 16,0 1 0-16,0-6-3 0,-2 3 0 0,2 0 2 15,-3-2 4-15,0-1 5 0,0 0-3 0,-5-4 5 16,8 6-2-16,-8-6 4 0,3 6-6 0,-3-6 11 16,0 0-2-16,6 6-1 0,-6-6-2 0,0 0 1 15,4 2 0-15,-4-2-4 0,0 0-4 0,0 0 0 16,0 0-3-16,0 0-9 0,0 0-14 0,0 0-15 16,5 5-19-16,-5-5-22 0,0 0-27 0,0 0-22 15,0 0-23-15,0 0-26 0,0 0-22 0,0 0-97 0,0 0-311 16,2 6 137-16</inkml:trace>
  <inkml:trace contextRef="#ctx0" brushRef="#br0" timeOffset="145257.31">9683 13104 169 0,'0'0'244'16,"0"-6"-16"-16,0 6-18 0,0 0-14 0,-1-11-16 15,1 11-14-15,0 0-16 0,0 0-18 0,0 0-16 16,0 0-15-16,0 0-8 0,1-8-12 0,-1 8-8 16,0 0-8-16,0 0-4 0,0 0-10 0,0 0-5 15,14 19-1 1,-11-14-6-16,-1 1-2 0,3 3-9 0,-1 3 1 0,4-1-3 15,-5 4-2-15,1-3-1 0,0 3 1 16,1 2-1-16,-1 2 2 0,-1 1-8 0,-1-2 1 16,2 1-7-16,4 5 5 0,-6-3 0 0,2-3-2 15,-1 0-4-15,-2-3 2 0,0 3-3 0,2-7 1 16,-2 1-4-16,2-2-1 0,-2-1 1 0,-1-4 0 0,0-5-1 0,0 12 4 0,0-12 1 16,0 7 1-16,0-7-7 0,0 0 5 0,1 7-13 15,-1-7-4-15,0 0-23 0,0 0-21 0,0 0-30 16,0 0-32-16,0 0-37 0,0 0-47 0,0 0-178 15,0 0-405-15,0 0 180 0</inkml:trace>
  <inkml:trace contextRef="#ctx0" brushRef="#br0" timeOffset="147528.31">12041 13773 188 0,'0'0'203'0,"0"0"-12"0,0 0-16 0,1-9-12 15,-1 9-14-15,0 0-12 0,0 0-9 0,0 0-15 16,0 0-11-16,0 0-14 0,0 0-6 0,0 0-13 16,0 0-9-16,0 0-8 0,0 0-6 0,0 0-5 15,0 0-3-15,0 0-6 0,0 0-1 0,12 21-2 16,-11-15 0-16,-1 4-3 0,1 2-3 0,3-2-6 15,-4 1 1-15,0 5-7 0,0-4 3 0,2 7 3 16,-2-2-1-16,0 3-2 0,-2-1-3 0,2 6 1 16,-4-8 11-16,4-1-2 0,-1-2-1 0,1-1-2 15,-1-1-2-15,1-5 0 0,-2 3-2 0,1-3 1 16,1-7 0-16,-1 13-5 0,1-13-2 0,0 6-1 16,0-6 4-16,0 0 0 0,0 10 0 0,0-10 1 15,0 0 5-15,0 0-5 0,0 0 0 0,0 0-2 16,0 0 2-16,0 0-4 0,0 0 3 0,0 0-5 15,-12-28-2-15,12 18-4 0,-1-5-7 0,-1-2 2 16,2-2 0-16,0 0-2 0,-2 0 4 0,2-7-2 16,-2 7 0-16,2-6 3 0,0 7-4 0,2-2 2 15,-2 2 10-15,2 0-7 0,0 0-2 0,-2 2-1 16,1 0 1-16,3 0 2 0,0 3-2 0,0 2 0 16,-3 0 1-16,2-1-4 0,3 3-2 0,-1-3 3 15,-1 5 1-15,2-2-2 0,0 3 1 0,2 0 8 16,-3 0-9-16,3 1-1 0,-1 2 0 0,-1-1 0 15,4 2-2-15,-3 0 4 0,-7 2-3 0,12 0 3 16,-12 0-3-16,14 2 3 0,-7 1-4 0,-2 3 3 16,1-3 3-16,2 4 0 0,0-1 0 0,-1 3-5 15,1-2 2-15,-5 2 2 0,4 1-2 0,-5-1 1 16,1 2 3-16,-1 0 0 0,-1 1-2 0,0 1 4 16,-1-2-8-16,-1 1-3 0,-2 0-4 0,1-3 0 15,-1 4 4-15,-2-4 0 0,0 2-2 0,1-2 2 0,-2 2-3 16,-1-4-6-16,0 2 4 0,0-3 2 0,-2 1 0 15,2-4 5-15,-1 3-2 0,-2-2 0 16,2-2 5-16,3 2 0 0,-3-1-2 0,8-3 5 16,-14 2 1-16,14-2 9 0,-9 4 8 0,9-4-10 15,-9 0 4-15,9 0-1 0,-7 1 1 0,7-1 6 0,0 0 4 16,-7 4 1-16,7-4 0 0,0 0-2 0,0 0 5 16,0 0-10-16,-7 2-4 0,7-2 0 15,0 0-5-15,0 0 0 0,0 0-1 0,0 0-4 16,0 0-1-16,0 0 1 0,0 11-1 0,0-11 3 0,5 9 1 15,-5-1 2-15,4-3 3 0,1 4-3 0,-1 0 1 16,2 1-2-16,-2 0 2 0,-2-2-6 16,2 1 4-16,0 3-2 0,1-3 2 0,-1 2 1 0,2-2 2 15,2 0-2-15,-3 0-4 0,1 1-1 0,-3-1 5 16,6 1-1-16,-5 1-2 0,1-2-5 0,-1-1-5 16,1 2-10-16,-1-2-16 0,0 0-16 0,-1 1-20 15,0-2-8-15,-1-1-23 0,0 0-13 0,-2-6-15 16,2 12-21-16,0-7-17 0,-2-5-86 0,-2 12-275 15,2-12 121-15</inkml:trace>
  <inkml:trace contextRef="#ctx0" brushRef="#br0" timeOffset="147985.24">12253 14083 217 0,'0'0'230'0,"2"-6"-21"0,-2 6-21 15,0 0-19-15,2-8-20 0,-2 8-15 0,2-6-11 32,-2 6-11-32,9-6-14 0,-9 6-8 0,10-2-9 15,-3 0-6-15,-7 2-10 0,14-2-2 0,-4 2-11 16,-1 2-7-16,0-1-5 0,4 1-4 0,-3-1-5 0,0 3-4 15,0 1-3-15,0 0-1 0,0 1-3 0,-1 2 1 16,-3-1-6-16,1 1-1 0,-1 1 1 0,-1 0-1 16,1 0-5-16,-3 1-5 0,-2 2 5 0,3-1-1 15,-4 1-3-15,0-1 4 0,-2 2-4 0,-1-1 1 16,0 4 0-16,-1 0 3 0,-2-5-4 16,-1 4 0-16,1-1 4 0,1-2-3 0,-2-1 1 0,3 1 4 15,-1-4-1-15,0 1 1 0,1-2-3 0,0-1 0 16,0-1-1-16,4-5-1 0,-4 10-4 0,4-10 5 15,-1 9-2-15,1-9 0 0,1 8 3 0,-1-8-3 16,8 9 7-16,0-6-6 0,1 1 1 0,3-2 4 16,6 2 0-16,2-1 3 0,7-2-1 0,5-2-1 15,-3 2 0-15,2-2 2 0,-3 1-4 0,3-3-3 16,-4 3 0-16,1-4-13 0,-1 2-8 0,-6 2-21 16,-1-1-19-16,-5-2-28 0,4 3-31 0,-2-4-25 15,-3 3-34-15,-5-3-33 0,-5 1-111 0,1 1-341 16,-5 2 150-16</inkml:trace>
  <inkml:trace contextRef="#ctx0" brushRef="#br0" timeOffset="149333.29">7933 13617 25 0,'0'0'173'0,"0"0"-11"0,0 0-4 0,0 0-24 15,-2-6-12-15,2 6-10 16,0 0-19-16,0 0-9 0,0 0-12 0,0 0 6 0,0 0-19 0,0 0-1 0,0 0-14 16,0 0-2-16,5 23 2 0,-3-16-4 0,0 2-1 15,0 3-3 1,1-1 1-16,-1 1-5 0,1 2-1 0,-2 5-4 15,2-9 0-15,-1 3 1 0,1 0-8 0,1-1 0 16,-2 1-2-16,1-2-7 0,-2-2 4 0,0 1-5 16,1-3 1-16,0 2-2 0,0-4 0 0,-2-5 2 15,1 10-1-15,0-5-6 0,-1-5 5 0,1 7-2 16,-1-7 5-16,0 0-3 0,2 8 2 0,-2-8-1 0,0 0 9 0,0 0 4 0,0 0 7 0,0 0-2 16,0 0-9-16,0 0 2 0,0 0-3 0,0 0-3 15,-5-26 0-15,2 18-3 0,-1-4 0 0,1-1-5 16,0-2-7-16,-1-3-5 0,1 3-6 0,1-4-3 15,-1 0 1-15,1 2 3 0,-1-2 1 0,2 0-4 16,0 2 0-16,-1-3-5 0,1 2 5 0,1 2 0 16,0 4 4-16,0-2-2 0,1 1 4 0,1 0 0 15,-1 3-2-15,1 0 1 0,2 0 1 0,0 0-4 0,1 2 6 16,1-1-8-16,-2 2 5 0,0 2 1 16,1 0-1-16,-1 0-5 0,-4 5 3 0,10-4-6 15,-5 1 5-15,-5 3 5 0,12-1-7 0,-12 1-1 16,10 5 8-16,-2-2 1 0,-3 0-2 0,1 0 0 0,0 4 3 15,-3-3 5-15,4 1-3 0,-4 2-5 0,1-1 0 16,-1 0 6-16,0 3-4 0,0-1 2 16,0 3 1-16,-2-2 3 0,-1 2-5 0,2-3 0 15,-1 3 4-15,-2-1 1 0,-1-3-4 0,1 4 3 0,0-1-6 16,-2-1-7-16,1 0 12 0,-2-4-12 0,1 2 1 31,-1 0 6-31,-1-1 4 0,1-2-11 0,4-4 10 16,-6 9-1-16,6-9 0 0,-5 5-2 0,5-5 3 0,-4 4 5 15,4-4 4-15,0 0-1 0,-8 3 3 16,8-3-2-16,0 0 10 0,0 0 2 0,0 0 6 16,-10 0 3-16,10 0 3 0,0 0 5 0,0 0-5 15,0 0-4-15,0 0 0 0,0 0-6 0,0 0 0 0,0 0-7 16,-8 3-11-16,8-3 7 0,0 0-1 0,0 0-3 16,0 0 1-16,0 0-4 0,0 0 5 15,4 14-6-15,-4-14 0 0,6 9 1 0,-3 0 2 16,1 1-1-16,0-5 1 0,0 4 1 0,0 1 9 0,1 0 0 15,1-2 4-15,-2 4-7 0,2-3-2 0,-2 0 3 16,1 1-5-16,-1-2 0 0,0 1 4 0,1 1-2 0,-1-2-3 16,2 1-10-16,-2-3-12 0,0 2-8 0,0 1-20 15,-2 0-9-15,1-3-15 0,0-1-13 0,-1 0-20 16,-2-5-13-16,5 9-10 0,-1-4-22 0,-4-5-92 16,2 9-256-16,-2-9 114 0</inkml:trace>
  <inkml:trace contextRef="#ctx0" brushRef="#br0" timeOffset="149939.6">8253 13847 82 0,'-1'-8'148'0,"1"8"1"0,0 0-27 0,3-12-4 15,-3 12-14-15,2-10-4 0,-2 10-9 0,2-6-9 16,-2 6-10-16,7-7-3 0,-1 4-4 0,-6 3-11 16,12-3-7-16,-6 2-5 0,-6 1-5 0,18-5 0 15,-12 5-7-15,2 0-1 0,-8 0-7 0,15 2 0 16,-7 2-1-16,1-2 4 0,0 2-7 0,-3 0 0 15,1 2-4-15,-1-2-7 0,0 1 1 0,-1 2 2 16,2 0-4-16,-3 3 4 0,-2-7 3 0,1 7-2 16,-1-4-4-16,0 1 2 0,-2-7 1 0,0 13-5 15,0-6 2-15,0 1 2 0,0-8-3 0,-4 12 3 16,0-6 2-16,1 0 0 0,3-6 3 0,-4 9-2 16,4-9-3-16,-2 9-1 0,2-9 3 0,-6 6 0 15,6-6-4-15,-4 5 4 0,4-5-2 0,0 0 7 16,-8 5-18-16,8-5 9 0,0 0-3 0,0 0-3 15,-4 3-1-15,4-3-4 0,0 0 1 0,0 0 10 16,0 0-11-16,0 0 3 0,11 7 1 0,-11-7 1 16,6 3-7-16,-6-3 3 0,10 5 3 0,-6-3-3 15,-4-2-2-15,10 3 4 0,-5 0-2 0,-5-3 3 16,12 2-4-16,-6 1 0 0,-1 1 0 0,0 0 1 16,-5-4-1-16,11 6 5 0,-8-2-5 0,-3-4 4 15,7 7-7-15,-3-4 9 0,-4-3-4 0,4 12 6 16,-2-8 1-16,-2-4 1 0,1 9 6 0,-1-9-2 15,0 11 2-15,0-11-1 0,-2 10 1 0,-2-3-2 0,0-1 1 16,-1 0-4-16,-3 2 2 0,-2-1-4 16,0 0-4-16,-7 3-13 0,3 0-21 0,-6-2-20 15,0 0-30-15,-5 1-34 0,-1 3-30 0,-2-4-104 16,3 1-271-16,-3-3 121 0</inkml:trace>
  <inkml:trace contextRef="#ctx0" brushRef="#br0" timeOffset="153108.56">8544 16461 10 0,'3'-7'103'0,"-3"7"-2"0,0 0-4 16,0 0-6-16,0 0-6 0,0 0-4 0,0-10-8 15,0 10-1-15,0 0 2 0,0 0-2 0,1-8-7 16,-1 8-4-16,0 0-10 0,1-9 6 0,-1 9-4 15,0 0 3-15,4-8 8 0,-4 8 4 0,0 0-6 0,1-8 0 0,-1 8 3 0,0 0 2 16,0 0-1-16,0-9-1 0,0 9 1 0,0 0-6 0,2-9-6 16,-2 9-1-16,0 0 1 0,0-10 1 15,0 10-8-15,2-6-3 0,-2 6 3 0,0 0-10 16,0 0-1-16,0 0 4 0,0-11-2 0,0 11-3 16,0 0 1-1,0 0-1-15,0 0-4 0,0 0-3 0,0 0-5 16,0 0-1-16,4-4-5 0,-4 4 1 15,0 0-8-15,0 0 1 0,0 0-5 0,0 0-2 0,0 0-3 16,0 0-2-16,0 0 2 0,0 0-1 0,0 0 0 16,0 0-2-16,5 21 3 0,-2-16 0 0,-1 5 2 15,-2 0 0-15,3 1-3 0,1 3 3 0,-2 1-3 16,1 0 1-16,-1 1-1 0,0-4 2 0,2 6 6 16,-2-2-5-16,2-1 2 0,-3 2 1 0,2-1 2 15,-1 1 2-15,1 2-1 0,-1-3-2 0,0-1 2 16,0 1-3-16,1 1 1 0,-2-1-5 0,0 0 5 15,-1-4-6-15,0-2 4 0,2 3-2 0,0-2 0 16,-1-2 2-16,-1-9-4 0,2 13 3 0,-2-13-1 16,1 10 8-16,-1-10-10 0,1 11 4 0,-1-11-5 15,0 0-3-15,3 9-7 0,-3-9-5 0,0 0-4 16,0 0-8-16,0 0-2 0,1 10-8 0,-1-10-11 16,0 0-10-16,0 0-11 0,0 0-16 0,0 0-27 15,0 0-29-15,0 0-25 0,0 0-22 0,0 0-107 16,0 0-317-16,0 0 141 0</inkml:trace>
  <inkml:trace contextRef="#ctx0" brushRef="#br0" timeOffset="153570.62">8790 16309 73 0,'0'0'166'0,"0"0"-2"0,0 0-3 0,0 0-2 0,-3-11-8 16,3 11-12-16,0 0-11 0,0 0-13 0,0 0-16 15,0 0-8-15,0 0-14 0,0 0-7 16,0 0-9-16,0 0-8 0,0 0-8 0,0 0-2 15,0 0-2-15,0 0 0 0,0 0-1 0,0 0-8 0,15 30 7 16,-11-18 3-16,-1-1-2 0,-1 2-6 0,2 2 3 0,1 1-7 16,-1-4 3-16,-1 7 4 0,-1-2-10 0,2 2 1 15,-1-1-28-15,-1-1-5 0,1 1 7 0,1-2-2 16,-1 2 4-16,-1 0-6 0,-1-4 1 0,3 4 1 16,-3-2 3-16,2-1 5 0,-2-2-5 0,-1-2 3 15,1-1 0-15,-1 1-4 0,0 0 4 0,0-2-6 16,0 1 9-16,1-6-4 0,-1-4 1 0,-1 13-3 15,1-13 2-15,0 0-4 0,0 0-7 0,0 14-16 16,0-14 0-16,0 0-8 0,0 0-15 0,0 0-3 16,0 0-23-16,0 12 2 0,0-12-19 0,0 0-33 15,0 0-34-15,0 0-125 0,0 0-304 0,0 0 135 16</inkml:trace>
  <inkml:trace contextRef="#ctx0" brushRef="#br0" timeOffset="154162.16">8325 16422 19 0,'-15'-3'123'0,"15"3"9"16,-14-3-35-16,4 0-7 0,10 3-6 0,-18-4-5 31,18 4-5-31,-13-1 7 0,13 1 1 0,-11-1-1 15,11 1-4-15,0 0 3 0,-14-2-17 0,14 2-2 0,0 0-5 16,0 0-5-16,0 0-7 0,0 0 0 16,-12 0-7-16,12 0 1 0,0 0-12 0,0 0 2 15,0 0-6-15,0 0-12 0,0 0 1 0,0 0-2 16,0 0-2-16,0 0 2 0,0 0-3 0,0 0-1 16,0 0-2-16,59-2 11 0,-38 1-8 15,9-2-1-15,1-2-1 0,5 3 2 0,2-4 4 0,13 3-4 16,3-4-6-16,0-2 0 0,0 4 3 0,4-1 0 15,-2-2 0-15,11 4 0 0,-11-1-3 0,3-3-2 16,-3 4 4-16,0-2 2 0,-1 3-5 0,0 0 6 16,-4 1-3-16,2-2-6 0,-16 1 7 0,0 2-6 15,0-1 4-15,-3-2 5 0,-1 0-5 0,-4 2 0 16,-9 2 1-16,1 0-5 0,-7 0 0 0,0-1 6 16,-1 1-4-16,-13 0 1 0,15-2 4 0,-15 2 0 0,11 0 1 15,-11 0 6-15,0 0 0 0,0 0 3 16,0 0-9-16,0 0-2 0,0 0-23 0,0 0-11 15,0 0-16-15,0 0-18 0,0 0-29 0,0 0-29 16,-42-4-108-16,42 4-250 0,-22-2 112 0</inkml:trace>
  <inkml:trace contextRef="#ctx0" brushRef="#br0" timeOffset="169327.48">20059 12130 5 0,'0'0'90'0,"0"0"6"16,0 0-10-16,0 0-5 0,0 0-5 0,0 0-4 15,0 0-10-15,0 0 4 0,0 0-11 0,0 0 2 0,0 0-3 16,0 0-1-16,0 0-16 0,0 0 13 0,0 0 1 15,0 0-7-15,0 0-5 0,0 0 5 0,0 0-11 16,0 0-5-16,0 0 1 0,0 0-1 16,0 0-3-16,0 0-9 0,0 0 0 0,0 0-4 0,0 0 5 15,0 0-4-15,0 0 0 0,0 0-2 0,0 0 0 16,0 0-7-16,0 0 10 0,0 0-14 0,0 0 5 16,0 0-4-16,0 0 7 0,0 0-3 0,0 0 2 15,0 0-17-15,0 0 11 0,0 0 4 0,0 0-3 16,0 0-5-16,0 0 11 0,0 0-3 0,0 0-5 15,0 0 1-15,0 0 0 0,0 0-3 0,0 0-1 16,0 0-2-16,0 0 7 0,0 0-11 0,0 0 8 16,0 0-1-16,0 0 3 0,0 0-3 0,0 0 6 15,0 0-6-15,0 0 7 0,0 0-6 0,0 0 3 16,0 0-7-16,0 0 5 0,0 0-1 0,0 0 3 16,0 0-3-16,0 0 2 0,0 0 3 0,0 0-6 15,0 0-4-15,0 0 5 0,0 0 2 0,0 0-7 16,0 0 5-16,0 0 1 0,0 0-6 0,0 0 3 0,0 0 6 15,0 0 3-15,0 0-9 0,0 0-5 0,0 0 13 16,0 0-2-16,0 0-4 0,0 0 2 0,0 0-4 16,0 0-2-16,0 0 5 0,0 0 3 0,0 0-6 15,0 0 3-15,0 0 1 0,0 0 1 0,0 0-4 16,0 0 1-16,0 0 3 0,0 0-6 0,0 0 4 16,0 0 3-16,-5 9-4 0,5-9 4 0,0 0-1 15,4 7-3-15,-4-7 5 0,0 0-6 0,1 8 3 16,-1-8-6-16,0 0 3 0,2 6 5 0,-2-6-10 15,0 0 9-15,2 9-3 0,-2-9 5 0,2 9 0 16,-2-9 3-16,1 6-9 0,-1-6-5 0,3 7 6 16,-3-7 9-16,2 10 7 0,0-3-12 0,0-1 6 0,-2-6 15 15,3 12-21-15,-1-6 13 0,0-1-7 16,0 3 2-16,0 0 2 0,-1 0-5 0,0-3-2 16,2 4 2-16,-1 1-4 0,3-1 2 0,-1 0 4 0,-1 1-2 15,-2-4 0-15,4 3-1 0,-2 0 5 0,-1-3-6 16,2 4-2-16,0-1 1 0,1-2-3 0,-2 1-1 15,0 1 2-15,3 0 2 16,-3 1 6-16,3-1-5 0,-3 1-3 0,4-2 3 0,-1 3 1 16,-2-1-6-16,1-1 8 0,2-2-1 0,-4 3-8 15,4-2 7-15,-1 1-7 0,0-1 3 0,1 1 5 16,-2-1-7-16,3 1 3 0,-2 0 0 0,0-1-4 16,1 3 4-16,0-3-1 0,0 2 3 0,2-1 2 15,-1 0-7-15,0 1 3 0,0-1-5 0,2 2 1 16,-1-2 7-16,-1 1-4 0,0 0 6 0,-2-1-6 15,3 2 2-15,0-2-1 0,-1 0-6 0,1 1 9 16,2 2-3-16,-3-2-6 0,-1-1 2 0,1 2 5 16,1-1-4-16,-1 0 4 0,1 3-3 0,-2-4 5 15,3 0 2-15,-2 0-4 0,-1 1-2 0,4 2 5 16,-1 0 4-16,-2-2-3 0,2 0-5 0,-2 1-4 0,-1 0 11 16,1-1-4-16,1 0-4 0,0 0 3 15,0 2-1-15,2 0-2 0,-3-2 0 0,0 0-1 16,2 3 0-16,0 0 2 0,-2-2 2 0,0-1-3 0,4 3 2 15,-3-1-2-15,0 2 2 0,0-5-7 0,4 5 10 16,-4 0-4-16,-1-4-2 0,3 2 9 0,-1 1 7 16,2 2-5-16,-3-5-2 0,1 3 0 15,0 0 3-15,0-4-4 0,1 2 0 0,-1 2 7 0,1 0-3 16,0-2 3-16,-2 0-3 0,1-2 0 0,-4-1 0 16,3-1-9-16,0 3-1 0,-1-2 6 0,-2 1 1 15,2-1-2-15,-1-1-2 0,1 2-1 0,-3-2 2 16,-1-2-3-16,1 1 3 0,-1-2-3 0,2 1-6 15,-2-1 8-15,-4-4-2 0,8 7 1 0,-8-7-3 16,4 4 1-16,-4-4 2 0,0 0-4 0,5 6 2 16,-5-6 3-16,0 0 5 0,0 0 0 0,4 5 6 15,-4-5 3-15,0 0 1 0,0 0 6 0,0 0-3 16,0 0-1-16,0 0 0 0,0 0-1 0,0 0 1 16,0 0-1-16,0 0-3 0,0 0-3 0,0 0 1 15,2 4-2-15,-2-4-3 0,0 0-3 0,0 0-1 16,0 0-4-16,0 0 4 0,0 0-4 0,0 0 3 15,0 0-6-15,0 0 2 0,0 0-2 0,0 0-1 16,0 0 3-16,0 0-1 0,0 0-1 0,0 0 2 16,0 0-3-16,0 0 1 0,0 0 0 0,0 0-1 15,0 0 2-15,0 0-3 0,0 0 2 0,0 0-1 16,0 0 2-16,0 0 0 0,0 0-1 0,0 0-2 0,0 0 5 0,0 0-1 16,0 0-2-16,0 0 1 0,0 0-3 0,0 0 7 0,0 0 0 15,0 0 2-15,0 0 2 0,0 0 5 0,0 0 10 16,0 0-6-16,0 0 8 0,0 0-2 0,0 0 3 15,5 5-8-15,-5-5 3 0,0 0-2 0,0 0-6 16,0 0 4 0,0 0-4-16,0 0-3 0,0 0 0 0,17-7-4 0,-11 5 0 0,3-1-1 0,-1 2-3 15,2-2 2-15,3 2-2 0,-2-1 0 0,1 0-4 16,2-1 1-16,3 0 3 0,1-1-4 0,-3 1 1 16,0 1-2-16,3 1 9 0,0 0-10 0,-4 1 2 15,-1-2-4-15,-2 0 3 0,2 3-3 0,-1-1 1 16,-1-1-2-16,-3 1 1 0,-8 0 0 0,11 2-2 15,-11-2-4-15,9 2-1 0,-9-2-4 0,0 0-3 16,9 2 0-16,-9-2 8 0,0 0-8 0,4 3 8 16,-4-3-1-16,0 0 1 0,0 0-5 0,-1 10 12 15,1-10-4-15,-5 9 3 0,-2-4-2 0,4 0 1 16,-3 4-1-16,2-2 5 0,-1-4-3 0,-1 6 0 16,0-2 2-16,-5 0 1 0,5 1 1 0,-3-3 3 15,0 2-2-15,3 1 3 0,-2-1-4 0,0 0-3 0,1 0 6 16,2-2 1-16,-3 2-1 0,0 0 0 0,3-3-2 15,-1 1 1-15,2 0 1 0,4-5-3 0,-8 7 0 16,4-4 0-16,4-3 0 0,-5 5 0 0,5-5 0 16,0 0-1-16,0 0 0 0,-2 7 3 0,2-7-4 15,0 0 5-15,0 0-1 0,0 0 1 0,0 0 0 16,0 0 6-16,0 0-5 0,16 0 1 0,-16 0 1 16,18-5 2-1,-6 2-3-15,2 0-1 0,-1-1 3 0,4 0-4 16,0 0 1-16,2 0-2 0,-2-1-2 0,1 3 1 0,1-1 2 15,1-3 1-15,-1 1-6 0,0 1 4 0,0 0-4 16,-3 2 1-16,3-2 1 0,-5 4-1 0,-1 0-2 16,-1-2 1-16,-1 1 0 0,-3 1-1 15,-8 0-4-15,11 1 1 0,-4 1-3 0,-7-2-2 0,0 0 1 16,10 2 0-16,-10-2-2 0,4 2 3 0,-4-2 1 16,0 0 3-16,0 0-1 0,-5 13 2 0,5-13 1 15,-12 12 0-15,5-5 4 0,-1 1-1 0,1 0-4 16,-3 1 4-16,1-3-3 0,0 3 2 0,0 1 0 15,-3 1 2-15,3-3-1 0,1 0 2 0,-1 1-5 16,1-2 2-16,2 0-2 0,0-2 5 0,-1-2-4 16,4 1 1-16,3-4-1 0,-10 5 2 0,10-5-3 15,-3 5 0-15,3-5-1 0,0 0-2 0,-4 7 3 16,4-7 2-16,0 0-7 0,0 0 5 0,0 0-3 16,0 0 4-16,0 0 1 0,0 0 0 0,17 6 5 15,-9-6-4-15,1-1-1 0,2 1 2 0,3-2 0 16,-3 2-1-16,1 0 3 0,2 0 4 0,2-2-8 0,-2 1-1 15,0 0 7-15,0 1-7 0,-1 0 1 0,0 1 3 16,-1 0-5-16,-2-1 2 0,2 4-5 0,-4-3 2 16,-1 2 3-16,-1-1-3 0,2 1-5 0,-2 0 0 15,0-1 6-15,-6-2-4 0,8 6-1 0,-2-2 6 16,-6-4-7-16,4 7 4 0,-1-1 3 16,-3-6-3-16,-2 9 2 0,2-9-1 0,-3 13 2 15,-1-7-2-15,0-1-1 0,0 5 7 0,-2-4 0 16,-2 2-3-16,3-2-1 0,0-1 2 0,-1 3-4 15,0-4 3-15,0-1 5 0,2 4-5 0,-1-2 2 16,5-5 1-16,-10 8-2 0,7-6-1 0,3-2 3 16,-6 4-3-16,6-4 5 0,0 0-4 0,-7 5 1 0,7-5 1 0,0 0 1 15,0 0 0-15,0 0-4 0,-5 4 6 0,5-4-3 16,0 0 6-16,0 0-3 16,0 0-1-16,0 0-3 0,0 0 9 0,0 0-10 0,0 0 0 15,0 0 0-15,0 0 0 0,0 0-1 0,0 0 4 16,0 0-7-16,0 0 4 0,0 0-1 15,0 0 10-15,0 0-13 0,0 0 2 0,-3 5-5 0,3-5 4 16,0 0-6-16,0 0 4 0,0 0-1 0,0 0 4 16,0 0-6-16,0 0 1 0,0 0 4 0,0 0-2 15,0 0 1-15,0 0 1 0,0 0-1 0,14 4 7 16,-14-4-7-16,7 5 1 0,-7-5-2 0,9 5 6 16,-2-2-5-16,0 0 3 0,0-1-3 0,3 1 1 15,0 0 1-15,-1 1-1 0,0 1-1 0,4-1 4 16,-2 1-3-16,3 2-1 0,-2-1 5 0,6-1 0 0,-3 4-3 15,3 0-1-15,-1-1 1 0,3 0 0 16,3 5 2-16,-5-5 0 0,6 5-2 0,0 0 5 16,-4-5-6-16,7 5 0 0,-2 2 1 0,3-1 3 15,2 0-2-15,-1 2-3 0,-1 0 2 0,-1 0 1 0,2 0-1 16,3 2 2-16,-1-1-3 0,1 2-1 0,0 0 18 16,0 1 1-16,10 6-2 0,-13-9-2 15,3 2-2-15,2 2 1 0,10 4-1 0,-13-7-2 16,2 3-4-16,-3-2 3 0,1 2-5 0,1-1 0 0,0 2-5 15,-1 0 5-15,1 0 0 0,-1-1 1 0,-1 0 1 16,-2 2-3-16,3-2 0 0,-3 3 4 0,2-3-5 16,-3-1 1-16,-3 0 0 0,-1 0-1 15,0-1-2-15,-1 2 3 0,-2-5-1 0,0 1-1 0,-5-2 0 16,-1-1 4-16,0-3-4 0,-2 0 1 0,-3-1 0 16,-1-1-2-16,-1-1 0 0,0 1 2 0,-1-1 0 15,-3-2-4-15,2-1 1 0,-1 1 3 0,-1-3-5 16,-3-3 3-16,5 9 5 0,-5-9 0 0,6 7-1 15,-6-7 5-15,1 5-4 0,-1-5 5 0,0 0-2 16,0 0 3-16,0 0-1 0,4 6 2 0,-4-6-6 16,0 0-3-16,0 0-11 0,0 0-3 0,0 0-3 15,0 0-13-15,0 0-19 0,0 0-30 0,0 0-39 16,0 0-37-16,0 0-44 0,0 0-193 0,0 0-421 16,0 0 187-16</inkml:trace>
  <inkml:trace contextRef="#ctx0" brushRef="#br0" timeOffset="175624.72">20130 12088 28 0,'0'0'50'16,"0"0"3"-16,0 0-4 0,0 0-1 0,0 0 1 16,0 0 0-1,0 0-7-15,0 0 3 0,0 0-4 0,0 0-4 0,0 0-4 0,0 0-2 0,0 0-4 0,0 0 0 16,0 0 1-16,0 0-8 0,0 0 2 0,0 0-2 15,0 0-1-15,0 0 2 0,0 0-6 0,0 0-10 16,0 0 2-16,0 0-2 0,0 0-1 0,0 0 5 16,0 0-1-16,0 0 3 0,0 0-6 0,0 0-2 15,0 0 0-15,0 0 0 0,0 0 4 0,0 0 4 16,0 0-11-16,0 0 7 0,0 0-2 0,0 0-4 16,0 0 7-16,0 0-6 0,0 0 0 0,0 0-2 15,0 0 1-15,0 0 13 0,0 0-8 0,0 0-5 16,0 0 6-16,0 0 3 0,0 0-4 0,0 0 4 15,0 0-6-15,0 0 5 0,0 0-14 0,0 0 4 16,0 0-1-16,0 0 2 0,0 0 10 0,0 0-4 16,0 0 10-16,0 0-15 0,0 0 8 0,0 0-5 15,0 0-2-15,0 0 1 0,0 0 0 0,0 0 11 16,0 0-11-16,0 0 6 0,0 0 7 0,0 0-1 16,0 0 0-16,0 0-4 0,0 0 0 0,0 0-1 15,0 0-6-15,-9 1 4 0,9-1 1 0,0 0-5 16,0 0 0-16,0 0-3 0,0 0 0 0,0 0 2 15,0 0 8-15,0 0-14 0,0 0 9 0,0 0 5 0,0 0-1 32,0 0-4-32,0 0-2 0,0 0 1 0,21 4 5 15,-21-4 28-15,16 3 6 0,-4-1-1 0,2 0-3 16,4 1-10-16,10-2 5 0,0 2 1 0,4-3 11 16,-1 1-6-16,6-2-2 0,-1 1-4 0,1 0 3 15,15-2 2-15,-1 1-8 0,0 0-3 0,2-1 0 16,-1 1-2-16,2-3-3 0,-15 3 4 0,1 0-2 0,14 0-5 15,-16 1-1-15,2 0-1 0,-1 0-3 0,0 2-3 16,-1-2-2-16,-1 0 3 0,0 0-5 0,-5 0-1 16,0 1 0-16,-3-1-1 0,-8 0-1 0,-1 2 0 15,1 1-2-15,-9-3 2 0,0-1 0 0,-1 1-3 16,-3 0-1-16,-8 0-2 0,12 1 3 0,-12-1-5 0,10 2 10 16,-10-2 9-16,8 0 0 0,-8 0 4 15,0 0 2-15,0 0 3 0,0 0-4 0,0 0 1 16,7 1-2-16,-7-1-1 0,0 0 1 0,0 0-1 0,0 0-6 15,0 0 0-15,0 0-3 0,0 0 1 0,0 0-2 16,0 0 2-16,0 0-5 0,0 0 0 0,0 0-1 16,0 0 1-16,0 0-2 0,0 0 0 0,0 0-1 15,0 0 4-15,8 1-4 0,-8-1 0 0,0 0 0 16,0 0 0-16,0 0-3 0,0 0 0 0,0 0-1 16,0 0-2-16,0 0-4 0,0 0 4 0,0 0-5 15,0 0-1-15,0 0 4 0,0 0-9 0,0 0 10 16,0 0-2-16,0 0 3 0,-3 10-2 0,3-10 0 15,0 0 3-15,3 11-2 0,-3-11 1 0,2 4 0 16,-2-4 0-16,2 9 4 0,-2-9-1 0,0 0-5 16,1 7 5-16,0 0-5 0,-1-7 5 0,1 7 1 0,-1-7-1 0,0 0-1 15,2 8 0-15,-2-8 0 0,0 0 3 0,1 7-2 16,-1-7 3-16,0 0 2 0,0 0 2 0,0 0 9 16,0 0 7-16,4 4 11 0,-4-4 16 0,0 0 6 0,0 0 2 15,0 0-14-15,0 0-6 0,0 0-2 0,9-16-7 16,-5 12-1-16,-2-5 3 0,3 0-7 15,2-2-1-15,-1 2 0 0,-1-4-4 0,2-1-7 16,0-2 2-16,1 3-3 0,1-2-5 0,-1 0 4 0,-1 6 0 16,-2-3-5-16,3 3-1 0,-1-2 3 0,1 2 0 15,-3-1-4-15,2 1-1 0,-1 1 1 0,1 1-1 16,-1 1-2-16,-2 1 2 0,0 0 0 0,-4 5-8 16,7-5 2-1,-3 1-1-15,-4 4-3 0,10-4 3 0,-10 4-2 16,11 1-2-16,-11-1 3 0,10 7-4 0,-4-2 4 15,2 1 2-15,-2 3-1 0,2 0-1 0,0 5-1 16,2-1 7-16,0 0-7 0,-2 2 3 0,1-3-4 16,0 1 2-16,-2 0 4 0,2 3 0 0,1-3-2 15,0 1 1-15,-3 1-2 0,2 1 5 0,0-1-3 16,-1-1 1-16,-2-2 1 0,-1-2 1 0,2 0 1 0,-4-2-5 16,3 1 0-16,-3-2 6 0,0-4-1 0,0 3-1 15,-3-6 2-15,2 6 5 0,-2-6 2 0,0 0 3 0,4 9 8 0,-4-9 8 16,0 0 12-16,0 0 9 0,0 0-7 0,0 0-2 0,0 0-8 15,0 0-1-15,7-20-1 0,-4 12-3 0,-2-1-3 16,1-3-4-16,2-3-1 0,-3 3 7 0,-1 1 5 16,2-1 4-16,0 0-11 0,0 0-2 0,1-5-13 15,-1 1 4-15,3 5-5 0,0-5-3 0,-1 4 2 16,-1 2-5-16,1-1 1 0,-2 5-3 0,1 0 3 16,-2-1 3-16,-1 7-4 0,5-8 0 0,-5 8-3 15,4-6-4-15,-4 6-2 0,0 0-1 0,4-5-2 16,-4 5-4-16,0 0 6 0,0 0-2 0,10 13 2 15,-5-6 4-15,-1 5-4 0,4-3 2 0,-3 2 0 16,3 3 2-16,-1 1-1 0,0 0 3 0,1 1-3 16,-2 1 2-16,0-3-3 0,1 5 7 0,1-4-4 15,-1 0 0-15,2-2 1 0,-5-1 4 0,2-3-6 16,2-1-1-16,-3 2 2 0,0-3 2 0,3-2 1 16,-5 2-2-16,2-5 1 0,-5-2 3 0,7 5-2 0,-7-5 2 15,2 6 7-15,-2-6-1 0,0 0-3 16,0 0-1-16,0 0 4 0,0 0 7 0,12-13-11 15,-8 5-6-15,1-3 3 0,0-3-1 0,-1 1-7 16,-2 1 4-16,2-6-2 0,0 4-8 0,0 3 7 0,0-3 1 31,1 2-5-31,-1 0 4 0,-2 1-1 0,2 3 5 16,-3 1 0-16,2 1-1 0,-3 6 0 0,2-11-5 16,-2 11 3-16,4-5-8 0,-4 5-1 0,2-7-3 15,-2 7 2-15,0 0 1 0,0 0-2 0,0 0 4 16,0 0 1-16,0 0 3 0,8 23-2 0,-6-13 4 15,0 0 1-15,-1 2-2 0,-2 5 3 0,2-4 0 16,2-2-7-16,-3-1 5 0,3 2-3 0,-3-1 6 0,1-3-5 16,2 3 0-16,-2-5 0 0,0 4 1 15,0-3 3-15,2-2-2 0,-3-5-1 0,3 9 2 16,-3-9 2-16,2 5 2 0,-2-5 0 0,0 0 1 0,0 0 3 16,3 6 1-16,-3-6-4 0,0 0 1 0,0 0-2 15,0 0 4-15,0 0-4 0,7-24 2 0,-4 19-9 16,1-3 3-16,-2 3-5 0,3-4 4 0,-1-1-6 15,0 2 0-15,0 0-3 0,1 1-3 0,0-2-2 16,1 2-1-16,0 2 4 0,-1 0-1 0,3-1 2 16,-1 2 3-16,2 0-1 0,1 0-1 0,2 0-1 15,1 3 1-15,3 0 4 0,1 0 1 0,3 0-2 16,-1 2 2-16,3 1 3 0,7 0 4 0,2 1-3 16,-1 1-2-16,3-2 2 0,0 3 0 0,3-4-1 15,1 2 7-15,13 4-3 0,5-4 0 0,-3 0-1 16,-1 0 3-16,3 1 0 0,5-3 0 0,-1 1-3 0,4 4 4 15,3-5-2-15,27 3 1 0,-29-2-1 16,27 2 2-16,-26 1-1 0,28 1 0 0,-28-1 0 16,29 0 1-16,-26-3-3 0,22 3 2 0,-27-1-2 15,4 2 2-15,-1-2-1 0,27 4-1 0,-30-3-2 0,1-3-1 16,1 4 4-16,-4 1 3 0,-2-5-5 0,-4 3 1 16,3-2 4-16,-2 1-1 0,-3 0-1 0,-16 0 2 15,3 0 6-15,-2 0-10 0,-3-1-3 16,2 2 6-16,-4-1-3 0,-1 1-1 0,-3-3 3 0,-7-2 0 0,-4 2-2 15,-5-1 3-15,0 1-2 0,1 0 0 0,-4-1 1 16,2 0 0-16,-3 1 0 0,0-1 3 0,-8-1-3 0,8 0 3 16,-8 0-3-16,0 0 3 0,10 0-1 0,-10 0 7 15,0 0-3-15,7 3 2 16,-7-3-4-16,0 0 2 0,0 0 1 0,0 0-3 0,0 0 0 0,0 0 2 16,8 0-6-16,-8 0 6 0,0 0-5 0,0 0-3 0,0 0 0 15,0 0 5-15,0 0-3 0,0 0 1 16,0 0-4-16,0 0 2 0,0 0 6 0,0 0-8 15,0 0-2-15,0 0 2 0,0 0-2 0,0 0 4 16,0 0-1-16,0 0 1 0,0 0-2 0,0 0 1 16,0 0 2-16,0 0-1 0,0 0-3 0,0 0 3 15,0 0 2-15,0 0-1 0,0 0-1 0,0 0 4 16,10 0-3-16,-10 0 4 16,0 0-4-16,0 0 1 0,0 0-1 0,0 0 1 0,0 0-1 0,0 0-1 0,0 0 8 15,0 0-5-15,0 0 0 0,0 0 0 0,0 0-3 16,0 0 1-16,0 0 1 0,0 0 1 15,0 0 3-15,0 0-3 0,0 0-1 0,0 0 1 0,0 0-7 16,0 0 4-16,0 0 3 0,0 0-2 0,0 0 4 16,0 0-1-16,0 0 1 0,0 0-1 0,0 0-3 15,0 0 8-15,0 0-7 0,0 0 3 0,0 0 2 16,0 0 3-16,0 0 0 0,0 0 2 0,0 0-2 16,0 0 4-16,0 0-2 0,0 0 6 0,0 0-1 15,0 0 0-15,0 0 3 0,0 0 3 0,0 0-2 16,0 0 0-16,0 0-9 0,0 0 0 0,0 0 1 15,0 0-1-15,0 0-3 16,0 0 0-16,0 0-2 0,0 0 3 0,0 0-3 0,0 0 4 16,0 0-6-16,0 0 3 0,0 0 2 0,0 0-2 15,-11-18-1-15,11 18-3 0,0 0 2 16,0 0 2-16,0 0 4 0,0 0-9 0,0 0-5 0,0 0 8 0,0 0-5 16,0 0 1-16,0 0 1 0,0 0-2 0,0 0-3 15,0 0-1-15,0 0 1 0,0 0 0 0,0 0 1 16,0 0-3-16,0 0-2 0,0 0 0 0,0 0-2 15,0 0 5-15,0 0-3 0,0 0 1 0,0 0 4 16,0 0-3-16,-16 16 0 0,11-10 3 0,-1-3 2 16,1 5-3-16,-3 2 0 0,-2 1-1 0,0 3 3 15,2-3-2-15,-3 2 3 0,-2 1-2 0,3 3 1 16,-1-3 1-16,-5 8-1 0,5-5 3 0,-5 5-5 16,1 2 3-16,-1-3 0 0,0 2 0 0,0 0 0 15,2-1 0-15,-2 0-2 0,4-7 0 0,-1 2 1 16,3 0-2-16,-1 0 3 15,-5 3-1-15,7-2-1 0,-3-1 4 0,3-2-2 0,-2-1 0 16,2 0 9-16,3-2-9 0,-2-5-3 0,3 3 2 16,-2 0 1-16,4-3 4 0,-1-2-3 0,0 1-4 15,2 0-1-15,-2 0 3 0,4-6-2 0,-3 8 4 16,3-8-1-16,-6 6-2 0,6-6 4 0,-4 6-2 16,4-6 3-16,0 0-2 0,-5 4-2 0,5-4 2 0,0 0 0 15,0 0 3-15,0 0-7 0,0 0 6 0,-4 6 0 16,4-6 1-16,0 0 1 0,0 0-3 15,0 0 1-15,0 0 0 0,0 0 1 0,0 0 2 16,0 0-7-16,0 0 5 0,0 0-4 0,0 0 4 0,0 0-2 16,0 0 1-16,0 0-3 0,0 0 3 0,0 0-2 15,0 0-2-15,0 0 1 0,0 0 3 0,0 0-3 16,0 0 1-16,0 0-2 0,0 0 4 0,0 0-2 16,0 0-2-16,0 0 6 0,0 0-5 0,0 0 0 15,0 0 2-15,0 0 1 0,0 0 1 16,0 0-2-16,0 0 5 0,0 0-3 0,0 0-1 0,0 0-1 15,0 0 4-15,0 0-2 0,0 0 3 0,0 0-6 16,0 0 2-16,0 0-2 0,0 0 4 0,0 0-3 16,0 0 2-16,0 0-2 0,0 0 2 0,0 0-5 15,0 0 2-15,0 0-1 0,0 0 2 0,0 0-7 16,0 0-2-16,0 0 4 0,0 0-2 0,0 0-7 16,0 0 4-16,0 0 0 0,0 0-6 0,0 0-1 15,0 0-2-15,0 0 2 0,0 0 3 0,-5 9-2 16,5-9 1-16,-1 4-9 0,1-4 0 0,0 0 3 0,-4 11 11 15,4-11-6-15,-4 9 0 0,2-5 2 16,-1 2 7-16,-1-1-7 0,4-5 3 0,-6 10 3 16,5-4 0-16,-2-1 2 0,3-5 1 0,-6 10-3 15,3-5 2-15,3-5-1 0,-4 7 3 0,4-7-3 16,-5 7 4-16,5-7 2 0,-4 6-1 0,4-6-3 16,-2 6 11-16,2-6-13 0,0 0 6 0,0 0-2 15,-5 6 1-15,5-6 2 0,0 0 2 0,0 0-2 0,0 0 2 16,0 0-2-16,-3 6 1 0,3-6-1 0,0 0 15 15,0 0-15-15,0 0 4 0,0 0-3 0,0 0 3 16,0 0-4-16,0 0 6 0,0 0-4 0,0 0 3 16,0 0 1-16,0 0-4 0,0 0 6 0,0 0-6 15,0 0 0-15,0 0-2 0,0 0-1 0,0 0 1 16,0 0-1-16,0 0 0 0,0 0 6 0,0 0-8 16,0 0-3-16,0 0 1 0,0 0-4 0,0 0 7 15,0 0-8-15,0 0-4 0,0 0-2 0,0 0-1 0,0 0 2 0,0 0 1 16,0 0-3-16,0 0 3 0,0 0-1 0,0 0 5 15,0 0-2-15,0 0 1 16,0 0-3-16,0 0 4 0,0 0-4 0,0 0 0 0,0 0 0 0,0 0-2 16,0 0 1-16,0 0 2 0,0 0-4 0,0 0 0 15,0 0 4-15,0 0 1 0,0 0 2 0,0 0 1 16,0 0 0-16,-9 0 0 0,9 0 4 0,0 0 2 16,-10 5-4-16,2-4 0 0,8-1 1 0,-14 2 5 15,6 1-7-15,0-2 3 0,8-1-1 0,-16 2 4 16,7 0-3-16,0 0 2 0,0 0-4 0,0 0 2 15,2 0 0 1,-2 0 2-16,2 1-5 0,7-3 3 0,-12 3-3 0,4-1-2 0,8-2-4 16,-9 5 3-16,5 0-3 0,4-5 1 0,-4 8-3 15,4-8-6-15,-2 7-8 16,2-7 6-16,0 10 0 0,0-10 3 0,5 10-1 0,0-5 2 16,-1 0 7-16,4 0 3 0,-1-1-2 0,1 2 4 15,3-2 1-15,0 1-1 0,0 0 4 0,-1-2 0 0,2 1-4 0,-3 0 2 16,0-1 0-16,-2-2 0 0,0 3 1 0,0-3 2 15,0 1-3-15,-7-2 1 0,11 3-2 0,-6 0 1 0,-5-3-4 16,0 0 7-16,7 3-3 0,-7-3-1 0,0 0 1 16,0 0 3-16,4 5-6 0,-4-5 3 0,0 0 2 15,0 0 4-15,0 0-3 0,-17 7 1 0,7-3 3 16,-1-1 0-16,-2 2-4 0,-3 0 1 0,-2-1 1 16,2 1 3-16,-2 1-4 0,0-1 2 0,0 1 1 15,-2 1-2-15,-3 3 4 0,3-5-3 0,5 3 0 16,-5 0 2-16,2-3-7 0,5 1 5 0,4 0-1 15,-2-3-3-15,2 4-3 16,1-1 2-16,3-1 0 0,-1 1 3 16,1 1-2-16,2-2 3 0,1 3-3 0,1 0 8 15,4 1-11-15,0-3 8 0,2 2-1 0,3 1 2 0,3-2 1 16,3 2 0-16,2 1 3 0,3-3-9 0,-1-1 8 16,1 0-4-16,1 3 2 0,0-3-2 15,-1-1 0-15,1-1 3 0,-1 0-1 0,-6 0-5 0,0-1 3 0,-4 0-3 0,-2-2 3 16,2 2-3-16,-4-2-2 0,-5-1 1 0,8 3-2 15,-8-3 0-15,0 0 2 0,0 0-4 0,5 3 3 16,-5-3-1-16,0 0 0 0,0 0-1 0,-25 8 5 16,14-7-3-16,-1 2 1 0,-6 1-2 0,0 1 3 15,1 0-4-15,-2-1 2 0,1 1 0 0,0 2 2 0,1-3-2 16,-1 3 4-16,0 0-2 0,7-2 0 16,-2 0-2-16,0 2-3 0,3-1 4 0,1 0-2 15,0 2 3-15,0-2-6 16,4 1 3-16,3-1-1 0,2-6-4 0,-3 9 1 15,3-9 4-15,4 14-2 0,0-7 2 0,4 0-2 16,0-2 1-16,1 2 4 0,5 3-1 16,-1-6 2-16,1 4-3 0,3 1-1 0,-2-3 3 0,2 0-1 15,-2-1 2-15,-2 0-1 0,0-2 0 0,-3-2 1 16,1 3-2-16,-3 0 1 0,0-2-3 0,-3-1-2 16,-5-1 4-16,7 4 0 0,-7-4-7 0,0 0 1 15,7 2 0-15,-7-2-2 0,0 0 3 0,0 0 5 16,0 0-5-16,0 0 0 0,0 0 3 0,-17 12-3 15,8-7 0-15,3-1 2 0,-4 0 2 0,-1-2-2 16,2 2-2-16,-2-1 3 0,3 3-1 0,-1-2 0 0,0 0 5 16,1-1-7-16,2 1 3 0,-3 0 3 15,2-2 0-15,-2 2-3 0,2 0 0 0,1-1 0 16,-2 3 1-16,1-1 1 0,0-1 1 0,1 0-6 16,-1 4 1-16,1-2 4 0,-1 0-1 0,2 1 5 0,-1-2 0 15,0 2-3-15,-2 0-1 0,1 0-3 0,-1-1 4 16,1 3 1-16,1-1-2 0,-3-2-1 0,3 2 5 15,-1 1-4-15,0-2-2 0,-2 1 3 0,0 1 2 16,0 0-2-16,1 0 0 0,-1-1 0 0,2 2 3 16,-3 0 2-16,-2 2-7 0,-1 1 5 0,-1 0 0 15,1 1-2-15,2-1 4 0,-2-2-6 0,3 0 4 16,-6 2-1-16,4-2 0 0,-4 5-2 0,5-4 2 16,-2 1-2-16,-1-2 5 0,0 1-5 0,1 0 3 15,-2-1-3-15,-1-1 4 0,4 2-2 0,-5-1-2 16,3 0 0-16,4-3 3 0,-4 4-6 0,3-4 2 15,-4 0 4-15,0 0-1 0,1 3-3 0,2-4 2 16,-1 2-2-16,1-2 6 0,-1 3 0 0,-2 0-4 16,0-4 3-16,-1 4-2 0,2-1 6 0,-1-2 0 15,0 3-5-15,0 2 5 0,1-5-3 0,1 0-3 16,3-1 0-16,0 0 5 0,-3 1-3 0,1-1-1 0,2 1-3 16,1 0 0-16,-1-1 2 0,1 2 2 15,-1 0 2-15,1-1-8 0,1 1 4 0,1-4-3 16,-2 2-3-16,0 1 3 0,1 0 3 0,0 1 0 15,0-3 0-15,-1 0 6 0,2 2-6 0,1 0 0 0,-2 0-2 16,3-2 4-16,-3 1-4 0,-1 1 4 0,0-1-1 16,3-1 2-16,1 0-2 0,-3 0 2 0,2 0-5 15,0-1 2-15,0 0-3 0,1 3 2 16,0-3 0-16,0 1 2 0,-1 0-1 0,1-2-4 0,-1 4-2 16,1-2 5-16,1-1-1 0,4-4-1 0,-6 6 0 15,0 1 3-15,1-3-3 0,5-4 5 0,-8 7-2 16,5-1-1-16,3-6-4 0,-7 6 3 0,7-6-3 15,-7 6 3-15,5 0-3 0,2-6 4 0,-5 6-4 16,5-6 7-16,-7 8 0 0,6-3-3 0,1-5 1 0,-5 7 1 16,5-7-1-16,-5 7-2 0,5-7 5 0,-8 9 10 15,8-9-3-15,-2 5-2 16,-2 0-1-16,4-5 0 0,-5 10 0 0,1-7-1 0,4-3-2 0,-6 10 1 16,3-6 2-16,-1 2-3 0,0-1-2 0,4-5 0 15,-5 11-1-15,1-8-1 16,2 5 1-16,-2-3-3 0,0 2 5 0,1-1-4 0,-2 0 3 15,2 0-4-15,0 0-3 0,-1-1 8 0,0 2-3 0,2-1-3 16,-1 0 11-16,0 0-10 0,1 0 0 16,-2-1-3-16,4-5 7 0,-6 9-4 0,5-4 1 15,1-5 1-15,-7 9 1 0,7-9-4 0,-2 6 0 16,2-6 1-16,-6 8 2 0,6-8 2 16,-2 7-4-16,2-7 3 0,0 0-1 0,0 0-1 0,-3 4 7 0,3-4 2 15,0 0 6-15,0 0 3 0,-6 5 4 16,6-5 2-16,0 0-2 0,0 0-3 0,0 0-4 15,0 0 4-15,0 0-1 0,0 0 0 0,0 0 0 16,0 0-2-16,0 0-2 0,0 0-1 0,0 0-2 0,0 0 0 16,0 0-1-16,0 0 2 0,0 0-5 15,0 0 2-15,-3 5-4 0,3-5-1 0,0 0 1 16,0 0-3-16,0 0-3 0,0 0 0 0,0 0-7 16,0 0-9-16,0 0-7 0,0 0-13 0,0 0-30 15,0 0-44-15,0 0-41 0,0 0-35 0,0 0-50 16,0 0-135-16,0 0-402 0,0 0 179 0</inkml:trace>
  <inkml:trace contextRef="#ctx0" brushRef="#br0" timeOffset="178466.09">19696 11886 81 0,'2'-5'144'15,"-2"5"8"-15,0 0-7 0,0 0 1 0,0 0-2 0,0 0-2 16,0 0-4-16,4-6-13 0,-4 6-2 15,0 0-12-15,0 0-3 0,0 0-8 0,1-8-8 0,-1 8-6 16,0 0-6-16,0 0-11 0,0 0-3 0,2-8-11 16,-2 8-6-16,0 0-5 0,0 0-2 0,0 0-1 15,0 0-7-15,-4-13 0 0,4 13-3 0,0 0-6 16,0 0-3-16,-3-6-4 0,3 6-1 0,0 0-3 16,-7-3-6-16,7 3-3 0,0 0-2 0,-11-1 0 15,11 1-3-15,0 0-2 0,-15 5-1 0,8-1 0 16,0-1 3-16,-1 2-3 0,1 1-2 0,-2 0 0 15,0 2-2-15,0 0 2 0,-1 1 3 0,2 2-5 16,0-1 2-16,1 4-1 0,-3 1 3 0,1 0 0 16,2 1 0-16,-1-2-3 0,2 1 2 0,0-1 2 15,1 2 0-15,1-5-6 0,0 0 0 0,3-1-1 16,-2 0-3-16,2 1 2 0,-3-1 0 0,4 0 2 16,0-10 0-16,0 11-1 0,1-6-2 0,-1-5-8 15,3 11 2-15,-3-11 5 0,1 7 3 0,-1-7-1 16,4 6 10-16,-4-6-4 0,0 0 3 0,6 5 2 15,-6-5-3-15,0 0 3 0,0 0 4 0,13-5-6 16,-13 5-2-16,15-8 4 0,-9 3 0 0,1-2 2 16,2-1-2-16,-1 0-3 0,-2-3 6 0,2 2 0 15,1-2-7-15,-3-3 9 0,2-1-3 0,1 1-4 0,0-1 6 16,-3 0-4-16,1 2 2 0,-2 1 0 16,0-1-1-16,1 3 4 0,-3-1-2 0,0 2-2 15,1-1 2-15,-1 2 20 0,1-1 14 0,-3 2 1 16,2 0 3-16,-3 7-1 0,2-9-3 0,-2 9 1 0,2-8 2 15,-2 8-4-15,0 0-1 0,1-10-2 0,-1 10-1 16,0 0-3-16,0 0-4 0,0-7-1 16,0 7-7-16,0 0-3 0,0 0-2 0,0 0-3 0,0 0-4 15,0 0-5-15,0 0 1 0,0 0-5 0,0 0-1 16,0 0-6-16,0 0 6 0,0 0-4 0,0 0 2 16,0 0 2-16,0 0 1 0,5 22-1 0,-5-22 3 0,1 15-1 0,-1-8 2 0,1 3-2 15,2-1-1-15,-1 3 8 0,0-2 6 0,0 0-8 31,2-1 1-31,-3 2 4 0,3-3-1 0,-1-1 0 16,-2 0 4-16,4 1-2 0,-1-2 0 0,1 0 1 16,0-1-4-16,2 1 0 0,2 2-6 0,-2-4-9 0,3 1-13 15,2-1-15-15,1-1-22 0,5 2-34 16,1-4-31-16,8 0-37 0,1-2-38 0,2 1-173 16,0-4-403-16,0 3 178 0</inkml:trace>
  <inkml:trace contextRef="#ctx0" brushRef="#br0" timeOffset="180483.33">25394 12167 27 0,'0'0'113'15,"0"-8"-7"-15,0 8 2 0,3-11-8 0,-3 11 8 16,0-8 2-16,0 8 7 0,0-9 1 0,0 9-3 16,0-8-9-16,0 8 2 0,0-8 0 0,0 8-10 15,0 0-3-15,0-10-11 0,0 10 1 0,0 0-2 16,-4-9-6-16,4 9-4 0,0 0-6 0,0 0-4 16,4-7-7-16,-4 7-8 0,0 0-6 0,0 0-3 15,0 0-7-15,0 0-4 0,0 0-3 0,0 0-8 16,0 0-5-16,0 0-5 0,0 0-2 0,0 0-1 0,0 0-2 15,0 0 5-15,0 0-10 0,0 0 5 0,-12 21-1 16,7-13 2-16,1 3-4 0,2 1 2 0,-5-2-3 16,3 6 0-16,-4 1 6 0,0 0-4 0,2 9 3 15,-6-2-3-15,3 1 2 0,-2-1 0 0,1-6-3 16,-1 4 6 0,2 2-9-16,3-7-2 0,-3 0 5 0,2 2-3 0,-1-4-1 15,1-1-1-15,1-4 7 0,2 2-1 0,-1 1-3 16,2-5 2-16,0-2-1 0,-1-1 2 0,4-5-1 15,-4 9 7-15,4-9-3 0,-4 8 4 0,4-8-2 16,-4 6 12-16,4-6 17 0,0 0 7 0,-2 5 13 0,2-5 10 16,0 0 4-16,0 0-7 0,0 0-6 0,0 0-4 15,0 0 4-15,0 0-9 0,14-24-2 16,-10 15-9-16,1-1-5 0,1 0-7 0,-1-5-2 0,4 4-6 16,-4 1-1-16,3-2-3 0,-3 2-1 0,4 0-2 15,-3-2-2-15,1 4-3 0,2 0 2 0,-7 4-7 16,3-2 4-16,2 1-2 0,-3 1-1 0,-4 4-3 15,7-7 4-15,-7 7-5 0,6-3 1 0,-6 3 1 16,0 0-2-16,12-1-1 0,-12 1 4 0,0 0-4 0,9 4 1 0,-5 0-2 16,-4-4 2-16,9 7-4 0,-4-2 4 0,0-1-2 0,3 4 0 31,-3-1 0-31,1-1-1 0,-4 0 4 0,4 2-1 16,-2-2-4-16,-2 2 4 0,0-3-3 0,0 3 2 15,-2-8-2-15,3 15 5 0,-5-6-2 0,4-3 1 0,0 1 0 16,-2-7 0-16,-4 14 0 0,2-8 3 15,1 3-2-15,-5-1 5 0,1 1-2 0,0-1-1 16,-4-2 0-16,5-1 4 0,-5 4-2 0,2 0 5 16,-2-5-2-16,0 2-1 0,1 1 5 0,-6-1-3 0,5-2-4 15,-3 0 4-15,1-1 0 0,2 0-3 0,-2-1 2 16,11-2-12-16,-13 0-17 0,2 1-34 16,2 1-42-16,-3-2-54 0,2 1-45 0,-3-4-217 15,0 2-450-15,2-1 199 0</inkml:trace>
  <inkml:trace contextRef="#ctx0" brushRef="#br0" timeOffset="181857.03">23103 15057 98 0,'0'0'169'0,"0"0"-4"0,1-10-6 16,-1 10-5-16,0 0-7 0,0 0-5 0,0 0-4 15,0 0-10-15,0 0-8 0,0 0-13 0,0 0-10 16,0 0-10-16,0 0-9 0,0 0-9 0,-6-12-8 16,6 12-6-16,0 0-7 0,-8-4-4 0,8 4-6 15,-10 0 0-15,10 0-9 0,-9-2-3 0,9 2-2 16,-14-2-7-16,14 2 3 0,-17 2-3 0,8-1-3 15,-3 0-3-15,1 0 1 0,0 2-1 0,-3 2-5 16,1-1 0-16,-3 2 0 0,0 0 1 0,3-2-1 0,-2 5 1 16,5-3-5-16,-3 2 2 0,1-1 0 0,-1 5-2 31,2-6-1-31,1 4-2 0,1-1 4 0,4-2-1 16,-1 4 2-16,2-2-6 0,-2 2 4 0,3-1-3 15,-2-1 3-15,3 2-1 0,1-2-2 0,1 2 7 0,0-1-3 16,3-1-4-16,2 1 9 0,0 0 0 0,-4-3-2 15,4 2-2-15,0 0-2 0,2-1 6 16,2 1 0-16,1-1-5 0,-1 0 2 0,1 0 0 16,2-2 1-16,2 1 3 0,2 0-5 0,-2 2 0 0,-1-4-1 15,0 0 4-15,3 1-4 0,-4-3 2 16,5 1 0-16,-1-1-2 0,-1-2 0 0,-2-1 3 16,0 1 1-16,1-1 1 0,-1 2-1 0,0-4 3 15,0 2 0-15,-1 0-2 0,-1 0 3 0,-1-2 4 16,1 2-4-16,-1-3 0 0,-3 3 3 0,4 0 2 0,-11 0-3 15,13-2 0-15,-6 2-1 0,-7 0 3 0,10-3-3 16,-10 3-1-16,7-4 1 0,-7 4-4 0,0 0 1 16,9-1 0-16,-9 1-1 0,0 0 0 0,0 0-2 15,0 0-2-15,9-1-1 0,-9 1-5 0,0 0-7 16,0 0-15-16,0 0-9 0,0 0-17 0,0 0-27 16,0 0-41-16,0 0-29 0,0 0-42 0,0 0-166 15,-28-3-384-15,17 2 169 0</inkml:trace>
  <inkml:trace contextRef="#ctx0" brushRef="#br0" timeOffset="188190.23">27629 12908 7 0,'0'0'68'16,"-13"-1"3"-16,5 1-15 0,8 0 11 0,-15-2 1 15,7 1-6-15,-2 0 0 0,-1-1-7 0,11 2-1 16,-20-1-1-16,10 0-10 0,2 1-1 0,-4-1 0 16,1 1-5-16,11 0 0 0,-13 0-6 0,4-1-2 15,9 1 3-15,-14-2-9 0,14 2 10 0,-10 0-9 16,10 0-7-16,-8-1 11 0,8 1-6 0,0 0-10 15,0 0 8-15,0 0 0 0,-11 0-1 0,11 0 2 16,0 0 0-16,0 0 11 0,0 0 3 0,0 0 3 16,0 0-2-16,0 0 1 0,0 0-3 0,0 0 9 0,0 0 12 15,0 0 4-15,41 4 0 0,-21-3-3 16,12 1-5-16,1 0-3 0,3-2 0 0,2 2-8 16,3 2-4-16,12-4-6 0,-1 2 2 0,4-1-3 15,0-1 5-15,-2 4-7 0,-1-6-1 0,2 4-1 0,-1-2-3 16,3 1-2-16,-2 0-3 0,-1 0 6 15,2 2-10-15,-3-2 8 0,2 2-1 0,-1-2-1 16,-3 3-1-16,-14-2-1 0,3 0 0 0,-5 0 0 16,4 1-1-16,-6 0 2 0,0-1-4 0,-1-1-1 0,-4 0-4 15,-7-1 1-15,-2 3 1 0,-6-3-3 0,-3 2 1 16,3-2-1-16,-4 0 1 0,-2 0 11 0,-7 0 0 16,11 3 3-16,-11-3 10 0,8 0 5 15,-8 0-1-15,0 0 1 0,7 3 2 0,-7-3-3 0,0 0-3 16,0 0-2-16,0 0-1 0,0 0-4 0,0 0-3 15,0 0 1-15,0 0-4 0,0 0 0 0,10-1-7 16,-10 1 0-16,0 0 0 0,0 0-2 0,0 0-3 16,0 0 2-16,0 0-3 0,0 0 0 0,0 0-2 0,0 0-1 0,0 0 8 15,0 0-11-15,0 0 0 0,0 0 1 16,0 0 1-16,0 0-1 0,0 0 3 16,0 0-4-16,0 0 0 0,0 0 3 0,0 0-4 0,0 0 2 0,0 0-3 15,9-3 4-15,-9 3-2 0,0 0 1 0,0 0-1 16,0 0-1-16,0 0-2 0,0 0 6 15,0 0-7-15,0 0 5 0,0 0-3 0,0 0 2 16,0 0 1-16,0 0 0 0,0 0-6 0,0 0 6 0,0 0-4 16,0 0 2-16,0 0-1 0,0 0-1 15,0 0 1-15,0 0 5 0,0 0-6 0,0 0 5 16,0 0-1-16,0 0 1 0,0 0-5 0,0 0 3 16,0 0-1-16,0 0 2 0,0 0 1 0,0 0-7 0,0 0-1 15,0 0 3-15,0 0 2 0,0 0-1 0,0 0-3 16,0 0 3-16,0 0 4 0,0 0-7 15,0 0-3-15,0 0 7 0,0 0-5 0,0 0 0 16,0 0 4-16,0 0 0 0,0 0-2 0,0 0 0 0,0 0-2 16,0 0 0-16,0 0 4 0,0 0-6 0,0 0 6 15,0 0-3-15,0 0-1 0,0 0-1 0,0 0 0 16,0 0-2-16,0 0 5 0,0 0-3 16,0 0 2-16,-22 14-1 0,15-11 0 0,-4 3 6 0,1 2-4 15,-8 1 0-15,3 1 1 0,-8 3 4 0,-4 1-6 16,3 1 0-16,-3 2 3 0,3-1 0 0,-6 5 0 15,1-3-1-15,-13 10 2 0,2 1 2 0,0 0-3 16,-2-2-2-16,12-5 22 0,-10 8-1 0,2 1-5 16,7-8 3-16,-7 7-6 0,6-7-2 0,1 1 2 15,3-2-4-15,-1 0 3 0,2 1-3 0,1-4 5 16,1 2-6-16,2-5-2 0,3 2 1 0,4-4 5 16,3-4-9-16,1-1 0 0,4-1 2 0,1 0-2 15,-2-1 2-15,4-3-3 0,-1 2 3 0,1-2-2 16,1 0-4-16,4-4-1 0,-7 7-4 0,7-7-6 15,-5 4-6-15,5-4-4 0,0 0-4 0,-7 6-5 16,7-6-9-16,0 0-7 0,0 0-12 0,0 0-12 16,0 0-15-16,0 0-35 0,0 0-37 0,0 0-22 15,0 0-21-15,0 0-148 0,-11-16-380 0,9 8 168 16</inkml:trace>
  <inkml:trace contextRef="#ctx0" brushRef="#br0" timeOffset="189377.52">27496 12946 23 0,'0'0'78'0,"0"0"-4"0,0 0-4 16,0 0 3-16,0 0-3 0,-1-9 0 0,1 9-5 16,0 0-8-16,0 0 1 0,-2-7 7 0,2 7 3 15,0 0-3-15,0 0 0 0,0 0 14 0,-3-9 4 16,3 9-3-16,0 0-4 0,0 0 1 0,-2-7 1 16,2 7-5-16,0 0-3 0,0 0-1 0,0 0 0 15,0 0-3-15,0 0-5 0,0 0-9 0,-5-6-4 16,5 6-5-16,0 0-5 0,0 0-6 0,0 0-4 0,0 0-6 0,0 0-1 15,0 0-4-15,0 0-3 0,0 0-3 0,0 0-2 16,0 0-7-16,0 0 2 0,0 0-5 16,0 0-1-16,0 0-3 0,0 0 0 0,0 0 1 0,0 0 2 15,0 0-2-15,0 0 4 0,0 0-4 0,13 19 3 16,-10-13 0-16,1 0 4 0,1 4 0 0,-1-1 0 16,3 2 7-16,0 1-7 0,-1-3-5 0,1 2 2 15,-2 0 2-15,4 3 1 0,-3-1-2 0,1 1 2 16,2 0-1-16,-2-2-4 0,0 1 1 15,-1-1 5-15,1 2 1 0,0-4-3 0,2 5 0 0,-3-4-2 16,3 1 4-16,-2 3-3 0,0-2 3 0,0 1-2 16,3 1-1-1,-2-1 3-15,-1 1-7 0,2-1 5 0,-1 1-4 0,-1-3 1 16,2 0 0-16,-2 0 6 0,-1 2-3 0,1-2-1 0,-2-2 2 16,2 2-5-16,0-1-2 0,-1-2 3 0,2 1-2 0,-2-1 10 15,-2 0-7-15,2 0-2 0,-1 1-2 0,1-1 6 16,-2 1-3-16,0-2 0 0,2 2 3 15,-1-3 0-15,0 3 0 0,-1-3-5 0,0 0 0 16,2 2 5-16,-2-2-5 0,-2 0 2 0,0 0-1 16,3-1 2-16,-3 1-1 0,0-1 3 0,2 0-3 15,-1 2 3-15,1-2-3 0,-1-2-2 0,-1 2 4 16,-2-6-1-16,4 10 0 0,-1-3 6 0,0-2-6 16,-3-5 3-16,5 11-3 0,-2-5 1 0,0-1-3 15,1-1 4-15,-2 3 0 0,-2-7-1 0,6 7-2 16,-4-2 4-16,-2-5-6 0,5 11 2 0,-3-6 0 15,1 1-2-15,-3-6 13 0,6 9-9 0,-4-6-5 16,-2-3 3-16,7 9 0 0,-4-6 1 0,-3-3-1 0,4 9 1 16,-4-9 0-16,6 7-5 0,-6-7 3 0,3 7-2 15,-3-7 5-15,4 6-5 0,-4-6 1 0,2 7 5 16,-2-7-2-16,0 0 0 0,4 6 0 16,-4-6 3-16,2 5-6 0,-2-5 1 0,0 0 2 0,4 6 0 15,-4-6-3-15,0 0 3 0,4 5 0 0,-4-5 2 16,0 0-1-16,3 6-1 0,-3-6 0 0,0 0 1 15,1 7-1-15,-1-7-1 0,0 0-3 0,0 0 5 16,3 5 0-16,-3-5 2 0,0 0-2 16,0 0 2-16,0 0-4 0,5 5-1 0,-5-5 5 0,0 0-3 15,0 0 0-15,0 0 3 0,0 0-3 0,0 0-6 16,0 0 3-16,0 0-2 0,0 0-6 0,0 0-3 16,0 0-4-16,6 2-7 0,-6-2-10 0,0 0-6 15,0 0-15-15,0 0-5 0,0 0-27 0,0 0-31 16,0 0-42-16,0 0-90 15,0 0-271-15,0 0 120 0</inkml:trace>
  <inkml:trace contextRef="#ctx0" brushRef="#br0" timeOffset="195649.49">22143 11330 129 0,'0'0'175'0,"0"0"4"0,0 0-1 0,1-10-2 16,-1 10-8-16,0 0-9 0,2-9-9 0,-2 9-9 15,0 0-6-15,2-7-11 0,-2 7-10 16,0 0-11-16,0 0-11 0,0 0-9 0,0 0-7 16,0 0-11-16,0 0-12 0,2-7-4 0,-2 7-9 0,0 0-5 15,0 0-5-15,0 0-8 0,0 0-2 0,0 0-5 16,0 0-1-16,0 0-3 0,0 0-2 15,0 0-1-15,-2 26-2 0,4-19 4 0,-2-7-3 0,1 17-2 16,-1-6 6-16,-1 0-5 0,1 1 0 0,0-1 0 16,-2 6 0-16,5 1 1 0,-2-2-3 0,-2-1 1 15,1 0 1-15,-1 1-1 0,-1 2-1 16,1-3 1-16,-2-2-2 0,3-2-2 0,0 1 2 0,0-3 0 16,-1 2-1-16,0-2 3 0,0-2-3 0,1-7 0 15,-4 10 2-15,4-10 1 0,0 10 2 0,0-10-4 16,0 0 3-16,-2 9-1 0,2-9 3 0,0 0 1 15,0 0 0-15,0 0-1 0,0 0 0 0,0 0 0 16,0 0 0-16,0 0-3 0,0 0 2 0,0 0-4 16,0 0 1-16,-13-18-2 0,10 13 4 0,0-5 0 15,2 1-2-15,-1-3-1 0,0 2-5 0,0-6-2 16,0 4-7-16,1-6 1 0,1 0-3 0,0 1 0 16,0 1 5-16,1-3-1 0,-1 2 0 0,4 0 1 0,-2 2-6 0,0-1 0 15,2 0-7-15,0-1-9 0,0 5 0 0,1-3-2 0,0 4 1 16,2-5 6-16,-1 0 0 0,1 3 1 0,1 1-6 15,1 3-1-15,0-1 1 0,0 2-2 16,0-1 1-16,0 3 2 0,2-2 0 0,-2 2 4 16,0 0 4-16,0 3 1 0,-1 0-3 0,-2 0 3 0,2 1 1 15,-8 2 1-15,11-2 7 0,-2 2-6 0,-9 0 0 16,13 2 5-16,-5 0 2 0,-2 2 2 0,-1-1-7 16,0 1 2-16,-1 0 4 0,0 2 1 0,-1 1 5 15,-1-2-7-15,2 1 1 0,-2 2 6 0,0-1-6 16,-1 1 1-16,-1 1 1 0,0-9 1 0,-3 15 1 15,1-7 3-15,-2 1 0 0,-1 1-1 0,0-1 3 16,-3 0-3-16,0 0 5 0,0 2-1 0,-1-2-4 16,0-2 3-16,-2 0-7 0,1-2 3 0,0 2 3 15,-1-3-7-15,1 2-3 0,1-3 4 0,-2 1 0 16,2 0 1-16,0-2-3 0,-2 0 4 0,4 0-1 16,0 0 2-16,7-2-3 0,-13 0-8 0,13 0 16 15,-13 0-7-15,13 0 2 0,-10 1 0 0,10-1 1 16,0 0 9-16,-12-1-6 0,12 1 1 0,0 0 3 15,-7 0-1-15,7 0 3 0,0 0-3 0,0 0-10 16,0 0 11-16,0 0-1 0,0 0-4 0,0 0 0 0,0 0 1 16,-11 0 1-16,11 0 0 0,0 0-8 0,0 0 2 15,0 0-6-15,0 0 5 0,0 0-5 0,0 0 6 16,0 0-7-16,0 0 10 0,0 0-3 0,0 0 6 16,13 16-8-16,-9-12 6 0,4 0 5 0,-3 4-8 15,2-1-4-15,0 1 9 16,4 2-2-16,0 1 0 0,-4-1 2 0,6 4 0 0,-5-4-6 0,2 4 4 15,0-2 2-15,0 1 2 0,1 0-1 0,0 1 0 16,-1-3 3-16,-1-2-5 0,-1 3 3 0,1-3-2 16,-1 1-2-16,-2-1 5 0,0-3 3 0,2 3-2 15,-4-4-2-15,0 0-2 0,1 1-6 0,-5-6 10 16,6 8-2-16,-3-5-1 0,-3-3-3 0,5 5 5 16,-5-5-7-16,0 0 1 0,4 6-8 0,-4-6 0 15,0 0-10-15,0 0-11 0,2 5-4 0,-2-5-9 16,0 0-15-16,0 0-15 0,0 0-14 0,0 0-22 15,0 0-108-15,0 0-235 0,0 0 104 0</inkml:trace>
  <inkml:trace contextRef="#ctx0" brushRef="#br0" timeOffset="196024.52">22505 11536 18 0,'0'0'181'0,"0"0"-20"16,0 0-16-16,0 0-7 0,0 0-18 0,-2-10-7 16,2 10-18-16,0 0-9 0,0 0-12 0,0 0-9 15,0 0-12-15,0 0-1 0,0 0 0 0,0 0-6 16,0 0-3-16,4 23-6 0,-2-13 2 0,-1-1 0 15,-1 2 1-15,0 1-8 0,0 0-5 0,1 0 6 16,-1 0 6-16,-2 6 5 0,0-5-9 0,2-2-1 16,-1 5-2-16,-2-1 2 0,2-1-7 0,0-2-2 15,-2 3 2-15,1 1-5 0,-1-5 2 0,1-2-3 16,1 2-1-16,-1-4-3 0,1-1-1 0,1-6-2 16,-4 9 1-16,4-9-2 0,-1 8-3 0,1-8 2 15,0 0-1-15,-3 8 5 0,3-8-6 0,0 0-10 16,0 0-15-16,0 0-21 0,0 0-23 0,-1 6-34 15,1-6-36-15,0 0-40 0,0 0-116 0,0 0-308 16,0 0 137-16</inkml:trace>
  <inkml:trace contextRef="#ctx0" brushRef="#br0" timeOffset="198112.15">24736 13758 78 0,'0'0'155'0,"0"0"-15"16,0 0-18-16,0 0-8 0,0 0-12 0,0 0-11 15,0 0-14-15,0 0-7 0,0 0-9 0,0 0-12 16,0 0-5-16,0 0-2 0,0 0-5 0,0 0-4 16,0 0 0-16,-13 26-5 0,10-18-8 0,-1 2 7 15,-1 6-3-15,-3-1-3 0,3 2 0 0,-4-1-3 16,1 3-3-16,1-3-4 0,0 2 6 0,0 0-3 16,-4 5 9-16,4-4-11 0,0-3-1 0,0 2-1 15,0-3-4-15,0 3 2 0,-1-5-3 0,3 0 1 16,-1-3-2-16,-3 3 6 0,3-3-2 0,3 0-7 15,-3-2 5-15,2-1-1 0,1-3-3 0,-1 1-1 0,4-5 5 16,-3 8-9-16,3-8 8 0,0 0 9 0,-3 6 6 16,3-6 14-16,0 0 0 0,0 0-4 15,0 0-1-15,0 0-14 0,0 0 4 0,0 0 1 16,3-31 1-16,2 20-3 0,-3-1-1 0,0-5-1 0,2 1-7 16,-3-2 2-16,3 0-2 0,0-8-6 0,0 8-8 15,0 0-2-15,0 2 4 0,4-11-8 0,-4 7-6 16,3-6 6-16,-2 9-3 0,1-9 0 15,1 8 7-15,-2 1-2 0,-1 2 14 0,1-2-14 0,-3 5 12 16,2 2-11-16,2-1 7 0,0 1-1 0,-1 2 2 16,0 1 0-16,-2-1-6 0,2 2-2 0,2-2 3 15,-2 3 4-15,0 1 3 0,0 1-7 0,2 1-6 0,-7 2 4 16,14-4 2-16,-14 4-8 0,10-2-1 16,-10 2 4-16,12 2 5 0,-5 0-9 0,-3 2 9 0,3-2-3 15,-2 3 2-15,1-2-3 0,1 2 4 16,-3 1-9-16,3 1 10 0,-3 2-4 0,0 0 2 0,1 2 6 15,-3-1-4-15,1 0-2 0,-1 2 4 0,-2-2-4 16,2 4 5-16,-5-4-8 16,-1 3 12-16,2 1-13 0,-5-2 13 0,1-1-6 0,-2 5 5 0,-1-3-1 15,-1 1 0-15,1-2 2 0,-4 0-8 0,3-3-4 16,2-1 6-16,-2-1-5 0,1-2 5 0,0 1-5 16,2-1 5-16,-2-3-4 0,3 1 5 0,6-3 1 15,-11 3-3-15,3-2-2 0,8-1 3 0,-11-1 6 16,11 1 2-16,-12-3-1 0,12 3 3 0,-10 0 5 15,10 0 0-15,0 0 7 0,-9-8-5 0,5 6 3 16,4 2 7-16,0 0 2 0,-3-8 2 0,3 8 0 16,0 0 11-16,-4-5-4 0,4 5 2 15,0 0-4-15,0 0-6 0,0 0-1 0,0 0-8 0,0 0-2 16,0 0-3-16,0 0-1 0,0 0 1 0,0 0-2 16,0 0-4-16,0 0-4 0,0 0-4 0,18 11 7 15,-13-4-5-15,0 1 0 0,1 0 4 0,1 3-3 16,-1-1 0-16,0 1 3 0,3 2-1 0,-1 2-1 15,-1 0 4-15,2-2-4 0,-3 3 1 0,-1-4 3 16,1 1 0-16,1 3-7 0,-2-4 5 0,1-1-5 0,-1 5-3 16,-1-4-3-16,0-2-1 0,0 1-11 15,0 0-12-15,-2 0-13 0,3-1-4 0,-2-2-19 16,-2-1-15-16,3 1-11 0,-3 0-10 0,1-2-10 16,0 1-3-16,-2-7-114 0,0 13-247 0,0-13 110 0</inkml:trace>
  <inkml:trace contextRef="#ctx0" brushRef="#br0" timeOffset="198565.62">24883 14162 160 0,'0'0'205'16,"-1"-7"-24"-16,1 7-16 0,0 0-17 0,0 0-11 16,0 0-11-16,1-11-13 0,-1 11-11 0,0 0-17 15,8 0-5-15,-8 0-11 0,0 0-1 0,18 4-11 16,-11-2-9-16,2 0-7 0,2 1-8 0,-5 1 4 16,3 3-8-16,2-4 1 0,-3 1-7 15,1 2-4-15,-1 1-4 0,2 0-3 0,-4-2-4 0,1 5 5 16,-2-1-4-16,-2 0-6 0,0 1-7 0,0-1 2 15,-1 3 0-15,-2-3 1 0,-2 2-2 0,-1 0 0 16,1 0-2-16,-2-1 3 0,-1 1 1 0,0 0 2 16,-3-1-2-16,0 0-2 0,2 0 3 0,1-1 5 15,-3-2-5-15,2 5 0 0,-3-6 3 0,2 2-2 16,2-3 1-16,0 0-6 0,3-1 3 0,2-4 1 16,-7 8 2-16,7-8 0 0,-4 5-6 0,4-5 10 15,0 0 2-15,-1 6-2 0,1-6 4 0,0 0 1 16,12 4 0-16,-1-4-3 0,2 0 3 0,6 0 2 15,1 1-8-15,9-2 3 0,-9 0-4 0,11-1 6 16,0 1-6-16,1-3 3 0,-3 4-6 16,-6-2-10-16,-2 0-13 0,8 2-30 0,-10-1-24 0,0-1-18 15,0 0-33-15,-5 0-25 0,-3 3-113 0,1-2-287 0,-12 1 128 16</inkml:trace>
  <inkml:trace contextRef="#ctx0" brushRef="#br0" timeOffset="200042.65">20811 13782 149 0,'0'0'143'0,"0"0"-14"0,0 0-13 15,0 0-14-15,0 0-7 0,0 0-12 0,0 0-9 16,0 0-21-16,0 0 4 0,0 0-11 0,0 0-1 16,0 0-9-16,0 0 0 0,-5 18-2 0,5-18 6 0,-5 14-15 15,3-3 5 1,-2 0-4-16,1 0-3 0,0 1-8 0,-1 4 7 15,-2-1 3-15,1 4-5 0,-1-1 6 0,2 1-3 16,-1-3 0-16,1 3-2 0,-1-2 1 0,0 2-5 0,-1-2-1 16,1-1 3-16,2-4-4 0,-1 1 0 0,3-3-6 15,-2 0-1-15,1-1 5 0,0 1-2 16,1-3 1-16,0-1-3 0,1-6 0 0,-3 9-4 0,3-9-1 0,-2 7 2 16,2-7 11-16,0 0-7 0,-3 7 1 0,3-7-1 15,0 0-2-15,0 0 3 0,0 0-4 0,0 0-6 16,0 0 10-16,0 0-7 0,0 0-1 0,5-23 5 15,-3 12-6-15,-1 0-2 0,1 0-3 0,1-6 4 0,0-1 3 16,-1 3-6-16,-1-2 6 0,1-2-3 0,0 2-1 16,0 3-2-16,0-1 7 0,-1 2-7 15,3-4 5-15,0 2-5 0,0-2-1 0,-2 5-1 16,0 1 9-16,2 0 0 0,-2 2 4 0,2-1-3 0,-1 0-1 0,0 1-2 16,2-1-4-16,-1 1-6 0,1-1 2 0,1 2 13 15,-1-1-13-15,0 0 3 0,2 2-4 0,0 0-3 16,-2 3 0-16,1 0 1 0,-1-2-3 0,2 2 9 15,-1 0-2-15,1 1-8 0,-7 3 3 0,11-3 2 16,-11 3-2 0,11 1-2-16,-11-1 4 0,12 2-3 0,-8 1 2 15,-4-3-2-15,10 8 0 0,-5-2 4 0,-1 0-3 16,0 3 4-16,-2 0-3 0,2 1 3 0,-2-1 1 0,0 2-1 16,-2-2 1-16,2 0 4 0,-2 1-7 0,-2 0 9 15,2-1-2-15,-1-1-3 0,0 1 3 0,-3 1 5 16,1-1-4-16,2-2-7 0,-3 2 2 0,0-2 2 15,0-1-1-15,1 0 5 0,-1 1-7 0,0-3 6 16,4-4-3-16,-8 9-3 0,3-8 5 0,5-1 4 16,-10 4-7-16,10-4 6 0,-9 2-3 0,9-2 7 15,0 0-13-15,-10-1 6 0,10 1 1 0,-8-3-3 16,8 3 3-16,0 0 1 0,-11-3-5 0,11 3 6 16,-7-3-3-16,7 3-2 0,-6-4-1 0,6 4 2 15,0 0 7-15,0 0-9 0,0 0 3 0,-7-4-5 16,7 4-1-16,0 0 2 0,0 0-3 0,0 0 2 0,0 0-1 15,0 0-1-15,-8 9 7 0,8-9-10 0,-2 7 4 16,2-7-11-16,3 12 19 0,-3-12 7 0,0 15 2 16,4-5 2-16,-1 1 3 0,0 0 19 0,-1 0-17 15,1 2 9-15,2-1-1 0,-1 0 1 0,0-1 5 16,0 0 0-16,2-2-4 0,-1 3-5 16,0-1-1-16,0 1-1 0,1 0-2 0,-3-1-1 0,2 0-3 15,0 0-5-15,-1-1 4 0,0 0-1 0,0 0-7 16,0-1-9-16,0 1-7 0,0-2-7 0,1 1-2 15,-3 0-15-15,2 0-25 0,-1 1-12 0,-1-4-11 16,1-2-16-16,-1 3-6 0,1-2-21 0,0 1-103 16,-3-6-246-16,2 8 110 0</inkml:trace>
  <inkml:trace contextRef="#ctx0" brushRef="#br0" timeOffset="200670.34">21040 14240 160 0,'3'-10'160'0,"-3"10"0"16,1-6-9-16,-1 6-12 0,4-7-16 0,-4 7-10 15,8-6-16-15,-5 0-12 0,4 3-10 0,-1-1-5 16,1 0-7 0,3 0-4-16,0 2-11 0,4 0-5 0,-1 1-6 15,-3-1-1-15,3 2-9 0,-3 0 2 16,0 2-3-16,0-1-6 0,1 2-4 0,-1 3 1 16,-1-3 0-16,-1 0-4 0,-3 1-6 0,4 2 2 15,-3-1 0-15,0 0-1 0,-2-2-7 0,1 3 2 16,-1 1-1-16,-1 0-4 0,-1-1 2 0,-2 3 3 15,2-2 7-15,-2-7-8 0,-2 16-1 0,0-7-4 16,-2-2 4-16,-1 2 4 0,-3-1-6 0,2-2 2 16,-3 0 4-16,1 1-8 0,-1-1 1 0,2-2 4 15,-1-1 0-15,0 1 1 0,0-1-2 0,3 0 0 16,-2 1-1-16,7-4 2 0,-10 3-2 0,10-3 1 16,-9 5 2-16,9-5-8 0,-7 1 2 0,7-1 0 15,0 0-6-15,0 0-5 0,-5 5-5 0,5-5-7 16,0 0 9-16,0 0 1 0,0 0 2 0,0 0-2 15,0 0 3-15,10 15 0 0,-6-12-2 0,1-1 9 16,-5-2-2-16,12 8 11 0,-5-3-15 0,0 0-1 16,-1 1 10-16,2 1 0 0,0 1-2 0,0-5-2 0,1 7 8 15,-1-3-6-15,0 1-4 0,-1-1 8 16,0 3-4-16,-1-1 4 0,1 2 1 0,0-2 4 16,-2 2-7-16,-2 0 5 0,1-4-1 0,-3-1 0 15,2 4 3-15,-2-2-6 0,-2-1 5 0,-1 5-4 0,0-5-2 16,-1 2 18-16,-1-1-13 0,-3 1 0 0,-5 0 0 15,-6 0 3-15,-7 4-8 0,-3-3 3 0,-4 3-19 16,-5-4-24-16,-2 0-23 0,-14 5-19 0,-5-2-28 16,-5 0-105-16,-25 2-234 0,24-6 104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30:18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4253 6742 36 0,'1'-10'71'15,"-1"10"-7"-15,-3-10-5 0,3 10 23 0,0 0-3 16,0-12 12-16,0 12-13 0,0 0-9 0,0-8 0 0,0 8-4 16,0 0-7-16,0 0-9 0,-2-7 4 0,2 7-3 15,0 0-7-15,0 0-5 0,0 0 4 0,0 0-7 16,0 0-6-16,0 0-1 0,0 0-5 16,0 0-8-16,0 0 3 0,0 0-5 0,0 0 8 0,0 0-1 15,0 0-8-15,0 0-5 0,0 0-7 0,0 0 4 16,0 0 0-16,0 0-11 0,0 0-3 0,0 0 11 15,0 0 4-15,13 14-5 0,-5-4 1 0,2 4 17 16,0 1-10-16,0-2-9 0,1 3 6 0,4 4 1 16,-1 5 7-16,2-4-4 0,-3-7-8 0,5 7-3 15,-2-10 0-15,4 10 8 0,-5-9-5 0,3-3-2 16,0-2 12-16,2-1-7 0,2-1-3 0,4-8 3 16,2-1 8-16,0-7-1 0,4-8 4 0,11-5 6 15,1-3 8-15,0-5 7 0,4-4-3 0,19-15 7 16,-19 11-1-16,19-19 3 0,0 0 12 0,-3-1 5 15,-4 0 1-15,-13 17-7 0,-1 2 0 0,-3-2-5 16,0 2-5-16,-2 2-9 0,-4 3-6 0,-10 11-5 16,-2 3-6-16,-1 2-12 0,-1 4-17 0,-8 6-19 15,0-2-14-15,-6 5-22 0,0 0-28 0,-2 4-26 16,-2 0-3-16,1 0 1 0,-6 3 10 0,0 0-11 16,3 11-3-16,-5 0-69 0,-5-3-210 0,-3 7 93 15</inkml:trace>
  <inkml:trace contextRef="#ctx0" brushRef="#br0" timeOffset="1248.68">18488 7756 80 0,'0'0'83'0,"0"0"-3"0,0 0-14 0,0 0-4 0,0 0-13 15,0 0-5-15,0 0-5 0,9 8-2 0,-9-8-6 16,0 13-2-16,0-4-1 0,-1 2 5 0,-2 0-4 15,1 6 7-15,-1 1-2 0,2 3-5 16,0 2-5-16,-2 3 4 0,0-1-4 0,2-6-8 0,4 1 4 16,-1-2 1-16,1 0 0 0,6-2-7 0,1 0-3 15,2-3 4-15,12-1-5 0,4-2 6 0,5-3-3 16,7-5 3-16,19-4-6 0,7-4-4 0,34-14-4 16,-6 1 6-16,6-8-4 0,-3 2 2 0,10-7-8 15,1 2 14-15,0-2-12 0,0-1 2 0,-1 2 1 16,-2-1 8-16,-2 1-2 0,-4 0 2 0,-6-1-19 15,-7 10 24-15,-25 5-4 0,2 1 3 0,-4 3-2 16,-3 3 0-16,-18 0 2 0,2 3-6 0,-6 2 1 16,-3 0-5-16,-3 0 6 0,-10 0-15 0,1 4-6 15,-6-1-8-15,0 1-25 0,-6-1-12 0,0 2-9 16,-7 0 4-16,0 0 0 0,7 5-4 0,-7-5-6 0,0 0-7 16,0 0-41-16,-25 13-127 0,8-6 55 15</inkml:trace>
  <inkml:trace contextRef="#ctx0" brushRef="#br0" timeOffset="6818.86">13852 5720 32 0,'0'0'74'0,"0"0"-7"16,0 0-24-16,0 0-14 0,0 0-21 0,0 0-51 16,0 0-45-16,0 0 20 0</inkml:trace>
  <inkml:trace contextRef="#ctx0" brushRef="#br0" timeOffset="19279.43">10795 5676 2 0,'2'6'1'16,"-2"-6"1"-16,4 7-3 0,-1-1 2 0,-3-6 4 16,6 5-4-16,-6-5 3 0,7 3-1 0,-7-3-1 0,0 0 1 15,10 2 4-15,-10-2-6 0,0 0 3 0,9-6 3 16,-9 6 1-16,6-7 1 0,-5 3-2 15,-1 4 1-15,3-10-1 0,-3 10-3 0,3-11 3 16,-2 3 1-16,0 0-4 0,-1 8-4 0,-1-14 2 16,1 14 1-16,-3-13 2 0,2 7 3 0,1 6 7 0,-1-11 0 15,1 11 1-15,0 0-4 0,-3-8 2 16,3 8-2-16,0 0-2 0,-5-7-1 0,5 7-4 16,0 0-2-16,0 0 1 0,0 0-5 0,0 0 4 15,0 0-6-15,0 0-2 0,-17 10 0 0,17-10-2 16,-5 10-10-16,4-3-17 0,-2 1-36 0,3-8 15 0</inkml:trace>
  <inkml:trace contextRef="#ctx0" brushRef="#br0" timeOffset="19444.1">10824 5692 2 0,'0'0'12'0,"-4"-11"7"0,4 11-1 15,-5-11 4-15,4 6 14 0,1 5-6 16,-5-10-1-16,5 10 0 0,-4-8-4 0,4 8-2 15,-6-7-1-15,6 7-8 0,-3-6-3 0,3 6-5 0,0 0-6 16,-8-5-11-16,8 5-12 0,0 0-21 0,0 0-48 16,-10 0 21-16</inkml:trace>
  <inkml:trace contextRef="#ctx0" brushRef="#br0" timeOffset="20803.72">20722 4889 11 0,'0'0'14'0,"0"0"2"0,0 0-6 16,0 0 0-16,0 0-10 0,0 0 6 0,0 0-6 15,0 0-6-15,0 0 1 0,0 0-5 0,0 0-10 16,0 0 5-16</inkml:trace>
  <inkml:trace contextRef="#ctx0" brushRef="#br0" timeOffset="21684.83">23315 6696 41 0,'0'0'38'0,"0"0"-3"0,0 0-9 15,0 0 0-15,0 0-15 0,0 0-10 0,0 0-9 16,0 0-21-16,0 0-30 0,0 0 13 0</inkml:trace>
  <inkml:trace contextRef="#ctx0" brushRef="#br0" timeOffset="30970.83">27135 6629 82 0,'0'0'87'0,"0"0"-5"16,0 0-6-16,0 0-14 0,0 0-7 0,0 0-7 15,0 0-1-15,0 0-5 0,0 0-7 0,0 0 0 16,0 0-3-16,0 0-1 0,0 0-6 15,0 0 4-15,0 0-6 0,6 5 5 0,-6-5-7 0,0 0-8 16,0 0 8-16,0 0-6 0,0 0-11 0,3 5 7 16,-3-5-7-16,5 7-2 0,-5-7 18 0,4 6-13 15,-4-6-6-15,3 7-1 0,-1-2 3 16,0 1 6-16,0 2-2 0,2-3-4 0,-1 5 0 0,3-1-1 16,-4 3 1-16,3 2-3 0,-2-3 3 0,-1 1 4 15,4 5-8-15,-2-7 3 0,3 5 1 0,-1 2 2 16,0-2-15-16,1 0 19 0,1 1-2 0,6-2 0 15,-3-1-2-15,8 0 3 0,2-2-8 0,11 4 7 16,1-8-5-16,19 2 5 0,5-2-3 0,5-1-10 16,29-6 11-16,-25-2-5 0,37-9 0 0,1-2 11 15,0 2-10-15,2-6 1 0,3 1 10 0,1-4 11 16,-4 2 3-16,4-1 16 0,0 1 0 0,-2-2 5 16,2-1-10-16,-1 0 14 0,-2 2 9 0,-6 2-3 15,-7 2 3-15,-30 4 0 0,-2 1 1 0,-1 2-3 16,-3-1-9-16,-19 6-2 0,12-2-6 0,-16 3-3 15,-3-2-3-15,-3 0-10 0,-8 3-2 0,-2 0-7 16,-6 1-10-16,1 1-13 0,-4-1-21 0,-1 0-20 16,-9 0-23-16,11 0-16 0,-11 0-7 0,5 1-4 15,-5-1-9-15,0 0-14 0,0 0-97 0,-34 10-234 16,15-5 104-16</inkml:trace>
  <inkml:trace contextRef="#ctx0" brushRef="#br0" timeOffset="64722.92">7588 14658 78 0,'0'0'71'0,"0"0"1"0,-2-8 0 0,2 8-7 15,0 0-15-15,-5-9 6 0,5 9 0 0,0 0-8 16,0 0-3-16,0 0-1 0,0 0-3 0,-4-7-7 16,4 7-10-16,0 0-6 0,0 0-4 0,0 0 0 15,0 0 0-15,0 0-3 0,0 0 4 0,0 0-5 16,0 0 4-16,0 0-10 0,0 0 11 0,0 0-8 15,0 0-1-15,0 0-2 0,0 0-2 0,21 24 2 16,-12-15-6-16,0 1 5 0,5 4 2 0,-1 0-4 16,1 2-2-16,8 2-2 0,0 1 1 0,1 0 2 15,-3 3 4-15,5-3 0 0,-1 0 13 0,1 1-16 16,0-1-2-16,-1 1 4 0,4 0 4 0,-2 2 0 16,2 0-8-16,0-2 0 0,-1 3-2 0,-1-4 11 15,2 2 0-15,-3-4-21 0,2 5 8 0,1-3 6 16,0-2-4-16,0 2 10 0,-2 1-10 0,3-1 3 15,-1-2-6-15,1 5 9 0,1-3 2 0,-1 0-6 16,1-1 2-16,2 2-1 0,-2-2-1 0,2 1 1 16,-2 0-1-16,0-1 7 0,1-2-10 0,0 1 7 15,-1 0 2-15,1 1-4 0,1-2-7 0,-1 1 11 16,2 0-2-16,-1 2 2 0,-3-5-4 0,1 1 6 16,-1-2-15-16,0 2 9 0,-2-4 0 0,1 1 4 15,-1-3-11-15,-6-1 0 0,-3 1 7 0,-1-2-1 16,1-1 3-16,-2 0-4 0,-5-1-9 0,1-2 15 15,-2 2-2-15,-4-4-5 0,2 2 0 0,-3 0 11 16,0 1-4-16,-5-4-4 0,7 2 1 0,-7-2-6 16,0 0-3-16,7 1 0 0,-7-1-17 0,0 0-18 15,0 0-15-15,0 0-13 0,0 0-57 0,0 0-139 16,0 0 62-16</inkml:trace>
  <inkml:trace contextRef="#ctx0" brushRef="#br0" timeOffset="65776.93">11565 14953 1 0,'0'0'33'0,"-8"8"-7"0,5-5 1 15,-5 2-5-15,3 1 2 0,-5 2 0 16,0 1-3-16,-1 3-1 0,-2-1 6 0,-2 1-3 16,0-2-2-16,-1 3 7 0,-6 3-6 0,-1 1 3 15,0-2-1-15,-3 2 0 0,-1 2-2 0,0 0 3 16,1 0-5-16,-1-1 7 0,0 1-8 0,0-2 5 16,0 4-3-16,-1-5-7 0,1 6 2 0,0-2-4 15,-1 0 3-15,0-2 4 0,-1 4 0 0,1-4-9 16,-3 2 7-16,0-1 7 0,1 3 3 0,-1-3-20 15,-1-1 4-15,1 3-4 0,0-5-2 0,0 2-7 16,3-2 8-16,-3-1 1 0,2 0 2 0,-1-4-7 16,0-1 6-16,4 3-2 0,-2 1 6 0,-2-4-13 15,4 1 10-15,-2 0-9 0,-1 0 10 0,3 0-12 16,-2-1 8-16,1-1-6 0,0 0 3 0,0 0-9 16,0 0 6-16,5-2 3 0,-3 3-4 0,-2-4-1 15,9 1-4-15,-1-1 6 0,1-2-2 0,0 2 6 0,-2-1-6 16,0 0-8-16,1-1 12 0,3 1-1 15,0-1 4-15,4-1-13 0,-5 0 1 0,3 0 6 16,1 1 0-16,2-1 16 0,-2 0-19 0,1-2 0 16,2 2 2-16,-3-1 1 0,4-1 2 0,3 1-3 15,-2 0 5-15,1 0 1 0,7-2-6 0,-11 3 0 16,11-3 4-16,-9 0 9 0,9 0-7 0,-7 4-2 16,7-4-4-16,0 0 0 0,0 0-12 0,0 0-6 15,-8 2-9-15,8-2-4 0,0 0-17 0,0 0-8 16,0 0-45-16,0 0-109 0,0 0 49 0</inkml:trace>
  <inkml:trace contextRef="#ctx0" brushRef="#br0" timeOffset="66886.72">7509 12427 11 0,'-5'5'12'15,"5"-5"-4"-15,0 0 0 0,0 0 3 0,0 0-5 16,-1 11 2-16,1-11-2 0,0 0 2 0,0 0 1 15,0 0-5-15,5 11 3 0,0-7 5 0,0 0-3 16,1-1 1-16,3 1-8 0,2 0 1 0,0 0-4 16,8 1 5-16,2-3 2 0,8 3-2 0,2-2-3 15,-1 1 5-15,6 0-3 0,1-3-3 0,2-1 0 16,0 3 1-16,16 0 0 0,-1-1 3 0,-1-2-13 16,4 2 9-16,-5-2-3 0,7 2 6 0,0 2-4 15,0-1 4-15,2-2-1 0,3 3 3 0,-2-1-8 0,5 2 9 16,22 1-6-16,-25-1-1 0,3 0-2 15,25 2 4-15,-28-1 0 0,3 1-3 0,23 2 2 16,-25-5-8-16,27 5 1 0,-31-3 3 0,31 2-4 16,-28-2 2-16,27 5-2 0,-27-5 4 0,1 1-1 0,26 5 1 15,-29-4 1-15,2-1 2 0,26 4-2 0,-28-3-2 16,4 1-1-16,-1-1 6 0,-1 1-3 16,25 5 1-16,-29-6 1 0,0 0-3 0,-1 1 3 15,2-1-2-15,-4 1 2 0,-2-3-5 0,0 4 1 0,-1-2 3 16,0 1-9-16,-3-2 18 0,-11 1-6 0,11-1-2 15,-11 0-1-15,11-2 3 0,-13 2-2 0,2 0 3 16,-2-1-4-16,12 1 5 0,-13-1-6 0,0 0 0 16,-2 0 2-16,-2-2-3 0,-3 2 5 0,1 0-3 15,0-2 1-15,-4 0 0 0,-6 0-1 0,0 0 3 16,-2 0-1-16,-1-1 1 0,-5 0-4 0,1 1 3 16,-3-2 0-16,0 1 5 0,1 1-8 0,-3-3 0 15,-2 1-5-15,-1 1-6 0,-6-3 2 0</inkml:trace>
  <inkml:trace contextRef="#ctx0" brushRef="#br0" timeOffset="67165.93">11711 12954 2 0,'0'0'4'0,"4"5"3"16,-4-5-4-16,0 0 2 0,0 0-3 0,0 0 3 16,0 0-1-16,0 0 3 0,0 0-3 0,0 0-7 15,14-1 2-15,-14 1 5 0,0 0-6 0,0 0 0 16,0 0 2-16,9 0 1 0,-9 0 0 0,0 0-1 15,9 0 1-15,-9 0-2 0,0 0 3 0,0 0 1 16,0 0 1-16,0 0 5 0,0 0 2 0,0 0 9 16,0 0-3-16,9-3-1 0,-9 3 3 0,0 0-2 15,0 0-2-15,0 0-1 0,0 0 1 0,0 0-3 16,0 0-5-16,0 0 3 0,0 0-3 0,0 0-2 16,0 0 5-16,0 0-7 0,0 0 4 0,0 0-4 15,0 0-4-15,0 0 0 0,0 0 1 0,0 0-7 16,0 0-6-16,0 0 0 0,0 0-7 0,0 0 3 15,0 0-16-15,0 0-35 0,0 0 15 0</inkml:trace>
  <inkml:trace contextRef="#ctx0" brushRef="#br0" timeOffset="72656.75">20194 12239 8 0,'0'0'22'16,"7"-11"-7"-16,-5 5-1 0,1 1 3 0,-1-1 2 15,1-1-10-15,-3 7 11 0,0-10 12 0,0 10-3 16,1-10-2-16,-1 10 8 0,-2-11-4 0,2 11-5 16,-4-8 0-16,4 8-3 0,-4-6-10 0,4 6-2 0,-4-5 4 15,4 5-5-15,0 0 1 0,0 0-7 16,-8-4-2-16,8 4 7 0,0 0-6 0,0 0-3 0,-12 13-2 15,9-9 0-15,-1 4-4 0,2-2 5 16,-1 0-3-16,2 2 2 0,-1 0 2 0,2-8-3 0,2 18 0 16,0-9 3-16,2-2 2 0,-1 0-4 15,-1-1 7-15,4-1 0 0,-1-1 0 0,2 1-4 0,-2 0 0 16,0-1 1-16,1-1 4 0,-3 1-3 0,-3-4-3 16,12 2 0-16,-12-2 5 0,9 0-1 0,-9 0-4 15,8-4-1-15,-8 4-14 0,2-6 10 0,-2 6 2 16,3-9 1-16,-3 9 5 0,-2-10 5 0,2 10 5 15,-3-13-3-15,-1 8-10 0,0-2 8 0,0 1-1 16,0 1-2-16,4 5 6 0,-13-10-10 0,8 6-3 16,5 4 9-16,-6-5-4 0,6 5-5 0,-7-7 6 15,7 7-5-15,0 0-1 0,-8-1 0 0,8 1 2 16,0 0-6-16,-13 6 6 0,9-2-4 0,4-4-3 16,-7 9 4-16,5-4 1 0,2-5 2 0,0 12 3 15,0-12-2-15,1 11-6 0,2-4 4 0,-1-2 2 16,2 1-5-16,-1-2 3 0,1 1 3 0,-4-5 6 15,7 7-7-15,0-3 4 0,-2-3 3 0,-5-1-7 16,10 2-1-16,-10-2 2 0,0 0-2 0,9-5-2 16,-4 0 5-16,-5 5 1 0,4-11 0 0,-3 4-1 15,0 0 16-15,-1 7-9 0,-1-18-11 0,-3 8 4 16,2 0-3-16,-5 1 11 0,1 2-2 0,-2-1 7 16,1 0-10-16,-3 0 2 0,-1 3 1 0,1-1-5 15,-3 1 4-15,4 2 0 0,-2 1-5 0,-1 1 5 16,1 1 0-16,-1 3-4 0,1-3-5 0,0 2-3 15,0 3 5-15,2 0-6 0,1-1 6 0,2 1-3 0,-2 0 3 16,2 2-3-16,2 1 2 0,2 0-9 16,-1-2 3-16,3 4 9 0,0-10 2 0,0 11-5 15,1-1-3-15,3-5 1 0,0 2 4 0,1-2 15 16,-1 0-14-16,4-3-8 0,-3 0 4 0,-5-2 4 0,11 4 6 16,-6-2-4-16,-5-2-6 0,12-2 2 0,-12 2 2 15,10-5 0-15,-5-1 3 0,-2 1 5 16,2-2-6-16,-4 0-4 0,0 0 1 0,-1-5 2 15,0 2-2-15,0 1 15 0,-2-1 31 0,-3 4-6 0,1-4-4 16,0 2-9-16,-1-1 0 0,-2 1-5 0,4 2-3 16,-4 1 4-16,2-1-11 0,0 3 2 0,5 3 3 15,-8-8-14-15,8 8-3 0,-6-3-10 0,6 3 9 16,-11 0-11-16,11 0-2 0,-11 5-7 0,11-5 1 16,-7 9 5-16,4-4 0 0,-1 1 5 0,3 1 4 15,1-7-5-15,1 15-7 0,6-7 4 0,-4 0 10 16,3-1-8-16,0 2 4 0,3 0-2 0,0-2 2 15,1 0 2-15,-1-2 4 0,2 2-5 0,0-3-1 16,-1-2 5-16,1 2 0 0,-3-3-2 0,0 1 3 16,-8-2 2-16,14-2-6 0,-14 2-7 0,10-1-8 15,-3-3 8-15,-4-1 2 0,-3 5-2 0,8-10-1 16,-6 4-9-16,0-1 18 0,-2 7-6 0,-2-15-6 16,0 8-10-16,-3 2 14 0,0-4 0 0,-3 3 3 15,2-1 3-15,-2 1 6 0,2 1 2 0,2 1 0 16,4 4 4-16,-9-7-15 0,9 7 7 0,-8-3-3 15,8 3 2-15,0 0 0 0,-16 3-8 0,10 1 6 16,4 2-6-16,-2-1 10 0,4-5-10 0,-3 12 3 16,3-12 7-16,2 13-4 0,0-8-5 0,3 3 6 15,1 1 3-15,1 0-6 0,3-2 5 0,1 2-9 16,-1-3 13-16,3 0-9 0,-3-1 1 0,3 2 3 0,-3-4-1 16,0 0 2-16,-1-2 6 0,0 3-4 15,1-4 9-15,-2 0-8 0,-8 0-9 0,11-4 6 16,-11 4 1-16,8-5-2 0,-8 5-2 0,7-9-6 0,-6 4 3 15,-1 5-14-15,-1-10 19 0,1 10-4 0,-7-13 8 16,1 5-3-16,1 2 14 0,-6-2-1 0,2 3-2 16,-1-2-1-16,-2 0-6 0,0 1 2 15,0 0 12-15,1 3-4 0,1-1 1 0,1 1 4 0,-1 0-9 16,2 1-1-16,8 2-2 0,-13-2-2 0,13 2 9 16,-11 0-13-16,11 0 0 0,-8 0-5 0,8 0-6 15,0 0-1-15,-4 5 0 0,4-5-5 0,0 0-9 16,0 0-21-16,12 18-41 0,-2-15-95 0,1 3 42 15</inkml:trace>
  <inkml:trace contextRef="#ctx0" brushRef="#br0" timeOffset="122244.22">10802 5511 24 0,'0'0'43'15,"0"0"6"-15,0-9-13 0,0 9-2 0,0 0-4 16,0 0-7-16,0 0-8 0,-3-7-3 0,3 7-3 15,0 0 0-15,0 0-6 0,0 0 0 0,0 0-2 16,-21 10 2-16,17-4-5 0,-1 1 3 0,-2 2-2 16,3-2-1-16,1 1-9 0,-1 4 2 0,1 1 0 15,-3-3 2-15,6 4 0 0,0 1-1 0,2-2 2 16,2 2-2-16,-1-1-5 0,5 1-2 0,1-2-4 16,-1-3-11-16,2-3-32 0,6 3 14 0</inkml:trace>
  <inkml:trace contextRef="#ctx0" brushRef="#br0" timeOffset="122926.28">11076 5557 19 0,'-9'-8'36'16,"4"2"-10"-16,-3 3-4 0,0 1 1 0,-3-1-3 16,1 2 0-16,-2 4 2 0,-3-2-5 0,3-1-2 0,-1 3 1 15,0-2-5-15,2 3-3 0,0-1-4 16,2 0 3-16,3 1 0 0,-3 1-6 0,2 0 0 0,2-1-7 15,5-4-2-15,-6 9 3 0,4-3-1 16,2-6 1-16,-3 10 1 0,3-10 2 0,3 9-1 0,-3-9 6 16,8 7-8-16,-3-3 2 0,2-1 4 0,0-2-3 15,-7-1 0-15,14 2 1 0,-7 0-1 16,-7-2 2-16,11-2-1 0,-11 2 10 0,8 0-7 0,-8 0 3 16,0 0-2-16,6-4-5 0,-6 4-3 15,0 0 3-15,0 0 1 0,0 0 11 0,0 0 8 0,0 0-4 16,-11-17-6-16,11 17 0 0,-14 0 1 0,4 0-8 15,-1 0 8-15,-1 2-5 0,1-2 2 0,-1 0 5 16,3 2-2-16,1 0 0 0,8-2-4 0,-10 1-1 16,10-1 1-16,-9 3 0 0,9-3-2 15,0 0 1-15,-8 2 0 0,8-2-6 0,0 0 1 0,0 0-7 16,-6 3-6-16,6-3 2 0,0 0-4 0,0 0 5 16,0 0 3-16,0 0 2 0,0 0 0 15,0 0 1-15,0 0-3 0,0 0 5 0,0 0-2 0,0 0 6 16,0 0 5-16,0 0 5 0,0 0 8 0,0 0 4 15,0 0-5-15,0 0-12 0,0 0-7 0,0 0 10 16,0 0 6-16,-6-10 6 0,6 10-1 0,0 0-3 16,-8-3-9-16,8 3-8 0,-9-2 0 0,9 2-4 15,-11 2 4-15,11-2-6 0,-14 3 2 0,8 1-4 16,1-2 1-16,-3 2 1 0,-1 2-7 0,2 2 4 16,0-1-4-16,3-1-4 0,0 0 3 0,1 1 5 15,-1 2-5-15,3-3 0 0,1-6-3 0,0 13 3 16,2-7 2-16,-2-6 2 0,5 11 0 0,-2-6 4 15,-3-5-3-15,6 6 3 0,-2-3 2 0,-4-3-1 16,8 1 8-16,-8-1-4 0,0 0 2 0,14-6 7 16,-14 6 7-16,6-7 2 0,-3 4-1 0,-3 3 3 15,5-11-1-15,-5 5-2 0,0 6-4 0,2-13 4 16,0 7-4-16,-2 6 4 0,0-12 3 0,0 12 8 16,0-10 2-16,0 10-4 0,-2-10-2 0,2 10-6 15,-1-8 8-15,1 8-10 0,0 0-2 0,-4-9 5 16,4 9-5-16,0 0-6 0,-2-5-3 0,2 5-11 15,0 0-11-15,0 0-20 0,0 0-55 0,0 0-101 16,0 0 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32:42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3569 4550 67 0,'-3'-9'68'15,"3"9"2"-15,0 0 10 0,0 0 1 0,0 0 4 16,0 0-2-16,0-10-6 0,0 10-10 0,0 0-6 15,0 0-4-15,0 0-5 0,2-11-1 0,-2 11 2 16,1-6-3-16,-1 6-5 0,0 0 6 0,1-8 1 16,-1 8-3-16,0 0-6 0,3-11 1 0,-2 5-13 0,-1 6 4 15,1-10 0-15,-1 10 5 0,3-7-3 16,-3 7 8-16,1-7 0 0,-1 7-5 0,0 0-1 16,2-10 0-16,-2 10-2 0,1-5-1 0,-1 5 4 15,0 0-1-15,0 0-2 0,1-8-4 0,-1 8-1 0,0 0-4 16,0 0 0-16,0 0-1 0,0 0-8 15,0 0-2-15,0 0-1 0,0 0-2 0,0 0-3 16,0 0-3-16,0 0 1 0,0 0-5 0,0 0-5 16,0 0-3-16,0 0 3 0,0 0 3 0,0 0-10 15,0 0 7-15,0 0-1 0,3 21 6 0,-3-11-3 0,0 1 4 16,1 6-1-16,-2 1 0 0,2 0 5 0,-2 1 0 16,2 7 2-16,-2-6-1 0,-1 6 3 15,5 3 0-15,-6-1 2 0,2 1 1 0,1 0 1 16,-1 0 1-16,0-1-4 0,-1-1-5 0,2-7 1 15,-1 7 2-15,1-2-2 0,0 0 2 0,0-6 0 16,0-1-1-16,-1 0 6 0,2-1 7 0,-2 1 0 16,1-5-5-16,0 1 3 0,1-2-2 0,0-1 0 15,-2-5-3-15,2 3-3 0,-1-9-1 0,-1 10 0 16,1-10 4-16,-1 10-6 0,1-10 5 0,0 0 4 16,1 8-7-16,-1-8 4 0,0 0-2 0,0 0 3 15,0 0-2-15,0 0 0 0,0 0-4 0,0 0 1 16,0 0-14-16,0 0-18 0,0 0-13 0,0 0-4 0,0 0-27 15,0 0-18-15,0 0-18 0,-18-25-33 16,13 16-28-16,0 1-15 0,1-1-145 0,0 0-347 16,-1-1 153-16</inkml:trace>
  <inkml:trace contextRef="#ctx0" brushRef="#br0" timeOffset="889.43">3717 4340 52 0,'0'0'106'0,"0"0"2"0,-5-10 1 0,5 10-8 15,0 0-12-15,-6-5-1 0,6 5-9 16,0 0-8-16,-9-4-7 0,9 4 2 0,0 0-17 16,-11 0-3-16,11 0-3 0,-19 6-11 0,8-2-4 15,-3 0-1-15,-3 3 0 0,-2 2-10 0,0-1 3 0,2 1 6 16,-6 4-5-16,8 1 0 0,-11 0-5 16,5 4-4-16,3 0 17 0,-4 1-18 0,3 5 0 15,0 1 3-15,-1 3-7 0,3-1-3 0,3 2 9 16,-2 5-9-16,5-2 7 0,2 3-2 0,1 1 1 15,1-1-10-15,0 10 10 0,3-12-1 0,2 2-2 16,0-3 1-16,4 1-2 0,1-4-4 0,3-3 4 0,0 1 2 16,2-3-1-16,2 1-6 0,0-2 4 15,5-3-4-15,0 2 4 0,2-2 2 0,1-1-4 16,3-2 0-16,2-2 4 0,1-1-3 0,0-4-1 16,2 3 0-16,1 0 4 0,0-7-3 0,2-1-6 15,2-2 4-15,-1-2 2 0,1-2-1 0,-3-2 4 16,3-3-1-16,3-2 7 0,-2-3-12 0,0-1 12 0,1-3-4 15,2-2-1-15,-2 0-7 0,-2-2 4 16,1-2-1-16,5-10 12 0,-10 6-6 0,11-8-1 16,-14 7-3-16,8-9 2 0,-13 7 1 0,0-3 0 15,0 0-1-15,1-14 3 0,-11 12-5 0,1 0-5 16,-4-1 8-16,-3 1 2 0,0 0 13 0,-6 1-2 0,-2 3 9 16,-4 1 10-16,0 1 11 0,-4 6 9 15,-5-1-9-15,0 3-3 0,-11 1 8 0,-2 2-5 16,2 2-4-16,-7 2 1 0,0 2-9 0,-2 3-9 15,-12-2-6-15,-1 6-19 0,0 3-13 0,2-2 3 16,9 4-8-16,2 1-21 0,1 0-40 0,-1 3-31 16,1 1-31-16,4 0-40 0,0 3-133 0,2 1-331 15,5 3 146-15</inkml:trace>
  <inkml:trace contextRef="#ctx0" brushRef="#br0" timeOffset="5123.87">6681 4283 51 0,'0'0'63'16,"0"0"-6"-16,0 0-7 0,0 0 0 0,0 0-3 15,0 0-3-15,0 0-11 0,0 0 5 0,0 0-10 16,0 0 0-16,0 0 2 0,0 0-11 0,0 0-5 16,0 0 7-16,0 0-9 0,0 0-3 0,0 0-1 15,8 6 5-15,-8-6-4 0,0 0-5 0,0 0-1 16,0 0 12-16,-13 16 6 0,9-10-4 0,-2 3-1 16,-2 1 3-16,-1 1-12 0,-4 4 12 0,2-1-4 15,-3 7 2-15,0-6-5 0,-3 7 3 0,-1 2 2 16,1-1-2-16,-2 4-1 0,0-2 8 0,-1 1-6 15,-1 3-1-15,0-5 10 0,0 2-20 0,1-1 8 16,-1 1 3-16,-1-2-10 0,3 0 4 0,-4-2 5 16,4 0-5-16,-1 1 6 0,-2-4-2 0,3 1 0 15,3-7 0-15,-3 6 9 0,0-3 2 0,3-2-1 16,1-3 10-16,3 0-8 0,1-1 5 0,-2 0 3 16,3-1-7-16,1-2-1 0,0 2-1 0,-1-2-7 15,3-2 2-15,1-1-1 0,1 1-5 0,5-5-4 16,-7 6 6-16,2-3 0 0,5-3-11 0,-5 4 8 15,5-4-4-15,0 0 1 0,-6 4-4 0,6-4-1 16,0 0-2-16,0 0 6 0,-5 3-4 0,5-3-4 16,0 0 3-16,0 0-1 0,0 0 13 0,0 0-14 15,0 0-3-15,0 0 3 0,0 0 2 0,0 0-5 16,0 0 5-16,-6 3-1 0,6-3-3 0,0 0-3 16,0 0 2-16,0 0 2 0,0 0-3 0,0 0 3 15,0 0-4-15,0 0 3 0,0 0-2 0,0 0 5 16,0 0-6-16,0 0-2 0,0 0-3 0,0 0 6 15,0 0 6-15,0 0-8 0,0 0 6 0,25 0 0 16,-18 0-1-16,4-1 11 0,5-2-8 0,2 1-1 16,2-2-2-16,9-1 4 0,1-1-4 0,0 0 14 15,2-1-3-15,3 2-11 0,3-3 6 0,1 0 3 16,13-4-4-16,-15 6 1 0,17-3 1 0,1-3-3 16,-2 4 4-16,0-1 0 0,-1 1 0 0,4 0-4 15,-1 4 3-15,2-5-5 0,-1 3 0 0,-3 1 4 16,1-1-8-16,-1 2 3 0,-13 1 5 0,10 0-2 15,4-2-3-15,-17 3 0 0,4 0 0 0,-3-1-5 16,13-1 10-16,-15 2-7 0,-3 0 1 0,2 0-2 16,-2 1 0-16,-3 0-1 0,-2 1-1 0,-7 0 4 15,-1 0 2-15,-3 0-11 0,1-1 5 0,-4 2 13 0,-1-1-9 16,-1 0 2-16,-5 0 1 0,1 1-1 16,-8-1-1-16,13 0-1 0,-13 0 2 0,7 1 3 15,-7-1 5-15,0 0 15 0,12-1 8 0,-12 1 7 16,0 0 2-16,0 0-4 0,0 0-2 0,4-5-6 15,-4 5-3-15,0 0-2 0,0 0-3 0,0 0 1 0,0 0-8 16,-9-15 1-16,9 15 1 0,-7-9-1 16,3 4-5-16,1 0-4 0,-2-4-2 0,-3 2 0 15,2-2-4-15,-2 0-1 0,-2 0-6 0,-1 2 1 16,-1-6 1-16,-2 1-8 0,-9-3-1 0,7 3 0 16,-2 1-1-16,-5-4 1 0,-5 2-1 0,-2-2-5 0,1 3 17 15,-3-2-14-15,0-2 19 0,-1 3 45 16,-5 4-51-16,-9-8-3 0,-2 3 7 0,11 4 3 15,3 1 21-15,-3 3-16 0,-13-6-2 0,14 7 16 0,-3-2-4 16,2 0 0-16,1 0 13 0,0 0-5 16,1 0-5-16,1 2 3 0,2 0 0 0,3 2 6 0,3-1-2 15,5 2-5-15,0-1-2 0,3 1-2 0,1 0 1 16,7-1-4-16,-3 3 0 0,2-1-3 0,-1-1 2 16,7 2-3-16,-2-2 0 0,8 2-2 15,-10-1-5-15,10 1-6 0,0 0-7 0,-10-1-6 16,10 1-7-16,0 0-9 0,0 0-17 0,0 0 1 0,0 0-15 15,0 0-25-15,0 0-19 0,0 0-27 0,0 0-13 16,0 0-23-16,0 0-135 0,22 11-324 16,-13-11 144-16</inkml:trace>
  <inkml:trace contextRef="#ctx0" brushRef="#br0" timeOffset="5895.89">8828 4328 151 0,'-3'-7'164'15,"3"7"-6"-15,-3-6-8 0,3 6-13 16,0 0-9-16,0 0-8 0,0 0-13 0,0 0-12 15,-4-6-8-15,4 6-6 0,0 0-19 0,0 0-3 0,0 0-13 16,0 0-2-16,0 0-7 0,0 0-4 0,0 0 0 16,2 24 2-16,-2-12-5 0,2 4-2 0,-2 2 0 15,-2 8-10-15,2-7 3 0,-1 10 1 0,2 3-7 16,-1 0 5-16,0 0-3 0,-1 1-1 0,0-1-4 16,1 3 2-16,0-1-4 0,1 1 2 0,0-2-1 15,3 4-2-15,-1-1 4 0,-2-3-6 0,0 1 0 16,2-4 6-16,-3-1-7 0,2-2-9 0,0-8-1 15,0 6-2-15,-1-4-8 0,1-4-14 0,-2 1-5 16,2-4-25-16,-2-2-20 0,-1-1-6 16,1-1-26-16,-1 0-5 0,-1-3-3 0,2-7-14 0,-2 12-81 15,-1-8-229-15,3-4 101 0</inkml:trace>
  <inkml:trace contextRef="#ctx0" brushRef="#br0" timeOffset="6412.23">8487 4914 115 0,'0'0'176'16,"-3"-8"-35"-16,3 8-27 0,0 0-13 0,12-10-10 15,-6 7-8-15,3-2-12 0,4 2-10 0,0 0-2 0,4 0-2 16,4 1-15-16,1-2 0 0,8-1-6 0,0 3 0 15,-1-1 2-15,2 1-9 0,1-2 0 0,0 0-5 16,0 2 3-16,-2-2-3 0,2 1-7 16,-1 0-2-16,-4-1-4 0,0 1-6 0,-7 0-1 0,-2 0-3 15,1 2-6-15,-7-2-9 0,-3 2 5 0,1-1-4 16,-4 1-8-16,-6 1 5 0,9-1 1 0,-9 1-4 16,0 0 16-16,0 0-8 0,0 0 5 0,0 0 0 15,0 0 7-15,0 0 4 0,0 0 3 16,-15 19 4-16,5-11-4 0,1-1 2 0,0 3-1 15,-2 1 2-15,0-3-4 0,2 5-4 0,2-3 9 0,0-1-4 16,1 0-4-16,0 1 3 0,3-2-6 0,0 0 1 16,2-1 8-16,1-7-9 0,2 10 8 0,1-3-4 15,1-3 0-15,2 0 4 0,4 0-1 0,2-2-5 16,-1-2 14-16,5 0-11 0,-1-2-1 0,0-2-3 16,3 0 3-16,3 0-6 0,-4-1 7 0,0-2-1 15,-2 1-2-15,-2 1-6 0,-4 0 9 0,3 0-4 16,-7-1 2-16,4-1 1 0,-3-2 11 0,-1 4 19 15,-2-2-11-15,-2-2-10 0,-1 1 0 0,0 8 10 16,-6-11-2-16,-2 2-29 0,-2 3-22 0,-4-2 1 16,-3 0-8-16,-4 3 13 0,0-1-15 0,-6 1 0 15,7 1-30-15,-7 2-18 0,6 1-28 0,0 1-89 16,-1 1-219-16,2 1 98 0</inkml:trace>
  <inkml:trace contextRef="#ctx0" brushRef="#br0" timeOffset="8321.5">9822 4185 5 0,'0'-11'127'0,"0"11"-9"0,0 0-8 0,0 0 1 0,0 0-10 16,0 0-1-16,0 0-4 0,0 0-4 0,0-9-7 15,0 9-4-15,0 0-13 0,0 0-8 0,0 0-6 16,0 0-8-16,0 0-2 0,0 0-8 0,0 0-5 15,0 0-8-15,0 0 6 0,0 0-8 0,0 0-1 16,0 0-6-16,13 19 3 0,-5-12-1 0,-1 4-5 16,2 1-2-16,4 5 2 0,2 5-4 0,1 2 7 15,-1 1-7-15,3 0 0 0,-1 3 5 0,6 0-1 16,-3 0-9-16,8 11 9 0,-7-11-7 0,5 11-3 16,-5-9 6-16,6 10 4 0,-7-9-3 15,2-8-9-15,1 4 10 0,-4-2 0 0,2-1-1 16,-1 0-4-16,-1-2-2 0,0-1 5 0,2-2-1 0,-3-1-3 15,-4-5-2-15,0 0 3 0,-1 0 2 0,-2-5-2 16,-2 1 3-16,0-4-5 0,0 2 1 0,-3 0 1 16,2-4 2-16,-4 2-1 0,0-3 4 0,-4-2-3 15,7 5 0-15,-7-5 1 0,4 4 0 0,-4-4 4 16,0 0-11-16,0 0-19 0,0 0-23 0,0 0-9 16,0 0-11-16,0 0-19 0,0 0-19 0,0 0-12 15,-3-20-106-15,3 20-236 0,-2-15 104 0</inkml:trace>
  <inkml:trace contextRef="#ctx0" brushRef="#br0" timeOffset="9054.57">10879 4219 78 0,'0'0'63'0,"0"0"-4"0,-18 20-5 0,14-9-4 16,-2 5 1-16,-2-2 1 0,-5 8-6 0,0 0-6 0,1 4-2 15,-3-1 4-15,2 0-10 0,-2 2-9 0,-1-2 4 16,1 5-4-16,0-2 2 0,-3 0-4 16,2 0 1-16,0 2-8 0,0-3-6 0,-1 0 3 15,1-2 13-15,0-2-7 0,1 0-17 0,4-7-7 16,2 0 3-16,-1-4-14 0,1-2 4 0,3-1-6 0,0-2 11 16,0 2-2-16,2-4-5 0,-1 0 5 0,1-1 3 15,4-4 3-15,-5 7-6 0,5-7 8 16,-4 4 5-16,4-4-15 0,0 0-9 0,0 0-3 0,0 0-5 15,0 0 0-15,0 0 1 0,0 0 7 16,0 0 1-16,0 0 4 0,-11-12-3 0,11 12 0 0,0 0 4 16,-2-10 4-16,2 10-11 0,0 0 17 0,-1-8-4 15,1 8 4-15,0-9 1 0,0 9 5 16,0 0 14-16,0-9-5 0,0 9 4 0,0 0 9 0,0 0 5 16,-1-10-3-16,1 10 12 0,0 0 4 15,0 0-1-15,0 0-5 0,-3-7 9 0,3 7 4 16,0 0-8-16,0 0-7 0,0 0 9 0,0 0-9 0,0 0 0 15,0 0-12-15,0 0 8 0,0 0-20 0,0 0 6 16,0 0-9-16,0 0 3 0,0 0-2 0,0 0-2 16,0 0 6-16,0 0-6 0,3 31-2 15,-2-19 6-15,0 4-2 0,1 1 5 0,0 2-5 16,2 8-7-16,-1 2 0 0,-1 1 17 0,0 3-8 0,-1-1-7 16,0 2 7-16,2 0-8 0,-1 2 1 0,2-1 6 15,-3 2-12-15,0-1 9 0,1-2-6 0,2 0 8 16,-3 1-7-16,4-6 7 0,-1 2-1 15,1-3 1-15,-2-3 0 0,2 0-6 0,-2-7 3 16,1-2 0-16,0 0 1 0,-1-6 1 0,-1 2-5 16,1-5 8-16,-2 1 9 0,1-2-14 0,-2-6 2 0,1 8-7 15,-1-8 8-15,1 9-4 0,-1-9 2 0,0 0 0 16,0 0-15-16,0 0-33 0,0 0-36 16,0 0-90-16,0 0-182 0,0 0 81 0</inkml:trace>
  <inkml:trace contextRef="#ctx0" brushRef="#br0" timeOffset="12264.61">11895 4618 37 0,'0'0'67'0,"0"0"1"15,0 0-6-15,0 0 5 0,0 0-14 0,0 0 0 16,0 0 2-16,0 0-5 0,0 0-4 0,0 0 7 16,0 0-12-16,0 0 9 0,0 0-1 0,0 0 1 15,0 0 2-15,0 0 2 0,0 0 1 0,0 0 1 16,0 0 7-16,0 0-4 0,0 0 2 0,0 0 5 15,0 0-10-15,0 0-5 0,7-13-8 0,-7 13-1 16,0-10-9-16,3 2 0 0,-1 3-8 0,0-5 4 16,1 1-9-16,-1-3 0 0,2 3 0 0,-1-2-6 15,1 0-3-15,0 0-1 0,2 0 21 0,0-3-11 16,0 3-6-16,1 2-3 0,1-2-4 0,3-1 3 16,-1 2-6-16,-3 0-1 0,8 1 10 0,-1-1-4 15,0 1-8-15,-1-1 6 0,-4 3-9 0,2 1 1 16,1 2-2-16,-1-2 1 0,0 3-4 0,0-1 13 15,-2 3-9-15,0 0-6 0,2 1 1 0,-11 0-1 16,17 2-4-16,-9 1 1 0,-2 0 2 0,4-1 3 16,-3 3 0-16,-1 0 0 0,3 1-2 0,-4 2-3 15,4-1 1-15,-4 1 5 0,1 1-3 0,-1-1 3 16,-2 2-2-16,2-3 4 0,0 1 1 0,-2 0 0 16,1 1-8-16,-2-2 6 0,2-3-6 0,-4-4-3 15,2 9 2-15,-2-9 1 0,2 5 3 0,-2-5-2 16,3 7 1-16,-3-7 8 0,0 0 2 0,0 0 4 0,0 0-1 15,0 0-1-15,0 0-3 0,0 0-2 16,0 0 0-16,0 0-2 0,0 0-2 0,0 0 2 16,-13-16 10-16,13 16-7 0,-9-8 5 0,1 2-11 15,2 0 1-15,1 4 15 0,0-3 2 0,-3 0-18 16,-1 2-15-16,-4 1 4 0,4 0 8 0,-3 0-2 0,0 1 1 16,-2-1 3-16,3 2 1 0,-3 0 1 15,1 0-3-15,2 2 6 0,-1-1-3 0,3 1 4 16,-2 0 2-16,-1 3-2 0,2 0-3 0,1 0 5 15,1 1-6-15,-2-1-2 0,3 1 4 0,1 2 5 0,3 2-7 16,-3 0 3-16,4-1 10 0,-1 5-5 0,2-1-2 16,-1 3 6-16,2-3-5 0,2 6-4 15,-1-4 4-15,2 2 3 0,0 1-1 0,4-1 0 16,-4 0 5-16,3-1-5 0,1 2 0 0,1 0 2 0,0 0 2 16,1-4-5-16,1 2 1 0,0-1-3 0,-1-3-2 15,1 2 4-15,2-1-7 0,-5-3 4 0,4-1-4 16,-2-1 1-16,3 2 0 0,0-3-6 15,-2 1-7-15,1-3 1 0,0-2-9 0,9-1-15 16,-6-1-16-16,6 1-8 0,-2-4-15 0,-1-1-3 0,4 0-9 16,4-5-15-16,-6 2-56 0,2-2-173 0,-3-1 76 15</inkml:trace>
  <inkml:trace contextRef="#ctx0" brushRef="#br0" timeOffset="12667.44">12583 4618 30 0,'0'0'122'0,"0"0"-7"16,-12-5-8-16,12 5-8 0,-10-4-7 0,10 4-4 0,-12 1-12 16,5-2-1-16,7 1 4 0,-17 4 0 0,7-1 3 15,1 2-7-15,-1 4-4 0,3-2-14 0,-3 1-1 16,4-1-10-16,-3 5-5 0,1-3-7 0,2 5-2 16,2 1 0-16,-1 0-6 0,1 1 0 15,2-1-2-15,2-3-4 0,0 3-1 0,2-1-3 0,-2-2-8 16,4 0 9-16,1-1-9 0,-1-1-2 0,1 2 3 15,2-3 3-15,-1-1-5 0,-1-1 3 0,1 1-6 16,4-4 2-16,-3 2-1 0,-1-3-1 0,3-1-2 16,0 1 2-16,0-3-1 0,0 0 2 0,0-1-4 15,0-2 3-15,0 0-4 0,-1-1 5 0,4 1-10 16,-1-4 1-16,-2 0 3 0,-1-1 0 0,0-2-4 16,1 2 1-16,-5-3-6 0,1 0 3 0,0 0 0 15,-1-5 0-15,-4 5 0 0,1-5-2 0,0 3 6 16,-1 3 4-16,-1-2 2 0,0 0 2 0,-3 0-4 15,-1 0-3-15,0 2-3 0,1 1 5 0,-3-1 0 16,-1 1-2-16,0 4-11 0,-2-1-3 0,-1-1-16 16,1 2-4-16,5 1-7 0,-3-1 0 0,1 1-10 15,7 4-4-15,-12-3-19 0,6 3-9 0,6 0-22 16,-11 0-4-16,11 0-56 0,-12 5-180 0,6-4 80 16</inkml:trace>
  <inkml:trace contextRef="#ctx0" brushRef="#br0" timeOffset="13240.06">12741 4624 54 0,'4'-4'129'0,"-4"4"-16"16,2-14-1-16,0 10-18 0,-2 4-6 0,2-11-9 15,1 7-11-15,-3 4-3 0,6-9-6 0,-2 6-5 16,0-2-11-16,-4 5-5 0,8-4 1 0,-8 4-12 16,11-3 4-16,-6 3-4 0,-5 0 4 0,14 3-13 15,-4 1 7-15,2 3-9 0,-3-2 1 0,2 2 3 16,-3 3-6-16,6 1-3 0,-1 0 0 0,-3 3-1 16,3-2 3-16,-4 1-4 0,5 1 3 0,-8-3-6 15,3 2 4-15,3 1-8 0,-3-1 8 0,-3-2-5 0,1 1-3 16,0-3 6-16,-2 3-3 0,1-3 1 15,-2-3-2-15,-1 2-4 0,-1-2 3 0,0-1-3 16,-2-5 11-16,4 10-5 0,-4-10-7 0,4 6 5 16,-4-6 5-16,0 0 18 0,2 6 9 0,-2-6-2 15,0 0-5-15,0 0-16 0,0 0-5 0,0 0-5 16,-14-17-5-16,11 9 0 0,1-3 2 0,-2 1-3 16,0 0-2-16,2-6 2 0,-1 0 0 0,3 4 5 15,0-4-8-15,2 0 4 0,-1 5 6 0,-1 0-5 16,2 0 2-16,0 0-3 0,0 2-3 0,0 2 5 0,2-5-4 15,-1 6 4-15,1-3 9 0,0 4-10 0,2-1-3 16,-2 0-1-16,-4 6 7 0,9-7-3 16,-5 7 0-16,-4 0-2 0,14-3-1 0,-14 3-2 0,11 1 8 15,-7 2 0-15,3 1-3 0,1 2 2 0,0 0 4 16,1 3-5-16,-3-1 3 0,4 4-1 0,-4-1-4 16,5 2 8-16,-3 1 2 0,-2 1-6 0,3-1 7 15,-2 1-7-15,-1 0 2 0,2 1-1 0,-2-4 0 16,-2 2-6-16,1-2-8 0,-1 0-21 0,1-1-25 15,0-2-22-15,-1 0-21 0,-1 1-21 0,1-1-74 16,-2-2-211-16,-2-7 93 0</inkml:trace>
  <inkml:trace contextRef="#ctx0" brushRef="#br0" timeOffset="14967.77">13312 4579 130 0,'1'-9'229'15,"-1"9"-19"-15,-1-7-11 0,1 7-10 0,0 0-14 16,1-10-14-16,-1 10-7 0,0 0-16 0,0 0-10 16,0 0-10-16,0 0-11 0,0 0-4 0,0 0-19 15,0 0-10-15,0 0-9 0,0 0-7 0,0 0-11 16,0 0-1-16,0 0-9 0,0 0-5 0,0 0-3 15,0 0-2-15,16 19-2 0,-12-9-3 0,0 1-1 16,3 5-1-16,-3 2-4 0,6 0 0 0,-1 5-1 16,-5-6 3-16,2 0-5 0,2 2 1 0,-3-3-6 15,3 0 0-15,-1 1 0 0,2-2-1 0,-6-2 0 16,3-3-1-16,-2 1-2 0,-1-2-3 0,1 0 0 16,2 0 0-16,2-5-1 0,-6 2 2 0,2-1-2 15,-4-5 2-15,5 5 2 0,-5-5 3 0,0 0 1 16,0 0-4-16,0 0-2 0,13-11-1 0,-10 2-2 15,1-3 2-15,-1-3-5 0,-3 1 3 0,2-3-2 16,0-1-2-16,0-1 0 0,2-7-6 0,-2 6-5 16,-2-6-2-16,-2 7 3 0,5 0 6 0,-3 8 3 15,0-6 3-15,2 0-4 0,-2 4 0 0,0 2 2 16,2-1-4-16,-4 3 5 0,0 0-1 0,2 9 3 16,0-12-3-16,0 12-1 0,0-10 3 0,0 10-4 15,0 0 3-15,0-7-4 0,0 7-2 0,0 0 0 16,0 0-5-16,0 0 7 0,0 0-1 0,0 0 1 0,0 0 2 15,11 21 3-15,-8-11-2 0,1 2 2 16,0 0-3-16,1 5 4 0,-1-5-3 0,0 6 4 16,-1 0-2-16,4-6 3 0,-3 3 0 0,3 0-1 15,-3-5-1-15,5 6 0 0,-4-7 2 0,0 2 1 0,-1-1 0 16,0 1 1-16,3-3-3 0,-1 1 3 0,2-1-2 16,-2-3 1-16,-1 0 1 0,-1 1-3 0,2-3 2 15,2 0 2-15,-8-3-2 0,7 4 4 16,-3-1-4-16,-4-3 6 0,9 2-1 0,-9-2-6 0,12 0 5 15,-12 0-2-15,12-5 0 0,-5-2 0 0,1 0 0 16,0-2 3-16,1 3-4 0,-2-5 0 16,4 3-3-16,-4-6 3 0,4 1 1 0,-1-1-4 15,-4-1-3-15,1 4 3 0,1-3-1 0,-3 3 0 0,4-3 2 16,-4 5-5-16,-1-3 0 0,0 3 2 0,-2-2-3 16,1 0 1-16,-1 1 2 0,0 1-6 0,-2 0 0 15,3-1 0-15,-3 3 2 0,0 7 0 16,-3-12 4-16,3 12-1 0,-4-11 8 0,1 3-3 0,-1 5-4 15,-2-2-1-15,6 5 0 0,-5-8 2 0,5 8-1 16,-9-6 0-16,9 6 2 0,-9-4-4 0,9 4-1 16,-7-1 1-16,7 1 0 0,0 0-4 0,-14 1-2 15,14-1 0-15,-8 4 0 0,8-4 1 0,-9 9 16 16,7-2-6-16,-3 1-7 0,1 2 4 0,-1 1-3 16,3-1 4-16,-1 3 0 0,-1 3 0 0,2-1-2 15,2 3 2-15,-2-3 1 0,0 2-2 0,2-2 5 16,0-4-4-16,0 2-1 0,0 5 3 0,2-6 2 15,0 0-2-15,0 0 1 0,2 0 1 0,-1-2 0 16,4 3 4-16,-3-4-3 0,3 2 2 0,-1-1-2 16,1-1 3-16,0-3-1 0,-2 1-1 0,4 0-2 15,-1-2 6-15,0-4-4 0,3 2-1 0,-1-3-1 16,2 0-5-16,-1-3 1 0,0-1-2 0,5-4-11 16,-3-2 2-16,1-3-4 0,0 1 6 0,6-7-7 15,-5 0-3-15,-3 4 4 0,-1-2 5 0,2 3 1 16,-1-3 0-16,-2 3 3 0,0-2 2 0,-5 6 0 15,1-1 6-15,1 0 5 0,1 0 6 0,-5 3 9 16,2 3 6-16,-1-1 0 0,-4 6-1 0,5-9 0 16,-3 5-8-16,-2 4-3 0,4-5 0 0,-4 5-8 15,0 0-4-15,0 0-2 0,0 0 2 0,0 0 3 16,0 0-2-16,0 0-4 0,9 14 1 0,-7-6 4 0,1 3 0 16,1 3-2-16,-3 3-2 0,-1-2 2 0,0 2 0 15,4 2 1-15,-4-2 1 0,0-1-2 16,0-3-1-16,2 3 1 0,0-5 5 0,2 1-5 15,-3-2 2-15,-1-1-2 0,2-1-1 0,0-3 1 0,-2-5-1 16,4 10 5-16,-4-10-3 0,5 6 4 0,-4-2 1 16,-1-4-1-16,0 0 4 0,0 0-5 0,0 0 2 15,13-10-1-15,-7 1-2 0,1-2 0 16,4-3-2-16,-2-3-2 0,6-6 0 0,-3-4-3 0,6-2 2 16,-7 5-2-16,2-4-3 0,0 1 2 0,1 3 1 15,1-3-2-15,-2 3 2 0,1 0-1 0,-3 2 3 16,-3 7 4-16,-1 0-6 0,3 0-1 15,-6 3 4-15,1-1-3 0,-3 4 2 0,0-1-3 16,-2 1 0-16,2 3 11 0,-2 6 8 0,2-11 1 0,-2 11-5 16,-2-9 1-16,2 9-5 0,0 0-2 0,-6-6-3 15,6 6-3-15,0 0-3 0,0 0-9 0,-21 9-4 16,16-4-3-16,-1 3 2 0,2 0-1 0,-1 5 0 16,1 3 0-16,0 3 6 0,4-4 4 0,1 3-7 15,6 7 0-15,-1-7 7 0,1-2-6 0,2 1 1 16,3 0 2-16,-1-3 0 0,1 1 2 0,1-1 1 15,5 5 1-15,-7-6 3 0,0-2-2 0,3 3 1 16,-3 0-1-16,0-2 3 0,0 1-18 0,-6-4-7 16,3 1-20-16,-3-2-9 0,-3 1 0 0,1-1 10 15,-3 1 8-15,-3-1-1 0,3-8-8 0,-4 11 1 16,-3-2 6-16,3-3 7 0,-5 0-3 0,3-2 3 16,0-1 5-16,-7-1 2 0,1-1 8 0,5-1 9 15,7 0 6-15,-16-1-16 0,5-1 3 0,-1-3 7 16,1 1 0-16,1-1 8 0,2-1-10 0,-1-2 0 15,6 4 7-15,-1-5 8 0,1 0-11 0,1-1 0 16,4 0-4-16,3-1 0 0,0 0 0 0,6-3 4 16,3-1 2-16,0 4 4 0,0-3-8 0,2 1 2 15,3 1-2-15,2-5 2 0,-4 5 3 0,5-3 2 16,-4 6-6-16,0-2 3 0,1 1 0 0,-1 3 4 16,-4-2-3-16,4 2 7 0,-5 0-2 0,-1 5 2 15,-4 0 1-15,-1 0-3 0,-1-1 3 0,-6 3 1 16,13-1-2-16,-13 1 6 0,6-2-4 0,-6 2 10 15,9 4 24-15,-9-4 7 0,6 9-2 0,-3-2 31 16,-2 1-10-16,0-1-8 0,-1 3-2 0,-1 0-8 16,1 3-1-16,0 1-5 0,-1-1-6 0,0 2-5 15,-1 3 1-15,1-2 0 0,-2-5-3 0,3 5-3 16,-2 0-5-16,0-3 1 0,4-1-6 0,-4-1 0 16,2 2-9-16,0-1-5 0,-2-2-13 0,2-2-29 15,-1 0-12-15,0 2-19 0,1-10-24 0,-3 11-25 16,3-11-19-16,0 5-20 0,0-5-102 0,0 0-284 15,0 0 126-15</inkml:trace>
  <inkml:trace contextRef="#ctx0" brushRef="#br0" timeOffset="15181.35">14741 4217 190 0,'0'-7'305'0,"0"7"-28"0,0-12-24 16,0 12-24-16,0-9-28 0,0 9-17 0,0 0-19 0,1-7-17 16,-1 7-20-16,0 0-21 0,2-7-24 15,-2 7-32-15,0 0-33 0,0 0-43 0,0 0-14 16,0 0-12-16,0 0-45 0,0 0-32 0,0 0-32 16,6 28-147-16,-7-14-332 0,1 0 146 0</inkml:trace>
  <inkml:trace contextRef="#ctx0" brushRef="#br0" timeOffset="15878.28">14968 4460 45 0,'0'0'226'0,"-9"10"-30"15,3-6-28-15,0 1-19 0,-4 4-13 16,1-1-17-16,-2 1-11 0,1 3-16 0,0 2 0 15,-2 1-8-15,3 0-13 0,-1 2-1 0,0-2-7 16,1 2-4-16,4-2-10 0,1 2-4 0,0 0-3 0,3-1-4 16,1 1 1-16,1-5-5 0,3 3-4 15,1-3 0-15,1 2-7 0,-1-4-1 0,2-1-4 16,2-1 3-16,0-1-4 0,1 2-4 0,0-4-2 16,1 0-3-16,-1 0 0 0,1-1 1 0,-5-1-2 15,1 0 3-15,5-2-6 0,-12-1 4 0,10 1-4 0,-10-1 1 16,11-5-3-16,-7 2 1 0,-4 3-2 15,5-9-1-15,-3-1-4 0,-1 1 2 0,-2 0 10 16,-2-2-5-16,2-1 0 0,-6-4-8 0,4-1 10 16,0 4 1-16,-2-1 11 0,1-3 1 0,-1 0-1 15,-2 1 1-15,5-1-6 0,-2 1 7 0,-1 4 4 0,3-5 0 16,0 1-5-16,1 1 3 0,0 2-4 0,1-3 0 16,0 7 0-16,1-1 2 0,2 0-3 15,-3 3 0-15,6-2-2 0,-2 0-3 0,2 1-4 16,-1 5 3-16,1-4-2 0,1 5-4 0,1-2 1 0,3 3-3 15,-3 1 1-15,3 0 0 0,1 1-6 0,-2 4 9 16,1-1-5-16,1 0 3 0,-2 5-4 0,2-1 3 16,-1 4-3-16,0 1 3 0,1 2-1 15,-1 6 4-15,0-3-5 0,-1-1 6 0,1 3-4 16,-5-1-1-16,-1-1 5 0,-2 0-7 0,2-1 1 0,-4-1-1 16,3-4-1-16,0 0 7 0,-2-1-3 0,-1-3 1 15,1-1-3-15,-2-7-1 0,0 10 4 0,0-10-2 16,4 9 7-16,-4-9 5 0,2 6-1 0,-2-6-4 15,0 0-1-15,0 0-5 0,0 0-8 16,10-25-4-16,-6 10-7 0,5 0 4 0,-1-2 3 0,1-1 3 16,4-4 4-16,-7 4-4 0,6 1 0 0,0 3 5 15,-3 1 1-15,1 0 2 0,-3 4-4 0,3 1 0 16,-5 3 0-16,0-4 3 0,2 5-2 0,-1 1 1 16,-6 3-2-16,7-2 1 0,-7 2 4 15,10 0 6-15,-10 0-3 0,11 6 0 0,-7-1 1 0,2 3 1 16,0 1 0-16,-3 3-2 0,2-1-5 0,-1 6 6 15,-1-2-12-15,1-2-20 0,-3 5-31 0,0-1-41 16,-1-1-54-16,1 3-42 0,-2 0-161 0,0-8-383 16,-2 2 170-16</inkml:trace>
  <inkml:trace contextRef="#ctx0" brushRef="#br0" timeOffset="21377.66">16765 4350 138 0,'0'0'149'0,"0"0"3"0,0 0-8 15,0 0-9-15,0 0-10 0,0 0-7 0,-2-8-12 16,2 8-9-16,0 0-13 0,0 0-9 0,0 0-8 16,0 0-7-16,0 0-7 0,0 0-6 0,0 0-6 15,0 0-5-15,0 0-2 0,0 0-8 0,0 0 1 16,0 0-5-16,0 0-1 0,0 0-5 0,10 21-1 15,-10-14-2-15,2-1-4 0,0 3 4 0,-1 2-1 0,0 0 0 16,-1 1-4-16,2 3 3 0,-1 3-3 16,0 0-2-16,2 0 3 0,-2 1-3 0,0 1-3 15,3 4 9-15,-2-3-5 0,-1 4 1 0,0-1 1 16,0 2-1-16,-1-7-2 0,2 0-3 0,-2-2 2 0,3 2-2 16,-1 0 4-16,1-2-1 0,-3-4-7 0,2 2 5 15,-1-2 0-15,-2-3-1 0,2 0-5 16,-1-3 2-16,1 0-10 0,-1-7-10 0,-1 12-17 15,1-12-4-15,-1 9-7 0,1-9-5 0,0 0-7 0,2 7-15 16,-2-7-20-16,0 0-32 0,0 0-109 0,0 0-256 16,0 0 114-16</inkml:trace>
  <inkml:trace contextRef="#ctx0" brushRef="#br0" timeOffset="21715.72">17023 4376 152 0,'0'0'179'16,"2"-7"-15"-16,-2 7-9 0,0 0-13 16,0 0-11-16,1-8-14 0,-1 8-14 0,0 0-8 0,0 0-15 15,0 0-8-15,0 0-3 0,0 0-8 0,1 24-8 16,-1-13-3-16,0 2-4 0,2 3-5 0,-2 1-3 15,1 1-1-15,-2 1-6 0,1 7 1 0,0-1-5 16,0 1 0-16,-2 0-3 0,2-2 0 0,0-5-4 16,-1 6-4-16,0-7-1 0,1-1-1 15,1-1-4-15,-1 2 0 0,0-6-4 0,1 0 1 0,1-2-6 16,-2 2-6-16,0-5-5 0,1-1-9 0,-1-6-6 16,0 11-11-16,0-11 2 0,0 9 0 0,0-9-5 15,0 0-10-15,0 7-15 0,0-7-28 16,0 0-27-16,0 0-19 0,0 0-94 0,0 0-249 0,-8-21 111 15</inkml:trace>
  <inkml:trace contextRef="#ctx0" brushRef="#br0" timeOffset="22035.45">16610 4320 66 0,'0'0'173'15,"-10"-4"-42"-15,10 4-31 0,0 0-11 0,0 0-9 16,0 0-7-16,0 0-14 0,0 0 6 0,0 0 2 16,21 9-17-16,-7-4-4 0,6-2-2 0,1 1 2 15,12 0-6-15,0 0-8 0,3-2 2 0,15-2 4 16,2 0 1-16,-1-2-5 0,0 0-9 0,-2 1-3 15,-11 0-1-15,-1-2 1 0,2 0-7 0,-5 3 1 16,0-2-7-16,-3 2 5 0,-1 0-9 0,-10-1 7 16,0 1-12-16,-2 1-17 0,-5-2-12 0,-1 2-20 15,-4-1-25-15,-2 2-20 0,-7-2-9 0,11 2-81 16,-11-2-199-16,0 0 88 0</inkml:trace>
  <inkml:trace contextRef="#ctx0" brushRef="#br0" timeOffset="22603.82">18452 4263 24 0,'0'0'207'0,"0"-10"-26"15,0 10-15-15,0 0-23 0,0 0-14 0,0-9-9 0,0 9-14 16,0 0-3-16,0 0-14 0,0 0-5 15,0 0-17-15,0 0-3 0,0 0-13 0,0 0-3 16,0 0 7-16,0 0-1 0,0 0-12 0,7 25-1 16,-6-14-2-16,0 2-10 0,2 4 9 0,-2 1-11 0,2 7-1 15,-1 0-1-15,-1-1-1 0,1 2-6 0,-1 1 2 16,0 1-1-16,-1-2-5 0,0 2-1 16,2-1 0-16,-4 0-6 0,2-2 1 0,0 0 5 15,-2 2-26-15,2-8-31 0,-2-1-6 0,1 2-8 16,-1-2-12-16,2-1-15 0,-2-2-23 0,1-2-17 0,-3-3-15 15,1 0-96-15,0-1-256 0,-1-3 114 0</inkml:trace>
  <inkml:trace contextRef="#ctx0" brushRef="#br0" timeOffset="23068.21">18206 4615 194 0,'0'0'147'0,"0"0"-47"16,4-11-24-16,4 8-11 0,3 1-4 0,0 0-3 15,4-2-11-15,5 2 1 0,0-2-6 0,2 0-6 16,5 3-1-16,-7 1-3 0,3 1-2 0,5-1-3 16,2 5-5-16,-9-2 0 0,6-1-2 0,-5 2-5 15,-2-2 1-15,1 4 3 0,-5 3-10 0,1-2 2 16,-5 6-3-16,-2-2 0 0,-1 0-6 0,-3 2 1 15,-2-1 1-15,0 2 3 0,-3 1 0 0,-1 2 5 16,1-1-2-16,-3-4-2 0,-1 2 2 16,1 1 5-16,-1-3-3 0,0 0 5 0,1 0-3 0,1-1-1 15,-1-1-5-15,-1-5 0 0,3-5 2 0,-3 13 3 16,2-9 1-16,1-4 0 0,0 0-4 0,5 11 5 16,0-8-2-16,-5-3-2 0,10 0-4 0,-10 0 9 15,18-5-9-15,-8 1 4 0,1-1-4 0,5-5-1 16,-4 3-3-16,-2-1 1 0,5-3 2 0,-2 1-6 15,-2-2 0-15,-4 2 3 0,1-1-1 0,-3 1 16 16,0 1-5-16,-3-1-2 0,1 2 6 0,-2-2 14 16,-1 10 29-16,-2-13-11 0,-1 7-4 0,-4-3-31 15,-3 1-8-15,1 0 0 0,-3 2-2 0,-4-4-3 16,-1 6-8-16,0-3-21 0,-10 0-16 0,7 3 1 16,3-1-23-16,-1 1-21 0,5 3-25 0,-2-3-115 15,2 3-245-15,-1-2 108 0</inkml:trace>
  <inkml:trace contextRef="#ctx0" brushRef="#br0" timeOffset="23453.81">19287 4398 206 0,'-8'0'206'16,"8"0"-27"-16,0 0-18 0,0 0-15 0,0 0-15 15,0 0-12-15,0 0-11 0,0 0-14 0,0 0 0 16,0 0-6-16,40 2 1 0,-12-1-7 0,5 0-3 15,-1-2-4-15,5 0-8 0,1 1-7 0,14-2-4 16,0-1-9-16,-14 3-5 0,13-2-3 0,-12 0-3 16,2 2-4-16,-3 1-5 0,-2-2-1 0,1 1-7 15,-1 0-1-15,-6 0-10 0,-1 1-13 0,-8-1-18 16,-3 0-13-16,-1 1-21 0,-6 1-28 0,-1-2-15 16,-2 1-19-16,-8-1-13 0,10 0 2 0,-10 0-2 15,0 0 3-15,0 0-7 0,0 0-73 0,0 0-225 16,0 0 99-16</inkml:trace>
  <inkml:trace contextRef="#ctx0" brushRef="#br0" timeOffset="23710.52">19793 4402 12 0,'0'0'132'0,"-10"-1"-6"0,10 1-16 16,0 0 4-16,-4 9-4 0,4-9-12 0,-3 11 4 15,3-4 0-15,2 3 14 0,-4 0 0 0,4 1-7 16,-1 4-8-16,0 2-1 0,1 2 4 0,0 8 0 15,2-3-6-15,0 0-12 0,-2 2-9 0,-1 1-6 16,2-2-7-16,0-5-5 0,-1 7-5 0,1-8-6 16,-2 0-4-16,0 0-3 0,-1-1-3 0,0-5-6 15,2-1-4-15,-2 1-4 0,1-2 1 0,-2-2-2 16,1 1 0-16,0-10-5 0,0 11-1 0,0-5-3 16,0-6 4-16,1 8-7 0,-1-8-8 0,0 0-20 15,0 9-21-15,0-9-38 0,0 0-43 0,0 0-52 16,0 0-188-16,0 0-388 0,0 0 172 0</inkml:trace>
  <inkml:trace contextRef="#ctx0" brushRef="#br0" timeOffset="26138.51">20941 4223 38 0,'-19'49'118'0,"6"0"-10"0,4 6-15 0,6-2-14 0,1-3-6 16,8 3-5-16,2-3-9 0,7-4-7 0,0-13-3 15,7 11-12-15,2-4 0 0,11-3-11 0,1-4-5 16,-8-7-26-16,13 3-12 0,-8-10-8 0,1 0-9 16,16 0-25-16,-13-7-61 0,13 0-130 0,0-6 58 15</inkml:trace>
  <inkml:trace contextRef="#ctx0" brushRef="#br0" timeOffset="26693.99">22001 3766 106 0,'3'-7'188'0,"-3"7"-25"16,0 0-12-16,4-7-8 0,-4 7-10 16,0 0-9-16,0 0-1 0,0 0-8 0,2-7-11 15,-2 7-12-15,0 0-9 0,0 0-12 0,0 0-5 16,0 0-13-16,0 0-9 0,0 0-6 0,0 0-1 0,0 0-7 16,8 21-2-16,-4-6-1 0,0 2-4 15,-2 8 0-15,1 2-1 0,2 4 1 0,-3 1 7 16,-3 1-14-16,2 3 2 0,-1 9-1 0,2-9 0 15,-2 10 3-15,0-10-10 0,0 0 3 0,1 10-4 0,-2-13 2 16,1 2-3-16,-3-2 1 0,-1-2-4 0,3-2 2 16,0-2-3-16,-3 0-6 0,1-8-3 15,2-3-9-15,-2-4-6 0,1-3-15 0,1-1-1 16,1-1-5-16,0-7-5 0,0 0-7 0,-3 15-1 0,3-15-4 16,-3 8-12-16,3-8-39 0,0 0-33 0,0 0-112 15,0 0-274-15,0 0 122 0</inkml:trace>
  <inkml:trace contextRef="#ctx0" brushRef="#br0" timeOffset="27072.06">22072 3866 123 0,'0'-11'212'0,"-2"2"-21"0,2 0-29 0,-1 0-22 0,4-2-12 16,-1 3-20-16,2-3-15 0,-1 2-9 16,3 1-11-16,-1 0-2 0,4 1-13 0,1 1-6 15,1 3-7-15,2 1-3 0,6-1-8 0,1 3 1 0,8 4-6 16,1 0-5-16,1 2-1 0,-1 4 0 0,0 3-5 16,2-1 2-16,-1 2-5 0,-1 7-2 0,0 2 1 15,-5 0-9-15,0 2 1 0,-3 4 1 16,-5 3-2-16,0-1-1 0,-1 12 0 0,-5-9 1 15,-4 0-7-15,-2 2 1 0,-4-1-1 0,-3-2-7 0,-2-1-12 16,-4 0-7-16,-1-1 4 0,-2-2 2 0,-4-3 1 16,-1-1 6-16,-1-2-2 0,-2-4 13 0,-1 0-7 15,-1 0 8-15,-3-7-3 0,1-1 0 0,3-3 0 16,0-3-1-16,-1 0 1 0,-6-2-28 0,7-2-3 16,0-2-21-16,-2-2-10 0,2 0-19 0,0-1-17 15,0-1-108-15,3-2-229 0,-7-2 102 0</inkml:trace>
  <inkml:trace contextRef="#ctx0" brushRef="#br0" timeOffset="28662.8">22443 4597 45 0,'13'-1'90'0,"1"0"-7"16,3-1-5-16,2-2-11 0,-2 0 5 0,-1 1-7 15,5-4 2-15,-5 2-6 0,2-2-6 0,3 1-9 16,-5-5-4-16,2 3 1 0,1 0-2 0,-1-2-1 16,-1-1-8-16,2 0-10 0,4-4-9 0,-1-1-1 15,-2 1-9-15,1-3-10 0,-7 3-7 0,-1 1-4 16,-1-2 3-16,0 2-5 0,-2 0 2 0,-1 2-3 15,-3 1 4-15,0 1 11 0,-3 0-2 0,1 2-1 16,-1 0 8-16,-2 3 7 0,-1 5 22 0,0-12 1 16,0 12-10-16,-1-13 2 0,-3 7-7 0,0 1 0 15,4 5 3-15,-6-8-5 0,6 8-4 0,-8-7-1 16,8 7 3-16,-8-2-2 0,8 2 4 0,-12 2-1 16,12-2 9-16,-15 7 5 0,7 0 2 0,0 1 1 15,0 3-2-15,-2 1-6 0,-3 3 2 0,6 3 0 16,-4 5 2-16,0 0-8 0,2 2 3 0,1 1-4 15,3 1 2-15,1-2-6 0,3 2 5 0,-3-8-5 16,3-1 7-16,1 8-5 0,0-7-2 0,1-3 5 16,2 1-2-16,1-1-6 0,-1-6 0 0,1 1-1 15,1 0 3-15,0-1-9 0,2-2 7 0,2-1-4 16,-2 0 0-16,4-2-4 0,-1 0 2 0,1-3 2 16,0 0-1-16,6-4-9 0,-4 2 3 0,3-2-10 15,-1-3 9-15,3-3-11 0,-1 1-6 0,-1-4 7 16,6-6-2-16,-4 0 1 0,1-2 3 0,0 0-9 15,2-4 10-15,-2 1-3 0,0-3-1 0,-1 1-6 16,0-2 1-16,0-3-8 0,-1 3 5 0,1-5 1 16,0 3 3-16,-4-2 6 0,2-1 3 0,-1 1-3 15,-1-4 2-15,0 2 4 0,0-2 8 0,-2 3-5 16,0 0-3-16,-1 1 4 0,-1 0 2 0,1-4 16 16,1 1 2-16,-3 0-14 0,0 2 0 0,1 0 2 15,-2 3 1-15,-3 3 2 0,0 6 16 0,1 4 14 16,-1 4 12-16,-2-3-10 0,-1 6-6 0,1-3 3 15,-2 2-9-15,1 2 0 0,-2 7 6 0,1-9-9 16,0 2-2-16,-1 7-10 0,0 0 2 0,0-9-10 16,0 9 4-16,0 0-10 0,0 0 3 0,0 0-4 15,0 0 3-15,0 0 1 0,-8 34 1 0,1-16-1 16,-3 10 7-16,1 4-5 0,0-1 4 0,-1 3-5 16,-3 11 4-16,2-11-3 0,1 10 0 0,0 1-4 0,2 1 8 15,1-11 5-15,-1 0-8 0,0-2-4 16,3 1 9-16,-1-3-6 0,2 2 3 0,2-5-4 15,0-1 8-15,2-2-8 0,0-6 6 0,2 2-5 16,0-4 4-16,2-6-3 0,0 6-3 0,-1-7 2 16,0 0 9-16,2 0-12 0,0 0 1 0,-1-4-2 0,0 0 6 15,4 0-4-15,-3-3 5 0,0 0-7 16,3-3 1-16,-8 0 0 0,19-5-2 0,-8-1-4 16,2-1 0-16,1-6-8 0,1-2-4 0,2-3-6 15,2-4 3-15,-2 0-6 0,-1-3 5 0,0-3-7 16,2 2-3-16,-3-4 1 0,0 1-1 0,1-2-5 0,0-3-2 15,6-9 7-15,-11 10 6 0,2 2 1 16,1-1 17-16,-1 2-1 0,-2 2 38 0,0 4 11 16,0-1-8-16,1 3 3 0,-8 5 2 0,-1-4-7 15,1 3 1-15,2 0-3 0,-3 1 15 0,2-2-14 0,-1 8 9 16,-3-1 26-16,2 2 12 0,-2 4 4 0,-1-2-3 16,0 8-3-16,0-11-10 0,0 11-9 15,0 0-9-15,0-8-9 0,0 8-4 0,0 0-9 16,0 0-8-16,0 0-3 0,0 0 3 0,0 0-7 15,0 0-1-15,-1 33 1 0,-2-13-2 0,1 6 0 0,-3 4-1 16,-1 1 2-16,0 3 1 0,0 0-2 16,-6 12 0-16,1 0 1 0,1 0-4 0,3-14 4 15,0 3-4-15,0-1 11 0,2-2-14 0,3 0-6 16,-1-2-5-16,2-2-2 0,-2-2-2 0,4-2 0 0,-1-6-3 16,3 3 5-16,0-10-4 0,0 5-4 0,0-4 0 15,1-3-4-15,1 3-2 0,2-6-8 16,-1 1-3-16,0 2-10 0,4-2-8 0,0-4-5 15,2 2 5-15,1-4-8 0,1 0 4 0,-1-1-1 16,5-5 2-16,-1 0-8 0,0 1 23 0,1-3-15 0,-1-3 7 16,0-1-4-16,6-3 10 0,-6 3 14 0,0-2 0 15,4-4-8-15,-1-1 14 0,-6 3-5 0,1-1 11 16,-2 3 11-16,1-4 5 0,-5 2 12 16,1 1 21-16,-1-2 0 0,-3 2-2 0,-2 3-4 15,0 0 10-15,-1-1 9 0,0 3-4 0,-1-1-9 0,-2 0 2 16,1 5 13-16,-1 5 12 0,-3-13 0 0,3 13-3 15,-1-8-4-15,1 8-9 0,0 0-14 0,-4-6 4 16,4 6-5-16,0 0-7 0,0 0-4 0,-20 13-4 16,13-6-3-16,0 2 0 0,-1 5-2 0,-1 3-1 15,2 1 1-15,-1 0 0 0,0 7 1 0,2-5 0 16,-1-2-9-16,5 1 6 0,-1 0-1 0,2-3-4 16,1-5 2-16,3 1 3 0,-1-1-4 0,2-2 7 15,1-1-5-15,0-2 4 0,0-1-1 16,3-3 2-16,-2 0-4 0,3 0 3 0,1-4-1 0,2 0-4 15,5-5 2-15,-2-2 0 0,-1-2 1 0,-1-1 0 16,2-3 1-16,-1 1-3 0,4-7 0 0,-5 0-4 16,-2 6-4-16,3-8 2 0,-5 8 5 0,-1 4 12 15,-3 0 19-15,0 3-5 0,-1-1 10 0,-1 3 2 16,-1 2-9-16,-2 4 0 0,5-6-10 0,-5 6-7 16,5-7-5-16,-5 7-2 0,0 0-7 0,0 0-2 15,0 0 4-15,0 0-5 0,0 0 9 0,-5 22-2 16,2-8-1-16,-1 2-5 0,-2 3 3 0,3 5-2 15,-2 2 1-15,-1 1-5 0,1-1-4 0,3 1-15 16,-1-1-12-16,3 2-11 0,-1-8-17 0,1-1-12 16,1 0-6-16,1-2-11 0,3-3-16 0,0-1-3 15,0-2-14-15,0-4-14 0,4-1-18 0,-4-1-83 16,-5-5-259-16,19 3 115 0</inkml:trace>
  <inkml:trace contextRef="#ctx0" brushRef="#br0" timeOffset="29001.92">23467 4032 131 0,'-6'-2'190'0,"6"2"-16"0,0 0-16 15,0 0-13-15,0 0-22 0,0 0-12 16,0 0-11-16,0 0-6 0,0 0-6 0,38 5-17 0,-10-5-11 15,2 4-1-15,-2-1-20 0,4 1-28 0,4 1-31 16,-2-1-41-16,4 0-40 0,16 1-128 0,-19-1-248 16,4-2 110-16</inkml:trace>
  <inkml:trace contextRef="#ctx0" brushRef="#br0" timeOffset="29466.16">25148 3942 227 0,'0'-10'232'0,"0"10"-32"16,0 0-26-16,0 0-24 0,-4-9-16 0,4 9-17 15,0 0-22-15,0 0-11 0,0 0-5 0,0 0-14 16,0 0-3-16,0 0-9 0,0 0-5 0,-2 38-5 15,0-20-2-15,2 2 0 0,-4 5-22 0,0 3 0 16,1 2 0-16,1 0-4 0,-3 1-4 0,-1 1 8 16,-2 2-7-16,0-2 2 0,-1 0-2 0,1 0-2 15,0 0 4-15,-1-1-10 0,0-1 4 0,0 3-1 16,-2-3-5-16,0-2-2 0,1-2-7 0,2-2-6 16,2-8-17-16,1 1-5 0,-3-6-9 0,4 2-21 15,-1-4-10-15,0 0-14 0,0-2-16 0,1 0-9 16,0-2-17-16,0-1-90 0,4-4-238 0,0 0 105 15</inkml:trace>
  <inkml:trace contextRef="#ctx0" brushRef="#br0" timeOffset="29930.24">24790 4387 149 0,'0'0'211'0,"0"0"-23"15,0 0-24-15,0 0-22 0,0 0-15 0,0 0-14 16,0 0-7-16,22-2-11 0,-12 2-10 0,8 2-6 16,0-4-11-16,4 2-10 0,-1 0-2 0,10 2-10 15,-5-1-1-15,7-1-4 0,-3 3-4 0,2-3-5 16,2 2-2-16,-3-2-5 0,-1 0-8 0,-10 0 5 16,8 0-5-16,-10 0 1 0,-5 2-3 0,-3-1-6 15,-1-1-4-15,0 0-2 0,-9 0 0 0,8 2-6 16,-8-2-5-16,8 4 4 0,-8-4-1 0,3 7 1 15,-3-7 0-15,0 0 1 0,-6 12 1 0,1-5-6 16,-3 2 8-16,2 0-1 0,-3 1 2 0,-1 4-2 16,1 1 0-16,0 0 0 0,2-5 3 0,0 1 0 15,3-1-4-15,0-2 6 0,0 2-4 0,3-2 0 16,-1-2 1-16,2-6 4 0,3 12 0 0,1-7-1 16,2 0 3-16,3 1 0 0,3-2 1 0,-2-2-5 15,5-1 5-15,-2-2 0 0,5-1-6 0,-1-1 2 16,4 0-3-16,-4-1-5 0,6-3 5 0,-5-3-3 15,0-1 16-15,-2 3-12 0,-3-7-5 0,1 2-2 16,-2-1 4-16,1-1 2 0,-4 2 0 0,-3-3-7 16,-1 0 9-16,-3 0-17 0,-2 4-8 0,-2 2 16 15,-2-1-26-15,-3 0-26 0,-5-2 5 0,-1-1-15 16,-2 4-13-16,-4 0-9 0,1 2-14 0,-3 0-18 16,0 1-109-16,0 4-250 0,1-2 112 0</inkml:trace>
  <inkml:trace contextRef="#ctx0" brushRef="#br0" timeOffset="30623.33">26605 4228 126 0,'0'0'135'0,"0"0"-2"0,0 0-8 15,-7-11-17-15,7 11-13 0,-11-2-9 0,4 0-7 16,-2-1-8-16,-2 1 1 0,-2 0-10 0,-1 2 0 0,-4 0 0 16,-2 1-6-16,7 1-5 0,-6 2-9 15,2 2-8-15,-2 2 5 0,2-1 1 0,-2 3-6 16,3 1-7-16,3 2 8 0,0 1-14 0,-1 0-9 16,5 1 4-16,-4 2-6 0,8-2 3 0,1 3-4 15,4 3-5-15,0-3 5 0,4 1 0 0,1-2-1 0,8 6-11 16,-2 0 2-16,3-2 6 0,-1 0-11 15,0-4 1-15,6 2-1 0,4 0 9 0,-6 0-10 16,3-2 6-16,1 1-6 0,-8-6-3 0,3 0-2 16,-3 1-9-16,1 0 9 0,-5-3-2 0,0-2-5 15,0 2-2-15,0 0 6 0,-7 0 0 0,3 0-6 0,-5-1-4 16,-5 0 4-16,3-1 7 0,-7 2-4 0,0-1 3 16,-4 1-4-16,-1-4 12 0,-2 1-6 15,-4-1 8-15,3-1-4 0,-4-1 27 0,1-1-5 16,0-3-6-16,-1 0 8 0,1-3-7 0,0-1 2 0,6 2-11 15,1-2 1-15,3 1-8 0,0-2-24 0,1-3-38 16,2-1-45-16,2-1-85 0,3 0-215 0,4-4 95 16</inkml:trace>
  <inkml:trace contextRef="#ctx0" brushRef="#br0" timeOffset="30976.83">27393 4104 14 0,'0'-9'192'0,"0"9"6"16,-2-13 0-16,2 6-17 0,0 7-16 0,-3-12-12 15,3 12-20-15,-4-8-7 0,4 8-16 16,0 0-14-16,0-9-12 0,0 9-16 0,0 0-16 15,0 0-23-15,0 0-3 0,0 0-2 0,-11 16 5 0,5-2-4 16,-4 10 5-16,-1 4 2 0,2 3-4 0,-5 2 0 16,-3 12-7-16,3-2 0 0,1-8-1 15,1 10 3-15,-5 1-8 0,5-15-1 0,1 2 1 16,-2 18-5-16,-1-17 6 0,-1 9-4 0,1-8-7 16,-1-5-9-16,2 0-15 0,1 0-6 0,-3-3 3 0,2 2-18 15,-5 0-18-15,5-3-25 0,-2-3-4 16,-1 0-23-16,5-6-4 0,-6 2-2 0,5-5-14 15,-3-4-102-15,2-1-249 0,2-2 111 0</inkml:trace>
  <inkml:trace contextRef="#ctx0" brushRef="#br0" timeOffset="31894.24">26865 4657 55 0,'2'-6'175'15,"-2"6"-29"-15,10-8-21 0,-4 3-10 0,5 1-13 16,1 0-11-16,5-1-16 0,0 1 2 0,0 1-7 0,4-1-15 16,-1-1-2-16,2 4 1 0,5-3-10 15,5 2-10-15,-5-2 0 0,4 2-1 0,-2 1-6 16,1-1-4-16,1 1 0 0,-4-3-2 0,2 3-4 16,-2-1-1-16,-5-1-6 0,-2 4-2 0,-1-1 2 15,-2-1 0-15,-3 1-4 0,-3-2 3 0,-11 2-6 0,18-1 2 16,-18 1 0-16,11-1-2 0,-11 1-4 15,0 0-4-15,0 0 5 0,0 0 0 0,12 0 6 16,-12 0-3-16,0 0 13 0,0 0-10 0,0 0 0 16,-30 13-5-16,19-7 5 0,0-1-6 0,-7 4 16 15,3 1-6-15,-3 2-1 0,2 1 5 0,-5 5 0 16,1 0-5-16,3-2 4 0,1 0-1 0,5-2-4 16,2 1-5-16,-1-2 12 0,6 0-13 0,0-1 1 15,-1-1-6-15,5 2 6 0,0-4 2 0,0-9 2 16,5 18-3-16,1-9-7 0,1-4 10 0,2-1-1 15,2 1-2-15,2-4-3 0,1-1 4 0,4 3-7 16,4-6-6-16,-1 0 2 0,0-3-4 0,5-2 0 16,0-1-2-16,-1-4 1 0,-8 2 2 0,-2-2-2 15,1 1-3-15,-1-2 0 0,6-3 6 0,-8 5 4 16,-1-2 0-16,-3 1 20 0,-3 3 11 0,0 1 3 16,-3 2-8-16,2 0 17 0,0 2 7 0,-4-2-1 15,0 0-5-15,-1 7-3 0,2-10-3 0,-2 10 7 16,0 0 3-16,2-9-4 0,-2 9-6 0,0 0-5 15,0 0-9-15,0-8-5 0,0 8-5 0,0 0-2 16,0 0 3-16,0 0-6 0,0 0 5 0,0 0 1 16,-9 31-2-16,4-17 2 0,0 4 0 0,1-2 0 15,0 2-8-15,2 3 5 0,-1-2 4 0,-1 7-7 0,2-1 3 16,0-6 1-16,0-1-7 0,2 2 2 0,-3-2 2 16,3-3-4-16,0-4-5 0,0 0-2 0,0-2-7 15,3 1 6-15,-3-4-2 0,0-6-4 16,2 12 5-16,0-8 0 0,-2-4 2 0,0 0 0 15,9 0-11-15,-9 0-4 0,15-12 2 0,-5 6-4 0,3-7 1 16,7-5-5-16,-2-1-9 0,0-1 3 0,4-2 2 16,1 2 3-16,-3-3 1 0,3 3 0 15,-1-1 1-15,-4 5 14 0,0 4-1 0,-5-1 6 16,-1 6-5-16,4-5-2 0,-6 7 5 0,2-3 1 16,-3 6-7-16,2 0 9 0,0 1-4 0,-11 1 1 0,16 0 2 15,-16 0-1-15,18 8-2 0,-13-3 3 0,3 2 5 16,-2 3 2-16,-2 0-3 0,3 2 1 0,-3-1-8 15,0 4 8-15,0-1 1 0,1 3 3 16,-2 0-4-16,-1 0 3 0,2 0-3 0,0-4 0 16,-4-2 3-16,0-1-1 0,1-1 4 0,-1-9-2 15,2 14 2-15,-2-14 6 0,4 7 9 0,-4-7 11 0,6 8 17 16,-6-8 8-16,8-2-1 0,-8 2-7 0,13-11 8 16,-4 1-9-16,3-5 1 0,-1-2-3 0,2-5 10 15,1 5 0-15,1-9 6 0,2 4-7 16,0-2-8-16,-3 0-4 0,-1-1-7 0,3 2-3 15,0 1 0-15,-3 5-8 0,2-5-7 0,-3 9 4 0,-3 0-14 16,2 1-17-16,-4 1-22 0,0 3-36 0,0 0-50 16,-3 2-47-16,0-1-60 0,-4 7-132 15,5-9-385-15,-5 9 172 0</inkml:trace>
  <inkml:trace contextRef="#ctx0" brushRef="#br0" timeOffset="32571.78">29157 4201 2576 0,'2'-10'172'15,"-2"10"-125"-15,0 0-25 0,0-12-34 0,0 12-43 16,0 0-32-16,0 0-17 0,4-5 20 15,-4 5 10-15,0 0 10 0,12 17 2 0,-4-2 9 0,1 7 8 16,2 3 0-16,0 4 10 0,-1 0 9 0,4 17 2 16,-2-2-4-16,-7-8 3 0,4 16 13 0,-3 0-2 15,-4 2 6-15,0-2 3 0,-4 3 1 0,-3 0-3 16,-4-4 3-16,-4 4-2 0,-5-4 4 16,-5-1-18-16,-6 0-27 0,-5-7-19 0,-7 0-41 15,-10-9-38-15,-32 14-114 0,-6-15-278 0,-4-5 123 0</inkml:trace>
  <inkml:trace contextRef="#ctx0" brushRef="#br0" timeOffset="52898.02">19945 6824 76 0,'0'0'82'0,"0"0"-12"0,0 0-1 16,0 0 5-16,0 0-4 0,0 0-1 0,0 0 1 16,0 0-4-16,0 0-9 0,0 0 0 0,0 0-4 15,0 0 3-15,0 0-8 0,0 0-3 0,0 0-3 16,0 0 0-16,0 0-2 0,0 0 6 0,0 0-6 16,0 0-3-16,0 0 4 0,0 0 1 0,0 0-1 15,0 0-3-15,0 0 7 0,0 0-3 0,0 0-1 16,0 0 5-16,0 0-3 0,0 0 7 0,0 0-5 15,0 0 5-15,0 0-4 0,0 0 1 0,0 0 3 16,0 0 1-16,0 0 2 0,0 0-1 0,0 0 3 16,0 0-3-16,0 0 4 0,0 0 0 0,0 0 1 15,0 0-6-15,0 0 3 0,0 0-3 0,0 0 1 16,0 0-2-16,0 0 0 0,0 0-8 0,0 0 0 0,0 0-6 16,0 0-2-16,0 0-4 0,0 0-4 15,0 0-3-15,0 0 0 0,0 0 2 0,0 0-6 16,0 0-4-16,0 0-1 0,0 0-3 0,0 0 0 15,0 0-2-15,0 0-1 0,0 0 0 0,0 0-2 0,0 0-3 16,0 0 5-16,0 0-4 0,0 0-2 0,0 0 1 16,0 0 0-16,0 0-5 0,0 0 7 15,0 0-3-15,0 0-3 0,0 0 1 0,0 0-1 16,0 0 2-16,0 0 0 0,0 0-1 0,0 0 1 0,24-5 1 16,-24 5-2-16,8-2 2 0,-8 2 2 0,0 0-6 15,14 0 1-15,-14 0 2 0,14 0 1 0,-6 0-1 16,2 0-1-16,0-2-1 0,4 2 1 0,-2 0-1 15,2 0 1-15,-1 0 4 0,2-1-1 0,3 0-2 16,0-1-2-16,-5 2-2 0,7-1 6 0,-3 0-6 16,0 1 3-16,-1 0 0 0,3-3-1 0,3 2-1 15,-6 1 4-15,3 1-3 0,2-2 8 0,-2 1-7 16,3-3 0-16,1 5 2 0,-5-4-2 0,3 2-3 16,0 0 4-16,-3 0 2 0,4 0-1 0,-1 0 0 15,0-3-3-15,2 1-1 0,-2 1 4 0,1 0-6 16,-1 1 6-16,2 0-5 0,3 0 1 0,-3-2 1 15,3 2 2-15,-3-1-6 0,4 0 3 0,0-2 3 16,-6 4 1-16,5-2-3 0,-4 0 0 0,7 0 0 16,-9 1 3-16,11 0-3 0,-9-1 0 0,7-1 2 15,1 1 1-15,-2 1-1 0,3 0-2 0,-2 0 1 16,-2-1 2-16,3 1-2 0,-8 0 1 0,6-2-1 16,2 1 0-16,-9 4 2 0,8-2 1 0,-8-1-1 15,1-1-3-15,6 2 0 0,-7 0-2 0,-1-1 4 0,-1 2 0 16,-1-1-4-16,-5 0 2 0,-2-2 3 0,1 1 0 15,0-1-2-15,-1 1-1 0,-2 1 1 16,0 0 0-16,-2 0 1 0,-7-1 3 0,11-1-6 16,-11 1 4-16,10 1-2 0,-10-1-3 0,0 0 2 0,9 0 4 15,-9 0-2-15,0 0 1 0,0 0-1 0,6 1-5 16,-6-1 7-16,0 0 1 0,0 0-3 0,0 0 3 16,0 0-2-16,0 0-1 0,0 0-2 0,0 0 2 15,0 0-4-15,0 0 7 0,0 0 0 0,10 0-3 16,-10 0-1-16,0 0 1 0,0 0 0 0,0 0 2 15,0 0-2-15,0 0 3 0,0 0-2 0,0 0 0 16,0 0-3-16,0 0 2 0,0 0-1 0,0 0 0 16,0 0 1-16,0 0-2 0,0 0 4 0,0 0-1 15,0 0-3-15,0 0 2 0,0 0-6 0,0 0-1 16,0 0 2-16,7 3-1 0,-7-3 0 0,0 0 3 16,2 7 0-16,-2-7-2 0,3 8 2 0,-2-1-1 15,-1-7 2-15,7 9 3 0,-5-3-3 0,2 3 1 16,-1-1-1-16,0 2-2 0,1-5 3 0,0 4 3 15,0-2-2-15,-2 1-2 0,1-4-2 0,-1 3 3 16,2-1-1-16,-4-6 0 0,4 8 3 0,-1-3-1 16,-3-5 2-16,5 7 0 0,-5-7-1 0,5 3-1 15,-5-3 0-15,0 0 2 0,4 6 3 0,-4-6 6 16,0 0 6-16,0 0 3 0,0 0 9 0,0 0 0 16,6 1-3-16,-6-1 3 0,0 0-12 0,5-16 4 15,-2 9-5-15,1-2-2 0,2-2-2 0,-2 0 1 16,2 0-4-16,1 0-3 0,-3 0 0 0,1 1 3 15,2-1-4-15,0 0-1 0,-2 0 0 0,1 2-1 0,-1-1 2 16,2 1-3-16,-4 5 1 0,1-3 3 16,1 1-7-16,-1 0 4 0,1 3-3 0,-5 3 3 15,9-10-2-15,-6 7 1 0,-3 3-5 0,5-3 0 0,-5 3-3 16,0 0 2-16,0 0 5 0,10-1-6 0,-10 1 1 16,0 0 4-16,13 7-6 0,-9-3 5 0,0 1-4 15,0 2 2-15,2 0 2 0,0 2-2 16,2 0 2-16,-3 3 0 0,3 2 0 0,2 1 0 0,-1 0-2 15,-1 0 3-15,-1 2-2 0,3 1 1 0,-1-2-1 16,-2 1 1-16,-1-3 1 0,3 0 1 0,-4-3 1 16,0 2-1-16,2-5 3 0,-2 0-3 0,-2 2-1 15,4 0-2-15,-2-5 11 0,-2-1-9 0,1 2 2 16,-4-6-4-16,3 6 2 0,-3-6 7 0,3 5 3 16,-3-5 10-16,0 0 5 0,0 0-2 0,0 0-2 15,0 0-2-15,10-13-6 0,-5 7 3 0,0-5-3 16,-2-1-4-16,5-4 8 0,-2-8-6 0,-2 9-5 15,3-2 0-15,0-1-2 0,-2 0 0 0,2 1 1 16,1 0 0-16,-1 1 0 0,-1 1-3 0,2 0 1 16,-2 4-2-16,2-2 0 0,-3 5 1 0,1-5 0 15,1 6 2-15,0-1 1 0,-4 1 3 0,1 1 3 16,-2 2 0-16,-2 4-6 0,8-9 0 0,-8 9 0 16,4-5-4-16,-4 5 2 0,8-2-5 0,-8 2 5 15,0 0-3-15,12 6 2 0,-5-2 0 0,-1 0-1 0,2 4 2 16,-1 0-4-16,1 1 0 0,0 0 3 15,3 5-3-15,0 0 2 0,-2 0 3 0,2 1-3 16,-1 2 1-16,1-2 2 0,0-1-5 0,-1 2-1 16,0-3 17-16,1 0-17 0,-1 3 1 0,0-3 0 0,-2-3-3 15,1-2 3-15,-2 2-5 0,-1 0 5 0,1-6 2 16,-3 2-1-16,0 0 1 0,0-2 3 16,-1-1-3-16,-3-3 5 0,4 7 2 0,-4-7 2 15,4 3 5-15,-4-3 17 0,0 0-1 0,0 0-3 0,0 0-4 16,10-16-2-16,-8 9-6 0,1-2 7 0,0-2-8 15,2-5-6-15,0-2 16 0,0 3-13 0,2-4-7 16,-2 2 0-16,1 2-1 0,-1-1 1 0,2-2-3 16,-1 2 0-16,0 0 1 0,1 4 1 0,-3 2 3 15,1 0-3-15,0 0-4 0,1 1 2 0,-2 5-4 16,0-3 3-16,-1 3-2 0,-3 4 1 0,6-9 7 16,-6 9-16-16,5-7 2 0,-5 7-4 0,0 0 5 15,10 2-2-15,-10-2 3 0,8 8-2 0,-3-2 1 16,0 2 3-16,0 1 3 0,3 1 0 0,-3 0-6 15,3 4 5-15,0 1 1 0,-1 5 2 0,1-4-5 16,-3 1 1-16,1 1 2 0,1 0-3 0,0 0 9 16,1 0-5-16,0-4 2 0,-1-1-3 0,0-2-7 15,-1 0 6-15,-1-3 0 0,2 0-2 0,-3 1 0 16,-1-4 3-16,0 0 3 0,-3-5 1 0,4 8 1 16,-4-8 9-16,0 0 1 0,5 2-1 0,-5-2-2 15,0 0 3-15,9-16-4 0,-4 8-3 0,0-1-3 16,1-7 7-16,1 0-9 0,-1 1 6 0,2-2-7 15,-3 4 2-15,1-3 10 0,1 2-10 0,-3 2 2 16,1 2-2-16,0 2-2 0,1-2 3 0,-1 1-2 0,-2 5 11 16,-1-2-17-16,-2 6 4 0,5-9-10 15,-2 6 7-15,-3 3-11 0,4-8 2 0,-4 8 5 16,0 0-9-16,0 0 5 0,0 0 0 0,0 0 5 0,18 12-3 16,-14-3 2-16,-1-1-6 0,0 2 7 0,1 6 2 15,1 1-2-15,2 0 2 0,-4 0-4 0,2-6 3 16,2 4-5-16,-1 1 16 0,-1-6-10 15,4 4-3-15,-4-2 6 0,0-3-1 0,2 0-1 0,-1-1 0 16,-3 0 1-16,0-4-4 0,3 0-4 0,-6-4 5 16,6 8 1-16,-3-4-3 0,-3-4 9 0,3 4-3 15,-3-4-4-15,0 0 11 0,0 0-13 0,13-10 2 16,-10 3 0-16,2 0-5 0,-3-1 1 0,1 2 4 16,1-3 1-16,-2-1-1 0,0 2-3 0,1 1 5 15,0 1-4-15,-3 6 2 0,4-12 4 0,-3 6 0 16,-1 6-3-16,3-8-5 0,-3 8 5 0,1-9-1 15,-1 9-1-15,0 0 6 0,2-7-5 0,-2 7-1 16,0 0 7-16,0 0-5 0,2-9-7 0,-2 9 9 16,0 0 0-16,0 0-8 0,0 0 5 0,0 0-6 15,0 0 1-15,0 0 8 0,2-6-4 0,-2 6-3 16,0 0 1-16,0 0 3 0,0 0 0 0,13 1-5 16,-13-1 4-16,10 4 1 0,-2-3 11 0,1 0-6 15,5-1-6-15,-2 3-1 0,5 1 3 0,1-2 1 16,4 0-3-16,-3-1 1 0,10 2-2 0,1-3 7 0,-1 3-3 15,2-1 0-15,2 2 5 0,-1-6-2 16,1 4-8-16,1-2 16 0,0 6-15 0,2-8 1 16,1 5 1-16,1-3 5 0,1 0-7 0,0 1 1 15,0 1 0-15,13 0 2 0,-12 0 4 0,12 3-4 0,-15-2 4 16,3 0-2-16,-2-2 4 0,0 3-3 0,1 0 5 16,2 1-9-16,11 2-1 0,-1-3-3 15,-14 0 7-15,4-3-3 0,-3 4-1 0,12 1 6 16,-13-4 1-16,13 2-7 0,-14 2 3 0,4-2 5 0,12-1-1 15,-1 2-3-15,-12-1-3 0,13 2 7 0,-14-3-3 16,3 0 11-16,10 2-11 0,3-1 2 0,-2 0-2 16,-3 1-4-16,-8-1 4 0,10 1-1 15,1 0-3-15,2 3-5 0,-16-7 7 0,11 3 4 0,3 1-2 16,-1 1 11-16,-12-2-12 0,13 1-1 0,-12-1 4 16,12 2-1-16,-12-4-7 0,10 5 4 0,-10-5 2 15,-2 0 0-15,3 1-4 0,-3 1 5 0,2 2 2 16,-4-1-2-16,0 1-3 0,3-2 2 0,-8 0-1 15,1-2-2-15,-1 0 4 0,-12 2-5 0,2-2 0 16,-1 0 2-16,-6 2 0 0,0-3 2 0,-3 2-1 16,-1-2 2-16,0 0-3 0,-4-1 1 0,-6 0 6 15,11 1-7-15,-11-1-4 0,7 1 11 0,-7-1-9 16,0 0 6-16,10 1-1 0,-10-1 2 0,0 0 4 16,0 0-5-16,0 0 2 0,8 1 2 0,-8-1-1 15,0 0 1-15,0 0 2 0,0 0-9 0,0 0 5 16,0 0-2-16,0 0-1 0,0 0 2 0,0 0 5 15,0 0-10-15,0 0-3 0,0 0-1 0,0 0 7 16,0 0-1-16,0 0 2 0,0 0 1 0,0 0-5 16,0 0-1-16,0 0 1 0,0 0 3 0,9 0-1 15,-9 0 0-15,0 0 0 0,0 0-4 0,0 0 0 16,0 0 4-16,0 0 1 0,0 0 3 0,0 0-4 16,0 0-3-16,0 0 2 0,0 0 0 0,0 0 0 15,0 0-1-15,0 0 5 0,0 0-5 0,0 0-2 16,0 0 8-16,0 0-7 0,0 0 5 0,0 0-4 15,0 0 7-15,0 0-5 0,0 0 3 0,0 0-4 0,0 0 5 16,0 0-3-16,0 0-2 0,0 0 6 16,0 0-9-16,0 0 10 0,0 0-3 0,0 0 1 0,0 0 3 15,0 0-8-15,0 0 5 0,0 0-3 0,0 0 1 16,0 0-5-16,0 0 6 0,0 0-2 0,0 0-2 16,0 0-7-16,0 0 10 0,0 0-6 0,0 0 5 15,0 0 4-15,0 0-3 0,0 0 4 0,0 0-6 16,0 0-2-16,0 0 6 0,0 0-1 0,0 0 3 15,0 0 0-15,0 0-3 0,0 0 14 0,0 0-19 16,0 0 0-16,0 0 4 0,0 0-3 0,0 0 3 16,0 0-3-16,0 0 6 0,0 0-13 0,0 0 11 15,0 0-5-15,0 0 0 0,0 0 4 0,0 0-4 16,0 0 1-16,0 0 0 0,0 0 0 0,0 0 2 16,0 0-2-16,0 0-1 0,0 0-7 0,0 0 10 15,0 0-7-15,0 0 7 0,0 0-11 0,0 0 5 16,0 0-9-16,0 0 13 0,0 0-4 0,0 0-2 15,0 0 0-15,0 0-2 0,0 0-4 0,0 0-1 16,0 0 0-16,0 0 0 0,0 0 2 0,0 0-3 16,0 0 7-16,0 0-4 0,0 0-3 0,0 0 6 15,0 0 0-15,0 0-4 0,0 0 15 0,0 0-13 16,0 0 1-16,0 0-3 0,0 0 5 0,0 0-3 16,0 0 2-16,0 0 0 0,0 0-1 0,0 0-2 15,0 0 4-15,0 0-8 0,0 0 3 0,0 0-3 16,0 0 4-16,0 0-4 0,0 0-6 0,0 0-2 15,0 0 0-15,0 0-6 0,0 0-3 0,0 0-11 16,0 0-3-16,0 0-14 0,0 0-12 0,0 0-17 0,0 0-25 16,0 0-24-16,0 0-70 0,0 0-36 15,0 0-217-15,0 0-497 0,0 0 221 0</inkml:trace>
  <inkml:trace contextRef="#ctx0" brushRef="#br0" timeOffset="54264.75">19931 6934 14 0,'0'0'59'16,"0"0"-9"-16,0 0-5 0,0 0 1 0,0 0-7 0,0 0-5 16,0 0-1-16,0 0-7 0,0 0-4 15,0 0-5-15,0 0 7 0,0 0-2 0,0 0 1 16,0 0-7-16,0 0 3 0,0 0-10 0,0 0-6 15,0 0 13-15,0 0-10 0,0 0 3 0,0 0-2 0,0 0 3 16,0 0-7-16,0 0 5 0,0 0 0 0,0 0-7 16,0 0 7-16,0 0-4 0,0 0 9 15,0 0 6-15,0 0-12 0,0 0 4 0,0 0 2 16,0 0-6-16,0 0 6 0,0 0-2 0,0 0-6 0,0 0 2 16,0 0-5-16,0 0-3 0,0 0 5 0,0 0-2 15,0 0 2-15,0 0-1 0,0 0 8 0,0 0-8 16,0 0 0-16,0 0 0 0,0 0-5 15,0 0 4-15,0 0-9 0,0 0 3 0,0 0-6 0,0 0-9 16,0 0-2-16,0 0-1 0,0 0-11 0,0 0-6 16,0 0-14-16,-8-20-33 0,8 20-93 0,0 0 42 15</inkml:trace>
  <inkml:trace contextRef="#ctx0" brushRef="#br0" timeOffset="55298.03">19306 6823 19 0,'0'0'59'0,"0"0"-2"0,0 0 1 16,0 0-12-16,-27 4 1 0,27-4-3 0,0 0 0 16,-11 1-10-16,11-1 4 0,-9 1-2 0,9-1-6 0,-9 0 6 15,9 0-3-15,-9 2-1 0,9-2-5 0,-9 0-5 16,9 0 2-16,0 0-7 0,-10 1 0 0,10-1-1 16,-8 3 5-16,8-3-7 0,-8 2 0 15,8-2 3-15,0 0-1 0,-10 1-1 0,10-1-3 0,-6 4 4 16,6-4-9-16,0 0 1 0,0 0 8 0,-11 0-8 15,11 0-2-15,0 0 0 0,0 0 6 0,-7 2 2 16,7-2-7-16,0 0-3 0,0 0 5 0,0 0 12 16,0 0-2-16,0 0 3 0,0 0-12 0,0 0-7 15,0 0 9-15,0 0-4 0,0 0 7 0,0 0-8 16,0 0 9-16,0 0-6 0,0 0-8 0,0 0-5 16,0 0 8-16,0 0 1 0,0 0 0 0,20 6-3 15,-20-6 3-15,9 0-5 0,-9 0-5 0,16 0 1 16,-5 1 6-16,2 2 0 0,-3-3 2 0,2 0 7 15,2 0-9-15,-3 0 2 0,3 2 4 0,0-2-9 16,5 1 5-16,-1-1 1 0,1 0-7 0,1 0 2 16,-4 2 2-16,5-1 1 0,-5 0 0 0,2-1 9 15,1 2-11-15,-2-2-3 0,2 0-2 0,-6 0 8 16,1 0-6-16,-1 0 0 0,5 0 4 0,-4 0 3 0,-3 0-4 16,5 1-3-16,-5 0 2 0,3-1-2 15,-2-2 4-15,0 3-1 0,0-1 0 0,-2 1 4 16,2-1-2-16,-2 0-3 0,-2 0-2 0,4 2 2 15,-4-2-3-15,-8 0 2 0,15 0 7 0,-5 0-8 0,1 0 9 16,-5 0-2-16,6 0 7 0,-5 0-7 0,-7 0 2 16,16 0 0-16,-7 0 5 0,1 0-3 15,-1 0-8-15,2 1 8 0,-11-1 1 0,17 0-23 0,-9 0 17 16,0-1 5-16,-8 1-1 0,17 0-4 0,-5-2 2 16,-2 2-4-16,1 0 5 0,-1 2-4 0,1-2 2 15,-2 3-3-15,3-5 2 0,0 1 1 16,1 2 1-16,-2-1-1 0,1 0 0 0,-1 2 0 0,1-2 3 15,-1-2-2-15,1 2-9 0,-2 0 11 0,0 0-3 16,2 2-1-16,-5-2 7 0,1 0-4 0,-8 0-4 16,14 0-5-16,-7 2 1 0,-7-2 1 0,0 0 0 15,11 1 5-15,-11-1-3 0,0 0-10 0,0 0-37 16,10 0-31-16,-10 0-23 0,0 0-111 0,0 0-226 16,0 0 100-16</inkml:trace>
  <inkml:trace contextRef="#ctx0" brushRef="#br0" timeOffset="59159.74">19205 6918 14 0,'0'0'57'0,"0"0"-11"16,0 0-4-16,0 0 3 0,0 0-1 0,0 0-2 15,0 0 1-15,0 0 1 0,0 0 4 16,0-9-2-16,0 9 0 0,0 0 1 0,0 0 2 0,0 0 10 16,0 0-2-16,0 0 5 0,0 0-8 0,0 0 0 15,0 0 0-15,0 0-2 0,0 0 2 0,0 0-1 16,0 0 0-16,0 0-2 0,0 0 0 0,0 0-2 16,0 0-5-16,0 0-1 0,0 0-2 0,0 0-3 15,1-8-5-15,-1 8 8 0,0 0-2 0,0 0-1 16,0 0 1-16,0 0-1 0,0 0 0 0,0 0-1 15,0 0-2-15,0 0 1 0,0 0 0 0,0 0-4 16,0 0 1-16,0 0 3 0,0 0-3 0,0 0-1 16,0 0-3-16,0 0 1 0,0 0-3 0,0 0-1 15,0 0-4-15,0 0 1 0,0 0 0 0,0 0-3 16,0 0 0-16,0 0-2 0,0 0 0 0,0 0-6 16,0 0 0-16,0 0-1 0,0 0 2 0,0 0-2 15,0 0 4-15,0 0-8 0,0 0 1 0,0 0 0 16,0 0-2-16,0 0-2 0,0 0 2 0,0 0-4 15,0 0 4-15,0 0-5 0,0 0 4 0,0 0-3 16,0 0-3-16,0 0 1 0,0 0-3 0,0 0 4 16,0 0 0-16,0 0-3 0,0 0-1 0,0 0-1 0,0 0 1 15,0 0-1-15,0 0 4 0,0 0-2 0,0 0 3 16,13 14-5-16,-13-14 3 0,5 4-2 16,-5-4 0-16,5 8 3 0,-2-3 1 0,3 2-2 0,-1 1 1 15,-1-1-3-15,0 0 4 0,1 2-1 0,2-2 2 16,-1 2 0-16,-2-3-10 0,3 4 0 0,0-1 3 15,-3-2-1-15,5 3 4 0,-3 0-2 0,0-1 3 16,0 1-4-16,2 0 1 0,0 0 1 0,0-1 4 16,-2-2 1-16,3 5-3 0,-1-3-1 0,2 4 1 15,-3-5 0-15,1 3 1 0,0-1-2 0,-2-1 0 16,5 3 5-16,1 0-2 0,-5-2-1 0,-1-1 1 16,3 0-1-16,-3 2 1 0,0 0 0 0,-1 1 1 15,3-2-1-15,-1 0 0 0,-1 1 4 0,3 3-5 16,-1-4-3-16,-3 1 1 0,2-1 2 0,-1-1 2 15,-1 2-1-15,2-1-3 0,-1 0 5 0,1-1-2 16,-1 2-2-16,0-1 2 0,1 2 2 0,0-1-2 16,-1-2-3-16,0 3-1 0,-1-4 4 0,2 3 0 15,0-1 1-15,-1 1-2 0,-1-2 3 0,2 2-1 16,-1 1-5-16,2-3 2 0,-1 7 0 0,0-3 3 0,1-3-4 16,0 5 1-16,0 0 2 0,-3-3 1 15,3 3-2-15,-2-1 1 0,3 0 0 0,-2-3 2 16,-1 6-2-16,0-4 1 0,2-1-3 0,-2 1 1 15,2 3-2-15,-1-4 3 0,-2-1 0 0,2-2 0 0,1 6-3 16,0 0 6-16,2 1-2 0,-5-4-5 0,3 2 0 16,-1 0 7-16,0 1-4 0,2 1 4 15,-4-3-2-15,0-4 0 0,3 7-2 0,-3 0 0 16,2 0 5-16,0 2-2 0,-2-6-4 0,0 4 2 0,0-3-4 16,1 1 6-16,1 3 0 0,-1-3-3 0,-1 0 2 15,2 2-4-15,-2-6 0 0,0 3-2 0,0 2 4 16,1 1 3-16,1-2-3 0,-2 0 3 15,1 4-5-15,1-3 5 0,-1 2-5 0,-1-6 0 0,4 3 5 16,-3 3 0-16,1-1-4 0,-2-1 2 0,2 2-1 16,0 0 1-16,-2 1 1 0,3 2-3 0,0 5 0 15,-2-1-1-15,0-6 5 0,1 3-1 0,-2-3-5 16,0-1 4-16,0 1-1 0,1 1 2 0,-1-2-4 16,1-2 6-16,-1 2-2 0,-1 0 1 0,-2-1-3 15,3-2 4-15,2 3-3 0,-4-1-1 0,4 0 1 16,-3-1-1-16,1 0 0 0,-3-3 2 0,1 2-1 15,2-2 1-15,-1 0 1 0,-2 0-2 0,2 0 0 16,0-3 3-16,-1 2-3 0,-1-2-2 0,2 0 2 16,-3-2-3-16,2 1 4 0,1 0-6 0,-3-1 6 15,0-1 0-15,0 1-1 0,-1-7 4 0,2 10-4 16,-2-10 2-16,2 9 1 0,-2-9 3 0,2 6-7 16,-2-6 5-16,2 6 1 0,-2-6 3 0,0 0-3 15,0 0 5-15,0 0 3 0,3 7 5 0,-3-7 4 16,0 0 5-16,0 0 0 0,0 0 3 0,0 0-1 0,0 0 9 15,0 0-11-15,0 0 5 0,0 0-8 16,0 0 1-16,0 0-5 0,0 0 5 0,0 0 0 16,0 0 4-16,0 0-10 0,0 0 5 0,0 0-1 15,0 0-2-15,0 0-5 0,0 0 2 0,0 0-1 0,0 0-5 16,0 0-2-16,0 0 4 0,0 0-4 16,0 0 5-16,0 0-5 0,0 0-3 0,0 0-4 15,0 0 3-15,0 0-2 0,0 0 1 0,0 0-1 16,0 0-2-16,0 0-1 0,0 0 2 0,0 0 1 15,0 0 2-15,0 0-5 0,0 0 0 0,0 0-1 0,0 0 6 16,0 0-6-16,0 0 2 0,0 0-4 16,0 0 0-16,0 0 1 0,0 0 1 0,0 0-1 15,0 0 12-15,0 0-11 0,1 7 2 0,-1-7-5 16,0 0 6-16,0 0-2 0,0 0-2 0,0 0 1 0,0 0 3 16,0 0-5-16,0 0 2 0,0 0 3 0,0 0-3 15,0 0 1-15,0 0 6 0,0 0-4 16,0 0-2-16,0 0-2 0,0 0 5 0,0 0-2 0,0 0 0 15,0 0-3-15,0 0 3 0,0 0-5 0,0 0 1 16,0 0 3-16,12 0 0 0,-12 0-4 0,10 0 7 16,-4 1-3-16,-6-1 1 0,18 0-4 0,-9 0 0 15,4 0 2-15,-1 0 2 0,1 3-1 0,3-3-2 16,2 3-1-16,2 0 3 0,-1-3-4 0,2 1 1 16,-1 1 4-16,-2 0-1 0,2 1-1 0,-2-1-2 15,2 0 2-15,-1 1 4 0,-6-1-8 0,4 0 4 16,1 2 0-16,-5-3 0 0,-1 1-2 0,-1 2-1 15,-2-1 0-15,-1-3 3 0,-3 1 3 0,-5-1-7 16,11 2 0-16,-11-2-3 0,7 0 2 0,-7 0-2 16,0 0-3-16,9 0 2 0,-9 0 0 0,0 0 5 15,0 0-2-15,0 0 2 0,0 0-4 0,0 0 6 16,-18 11-1-16,9-9 1 0,1 1-2 0,-2 0-2 16,-2 0 1-16,2 3 2 0,-3-4-1 0,1 3 3 15,-5-1 0-15,0 4 0 0,3-2-2 0,0-1 3 16,0 3 1-16,0-2-3 0,4-2 1 0,-2 2 0 15,2-1 1-15,-1 2-3 0,3-2 2 0,0-2 1 16,2 2-5-16,0-2 3 0,2 2 0 0,4-5 1 16,-7 6-2-16,2-2 1 0,5-4 0 0,0 0 3 15,-1 10-3-15,1-10 3 0,6 10-3 0,-1-6 6 0,1-1-4 16,4 1 3-16,2 0-3 0,4 2 5 16,0-2-2-16,2-1-1 0,2 0-4 0,1-1 2 15,0-1 0-15,6-1-1 0,-4 1-1 0,3 2 3 0,2-2-3 16,-8 0-1-16,1 1 2 0,1 0-1 0,-3-4 0 15,3 2 4-15,-4 0-2 0,-1 3 1 0,-2-1-5 16,-4-2 5-16,1 0-2 0,-1 1-1 16,0-2 0-16,-11 1 0 0,12 1-3 0,-12-1 1 0,9 1-3 15,-9-1 7-15,0 0-11 0,8 3 1 0,-8-3 1 16,0 0 4-16,0 0 7 0,0 0-6 0,-10 14-2 16,3-10 2-16,-3 5-3 0,0-5 6 0,-5 4-2 15,1 0 0-15,-2 1-4 0,2 0 4 0,0-2-5 16,1 0 5-16,2 0 0 0,-2-2-2 0,2 0 3 15,-5 2 1-15,5 0-1 0,2-2 3 0,-3 2-1 16,2-2-4-16,2 1 0 0,2-1-2 0,0-1 1 16,2-1 2-16,4-3-4 0,-8 9 5 0,6-5-3 15,2-4 3-15,0 10 2 0,0-10-2 0,3 10 3 16,1-6 1-16,5 2-6 0,0-2 6 0,1 1-1 16,3-3-3-16,5 3 4 0,2 2-1 0,-2-4-1 15,3 1 1-15,0-1 0 0,8 0 0 0,-11 1-2 16,5-3 1-16,-2 2-1 0,0 0 1 0,0-2-2 15,1 1 0-15,-4 1 1 0,2 1 3 0,-2-3-5 16,-5 1 4-16,0 1-4 0,-2 0-1 0,2-3 3 16,-3 3-4-16,-3-1 3 0,-1 0-6 0,1 1 1 15,-7-3 2-15,10 5 1 0,-10-5-2 0,4 7 0 16,-4-7 0-16,0 0 4 0,-7 12 1 0,7-12-6 16,-11 11 5-16,4-5 0 0,-2 2 1 0,-2-2-1 15,-3 2 4-15,-3 1-1 0,2 0 1 0,-3 0-2 0,1-2 4 16,0 0 0-16,-1 2 8 0,2-2-8 15,-2-1 0-15,0 3-4 0,3-2 2 0,1 0-3 16,1-1 5-16,3 0-4 0,0 0-4 0,1 0 0 16,3-2 0-16,2 0 1 0,-1 1 1 0,2-1-1 0,3-4 3 15,-3 10 0-15,3-10-3 0,3 10 10 0,1-4-6 16,5-1-1-16,1 0-2 0,3 1 2 16,5-2-1-16,0 1-1 0,2-1 3 0,-1 0-2 0,9 0-2 15,1 0 1-15,-1 0-2 0,0 2 4 0,1-5-4 16,-1 3 2-16,4-2 2 0,-2 2-4 0,-2 0 7 15,-2 0-8-15,-5 0 5 0,-1-4-3 0,3 4 2 16,-5 1 0-16,0-3-2 0,-1 4 0 0,-6-6 0 16,0 5 0-16,0-3-2 0,-2 2-1 0,-3 0 3 15,0-2-1-15,-3 2-2 0,-3-4 0 0,5 7 1 16,-5-7 0-16,0 10 3 0,0-10-1 0,-7 11-1 16,-1-5 1-16,0 3 5 0,-3-1-5 0,1-2 2 15,-6 3 2-15,2 0 0 0,-2-1-3 0,-2 1 0 16,0-2 2-16,1 2-1 0,6-3 0 0,-6 2 2 15,6-2-3-15,1-1-2 0,1 2 4 0,3-4-3 16,1 1-2-16,5-4 5 0,-10 6-4 0,8-2-3 16,2-4 13-16,0 0-10 0,0 0 0 0,0 0-2 15,13 18 3-15,-5-11 1 0,3-4 2 0,2-1-2 16,5 0-3-16,2-2 5 0,1 1-3 0,-1-1 2 16,1 0 1-16,9 1 1 0,-9-2-5 0,7 1-2 0,-10 0 5 15,5 0-1-15,-2-1-1 0,-5 0 1 16,-2 1-1-16,1 0-1 0,-4-1 2 0,0 1 4 15,0 0-6-15,-4-1 6 0,-7 1-4 0,13 0 1 16,-13 0-2-16,9 0 1 0,-9 0 1 0,8 1 4 0,-8-1 3 16,0 0 2-16,0 0-1 0,0 0 3 15,0 0-2-15,0 0 0 0,11-1-2 0,-11 1-2 16,0 0 1-16,0 0-2 0,0 0-3 0,0 0 3 16,0 0-4-16,0 0 3 0,0 0-6 0,0 0 2 0,7 2-7 15,-7-2 5-15,0 0-2 0,0 0 11 0,0 0-11 16,4 5 3-16,-4-5-5 0,0 0 4 15,5 5 0-15,-5-5 1 0,4 5-2 0,-4-5 10 16,3 4-10-16,-3-4 1 0,8 5 0 0,-8-5-1 0,5 7 3 16,-1-2 1-16,1-3-4 0,-5-2 5 0,5 7-4 15,-2-1 0-15,2-2-1 0,0 1 4 0,0 0 1 16,-1-1 1-16,1 1-6 0,0 2 5 0,1 0-4 16,1-1 5-16,-1 2-6 0,1 0 2 0,-1-2-1 15,0 3 3-15,2 0-1 0,-2-1 3 0,2 2-1 16,1 0-1-16,1 1-3 0,1 3 3 0,0-3-4 15,1 4 2-15,-2 0 0 0,2-1 2 0,-1-1-3 16,0 3 1-16,3 0 4 0,-2-1-3 0,3 0 1 16,2 5-3-16,-2-1 5 0,-1-3-1 0,4 3-1 15,-1 0 2-15,1 1-4 0,-3 1 2 0,0-5-3 16,3 2 4-16,0 1-2 0,1 0 3 0,-1 0-3 16,-3-4 2-16,3 6-1 0,4-2 1 0,-4 0-3 15,-1 0 5-15,2 4-5 0,0-4 3 0,1 2-3 16,-1 2 4-16,1-2-1 0,-2 0 0 0,3 1 4 15,-3-4 1-15,5 2-7 0,-2 2 4 0,-1-3-3 0,1 2-1 16,1 1 3-16,0 1-4 0,0-1 3 16,-2 0-6-16,5-2 5 0,-5 2-2 0,4-1 0 15,-1-1 0-15,0 1-1 0,-2 2 4 0,3-1-2 16,-1 0 3-16,-2 0-3 0,3-1-1 0,-1 1-1 16,0 1 2-16,-1-3 2 0,2 1-5 0,-2-1 13 0,1 1-11 15,0 2 9-15,1-2-8 0,0-2 0 16,0 1 0-16,1 1 0 0,-3-1-2 0,2 0-1 15,-3-1 3-15,4 1-1 0,-2-1-1 0,2 2 2 0,0-6 0 16,-1 7 0-16,-2-3 2 0,2 1 1 16,0 0 0-16,0 1-5 0,3-2 3 0,-4-2 0 0,3 2-1 15,1 0 0-15,-2-2 2 0,1 1-1 0,-1-1-2 16,1 0 4-16,-2-1-2 0,2 4 0 0,1-3 2 16,-2 1 1-16,1-5 6 0,-6 3-11 0,5-1 10 15,0 1-12-15,-3-2 5 0,-2 2-4 0,5-4 10 16,-8-1-8-16,7 4 3 0,-5-6-6 0,-3 2 5 15,3-1-2-15,0 0 1 0,-3 0-1 0,2 2-2 16,-4-2 7-16,2-1-4 0,1 1-3 0,0-1 2 16,-7-3-1-16,0 2 3 0,0-3-4 0,-1 0-1 15,0 1 2-15,1 3-2 0,1-4 0 0,-2 0 3 16,-2-1 0-16,0 1 0 0,-2-1-5 0,0-1 6 16,0 1-3-16,-5-4 6 0,9 6-4 0,-9-6 2 15,5 3-4-15,-5-3 4 0,4 4-4 0,-4-4 4 16,0 0 1-16,0 0-1 0,5 3-2 0,-5-3-2 15,0 0 0-15,0 0 1 0,0 0 1 0,0 0 2 16,0 0-3-16,0 0 0 0,0 0-8 0,5 6-9 16,-5-6-17-16,0 0-17 0,0 0-42 0,0 0-44 0,0 0-41 15,0 0-37-15,-2-21-44 0,2 11-150 16,0 10-442-16,1-20 196 0</inkml:trace>
  <inkml:trace contextRef="#ctx0" brushRef="#br0" timeOffset="63252.25">26274 7441 58 0,'-2'-10'57'0,"2"10"-3"0,0-8 2 16,0 8-3-16,0 0-4 0,0-9-6 0,0 9-11 15,0 0 2-15,0-9-3 0,0 9-6 0,0 0 3 16,2-9-7-16,-2 9-14 0,0 0-9 0,0 0-4 15,0-11-4-15,0 11-6 0,-4-7 0 0,4 7-2 16,-2-7 3-16,2 7-3 0,0 0 9 0,-4-10-8 16,1 4 6-16,3 6-5 0,-7-8-7 0,7 8 6 15,-4-10 1-15,1 4 3 0,1 0 1 0,2 6-2 16,-4-11 6-16,2 6 6 0,2 5-2 0,-4-10 2 16,3 4 0-16,1 6 5 0,-8-7-10 0,8 7 6 15,-6-7 3-15,6 7-7 0,-4-8 3 0,0 4-9 16,4 4 8-16,-3-9-5 0,3 9 2 0,-4-6 5 0,4 6 1 15,-2-7 1-15,2 7 2 0,0 0 1 16,-4-10 1-16,4 10 0 0,-3-7 2 0,3 7 6 16,0 0 0-16,-5-5 5 0,5 5 0 0,0 0-1 15,-2-8 2-15,2 8 3 0,0 0-2 0,0 0 0 0,-2-9 5 16,2 9-3-16,0 0 3 0,-4-6 3 0,4 6 0 16,0 0-11-16,0 0 13 0,0 0-5 15,1-10-1-15,-1 10-2 0,0 0 0 0,0 0 3 16,-2-7 8-16,2 7 0 0,0 0-10 0,0 0 17 0,0 0 2 15,-2-9 0-15,2 9 3 0,0 0-1 0,0 0 3 16,0 0-1-16,0 0 2 0,0 0-6 16,0 0-4-16,0 0-5 0,0 0 0 0,0 0-6 15,0 0-1-15,0 0 1 0,0 0-5 0,0 0-3 0,0 0-3 16,0 0-1-16,0 0-6 0,0 0 0 0,0 0 1 16,0 0 4-16,0 0-3 0,0 0-6 0,0 0 2 15,0 0-1-15,0 0 0 0,0 0-9 0,0 0 13 16,0 0-6-16,0 0 1 0,0 0-5 0,0 0-7 15,0 0 9-15,0 0-3 0,0 0 0 0,0 0 3 16,0 0-2-16,0 0-2 0,0 0 5 0,0 0-8 16,0 0 5-16,0 0 2 0,0 0-2 0,0 0 2 15,0 0 0-15,0 0-2 0,0 0 5 0,0 0-2 16,0 0-14-16,0 0 14 0,0 0-2 0,0 0 0 16,0 0 0-16,0 0 6 0,0 0-8 0,0 0 3 15,-9 21-9-15,9-21 12 0,-2 8-7 0,2-8 3 16,0 9-2-16,0-9 5 0,-4 12-3 0,2-7 5 15,-1 4 4-15,-1 3 3 0,-1-4 2 0,1 5 3 16,-1-3 1-16,-3 2 2 0,2-1 3 0,-2 3 1 0,3 0-3 16,-4 0 1-16,0 0-5 0,4 0-2 15,-5 1-3-15,3-2 1 0,-3 0-3 0,4 1 4 16,-1 1-3-16,-1-2 5 0,0 2 0 0,-1 1-2 16,1 0-4-16,-1 0 0 0,-1 2 10 0,0-2-5 0,-4 6 6 15,5 2-6-15,-4 0 4 0,-1-1 3 0,3 2-6 16,0 0 0-16,-3 0 0 0,1 0-1 0,1 1 1 15,-1 0 4-15,-1 0-10 0,1-1 4 0,-5 2-5 16,4-1 3-16,-1 2 0 0,1-1-3 0,1 1 3 16,-5-4-4-16,-1 1-1 0,6 1 4 0,-5-1-6 15,3-1 5-15,-2 1-2 0,3-3 5 0,-1 0-10 16,0-1 6-16,4-4 0 0,-1-3 0 0,-3 6 3 16,4-4-4-16,0-2 3 0,4-4 4 0,-3 0-7 15,4-1-1-15,-1 1 3 0,-1-2 0 0,3 0-2 16,0 0 1-16,0-2 0 0,5-6-2 0,-6 8 6 15,6-8-1-15,-4 5 5 0,4-5 2 0,-5 5 4 16,5-5 3-16,0 0 6 0,-4 6 1 0,4-6 2 16,0 0-1-16,-5 5-2 0,5-5-2 0,0 0 0 15,0 0-7-15,0 0 3 0,0 0-5 0,0 0-2 16,0 0-3-16,0 0-3 0,0 0 0 0,0 0 4 16,0 0-2-16,0 0 3 0,0 0-4 0,0 0 6 15,0 0-2-15,0 0-1 0,0 0-1 0,0 0 2 16,-5 3-5-16,5-3 4 0,0 0-3 0,0 0 1 15,0 0-1-15,0 0-1 0,0 0 1 0,0 0-5 16,0 0-3-16,0 0 6 0,0 0-5 0,0 0 1 16,0 0 0-16,0 0 2 0,0 0 0 0,0 0-7 15,0 0 0-15,0 0 7 0,0 0-2 0,0 0-5 0,0 0 0 16,0 0 5-16,0 0-5 0,0 0 6 16,0 0-7-16,0 0-1 0,0 0 1 0,0 0 3 15,0 0 2-15,0 0 1 0,0 0-1 0,0 0 0 16,0 0-2-16,0 0 5 0,0 0-5 0,0 0-1 0,0 0 0 15,0 0-1-15,0 0-1 0,0 0 8 0,0 0-8 16,0 0 1-16,0 0-1 0,0 0-2 16,0 0-1-16,0 0 0 0,0 0-2 0,0 0 1 0,0 0-4 15,0 0 2-15,0 0 2 0,0 0-3 0,0 0 1 16,0 0 3-16,10 8 0 0,-10-8 1 0,0 0 0 16,6 7 1-16,-1-4-3 0,-5-3-2 0,7 4 1 15,-3-1 2-15,3 3 2 0,-2-3-5 0,3 0 3 16,-3 0-1-16,3 3 1 0,2-2 1 0,-3 2 2 15,-1-2-3-15,6 0-3 0,-4 2 1 0,-1-3-2 16,-1 2 4-16,1-2-4 0,-1-1 5 0,-6-2-3 16,10 6 0-16,-7-3 1 0,-3-3-1 0,6 3-2 15,-6-3 5-15,4 5-5 0,-4-5 2 0,0 0-4 16,0 0 3-16,0 0 0 0,0 0-2 0,6 2-4 16,-6-2 3-16,0 0 0 0,0 0 0 0,0 0 2 15,0 0 4-15,0 0-6 0,0 0 3 0,-21 6-2 16,13-6 3-16,-3 0 0 0,-2 2 1 0,0-1 1 15,0 2 6-15,-1-2-5 0,-4-1-1 0,0 4 2 16,0-2 3-16,-2 4 0 0,1-3 0 0,-3-1 1 16,0 2 0-16,-5 0 0 0,6 0-1 0,-1-1 1 15,0 0-2-15,4 2 0 0,-2 0-1 0,1-1-3 16,6-1 7-16,-1 1-4 0,5-2-2 0,1 1 0 16,3-1 1-16,5-2-5 0,-11 5 4 0,6-2 1 15,5-3 1-15,-3 6 0 0,3-6-4 0,3 12 4 0,-3-12-4 16,7 9 4-16,3-1 1 0,1-5-1 15,-1 4 0-15,9 2 0 0,-1-2 2 0,-1 3-2 16,8-2-1-16,-4 0 2 0,-3-2 0 0,2 0-2 0,-3 0 5 16,2 1-7-16,-1-2 3 0,-2 0 1 0,2 0-5 15,-5-1 3-15,-2-2-3 0,0 2-3 0,-2 0 7 16,-4-2-6-16,2 1 4 0,-7-3-4 16,9 2 2-16,-9-2-3 0,6 2-2 0,-6-2-2 0,5 4 2 15,-5-4 2-15,0 0 0 0,0 0-3 0,-15 10 7 16,5-7 0-16,1 3 1 0,-4-2 0 0,-1 1 0 15,-1 0-1-15,-4 1 1 0,2 1-3 0,-3-1 4 16,-1-1 1-16,-4 6-1 0,-1-2-2 0,6-3 10 16,1 1-9-16,-1 0 0 0,0 0-4 0,1 0 4 15,4 1-3-15,3-2-1 0,2 0 4 0,1-1-2 16,0 0 1-16,-1 1-3 0,6-1 2 0,-1 2 2 16,1-2 1-16,2 1-2 0,2-6 4 0,0 11-1 15,0-11-6-15,3 16 7 0,1-10-2 0,3 2 1 16,-1-2 2-16,5 1-1 0,-2-1 0 0,8 3-1 15,-2 1-3-15,-1-6 6 0,3 2-4 0,-1 1 7 16,0-1-6-16,2 0-4 0,-7-1 2 0,3-1-1 16,-3 1 3-16,-1-3-3 0,0 0 0 0,-1 1 0 15,-5 0-2-15,3-1 8 0,-7-2-10 0,8 2 5 16,-8-2 6-16,0 0-11 0,6 4-3 0,-6-4 0 16,0 0 3-16,0 0 7 0,0 0-5 0,-21 6-2 0,12-4 1 15,-6 0 3-15,2 1-3 0,-6 2 3 16,-2-3-1-16,-1 1 5 0,2 0-4 0,-11 0 5 15,8 0 2-15,-1 2-4 0,-3 0 2 0,4 0-1 0,2 4 1 16,2-4 1-16,-1 1-4 0,2 0 1 0,2 1-2 16,3-2-2-16,1 1 0 0,3 0 1 0,3 1-4 15,-3-4 3-15,6 4 2 0,-2-3-1 16,5-4-3-16,-2 13 3 0,3-7 2 0,-1-6 1 0,12 14-3 16,-2-5 0-16,1 2 1 0,5-3 4 0,-2 3-4 15,6-1-3-15,-2-3 2 0,6 3 1 0,-1-1 8 16,-5-2-13-16,4-1 3 0,5 4 2 0,-9-5-1 15,0 1 2-15,-1-1-4 0,-1-1 2 0,-5 0 3 16,1-2 1-16,-5 2-6 0,-1-1-2 0,0-1-2 16,-6-2 4-16,8 3-11 0,-8-3 0 0,3 4 4 15,-3-4 0-15,0 0-1 0,-9 12 0 0,-3-8 2 16,3 3-1-16,-4-2 1 0,-5 3 5 0,0 0-1 16,-6 2 1-16,5-3-3 0,-7 2 3 0,2 5-2 15,0-2 4-15,-1 0 0 0,1 2 4 0,5-6-3 16,2 3 1-16,-3-2 4 0,4 2-5 0,2-2-3 15,3 2 9-15,2-2-11 0,-1 0 3 0,3-2-2 16,4 0 1-16,0-1 0 0,0 1-3 0,3-7-2 16,0 12 7-16,0-12-1 0,6 14 9 0,-3-9-9 15,3 0 0-15,4 2 1 0,0-2 0 0,2-1 2 0,1 2 0 16,0-4-1-16,1 2-1 0,-3-2 5 16,0 0-4-16,1-1 2 0,-6 0-1 0,3-1 0 15,-3 2 5-15,-6-2-6 0,13 0 4 0,-13 0-3 16,10 1 4-16,-10-1 1 0,0 0 2 0,0 0 9 0,9 0 0 15,-9 0-3-15,0 0 6 0,0 0-5 16,0 0-3-16,0 0-6 0,0 0 6 0,0 0-3 16,0 0-4-16,0 0-1 0,0 0 2 0,0 0-5 0,0 0-4 15,0 0 2-15,0 0-1 0,0 0-4 0,0 0-2 16,0 0 8-16,0 0-1 0,-24 6 1 0,24-6 1 16,-8 7-4-16,6-2 13 0,2-5-12 15,-6 10-3-15,3-5 13 0,-1 2-10 0,0 0 0 0,2 0-2 16,-6 1 6-16,4 2-4 0,-1 0-3 0,1 0 5 15,0 0 0-15,-3 1 13 0,0-1-14 0,0 0 0 16,1 0 3-16,0 0-1 0,-2 5 1 0,1-5 4 16,3 1-10-16,-5 4 5 0,2-4-4 0,2-1 2 15,-3 4 3-15,1 0-5 0,-3 1 0 0,2-8 1 16,1 7 1-16,0 1 1 0,-1 0-1 0,2-1-1 16,0-1 10-16,-2 4-6 0,-1-3-2 0,3 0 0 15,-2-3-3-15,-1 6 1 0,3 0 0 0,-1-1 2 16,0 0-1-16,-2 0 1 0,1-2-2 0,0 2 4 15,1-1 0-15,-2 2 0 0,1 0-2 0,1-3-3 16,-2 3 0-16,0-1 1 0,1 1 1 0,-2-2 1 16,5 0 0-16,-3 1 9 0,-1 2-13 0,1-2 5 15,-2 1-2-15,2-1 2 0,1 1-2 0,-3 1 6 16,1-2-5-16,0 0 3 0,1 0-2 0,-1-2 2 16,1 2-3-16,-3 1 0 0,1-2-1 0,1 0 2 15,1 0 0-15,-3 2 2 0,2-2-2 0,-2 1-3 16,1 2-1-16,0-3 5 0,0 0-4 0,-3 2 2 15,1-2 3-15,6 2-3 0,-5-2 0 0,0 1-2 16,3-2-1-16,-3-2 7 0,1 3-5 0,1-1 3 0,-1 0-2 16,3-2 11-16,0 3-9 0,1-3-3 0,-4 0 2 15,3 2 0-15,-1 1-3 0,0-5 1 16,1 1 1-16,2 1 9 0,-2 1-9 0,1-1-2 16,-1 1 4-16,-4 0-5 0,6-1 4 0,-3 2-5 15,0-1 5-15,1-2 1 0,0 2-4 0,1-1 1 0,-3 2 2 16,0 0 0-16,4-2 0 0,-1 2-1 0,-4-1 2 15,5-1 0-15,-3 2 1 0,1-4 4 16,2 2 1-16,-1-1-5 0,-3 4 0 0,1-1-5 0,0-3 6 16,3-2-5-16,0 2 2 0,-2 0 1 0,0 0-2 15,2 0-1-15,-3 2-2 0,1-4 2 0,2 1 2 16,-1-1 1-16,3-1 1 0,-4 0 4 0,3 2-8 16,-1 0-1-16,0-1-1 0,-1 1 1 0,2-1 5 15,-1 0-4-15,-2-1-5 0,2 2 6 0,0-1 3 16,1 0-1-16,-1-2-5 0,1 1 1 0,-2 1 2 15,2-4 3-15,-2 6 0 0,2-2-1 0,-1-2-5 16,1 1 3-16,-1 0-4 0,1-1 6 0,1-1-2 16,-2 0 2-16,0 3-3 0,0-1 1 0,1 1-1 15,-1-3 3-15,3 3-4 0,-2-4 3 0,0 1 2 16,0 1-4-16,0-1 0 0,0 2 2 0,2 0-2 16,-2-2 3-16,0 1-1 0,2 0 0 0,-3 0 1 15,1 1-4-15,0-2 1 0,1 1 1 0,0 1 0 16,-1 0-1-16,2-2 3 0,-2 1-2 0,2-1-2 15,-3 2 6-15,1 0-6 0,2-2 1 0,-2 0 1 16,1-1-1-16,3-5 0 0,-5 12-1 0,1-7 6 16,2 0-6-16,-1 2 3 0,3-7 3 0,-5 11-4 15,2-5-2-15,1 0 2 0,-1 0-1 0,1 1-1 16,2-7 6-16,-7 9-5 0,5-2-1 0,-1-1 3 0,3-6 1 16,-4 11-6-16,3-5 4 0,1-6 9 15,-6 9-8-15,5-4-4 0,1-5 13 0,-3 9-10 16,3-9 2-16,-4 12 0 0,1-7 0 0,3-5-6 15,-3 9 5-15,1-1-1 0,2-8-2 0,-4 7 1 0,4-7-2 16,-2 8 0-16,-1-3 0 0,3-5 4 0,-3 9-1 16,3-9-1-16,-3 7 4 0,3-7-2 15,-4 10-3-15,4-10 0 0,-2 6 7 0,-1-1 4 0,3-5-9 16,-5 7-2-16,2-2 1 0,3-5 0 0,0 0-1 16,-3 10-2-16,3-10 2 0,-4 7 2 0,4-7 3 15,-3 8-6-15,3-8 2 0,-2 7 1 0,2-7-1 16,-4 5 0-16,4-5 0 0,0 0 4 0,-4 8-2 15,4-8-4-15,0 0 4 0,0 0-5 0,-3 6 5 16,3-6 2-16,0 0-1 0,-2 6-4 0,2-6 9 16,0 0-8-16,-3 7-2 0,3-7 0 0,-2 6 1 15,2-6 1-15,0 0 2 0,0 0-1 0,-3 8 1 16,3-8-3-16,0 0 2 0,0 0 9 0,0 0-8 16,0 0-3-16,0 0-4 0,-1 8 5 0,1-8 1 15,0 0-2-15,0 0 0 0,0 0 3 0,0 0 2 16,0 0-5-16,0 0 3 0,0 0 2 0,0 0-5 15,0 0 0-15,0 0 8 0,-4 4-3 0,4-4-3 16,0 0-4-16,0 0 6 0,0 0-2 0,0 0 5 16,0 0-5-16,0 0-3 0,0 0 0 0,0 0 4 0,0 0-1 15,0 0 1-15,0 0 2 0,0 0-5 16,0 0 1-16,0 9 1 0,0-9 3 0,0 0 1 16,0 0 3-16,0 0-5 0,0 0-5 0,0 0 13 15,0 0-8-15,0 0 0 0,0 0 2 0,0 0-4 0,0 0 0 16,0 0-4-16,0 0-18 0,0 0-13 0,0 0-8 15,0 0-15-15,0 0-23 0,0 0-29 16,0 0-42-16,0 0-62 0,-9-26-59 0,9 26-173 16,-6-13-481-16,6 13 214 0</inkml:trace>
  <inkml:trace contextRef="#ctx0" brushRef="#br0" timeOffset="66425.66">18966 6770 78 0,'0'0'94'0,"0"0"-2"0,0 0-2 16,0 0 3-16,0 0 1 0,0 0-3 0,0 0 1 16,0 0-4-16,0 0-5 0,0 0-5 0,0 0 1 15,0 0-5-15,0 0-3 0,0 0 1 0,0 0-3 16,0 0-5-16,0 0-4 0,0 0-8 0,0 0-8 16,0 0 0-16,0 0-8 0,0 0 2 0,0 0-3 15,-4-23-1-15,4 23-6 0,0 0-3 0,-4-9 5 16,4 9 3-16,-3-7-9 0,3 7 1 0,-4-8-5 15,4 8 1-15,-5-9-4 0,2 5-3 0,3 4 1 16,-8-10-2-16,6 6-1 0,-3 0 0 0,5 4 1 16,-9-9-1-16,4 6-7 0,-2 0 8 0,7 3-3 15,-10-3-3-15,1-1-3 0,1 3 3 0,1-1 2 16,7 2 0-16,-18 0-1 0,6 2-2 0,5-2 5 0,7 0-3 16,-18 3 1-16,9-1 5 0,-1 4 5 15,1-1-1-15,0 1-2 0,0 2 4 0,0 1 0 16,1 1-7-16,0 0-2 0,0 0 6 0,1-1-1 0,2 1-1 15,0 1 1-15,2-1 0 0,-2 5-2 0,1-3-5 16,2-2 1-16,2 4 2 0,0-1-1 0,2-1 0 16,0-1-2-16,0-2 0 0,-2 2 3 15,4-1-5-15,0 0 2 0,-1-5 0 0,3 3-1 0,-2-2-1 16,0-3 0-16,2 4 2 0,-6-7-2 0,9 5 1 16,-4-1 1-16,2-2 0 0,-7-2 1 0,10 4-3 15,-10-4 1-15,12-2-2 0,-12 2 1 0,12-6-3 16,-4 3 1-16,-3-1-3 0,2-5 5 0,1 2-4 15,1-2-3-15,-3 0 3 0,-1-2 1 0,1 5-3 16,-2-4 0-16,2 2-2 0,-2-1 2 0,-2-2 0 16,1 1 0-16,1 0-1 0,-2 2 0 0,-1 1 8 15,-1 7 9-15,3-11 1 0,0 5 6 0,-3 6-1 16,0 0 4-16,1-7-5 0,-1 7 0 0,0 0-5 16,0 0 0-16,2-8-3 0,-2 8-5 0,0 0-4 15,0 0 1-15,0 0 2 0,0 0-5 0,0 0 2 16,0 0 5-16,0 0 1 0,4 24 1 0,-1-16-3 15,-1 4-2-15,1-3 3 0,-1 4 2 0,2 3-7 16,1 0 6-16,-2-1-2 0,2 1 1 0,3-1-3 16,-2 1 1-16,-1-5-4 0,0 1 3 0,6 2-1 15,-1 1-9-15,1-2-14 0,1 0-21 0,-1 2-41 16,2-4-43-16,2 1-58 0,2-2-57 0,2-3-154 16,3 0-421-16,6-3 187 0</inkml:trace>
  <inkml:trace contextRef="#ctx0" brushRef="#br0" timeOffset="68763.92">26555 7011 41 0,'0'0'112'0,"0"0"-3"15,0 0-1-15,0 0-4 0,0 0-5 0,-2-9-8 16,2 9 8-16,0 0-1 0,0 0-4 0,0 0-9 16,0 0-2-16,2-9-7 0,-2 9-6 0,0 0-19 15,0 0 5-15,0 0-9 0,0 0 10 0,0 0-9 16,0 0-1-16,0 0-1 0,0 0 4 0,0-8-5 16,0 8-1-16,0 0 0 0,0 0-4 0,0 0-1 15,0 0-2-15,0 0-6 0,0 0 1 0,0 0-3 16,0 0-8-16,0 0-1 0,0 0-7 0,0 0 1 15,0 0 0-15,0 0-2 0,0 0-7 0,0 0 1 16,0 0-6-16,0 0 3 0,0 0-6 0,0 0-1 16,0 0 5-16,0 0-2 0,0 0-3 0,0 0 3 0,0 0-4 15,0 0 3-15,0 0 4 0,-13 27-5 16,9-20 6-16,-1 5-2 0,0-3-2 0,-2 2 6 16,1 3-2-16,-3 0 5 0,2 0 1 0,-2 3-3 15,1-2 3-15,1 2-1 0,-3 0 3 0,1-2-3 16,1 3 4-16,1-2-3 0,-2 1 1 0,0 0 3 0,0 1-6 15,2-1 5-15,-2-1-4 0,2 2 5 16,1-1 1-16,-4 1-4 0,2-3 1 0,-3 1 6 16,4 0-2-16,-3 0 1 0,4-1-2 0,-1-1 0 0,-1-5 3 15,3-1-6-15,0 2-4 0,1-2 1 0,-1 0 2 16,3-1-4-16,-4 0 1 0,4-2 2 0,2-5-3 16,-8 9-1-16,6-4-1 0,2-5 6 15,-4 6-3-15,4-6 0 0,-3 7 1 0,3-7 5 0,0 0-5 16,-4 4 6-16,4-4-1 0,0 0 4 0,0 0-1 15,0 0 2-15,0 0 2 0,0 0 2 0,0 0 0 16,0 0 8-16,0 0-3 0,0 0 1 0,0 0-3 16,0 0-4-16,0 0 2 0,0 0-3 0,0 0-2 15,0 0-1-15,0 0-6 0,15-13 2 0,-9 5-6 16,2 3 5-16,-1-1-5 0,1-2 4 0,2 4-6 16,-1-2 1-16,4-1-2 0,-3 1 0 0,0 1-1 15,3 2 3-15,-3-3-6 0,-1 2 1 0,0 0 1 16,0 3 1-16,0-2-4 0,-3 0 1 0,1 1-3 15,-7 2 3-15,14-4 0 0,-8 2 0 0,-6 2 3 16,9-3-2-16,-9 3-2 0,10-3 1 0,-10 3-4 16,0 0 5-16,6-1-6 0,-6 1 0 0,0 0 1 15,0 0-1-15,0 0-2 0,11 5 2 0,-11-5 1 16,3 6 2-16,-3-6-1 0,2 7-1 0,-2-7-2 0,5 7 3 16,-5-7 1-16,2 11 0 0,0-6 0 0,-2-5-1 15,3 11 3-15,-1-1 2 0,-2-6-4 16,2 3 5-16,0 2-3 0,-2-1 2 0,4-2-6 15,-4 1 3-15,2 1-5 0,-2-8 5 0,1 9-1 0,1-2 3 16,-2 1-5-16,0-8 0 0,0 13 3 16,0-13 0-16,-2 11-2 0,1 1 1 0,-3-4-4 15,2 2 4-15,-2-3 1 0,1-2 2 0,-3 5-3 16,1-3 2-16,0-2 0 0,-1 2-1 0,-1-2 2 0,1 3-3 16,-2-3 3-16,2-2-1 0,1 0 2 0,-3 2 1 15,-2-2 1-15,-3 1 2 0,4-2-1 0,-2 1-2 16,4-2 4-16,-2 2 0 0,-5-2-3 15,5-1 2-15,-4 0 0 0,1 0-6 0,-1-3-7 0,2 3-5 16,0-2-24-16,-2-1-39 0,1-1-42 0,1 3-36 16,0-4-43-16,-3 1-190 0,8 0-417 0,6 4 185 15</inkml:trace>
  <inkml:trace contextRef="#ctx0" brushRef="#br0" timeOffset="70349.56">23967 12291 130 0,'0'0'130'0,"0"0"-11"0,4-10-6 15,-4 10-9-15,0 0-7 0,0 0-11 0,0 0 10 16,0 0 3-16,1-8-3 0,-1 8-8 0,0 0-2 16,0 0-1-16,0 0-11 0,0 0-4 0,0 0-3 15,0 0-11-15,-6-11 3 0,6 11-5 0,-3-6-8 0,3 6-2 16,-4-6-2-16,4 6 0 0,-4-6-13 15,4 6 3-15,-6-5-5 0,6 5 1 0,-6-9-3 0,1 5-8 16,5 4-2-16,-8-8 0 0,1 4-8 16,7 4 4-16,-12-6-6 0,5 2 1 0,1 1 5 0,-1 0-4 15,-4 0 0-15,3 2-2 0,-1-1-3 0,-1 0 0 16,-1 2 4-16,-1 0-1 0,1 2 1 0,2-2-1 16,-3 2 1-16,0-1-7 0,0 2 16 0,-1 0 2 15,-6 1-2-15,2 4-4 0,3 0 0 0,-1 1-3 16,3-3 1-16,2 2 0 0,-4 2 0 0,5-2 0 15,-1 1-2-15,2 0 4 0,1 1-3 0,0-1-1 16,2 3-1-16,-4-1-2 0,4 4 4 0,0 1-3 16,2 0 3-16,1-4 2 0,1 3-2 0,-1 1 1 15,2-4-1-15,3 5-2 0,-1-2 2 0,2 2-4 16,1-1 3-16,3-1 2 0,-4-2-1 0,4 0-2 16,1 1 0-16,-3-3 3 0,7 0-1 0,1 3-2 15,4-3 5-15,-4-1-3 0,2 0-5 0,0-3 2 0,0 2 3 16,2-3-2-16,-1-2 1 0,-1 2-2 0,-4-2 3 15,1-1 1-15,-2 0-1 0,2 1-5 16,-3-2 1-16,-1 1-2 0,-3-3 0 0,1 3 1 0,-7-3 2 16,10 3 10-16,-5-2-1 0,-5-1 6 0,0 0 1 15,10 2 6-15,-10-2-2 0,0 0-1 0,0 0-6 16,0 0 3-16,8 0-4 0,-8 0-1 16,0 0-1-16,0 0-7 0,0 0 5 0,0 0-6 0,0 0-13 15,5 4-12-15,-5-4-20 0,0 0-20 0,0 0-29 16,0 0-25-16,0 0-35 0,0 0-48 0,0 0-164 15,9-7-386-15,-9 7 170 0</inkml:trace>
  <inkml:trace contextRef="#ctx0" brushRef="#br0" timeOffset="72878.31">22582 6219 113 0,'0'0'130'0,"0"0"-14"0,-4-7-10 0,4 7-7 16,0 0-7-16,0 0 3 0,0 0-1 0,0 0 3 16,0 0 0-16,0 0 2 0,0 0 1 0,0 0-9 15,-2-7-10-15,2 7-11 0,0 0-4 0,0 0-8 16,0 0-12-16,0 0-2 0,0 0-4 0,0 0-2 15,0 0-4-15,-2 22-6 0,2-22-1 0,-4 13-2 16,3-3-2-16,-2 0-4 0,-1 0 1 0,2 3-3 16,-3 0-1-16,2-3-1 0,-2 5-1 0,-1 0 2 15,2-4-4-15,0 2 1 0,-2-1-2 0,2 0-1 16,0 0-2-16,-1-2 3 0,1-2-2 0,-1-1-1 16,2 1-2-16,1-2 0 0,2-6 1 0,-7 11 1 15,7-11 1-15,-2 6 3 0,2-6-2 0,-4 5 8 16,4-5 8-16,0 0 3 0,0 0 9 0,-1 9-1 15,1-9-2-15,0 0-6 0,0 0-3 0,0 0-3 0,-11-16-5 16,8 7 0-16,1 0-6 0,0-2 4 0,-2 0-1 16,2 0-5-16,-2-8 2 0,-2 2-4 15,4 1-3-15,1 1 0 0,-1 1 0 0,0-4 0 0,-1 0-5 16,1 1 1-16,-1-2-2 0,1-5-1 0,0 7-7 16,4 0 8-16,-2 1-1 0,2 3 5 0,2-5-1 15,-3 1-2-15,0 6-2 0,3 0-1 0,0-6-3 16,0 6 5-16,0 0-2 0,0 1 2 15,3 0-4-15,0 1 1 0,-2 0-1 0,3 3 3 0,2 0-1 16,-1-1 1-16,0 4 0 0,2 0-1 0,-2-1-5 16,1-1 5-16,2 3-1 0,-2 2-3 0,0-1 1 15,3 2 2-15,-4 2 0 0,0 0 2 0,2-3-3 16,-4 5-2-16,0 0-1 0,1-1 3 0,1 1-2 16,-3 2 4-16,0 0 0 0,-1 2-4 0,-3-1 3 15,1 2-10-15,-3 1-6 0,1-2 5 0,-1 1-11 16,-1 0 1-16,0-1-1 0,-2-2-3 0,-1 3 6 15,2 1 2-15,-4-5 4 0,1 2 0 0,-3 0 6 16,0-2 2-16,0 1 3 0,0 0-2 0,-2-4-4 16,1 3 11-16,2-1-3 0,-5-1 1 0,3-1 0 15,-1 1-2-15,0-1 3 0,1-3 1 0,-2 0 1 16,3 3 1-16,8-3-1 0,-16 0-3 0,6 0 6 16,10 0 3-16,-13 0-2 0,7 1 4 0,6-1 1 15,-10 0 1-15,10 0 0 0,0 0-6 0,-9 1 3 16,9-1-10-16,0 0 7 0,0 0-3 0,0 0-2 15,-9 4 2-15,9-4 0 0,0 0 0 0,1 10 0 16,-1-10-1-16,7 10 3 0,-4-3-2 0,4 2 4 16,-1-1-2-16,2 1 0 0,-2 0 1 0,4 1 0 15,2 3-1-15,-3-1 2 0,1 0-2 0,3 2 0 0,-3-2 0 16,3-1 3-16,-6 0-3 0,5 1 2 0,1-1 1 16,-3 3-2-16,-2-6-3 0,0 0 4 0,4 6-3 15,-5-5 0-15,1-1-1 0,-1 0 2 16,-1 0-2-16,1 0-11 0,-2-1-7 0,0-1-8 0,-1 0-11 15,-2-1-15-15,-2-5-21 0,0 0-15 0,8 11-20 16,-4-9-28-16,-4-2-12 0,0 0-116 0,0 0-285 16,0 0 127-16</inkml:trace>
  <inkml:trace contextRef="#ctx0" brushRef="#br0" timeOffset="73229.4">22771 6273 191 0,'-1'-6'184'0,"1"6"-23"0,0 0-13 0,0 0-14 16,0 0-12-16,0 0-10 0,0 0-16 0,0 0-7 15,0 0-10-15,0 0 5 0,-3 30-1 0,3-21-7 16,0 4-9-16,0-1-10 0,1 3 2 0,-1 2-6 15,0 0-6-15,-1 2-3 0,1-3-7 0,0 3 0 16,0-3-4-16,1 1 0 0,-1-1-1 0,0-3-2 16,0 0-4-16,-1-1 2 0,2 1-3 0,-1-1 1 15,0 1 7-15,2-2-2 0,-4 0-3 0,0-3-3 16,2 0-4-16,0-8 3 0,0 11-5 0,0-11-2 16,0 10-1-16,0-10 1 0,0 0 0 0,0 7 0 15,0-7-3-15,0 0 5 0,0 0-5 0,0 0-12 16,-2 10-21-16,2-10-36 0,0 0-47 0,0 0-44 15,0 0-61-15,0 0-123 0,0 0-357 0,0 0 158 16</inkml:trace>
  <inkml:trace contextRef="#ctx0" brushRef="#br0" timeOffset="75527.89">25695 9060 51 0,'0'0'61'16,"0"0"0"-16,0 0-6 0,0 0 1 0,0 0-3 16,0 0 1-16,0 0-9 0,0 0 0 0,0 0 5 15,0 0-3-15,0 0-2 0,0 0 0 0,0 0-1 16,0 0-4-16,0 0 7 0,0 0-3 0,0 0-2 15,0 0-7-15,0 0-1 0,0 0 5 0,0 0-5 0,0 0-3 16,0 0 0-16,0 0-3 0,0 0-1 0,0 0-6 16,0 0-1-16,0 0-2 0,0 0 0 15,0 0-3-15,0 0-7 0,0 0 3 0,0 0 4 0,0 0 1 16,0 0-8-16,0 0 2 0,0 0 1 0,0 0 1 16,0 0 0-16,0 0 5 0,0 0 1 0,0 0-1 15,0 0-2-15,0 0 2 0,0 0 1 0,0 0 0 16,0 0 0-16,0 0-3 0,0 0 5 0,0 0-7 15,0 0-1-15,0 0-4 0,0 0 1 0,0 0-9 16,0 0 9-16,0 0-6 0,0 0 7 0,0 0-7 16,0 0 4-16,0 0-1 0,0 8 0 0,0-8-1 15,0 0 5-15,0 11 15 0,0-11 3 0,-3 9-3 16,3-9 2-16,-2 13 5 0,0-5-9 0,2-2 0 0,0-6 1 16,-2 17-1-16,2-10-4 0,0 3-3 15,-2-1 1-15,0 2-4 0,2 2 0 0,-3-4 0 16,3 1 0-16,-2-1-3 0,0 1 1 0,2-2 0 15,-2 3-1-15,-3-3-4 0,2 3 3 0,1-2-3 0,0 1 0 16,0-4-2-16,0 1 2 0,2-7-1 0,-6 13-1 16,5-9 2-16,1-4 1 0,0 9-5 15,0-9 0-15,-4 7-2 0,4-7 3 0,0 0 1 0,-2 8 6 16,2-8-4-16,0 0 2 0,0 0 0 0,0 0 4 16,0 0 10-16,0 0 4 0,0 0 6 0,0 0-4 15,0 0-7-15,0 0 0 0,0 0 1 0,0 0 0 16,0 0-2-16,0 0-6 0,-12-18-3 0,12 18 1 15,-2-10-4-15,2 10 3 0,-3-13-3 0,3 5-2 16,0 8 3-16,-3-17 0 0,3 7-3 0,0 1-2 16,-1-2 2-16,1-1 5 0,1 0-2 0,-2 4 1 15,2-5-6-15,-1 1 4 0,2-1-2 0,-2 3 2 16,0-3-1-16,2 2-2 0,-2 0 0 0,4-2 1 16,-2 1-2-16,1 0-2 0,2 0 3 0,-1 2-1 0,0 1-2 15,-3-1 1-15,7 0-3 0,-5 0 2 16,3 1-1-16,-1 0 1 0,-1 1 3 0,1-1-2 15,1 2-2-15,-2 1-2 0,1 3-1 0,2-3 2 0,-4 2-1 16,5 1-3-16,-3-1-1 0,2 0 1 0,-7 4-2 16,11-3 1-16,-4 1-1 0,-7 2 6 0,12 0-3 15,-12 0-1-15,15 4 0 0,-7-3 1 0,-1 4-2 16,-2-2 3-16,2 0-1 0,-1 3 0 0,-2 0 1 16,1-1-4-16,-1 2 3 0,2 1 1 0,-4-1-3 15,2-1 2-15,-2 3-1 0,-1 0 1 0,1 2-1 16,-2-1 3-16,2-1-1 0,-2 0 0 0,-2 2 1 15,1-2-2-15,-1 1-2 0,-2-2 2 0,0 1-2 16,-2-1 1-16,0 0-1 0,1 1 5 0,-3-2-8 16,1 1 2-16,0 0 3 0,0-2-3 0,-3-3 0 15,-1 2-1-15,5-3 0 0,-4 2-1 0,3 0-5 16,-1-2 1-16,2 0-2 0,-3-2 2 0,9 0 1 16,-16 3 0-16,7-3 2 0,9 0 0 0,-13 0 4 15,13 0 1-15,-14-3 1 0,8 2 1 0,6 1 4 16,0 0 0-16,-12 1 3 0,12-1-4 0,0 0 5 15,-9-3-1-15,9 3 0 0,0 0 3 0,0 0-4 0,0 0 1 16,0 0-3-16,-11 1-4 0,11-1 2 0,0 0 0 16,0 0 3-16,0 0-1 0,2 12 2 15,-2-12 1-15,3 13 0 0,-1-4-1 0,2 0 4 0,0 3 3 16,0-4 3-16,0 3 3 0,2 0-4 0,-2 0-4 16,1 3 2-16,0 2-1 0,4 0 2 0,-7-6-6 15,9 6 3-15,-9-4-3 0,5 1 6 16,0-2-3-16,-3 1-1 0,1-2-6 0,0 2 1 0,-1-3 5 15,0-1-5-15,0 2 0 0,0-3-1 0,-2 1-11 16,2-1-12-16,-2-3-18 0,-1 3-25 0,-1-7-9 16,2 8-21-16,-2-8-16 0,4 7-22 0,-4-7-18 15,4 6-23-15,-4-6-100 0,0 0-294 0,0 0 131 16</inkml:trace>
  <inkml:trace contextRef="#ctx0" brushRef="#br0" timeOffset="76001.45">25889 9407 109 0,'-5'-4'248'0,"5"4"-17"0,-5-8-6 15,3 3-8-15,2 5-6 0,-6-9-18 0,6 9-14 16,-1-10-21-16,1 10-15 0,-4-7-13 15,4 7-11-15,0-9-13 0,0 9-12 0,0 0-8 16,0 0-13-16,6-10-5 0,-6 10-11 0,9-4-4 0,-1 3-3 16,-8 1-8-16,13-1-5 0,-3 2-1 0,1 1-1 15,1 2-11-15,-1 1 3 0,1-1-8 0,-1 1-2 16,-1 3-3-16,-2-2-3 0,1 3-2 0,0-1 4 16,1 6-9-16,-2-6 3 0,-3 3-3 0,-1 1-4 15,0-1 5-15,-2 5-4 0,-2-4 0 0,-2 4 2 16,-2 1-3-16,2-2 2 0,-3 1 0 0,-5 0-3 15,5-2-1-15,-5 0 1 0,2 0 0 0,-1-1 0 16,-1 0 2-16,4-3 2 0,-3 3-1 0,0-6 5 16,0 0-6-16,4 0-1 0,3-3-1 0,-2-1 3 15,4-3 0-15,-7 7 0 0,7-7 3 0,-4 5-3 16,4-5 3-16,0 0 3 0,0 0 3 0,11 7-3 16,-4-6 5-16,7 1-3 0,3-2 0 0,3 0-1 15,3 0-2-15,3-1-1 0,-3 1 0 0,4-1-1 0,2 1 1 16,0-1-4-16,-8-1-1 0,8 1-10 15,-9 1-15-15,0 0-22 0,-2 0-27 0,-4-2-37 16,-1 4-25-16,-1-4-48 0,-4 1-39 0,-1 2-176 16,-7-1-432-16,0 0 192 0</inkml:trace>
  <inkml:trace contextRef="#ctx0" brushRef="#br0" timeOffset="77435.9">20385 9726 64 0,'0'0'125'0,"0"0"-7"0,-4 5-20 0,4-5-8 16,-3 6-11-16,3-6 1 0,-2 9-9 0,-1-4 1 15,3-5-5-15,-5 13 4 0,1-4-1 0,0 0-7 16,3 0-8-16,-1 3 12 0,-4-1 1 0,3 7-3 15,-1-3-8-15,0-3-3 0,0 7 1 0,0-1 4 16,-1 1-7-16,1-3-2 0,-2 0-11 0,1 2 2 0,-3 0-3 16,3-4-2-16,1 1-3 0,-1-3-1 15,2-1-5-15,0-1-4 0,-2-1-1 0,2 1-2 16,-1-1 0-16,2-3-5 0,2-6 0 0,-4 10 1 0,3-5 0 16,1-5-2-16,0 0 0 0,-3 9 6 0,3-9 8 15,0 0 9-15,0 0 2 0,0 0-7 16,0 0-4-16,0 0-2 0,0 0-6 0,0 0 0 0,0 0 2 15,-1-34-4-15,1 23-2 0,0-6-6 0,0 0 3 16,4-7-7-16,-3 5-5 0,0-1-4 0,-1-5 0 16,0 8 1-16,3-1-3 0,-3 2 4 0,1-2 5 15,0 0-8-15,-1 1 2 0,-1 2-2 0,2 2 3 16,1 1 0-16,1 2 0 0,-1-4-1 0,0 2 0 16,2 1 2-16,-2-2-9 0,1 4 3 0,1-4 0 15,-2 3-1-15,5 0 1 0,-2 2-1 0,3 0-3 16,-2-1 1-16,0 2 4 0,3 2 1 0,0-1-4 15,0 1 2-15,2 2 1 0,-1 0-3 0,-3 2 10 0,4 1-7 16,0 0 5-16,-2 0-4 0,1 2 0 0,-3 2-1 16,4 1-2-16,-1 0 0 0,-2 1 5 15,1 1-1-15,-1 1-5 0,1 1 2 0,-2 0 2 0,2-3-3 16,-4 5 0-16,0-3 2 0,-2 3-2 0,0 0 6 16,-2 0-7-16,0 1 4 0,-1-4-3 0,-1 5-4 15,-2 0 2-15,-1-4-1 0,2 2 2 0,-3 0 0 16,-2-1 2-16,0-3 1 0,0 0-6 0,-2 0 4 15,2 0-1-15,-2 1 0 0,0-2 6 0,0-1-2 16,1-1 4-16,2 0 10 0,-1-2 6 0,7-2 10 16,-9 5 5-16,9-5 3 0,-10 3-7 0,10-3-8 15,-9 0 1-15,9 0 1 0,-9 1 6 0,9-1 4 16,0 0 6-16,-9 0 0 0,9 0-2 0,0 0-3 16,0 0-5-16,0 0-3 0,0 0-3 0,-10 2-3 15,10-2-1-15,0 0 2 0,0 0-5 0,0 0-2 16,0 0-3-16,9 16-1 0,-5-9 1 0,-2-1-1 15,2-1-2-15,1 4-1 0,1 2 0 0,-1 1-3 0,2 2 1 16,-2 0 4-16,1 1-1 0,-1-3-3 0,0 3 1 16,0-3-5-16,1 2-5 0,-2 0-8 15,0-2-14-15,0 3-12 0,2 1-13 0,-2-2-12 0,0-3-21 16,0 0-22-16,-1 0-16 0,0-2-16 0,0 1-9 16,1-4-12-16,-3 0-130 0,-1-6-314 0,5 10 138 15</inkml:trace>
  <inkml:trace contextRef="#ctx0" brushRef="#br0" timeOffset="78009.82">20569 10107 149 0,'0'0'150'0,"0"0"-5"16,-8-11-11-16,8 11-14 0,0 0-17 15,5-7-3-15,-5 7-14 0,7-7-1 0,-2 4-9 16,0-1-4-16,-5 4-8 0,12-3-1 0,-5-1-11 16,1 1-5-16,-1 3-4 0,-7 0-2 0,17-3-5 0,-8 2-5 15,-9 1-4-15,15 0-5 0,-8 1-4 0,-7-1 2 16,11 5-6-16,-5-1 6 0,-1-1-5 15,1 2 0-15,-3 1 0 0,0 1-5 0,1 2 2 0,-3-2-1 16,1 0-2-16,-2 3 2 0,0-2 0 0,-3 3 1 16,0-1-2-16,-1-1-1 0,2 1 6 0,-3-3 7 15,0 1 0-15,-2 0 1 0,1 0-9 0,1-2 6 16,0-1 5-16,0-1-3 0,-2 1 1 0,2-1 1 16,5-4-1-16,-8 5-2 0,6-1 1 0,2-4-4 15,-5 5-1-15,5-5 1 0,0 0-4 0,0 0 0 16,-5 7 1-16,5-7-2 0,0 0-6 0,0 0 4 15,0 0-7-15,0 0 5 0,12 6-1 0,-6-2-5 16,0-3-1-16,2 1 2 0,-2 1-1 0,0 1-3 16,2-1 1-16,2 2 4 0,-2 1-3 0,1 1 1 0,1-3-4 15,-1 3 1-15,-4-1-1 0,2 1 2 16,0 3-5-16,1-2 1 0,-4 2 2 0,2-2 1 16,-3 2 0-16,-1-1 1 0,0 1-4 0,-1-4 1 0,-1 3 0 15,0-9 3-15,-1 15-2 0,-2-7 8 16,-1-3 8-16,-1 3 4 0,-3 1-4 0,-2-3 3 15,0 0 0-15,-3 1-6 0,-5-4-2 0,-1 3-11 16,0 0-12-16,-9-2-27 0,-2-1-31 0,0 0-59 0,-4-1-65 16,-6 0-131-16,-12-3-353 0,-10-3 156 0</inkml:trace>
  <inkml:trace contextRef="#ctx0" brushRef="#br1" timeOffset="89821.07">20350 7496 42 0,'0'0'97'0,"0"0"2"0,0 0-10 0,-1-8 5 15,1 8-6-15,0 0 8 0,0 0-11 16,0 0 4-16,0 0-2 0,0 0-1 0,-3-7-2 16,3 7 1-16,0 0-6 0,0 0-4 0,0 0-1 0,0 0-7 15,0 0-2-15,0 0-3 0,0 0-8 0,0 0 3 16,0 0-5-16,0 0-7 0,0 0-7 0,0 0-1 16,0 0 0-16,0 0-6 0,0 0-4 15,-2-8-5-15,2 8-3 0,0 0 1 0,0 0-1 0,0 0-2 16,0 0-3-16,0 0 1 0,0 0-6 0,0 0 1 15,0 0-4-15,0 0 1 0,0 0 0 0,0 0 1 16,0 0-2-16,0 0 0 0,0 0-2 0,0 0 1 16,0 0 2-16,0 0-3 0,0 0-2 0,0 0 1 15,0 0 1-15,0 0 1 0,0 0 0 0,0 0-1 16,0 0-1-16,0 0 0 0,0 0-2 0,0 0 2 16,0 0-3-16,0 0 4 0,0 0-2 0,0 0 0 15,0 0-2-15,0 0 3 0,0 0-2 0,0 0-1 16,0 0-2-16,0 0 4 0,0 0-5 0,0 0 3 15,0 0-2-15,0 0 1 0,0 0 1 0,0 0 0 16,0 0 1-16,0 0-2 0,0 0-3 0,0 0 2 16,19 13 1-16,-14-11 1 0,-5-2-3 0,13 5 5 15,-7-3-3-15,1 3 1 0,3 0 0 0,-3 0 0 0,4 1 1 16,-2 0 1-16,3 0 1 0,-1 1-4 0,5 0 0 16,0 4 0-16,0-3 1 0,1 4 2 15,-1-2-4-15,0 3 7 0,6 3-7 0,-6-6 5 0,-1 1-1 16,1-2-3-16,-1 0 1 0,-1 0-1 0,2 3 1 15,-5-6 1-15,4 6 0 0,-2-1 2 0,-1-5-3 16,-2 2 1-16,1-1 1 0,0 0 0 0,-2 1-3 16,-2-1-1-16,3-1 3 0,-2 0-2 0,-3-1-1 15,0 2 3-15,1-2 0 0,-1 0-8 0,-2-1 3 16,2-2 1-16,-5-2-1 0,7 8 1 0,-7-8 2 16,5 7-1-16,-5-7 1 0,5 4-3 0,-5-4 0 15,5 3 2-15,-5-3 0 0,0 0 4 0,5 4-5 16,-5-4 5-16,0 0-1 0,0 0-4 0,0 0 2 15,4 4 3-15,-4-4-4 0,0 0 1 0,0 0 0 16,0 0-2-16,0 0 2 0,0 0 6 0,0 0-6 16,0 0-1-16,0 0 6 0,0 0-5 0,0 0 5 15,0 0-1-15,0 0-4 0,0 0 5 0,0 0 6 16,0 0-10-16,0 0 4 0,0 0 5 0,0 0-1 0,0 0 5 16,0 0 6-16,0 0-2 0,0 0 2 15,0 0 3-15,0 0 0 0,0 0-2 0,0 0-4 16,0 0 2-16,0 0-2 0,0 0-5 0,0 0-1 15,0 0 1-15,0 0-1 0,0 0-1 0,0 0 0 0,0 0-3 16,0 0 0-16,0 0-1 0,0 0-2 0,0 0-2 16,0 0 1-16,0 0-2 0,0 0 4 15,0 0-7-15,0 0 4 0,0 0-5 0,0 0 3 0,0 0-2 16,3 7 1-16,-3-7 2 0,0 0 2 0,0 11-2 16,0-11 1-16,0 0 1 0,-2 10-1 0,2-10-3 15,2 9 1-15,-2-9-3 0,-2 7 8 0,2-7-3 16,0 9-1-16,0-9 1 0,0 0 2 0,0 10-4 15,0-10 3-15,0 0 0 0,0 0-5 0,0 0 7 16,0 0-5-16,3 6 1 0,-3-6 2 0,0 0 3 16,0 0 3-16,0 0-3 0,0 0 4 0,0 0-2 15,0 0 5-15,0 0 1 0,0 0 4 0,0 0 0 16,0 0 0-16,0 0 1 0,0 0-3 0,0 0-3 16,0 0 1-16,0 0-1 0,20-14 0 0,-13 10-3 15,-2-3 1-15,4 4-4 0,-1-2 0 0,0-2-2 16,1 1 0-16,2 0 3 0,-1 0-4 0,-2 2 3 15,1-1 0-15,1 0-3 0,-4 2 3 0,2 0-4 16,-2 0-2-16,1 0 1 0,-7 3 2 0,10-4-3 16,-6-1-1-16,-4 5 0 0,6-2-3 0,-6 2 3 15,0 0 1-15,7-4-2 0,-7 4 0 0,0 0-4 16,0 0 5-16,0 0-9 0,0 0 4 0,0 0-2 16,0 0 2-16,0 0 5 0,8 8 1 0,-8-8-2 15,-1 11 2-15,1-11-1 0,-1 11 0 0,1-11 0 0,-5 18 2 16,5-9-3-16,-3 1 2 0,1-3 3 15,-1 6 1-15,2-2 2 0,-3 0-2 0,3 1 3 16,-1-2-4-16,1 2 1 0,0-1 0 0,-2 0 0 0,1 1 0 16,2-2-3-16,-2-3 6 0,1 1-4 0,-1 1 3 15,0-1-4-15,1 0 2 0,1-8-2 0,-2 12 0 16,0-6-3-16,2-6 4 0,-1 9-3 0,1-9 3 16,0 0-3-16,-1 8 5 0,1-8 0 0,0 0-1 15,0 0-1-15,0 0 10 0,-2 8-1 0,2-8 0 16,0 0 4-16,0 0 1 0,0 0-3 0,0 0-1 15,0 0-4-15,0 0 3 0,18-17-4 0,-11 9 1 16,-2 1-3-16,1-2 6 0,2-1-4 0,-2 0 1 16,1 3-1-16,-1-2-6 0,2 0 7 0,-1-1-4 15,0 3-3-15,0 1 2 0,0-2-2 0,3-1-3 16,-5 3 3-16,0 3 0 0,2-2 0 0,-2 2 1 16,-5 3 1-16,9-5-6 0,-9 5-2 0,5-6 1 15,-5 6-4-15,0 0 5 0,6-3-6 0,-6 3 2 16,0 0-5-16,0 0 5 0,0 0 1 0,0 0-1 15,4 14 2-15,-4-14 3 0,3 11-5 0,-3-2 6 16,-2 2-2-16,4-1 1 0,-2 5-3 0,-2-1 6 16,1 1-2-16,1-2 0 0,-1 0-2 0,-2 3 1 15,4-6 1-15,-2 3-1 0,0 0 0 0,1-2 3 16,-1 0-6-16,-2 0 6 0,2-2-1 0,1 0 0 0,0-1 2 16,0 1-3-16,0-9 6 0,1 12-7 15,-1-12-1-15,0 7 4 0,0-7 1 0,0 0 6 16,3 7-3-16,-3-7 7 0,0 0-4 0,0 0 2 15,0 0-3-15,0 0-2 0,0 0 2 0,12-11 1 0,-3 3-3 16,-2 1-2-16,0-3 9 0,1 1-8 0,2 0-2 16,-1-1 1-16,-1 1-5 0,5-3 4 15,-6 3-3-15,1 2 6 0,-1 0-6 0,1-1 0 0,-3 3 0 16,2 0-3-16,-2 4 2 0,0-3 2 0,-5 4-5 16,8-6 2-16,-8 6-3 0,5-3 2 0,-5 3-4 15,0 0 5-15,10 1-4 0,-10-1 1 0,5 8-2 16,-3-3 2-16,0 1-1 0,1 3 1 0,0 1 2 15,-1 2 1-15,-1-2 0 0,1 1 1 0,-2 3-2 16,0-3 6-16,3 5-3 0,-2 1-1 0,-1-5-4 16,3-1 6-16,-3 1 0 0,1 0 2 0,0-2-2 15,2 1-1-15,1-2 2 0,-3 0 0 0,3-2 1 16,0-1 4-16,-2 0-2 0,2-2-2 0,0 1 6 16,2-2-6-16,0 0 2 0,-6-3 4 0,14 0-5 15,-14 0-1-15,12-6 1 0,-5 2-1 0,0 0 3 16,-2-1-4-16,2 1 3 0,-1-1-4 0,1-1-1 15,-1 1 2-15,-1 1 0 0,0 1 2 0,-5 3 0 16,7-6-2-16,-3 2-1 0,-4 4 1 0,5-5-3 16,-5 5 7-16,0 0-3 0,2-7 0 0,-2 7 2 15,0 0 4-15,0 0-1 0,5-7-4 0,-5 7-2 16,0 0 3-16,0 0-3 0,0 0-2 0,0 0-3 16,0 0 3-16,0 0 1 0,0 0-1 0,4-4 1 15,-4 4-3-15,0 0 0 0,0 0-3 0,0 0 2 0,0 0 2 16,0 0-3-16,0 0 2 0,0 0-2 15,0 0 5-15,0 0-5 0,0 0 2 0,0 0-1 16,0 0 2-16,0 0-6 0,0 0 3 0,0 0 1 16,0 0-1-16,0 0-4 0,0 0 3 0,0 0-2 0,0 0 1 15,0 0 0-15,0 0 3 0,0 0-6 0,0 0 4 16,0 0 0-16,0 0 2 0,0 0-5 0,0 0 1 16,0 0 2-16,0 0 4 0,0 0-3 0,0 0 3 15,0 0-1-15,0 0-4 0,12 8 5 0,-12-8 1 16,5 3-3-16,-5-3 2 0,9 5 0 0,-6-2 0 15,4 1 0-15,-1-1 2 0,0 1-2 0,1-1 1 16,-1 1-1-16,1 2 2 0,1 0 0 0,2-1-1 16,-1-1 2-16,0 2-3 0,1-1 1 0,0 2 3 15,0-1-1-15,-1 0-3 0,3 2 1 0,-3 0 0 16,2-4-2-16,1 3 10 0,-2 1-10 0,0-2 3 16,2 1-3-16,-1-1 3 0,2 0 0 0,-3 0-1 15,1 0 0-15,0 0-1 0,0 2 2 0,-2-3-2 16,4 0 2-16,-3 2 1 0,1 0-2 0,1-4 1 15,-1 6-2-15,0-3 2 0,-1 0-2 0,1-2 6 16,0 3 2-16,1-1-8 0,-2 1 2 0,1-1-5 16,0 0 2-16,-1 1 8 0,0 0-6 0,0 1 0 15,3 3-1-15,-2-5 2 0,0 1-4 0,-1 0 4 16,1 0 2-16,-2 1-3 0,-1-2-1 0,2 1 2 16,2 1-4-16,-4-1 3 0,3 0-1 0,-2 1 1 15,0-1-1-15,1 1 0 0,-1-1 3 0,-1-1 0 16,1 2-4-16,1 1 5 0,-1-4-3 0,-1 2-2 15,2 0 3-15,-3 3-3 0,1-5 0 0,0 4 3 0,-1-2-1 16,1-1 0-16,0 2-1 0,-1-2 4 0,2 1-2 16,-2 0 0-16,-1 0-1 0,2-2 1 0,1 3-5 15,0-1 5-15,-3 0-1 0,3-2 4 16,0 1 0-16,-1-1-4 0,1 2 2 0,1-3-5 0,-1 2 5 16,0 1-1-16,-2-2 2 0,3 1-5 0,-1 2 1 15,1-3 1-15,0 0 0 0,-3 0-3 16,2 0 1-16,-1-1 4 0,0 0 1 0,-2 0-2 15,0 0-1-15,5-1 2 0,-4 0-5 0,4 4 0 0,-5-4 1 16,2 1 6-16,0-2-5 0,0 1 3 0,1 1-2 16,1 1 1-16,-1 2-2 0,0-6 4 0,-2 3-1 15,1-2-2-15,3 1 0 0,-5 2 0 0,3-3-2 16,-3 0 5-16,5 2-2 0,-1-1 1 0,1 1-2 16,1 0 4-16,-2-1-3 0,3-1 1 0,-3 1-1 15,2-1 1-15,-1 2-3 0,2 0 2 0,0 2 0 16,0-3 2-16,1 2-3 0,1 1 1 0,3-3-2 15,-7 2 1-15,3 0 6 0,-3-1-4 0,4 1-4 16,-2 1 7-16,-2-2-6 0,2-1 2 0,-1 0-2 16,-2 0 2-16,1 0-4 0,-1 1 2 0,0-1 2 15,-3 0-1-15,-1 0 0 0,2 0 0 0,-1-1 0 16,-7-2-1-16,11 3 1 0,-7-1 0 0,-4-2-3 16,8 3 13-16,-8-3-10 0,6 4 2 0,-6-4-3 15,0 0 5-15,5 2-5 0,-5-2 3 0,0 0-2 16,0 0 2-16,0 0 4 0,0 0-2 0,0 0 3 15,0 0 2-15,9 1 0 0,-9-1-1 0,0 0 5 16,0 0-4-16,0 0-4 0,0 0 3 0,0 0-1 16,0 0-2-16,0 0 2 0,0 0-2 0,0 0 1 15,0 0 1-15,0 0 5 0,0 0-18 0,0 0-11 0,0 0-14 16,0 0-8-16,0 0-4 0,0 0-18 0,0 0-24 16,0 0-32-16,0 0-34 0,0 0-23 0,-13-29-29 15,9 24-167-15,4 5-399 0,-7-15 177 16</inkml:trace>
  <inkml:trace contextRef="#ctx0" brushRef="#br1" timeOffset="93435.02">22950 9029 28 0,'0'0'112'0,"0"0"-11"0,0 0-5 0,0 0-4 16,0 0-6-16,0 0-14 0,0 0-3 0,0 0-21 16,0 0 16-16,0 0-13 0,0 0 6 0,0 0 1 15,0 0-1-15,0 0-7 0,0 0 0 0,0 0-3 16,0 0 7-16,0 0-9 0,0 0 3 0,0 0-8 15,0 0 5-15,0 0-6 0,0 0-2 0,0 0 2 16,0 0-1-16,0 0-6 0,0 0-2 0,0 0 1 16,0 0 2-16,0 0-4 0,0 0-4 0,0 0 0 15,0 0 1-15,0 0 2 0,0 0-2 0,0 0 7 16,12-3 1-16,-12 3 0 0,0 0-8 0,9-4 3 16,-4 3 0-16,-5 1-6 0,11-7-1 0,-5 3-4 15,3-2 4-15,0-1-3 0,-1 2-2 0,2-2-3 16,4-3 0-16,0-2-1 0,-3 1-3 0,5-2-2 15,-1 1 2-15,0-1-8 0,-2 0 8 0,1 1-4 16,0-3-3-16,1 2 2 0,0 0 1 0,-2 0 0 0,-1 0-5 16,0 0 3-16,-1 1 0 0,2 1-1 0,-4 1 2 15,5-2-3-15,-6 2 0 0,-1 1 5 0,4-4-1 16,-5 4-3-16,0-1 0 0,1 2 3 0,-2 0-4 16,1-2 1-16,2 3-1 0,-4 2 1 0,1-3-2 15,-1 2 0-15,0 1 0 0,-4 5 3 0,5-7-2 16,-1 3 1-16,-4 4-3 0,5-4 1 0,-5 4 3 15,0 0-2-15,3-6 4 0,-3 6-4 0,0 0 2 16,0 0-4-16,6-3 1 0,-6 3-4 0,0 0-3 16,0 0-1-16,0 0 4 0,0 0-1 0,0 0 2 15,0 0 1-15,0 0-3 0,0 0 2 0,0 0 3 16,9 9-1-16,-9-9 0 0,5 8-5 0,-3-5 5 16,3 3 1-16,-5-6-3 0,7 9 3 0,-3-3-3 15,-1-1 0-15,0 0 2 0,1-1 1 0,0 4 0 0,1-3 0 16,-2 1 2-16,3 1-1 0,-1-3 2 0,0 4-4 15,-2-2 0-15,2-1 3 0,-2 1-1 16,1-1-4-16,0 2 4 0,-4-7-1 0,5 6 2 16,-2-1 0-16,-3-5-2 0,5 6 2 0,-5-6-1 0,4 6 5 15,-4-6-5-15,0 0-2 0,5 7 3 0,-5-7 1 16,4 3-1-16,-4-3 3 0,0 0 4 0,0 0 9 16,0 0 7-16,0 0 8 0,0 0 8 0,3 4 11 15,-3-4 7-15,0 0 1 0,0 0-8 0,0 0-3 16,0 0-6-16,0 0-7 0,3-20 0 0,-3 13-4 15,1 0-2-15,-1 7 5 0,0-18-15 0,2 11-2 16,-2-3-5-16,-2 1 3 0,4-1-1 0,-2 2-5 16,1 0-2-16,-1 8 4 0,1-16-4 0,-1 9 0 15,0-2 0-15,1 1-3 0,1 2-1 0,-2 6 1 16,2-13 3-16,0 8-5 0,-2 5-2 0,0-12 2 16,0 12-3-16,0-8 5 0,0 8-4 0,2-7 3 15,-2 7-3-15,0 0 2 0,3-9-4 0,-3 9 3 16,0 0-2-16,0 0-1 0,1-6-1 0,-1 6 1 0,0 0-2 15,0 0 3-15,0 0-1 0,0 0-1 16,0 0-2-16,0 0 2 0,0 0 0 0,0 0 0 16,0 0-5-16,0 0 4 0,0 0 0 0,0 0-2 0,0 0 0 15,0 0 7-15,0 0-5 0,0 0 1 0,0 0 2 16,0 0 0-16,0 0-2 0,0 0-2 16,0 0 5-16,0 0-4 0,0 0 0 0,0 0 4 15,0 0-3-15,0 0 1 0,0 0 1 0,0 0-2 0,0 0 2 16,0 0 0-16,0 0-2 0,0 0 0 0,0 0-1 15,0 0 5-15,0 0-8 0,0 0 7 0,0 0-8 16,0 0 1-16,0 0-1 0,0 0 0 0,0 0 1 16,0 0 1-16,0 0-2 0,0 0 7 0,0 0-4 15,0 0 5-15,0 0-6 0,0 0 4 0,9 18-3 16,-9-18 2-16,0 0-1 0,4 7 2 0,-4-7 2 16,0 0 1-16,1 8-6 0,-1-8 2 0,3 6 0 15,-3-6 2-15,0 0 0 0,2 5-1 0,-2-5-2 16,4 4 1-16,-4-4 1 0,0 0 1 0,0 0-1 15,0 0 1-15,0 0 0 0,3 6 6 0,-3-6-2 16,0 0 3-16,0 0-2 0,0 0 3 0,0 0 3 16,0 0 6-16,0 0 6 0,0 0-2 0,0 0-1 15,0 0-1-15,0 0-7 0,8-13-2 0,-8 13 2 0,2-8 4 16,-2 8-4-16,3-11 0 0,-1 7-2 0,-2 4 3 16,4-13-8-16,-2 8 2 0,1-2-2 0,-3 7 5 15,5-11-1-15,-5 6-5 0,0 5-3 0,4-13 0 16,-3 6 1-16,3 1 1 0,-2-1-4 0,-2 7 11 15,4-12-8-15,-3 5-1 0,-1 7-4 0,3-11 6 16,0 6-4-16,-3 5-1 0,5-8 1 0,-3 3 1 16,-2 5-1-16,0 0 0 0,2-8 0 0,-2 8 1 15,0 0-2-15,3-8-5 0,-3 8 1 0,0 0-1 16,0 0 2-16,0 0-2 0,0 0-3 0,8-1 4 16,-8 1 0-16,0 0-1 0,0 0 3 0,8 14-2 15,-4-10 4-15,-2 2-4 0,2 3 2 0,0-5 0 16,1 6 0-16,0-2 1 0,0 2 0 0,-1 0 2 15,1-2 1-15,-1 0 0 0,0 2-2 0,2-1-1 16,-5-2 1-16,3-1 2 0,1 0-1 0,-1 0 0 16,-1-1 0-16,-3-5 1 0,8 8 0 0,-5-6 1 15,-3-2-2-15,0 0 1 0,7 8 8 0,-7-8-2 0,0 0 2 16,0 0 5-16,0 0-1 0,0 0 3 0,0 0-5 16,0 0 2-16,0 0-4 0,0 0 1 15,6-22 0-15,-3 12-2 0,-1-2 1 0,3 2-3 16,-1-1-1-16,0-6 0 0,2 0-4 0,-1 1 0 0,1 3 4 15,-3-3-4-15,3 0 1 0,2 1-2 0,-4 4-1 16,-1 2 1-16,-1-1-2 0,1 0-5 0,1 2 3 16,-2 1 5-16,1 2-3 0,-3 5 3 0,5-8-2 15,-1 4-3-15,-4 4 0 0,2-8 4 0,-2 8-2 16,0 0-1-16,5-5-2 0,-5 5 0 0,0 0-3 16,0 0-2-16,0 0 4 0,0 0-3 0,0 0 1 15,0 0-1-15,12 10 1 0,-12-10 2 0,3 11 0 16,-2-4 1-16,3 3 1 0,-2-2 0 0,3 4-1 15,-2 0 7-15,-1 0-5 0,1 0 8 0,0-1-7 16,-1 0 0-16,2 1-2 0,-1-3 1 0,-1-1 1 16,3 2 1-16,-4 1-2 0,1-4 4 0,0-2-2 15,-1 2 2-15,2-1 0 0,-3-6-3 0,1 9 2 16,-1-9 2-16,3 7-1 0,-3-7 2 0,0 0 6 0,0 0-1 16,1 6-3-16,-1-6 2 0,0 0 3 0,0 0-1 15,0 0 0-15,0 0-1 0,0 0-1 16,0 0-2-16,12-23-1 0,-10 13-1 0,2-2 0 0,0 1 0 15,2-7-6-15,1 2 1 0,0-4 1 0,1 2 1 16,0 0-3-16,-1 0 1 0,0 1 0 0,3 2 0 16,-2 0 1-16,1 1-1 0,-3 3-13 0,2 1 0 15,-3 2 1-15,1 1 4 0,-2 1 0 0,0-1 2 16,0 2 2-16,-2-1-2 0,-2 6 1 0,7-8 1 16,-7 8-3-16,3-3 0 0,-3 3 1 0,6-4-2 15,-6 4 1-15,0 0 1 0,0 0-3 0,0 0 4 16,0 0 2-16,11 13 8 0,-7-7-10 0,1 4 2 15,-3-1-1-15,1 2 6 0,1 4-4 0,1 1 5 16,-1 0-5-16,0-1 5 0,2 2 0 0,-3-6-2 16,0 4-1-16,0 0 4 0,0-3-5 0,0-3 3 15,1 3-1-15,0-3 0 0,0-1 1 0,1-2 0 16,-4 1-1-16,3-1 3 0,-3-1-3 0,-1-5 3 16,4 5 1-16,-4-5 1 0,0 0 2 0,5 6 5 15,-5-6-4-15,0 0 5 0,0 0-8 0,11-10 0 16,-5 1 1-16,-1-4-3 0,3 1 2 0,0-6 2 15,3-5-4-15,-3 5-3 0,1-7-6 0,2 3 2 16,-3 5-1-16,-1 0 1 0,4-1 2 0,0 1 3 0,-2 3-6 16,-2-1 7-16,-1 1-8 0,1 4 6 15,-1-1-6-15,0 4 4 0,-1-2-2 0,-1 3 1 16,1 1 0-16,-1 0 1 0,-4 5 3 0,5-9-1 0,-5 9-2 16,4-6 1-16,-4 6 2 0,0 0-10 0,2-5 7 15,-2 5-6-15,0 0-2 0,0 0 5 0,0 0-3 16,6 15 3-16,-6-15-3 0,0 14 2 15,0-4 2-15,1 2 2 0,-1 0 2 0,0-1-1 0,1 2 3 16,0 2-3-16,1-4 1 0,0 0-2 0,2-2 1 16,-3 3 2-16,2-6-2 0,-1 0 2 0,0 2-3 15,-1-3 3-15,-1-5-3 0,5 11 5 0,-2-8-2 16,-3-3 4-16,2 6-2 0,-2-6 2 0,0 0 4 16,0 0-3-16,0 0 0 0,0 0 2 0,0 0-2 15,0 0-1-15,15-12 3 0,-12 2-5 0,0 3 4 16,-1-2-5-16,2 0 0 0,0 1-1 0,-1 0-5 15,-1-2 6-15,0 4-3 0,2 0 1 0,1-3 1 16,-2 0-3-16,0 2 1 0,2 0 2 0,-3 0 2 16,1 1 0-16,1 2-5 0,1-3 6 0,-5 7-4 0,7-10-2 15,-4 5 3-15,0-1 0 0,-3 6-4 16,9-8 8-16,-7 3-6 0,2 0-1 0,2 0 2 16,-1 0 0-16,2 2-5 0,-2-1 6 0,5-2 1 0,-4 3-2 15,2 0-1-15,0 0 0 0,-3-2 2 0,8 2-4 16,-2-3 5-16,1 3 0 0,-1-1-3 0,2-1 3 15,1-1 3-15,-4 2-2 0,5-2-4 16,-2 2 1-16,3-2 1 0,0 0-3 0,1 0 3 0,-1-1 0 16,1 1 0-16,0 0 1 0,-1 0-4 0,2 0 5 15,-2-2-5-15,-5 4 3 0,8-3-2 0,-2-1 2 16,0 3-3-16,-5 1 8 0,6-4-5 16,-3 1 3-16,-3 0-5 0,5 1 1 0,-5 0 4 0,-1 2-2 15,7-4 0-15,-7 1 2 0,0 1-4 0,5-1 7 16,-5 0-6-16,1 0 1 0,3-2-3 0,-3 3 4 15,-1-1-5-15,4-3 1 0,1 2 2 0,1 0-2 16,-5 2 1-16,0 0 4 0,2 2-3 0,-4-3 2 16,1 0-1-16,1 1 1 0,2-3-3 0,-1 2 0 15,-2 2 1-15,0-1 1 0,1 0-3 0,3-2 7 16,-3 1-5-16,-1 1 4 0,0-1-5 0,2 1 5 16,-3 0-4-16,0-1 0 0,4-3 0 0,-3 5 3 15,1-3-4-15,-3 2-1 0,-1-1 1 0,1 1 2 16,1 0-3-16,-2-1 1 0,3-2 2 0,-1 2 1 15,-1 3-2-15,2-3-3 0,-2 2 2 0,2 0 2 16,-2-1-1-16,-1 1 0 0,2 1 0 0,1-4 1 16,-2 3 5-16,2-3-5 0,-1 2-3 0,-2 2 3 15,4-1-6-15,-4-1 3 0,1 2-1 0,3-1 3 0,-1-1-3 16,-2 1 3-16,4-1 2 0,-3 2-4 0,1-1-3 16,-2-1 9-16,0 3-7 0,-1-2 5 0,0 1-3 15,1 0-2-15,-1-2 1 0,-1 2 4 16,0 0-6-16,-3 1 7 0,-4 3-3 0,11-6 1 0,-11 6 5 15,9-3-3-15,-9 3 0 0,7-6-2 0,-4 2 1 16,-3 4-3-16,0 0 0 0,6-7 1 0,-6 7-2 16,5-3 3-16,-5 3-3 0,4-5 5 0,-4 5-1 15,0 0-1-15,0 0-8 0,0 0-13 0,5-5-18 16,-5 5-23-16,0 0-45 0,0 0-43 0,0 0-21 16,0 0-57-16,0 0-176 0,-13-12-436 0,13 12 192 15</inkml:trace>
  <inkml:trace contextRef="#ctx0" brushRef="#br1" timeOffset="96289.66">22944 9046 74 0,'0'0'92'0,"0"0"4"15,4-7 2-15,-4 7-4 0,0 0-9 0,0 0 1 0,3-7-10 16,-3 7-4-16,0 0-6 0,5-6 7 0,-5 6 3 16,0 0-1-16,0 0-7 0,5-4-3 0,-5 4 0 15,0 0 0-15,0 0-10 0,5-5-3 0,-5 5-2 16,0 0-2-16,0 0 4 0,4-7-2 0,-4 7-1 15,0 0 6-15,0 0-3 0,0 0 0 0,1-7 1 16,-1 7-2-16,0 0-4 0,0 0-2 0,0 0-6 16,0 0-4-16,0 0-4 0,0 0-5 0,0 0-4 15,0 0 1-15,0 0-6 0,0 0-4 0,0 0 0 16,0 0-3-16,0 0-4 0,0 0-3 0,0 0 2 0,0 0-5 16,0 0 3-16,8 13 2 0,-8-13-7 0,-1 12 8 15,1-12-1-15,1 14-4 0,0-2 3 16,-1-2-3-16,2 5 1 0,0-3 0 0,2 6 1 0,-3-1 1 15,6 3 1-15,-6-3-3 0,0 2-3 0,3-2 7 16,-3-1-6-16,1 1-1 0,0 1 2 0,1-1 0 16,-2 1 0-16,0-2-1 0,1 2 6 0,0-1-3 15,-1 2 0-15,1 0-1 0,-2 6 4 0,1-6 0 16,-2-1 1-16,2-1-6 0,-1-1 3 0,0 0 5 16,0 2-6-16,-1-3 0 0,-2-4 1 0,2 2-2 15,1-1 0-15,-3-2 3 0,2 0 0 0,1-1-3 16,-3-2 1-16,3-7 3 0,0 11-1 0,-1-5-2 15,1-6 3-15,0 0-4 0,-4 12 1 0,4-12 2 16,0 7-1-16,0-7 1 0,0 0 0 0,0 0 5 16,0 0 2-16,-1 9 4 0,1-9 8 0,0 0-3 15,0 0 7-15,0 0 5 0,0 0 2 0,0 0 7 16,0 0-3-16,0 0 1 0,0 0-1 0,0 0 1 0,0 0-2 16,0 0 1-16,0 0-1 0,0 0-6 15,0 0 5-15,0 0-5 0,0 0-4 0,0 0-2 16,0 0 0-16,0 0-3 0,0 0-2 0,0 0-1 0,0 0-2 15,0 0 7-15,0 0-9 0,0 0 3 0,0 0-4 16,0 0 1-16,0 0 1 0,0 0-2 0,0 0 0 16,0 0 3-16,0 0-6 0,0 0-4 0,0 0 4 15,0 0-2-15,0 0-1 0,0 0-3 0,0 0-2 16,0 0 0-16,0 0-2 0,0 0-1 0,0 0 3 16,0 0-5-16,0 0 0 0,0 0 3 0,0 0-4 15,4 5 0-15,-4-5 2 0,0 0-1 0,11 1-1 16,-11-1-2-16,10 2 4 0,-3-2-1 0,-7 0-9 15,13 3-3-15,-4-2 1 0,0 2 10 0,-2-2-10 16,5 1 1-16,-3-1 3 0,-2 2 2 0,2-2 2 16,0 1-4-16,2 0 5 0,-5 1-4 0,-6-3 5 15,11 2-6-15,-6 0 5 0,-5-2-4 0,8 3 1 16,-8-3-3-16,8 2 0 0,-8-2 2 0,0 0-1 16,6 2-3-16,-6-2-1 0,0 0 3 0,0 0 1 0,0 0-3 15,0 0 3-15,0 0 1 0,-15 12 4 16,8-9-5-16,-3 1 4 0,1 0 0 0,-4 0 2 15,1-2-2-15,0 3 2 0,-2-1-1 0,-2 0 8 0,0 4-7 16,1-5 2-16,1 1-4 0,-1 2 9 0,2-2-6 16,0 1-2-16,1-2 0 0,0 0 3 0,3 1 0 15,0 0-1-15,0-1 0 0,3-3 5 16,6 0-9-16,-8 6-1 0,8-6 1 0,-7 4 2 0,7-4 0 16,0 8 4-16,0-8-3 0,0 0 1 0,11 11 0 15,-6-9 1-15,6 2 1 0,2 0-3 0,5 0 5 16,-5-2-3-16,6 2-1 0,-1 1 8 0,2-2-6 15,-1 1 1-15,1-2-4 0,0 1 1 0,-2 1 2 16,0-2-2-16,0 1-1 0,-4-1 5 0,-3 0-5 16,3 1 2-16,-1-1-2 0,-1 0 1 0,-5 1-4 15,0-2-1-15,-1 0-1 0,-6-1 0 0,11 3-2 16,-11-3-1-16,8 0-1 0,-8 0 2 0,0 0-1 16,0 0 2-16,0 0 2 0,3 5 6 0,-3-5-8 15,0 0 2-15,-12 10-3 0,6-6 3 0,-2-1 3 16,-1 1 0-16,0 1-2 0,-2-1 4 0,1 1-1 15,-2 1 2-15,-1-2-4 0,2 2 5 0,-3 2-5 16,0 2 5-16,1-4-1 0,1 1-2 0,1-1 0 16,0-1 3-16,1 2-4 0,3-3 2 0,0 0-1 0,0 1 0 15,2-1-2-15,0 1 4 0,-1-1 1 16,6-4-3-16,-5 9 2 0,5-9 3 0,-1 8-3 16,1-8 2-16,0 0 1 0,6 13 0 0,-2-9-2 0,1 0 0 15,2 0 1-15,3 1 4 0,0-1-5 0,1 0 0 16,1-1-4-16,1 0 5 0,0 1-5 0,-2-3 6 15,1 1-3-15,-1 0 7 0,-1 0-9 16,-2 0 3-16,1-1-3 0,-3 2-1 0,1 0 3 0,-1-1-3 16,-6-2 0-16,9 4 0 0,-9-4-4 0,8 1 3 15,-8-1-3-15,6 4 6 0,-6-4-5 0,0 0 3 16,-1 8-2-16,1-8 3 0,0 0-1 0,-14 13-1 16,6-7 6-16,1-1-6 0,-5 3-1 0,1-3 7 15,-4 4-5-15,0 0 3 0,4-2 5 0,-2-1-7 16,1 1 2-16,0 1 0 0,-1-3 2 0,1 2-2 15,3-1 0-15,-2-1-3 0,3-1 2 0,0 0 0 16,1-1-2-16,2 1 3 0,5-4-2 0,-8 6-1 16,8-6 0-16,-5 4 0 0,5-4-1 0,-1 7 5 15,1-7 1-15,0 0-1 0,5 11-1 0,-5-11 4 16,9 8-5-16,-2-4 2 0,2 2 0 0,2-1 2 16,0 1-3-16,-2 0-1 0,1-2-1 0,2 4 2 15,-2-3-2-15,2 0 3 0,-1-1 0 0,-2 1 0 16,0 0 0-16,1 0-2 0,-2 2-2 0,-2-3-2 0,-1 1 3 15,1 0 0-15,-3 0-3 0,2 0 5 16,-2 0-5-16,-3-5 0 0,2 14 3 0,-2-7 3 16,0-7-2-16,-3 12 1 0,1-6 0 0,2-6-4 0,-8 10 1 15,5-7 3-15,3-3-1 0,-5 8 1 0,5-8-4 16,-4 6 5-16,4-6-2 0,-3 4 2 0,3-4-7 16,0 0 7-16,0 0 0 0,0 0 0 0,-5 7-9 15,5-7 5-15,0 0-2 0,0 0-3 0,0 0 7 16,0 0-5-16,0 0 9 0,0 0-6 0,0 0-5 15,0 0 3-15,0 0 2 0,0 0 3 16,0 0-2-16,0 0 0 0,4 12 0 0,-4-12 0 0,0 0-2 16,4 6 4-16,-4-6-4 0,5 5 5 0,-5-5-5 15,4 7 3-15,-4-7-2 0,6 6 4 0,-2-2-1 16,-4-4-2-16,4 7 0 0,0-1 2 0,-2-1 0 16,2 1 0-16,-1-1 0 0,1 3 0 0,-2-3 0 15,2 1 0-15,0 0 0 0,0 0 0 0,-1 1-3 16,1-1 3-16,1 3-3 0,-1-2 2 0,0 0-1 15,-1 3 4-15,3-2-1 0,-2 1-5 0,-2-1 3 16,2 0 2-16,-1-3-3 0,-2 2 5 0,3 1-6 16,-1 2 6-16,-2-2-3 0,4 0-3 0,-4 1 2 15,2-3 2-15,-2 1-1 0,0 1 4 0,2 1-4 0,-1 0-1 16,0-2-1-16,0 0 5 0,1-1-4 0,-2 2 3 16,0 3-3-16,1-5 1 0,0 4 1 15,-1-3 0-15,1 1-3 0,-1-1 1 0,0-2-1 16,-1-5 2-16,4 14-2 0,-4-7 0 0,3 3 3 0,-2-1 1 15,-1-2-2-15,0 3 3 0,1-3-5 0,0 1 1 16,1-1-1-16,-2-7 3 0,1 14-2 0,-1-7 1 16,0 0-3-16,0-7 6 0,1 15-8 0,1-8 7 15,-1-1-6-15,0 2 2 0,-1-8 1 0,3 13 5 16,-2-7-5-16,-1 0 0 0,3 1-2 0,-3-7 3 16,2 10-2-16,-1-5 6 0,1 3-4 0,-1-2 2 15,3 1-4-15,-4-7 5 0,3 11-1 0,-3-5-1 16,2 2-1-16,-1-2-3 0,0 1 2 0,-1-7 1 15,3 11 0-15,-2-4 0 0,1-1 1 0,-2-6 2 16,1 13-3-16,0-5 2 0,-1-2-4 0,3 1 5 16,-2 0-4-16,2 0 2 0,-3-7-4 0,0 12 3 15,1-6 0-15,-1-6 1 0,2 13-1 0,-2-7 0 16,0-6 1-16,2 11-1 0,-2-11 0 0,2 10-2 0,-2-10 0 16,3 9 3-16,-2-4-2 0,-1-5 3 0,1 9 2 15,-1-9-5-15,1 9 2 0,-1-9-2 16,0 10 0-16,0-10 2 0,3 8-1 0,-3-8 1 15,1 7-2-15,-1-7 1 0,2 8-3 0,-2-8 6 0,2 6-2 16,-2-6-2-16,1 8 1 0,-1-8-1 0,3 7-1 16,-3-7 3-16,3 7-1 0,-3-7 3 15,2 7-5-15,-2-7 6 0,3 5-1 0,-3-5-3 0,2 6-2 16,-2-6 2-16,0 0 0 0,4 8 1 0,-4-8 0 16,0 0 0-16,3 5 0 0,-3-5-3 0,0 0 2 15,0 0 0-15,3 5-1 0,-3-5 1 0,0 0 0 16,0 0 2-16,0 0-1 0,0 0-1 0,0 0 1 15,0 0 1-15,0 0-3 0,0 0 3 0,0 0 0 16,0 0-1-16,0 0 2 0,0 0 1 0,0 0-1 16,0 0 0-16,0 0-5 0,0 0-8 0,0 0-6 15,0 0-24-15,0 0-38 0,0 0-64 0,0 0-63 16,0 0-188-16,0 0-426 0,-3-26 189 0</inkml:trace>
  <inkml:trace contextRef="#ctx0" brushRef="#br1" timeOffset="99239.22">21230 7616 2 0,'0'0'150'16,"0"0"-13"-16,0 0-17 0,0 0-3 0,0 0-8 15,0 0-10-15,0 0 0 0,0 0-4 0,0 0-4 16,0 0-1-16,0 0-8 0,0 0-6 0,0 0-3 16,0 0-8-16,0 0-4 0,0 0-4 0,0 0-12 15,0 0 0-15,0 0-4 0,0 0-9 0,0 0-4 16,0 0 0-16,0 0-6 0,0 0-10 0,0 0 5 16,0 0-5-16,8 9 2 0,-8-9-10 0,0 10 6 0,0-10 3 15,-1 11-1-15,-3-1-8 0,3-1 4 0,1 1-1 16,0 1-3-16,-1 2 2 0,0-2-1 15,-2 1-2-15,2 3 0 0,1 1 3 0,-2 0-4 0,0-4 1 16,2 4-1-16,-3-3-1 0,2-1 4 0,-2 3 0 16,3-2-4-16,-2 0 2 0,2-2-1 0,-2-1 3 15,1 1-2-15,-1-3-2 0,0 2 4 0,1-4-3 16,1-6 2-16,-2 12-5 0,0-7 8 0,2-5-7 16,0 0 5-16,0 12-2 0,0-12 7 0,0 0 9 15,0 0 8-15,-1 7 9 0,1-7 6 0,0 0 11 16,0 0 3-16,0 0-8 0,0 0-2 0,0 0-1 15,0 0-12-15,0 0-5 0,0 0-1 0,-6-23 0 16,6 23-8-16,-3-17-1 0,2 7-5 0,-2 0 1 16,3-1-3-16,0-2-5 0,-1 0-1 0,1 0-3 15,-3-4 0-15,2 7-2 0,0-3-4 0,-1-2 1 16,2-2 0-16,2 5 1 0,-4 2 0 0,4-3-10 16,-2 0-3-16,1 0-2 0,0 4 3 0,1-4 3 0,-1 1-2 15,0 3 3-15,2-3 0 0,-2 4-2 0,3-5 3 16,-1 2 3-16,4 4-6 0,-3-2 1 15,1 0 1-15,1 0 0 0,2 0 2 0,1 1-5 0,-1 1 5 16,1 0 0-16,-2 1 5 0,3 0-4 0,-2 0-1 16,1 2 0-16,1 1 2 0,-1-1-2 0,2 1 3 15,-1 0 1-15,-4 2-3 0,2-1 3 0,2 2-2 16,0 0 1-16,-10 0-2 0,14 2 5 0,-7-1 0 16,0 1-1-16,0 2-4 0,-7-4 0 0,11 5 1 15,-5-2-3-15,-3 2 4 0,2-1 0 0,-1 3 3 16,-1-1-1-16,1 1-2 0,-3-1 6 0,1 2-4 15,0 1 0-15,-2-1 1 0,0 2 0 0,0-4 1 16,0-6 0-16,-3 18 1 0,2-9-5 0,-2 3 8 16,-2-2-3-16,1 0 1 0,-2 0-2 0,0-1 1 0,-1 1-3 15,-1-2 6-15,0 0 0 0,-5 2-4 16,4-1-2-16,-3 0-2 0,2-2 5 0,-4 0-6 16,3 1 2-16,-1-4 2 0,1 2-5 0,0-2 8 0,1 0-6 15,-1-1 3-15,0-1 1 0,5 1-1 0,-7-1-1 16,6-2 2-16,7 0 5 0,-12 2 5 0,12-2 3 15,-8 1 4-15,8-1-1 0,0 0 1 0,-12-1 3 16,12 1 7-16,0 0 6 0,0 0 3 0,-8-3 4 16,8 3 1-16,0 0-4 0,0 0 0 0,0 0 2 15,0 0-2-15,0 0 0 0,0 0-1 0,0 0-6 16,0 0-4-16,0 0 0 0,0 0-1 0,0 0-3 16,0 0-5-16,0 0-1 0,0 0-5 0,0 0-3 15,0 0 0-15,0 0 1 0,0 0-4 0,0 0 2 16,0 0-3-16,0 0 1 0,0 0 0 0,12 17 1 15,-10-11-1-15,4 0-4 0,-1 0 5 0,2 1 1 16,1 0-12-16,-2 2 4 0,3 0-1 0,0-1 3 16,-1 0-2-16,0 0 2 0,3 2-1 0,-4-1-2 0,2-1 2 15,1 2 2-15,2 1-1 0,-4-3-2 16,4 4 2-16,-4-3-2 0,1-2-9 0,1 1-6 16,-1-3-9-16,-2 2-9 0,-1-3-9 0,0 1-8 15,2 1-8-15,-3-2-4 0,0 1-10 0,-1-1-5 0,-4-4 12 16,9 4-22-16,-9-4-10 0,8 4 4 0,-4-2-17 15,-4-2-8-15,0 0-21 0,11-2-2 16,-11 2-107-16,9-4-272 0,-9 4 121 0</inkml:trace>
  <inkml:trace contextRef="#ctx0" brushRef="#br1" timeOffset="99719.56">21571 7897 47 0,'0'0'134'0,"0"0"-13"0,0 0-9 15,-2-11 3-15,2 11-12 0,0 0 10 0,0 0-9 16,-6-8-12-16,6 8-10 0,-6-5-18 0,6 5 0 16,-8-2 4-16,8 2-6 0,-9-4-3 0,9 4-7 15,-9-2-6-15,9 2 0 0,-10 0-8 0,10 0-4 16,-13 6-1-16,7-3 8 0,-1-1-7 0,-1 4 5 16,1-2-7-16,-1 5-7 0,2-1 0 0,-2 1-2 15,4 0-1-15,-3 2 2 0,2 0-6 0,1-2 0 16,0 3-10-16,1-3 8 0,1 0-2 0,0 2 1 15,1 0-1-15,1-1 2 0,0-2 1 0,0-8-3 16,1 13-3-16,1-6 1 0,-2-7-4 0,4 10 4 16,-1-5-2-16,1-1-2 0,1-1 0 0,3 0 2 15,-8-3-2-15,13 1 1 0,-5-2-3 0,-8 1 3 16,15 0-1-16,-7-3-3 0,-1 0 2 0,3-1-7 0,-3 1 1 16,-1-3 1-16,-1 2-3 0,2-1 3 15,-2 1-3-15,-5 4 8 0,7-8 4 0,-7 8 6 16,7-5 7-16,-7 5 7 0,5-7 7 0,-5 7 7 15,0 0 6-15,3-7 0 0,-3 7-4 0,0 0 1 0,3-4-4 16,-3 4-4-16,0 0-5 0,0 0-2 0,0 0-4 16,0 0-7-16,0 0 1 0,0 0-7 15,8-2-1-15,-8 2-5 0,0 0 2 0,0 0-3 16,0 0 5-16,0 0-5 0,5 16-5 0,-2-12-1 0,-1 2 3 16,2-1-4-16,0 4-3 0,2-3-13 0,3 3-9 15,-1-1-22-15,1-2-34 0,1 4-23 0,5-2-30 16,1 2-19-16,2-3-45 0,1 3-153 0,-1-3-378 15,10 2 168-15</inkml:trace>
  <inkml:trace contextRef="#ctx0" brushRef="#br1" timeOffset="101456.01">23507 7805 121 0,'0'0'193'15,"0"0"-16"-15,0 0-7 0,0 0-10 0,0 0-10 16,0 0-4-16,0 0-13 0,0 0-10 0,0 0-10 16,0 0-10-16,0 0-12 0,0 0-9 0,0 0-6 15,0 0-14-15,0 0-6 0,0 0-5 0,0 0-7 16,0 0-5-16,0 0-4 0,0 0-3 0,0 0-4 16,-3 27-1-16,2-16-9 0,0 1-4 0,-2 0 0 15,1 5 1-15,-1-2 0 0,0 5-6 0,1-2 3 16,-1 1-4-16,1-1 1 0,-2 1 2 0,0 1-6 15,2-1 1-15,-1 0-1 0,-1-3 1 0,0 2-2 16,2-3 4-16,-1-2-5 0,1-3 2 0,2 2-2 0,-2-2-1 16,2-1 2-16,-1-2 3 0,-1 0-4 0,2-7-2 15,-3 9 4-15,3-9 1 0,0 10-3 16,0-10 3-16,0 0 0 0,0 8 3 0,0-8 3 16,0 0 5-16,0 0 0 0,0 0-1 0,0 0-1 0,0 0-2 15,0 0-3-15,0 0 1 0,0 0 1 0,-6-27 1 16,4 17-4-16,2 0-9 0,0-3-4 0,-1-3 4 15,1 4 0-15,1-6-2 0,-2 3 0 0,2-2 4 16,-2 2-3-16,2-4-4 0,-2 7 3 0,2-4 1 16,-1 3-4-16,-1 2 3 0,2-5-3 0,-1 6-2 15,3-3 0-15,-2-2 1 0,-1 4 2 0,3-5-2 16,-3 4 1-16,1 1-2 0,4-1-3 0,-1 3 2 16,-2-2 5-16,1 4-3 0,1 1 6 0,-3-2-4 15,3 2 2-15,-1 0 4 0,1 1-10 0,-4 5 3 16,10-10 4-16,-4 6-6 0,0 1 1 0,0 0 1 15,0-1 2-15,-6 4-2 0,13-3-1 0,-13 3 0 16,13 1 1-16,-5-1-2 0,-1 2 1 0,-1 2 7 16,1-2-4-16,-7-2-4 0,12 5 0 0,-7 1 1 15,1-1-5-15,-4-1 10 0,3 3-4 0,0 5 2 16,-2-6-1-16,-2 5 5 0,3-1-3 0,-3 0-1 16,-2 2 2-16,1-1-2 0,-4 1-1 0,2 3-2 15,-3-3 2-15,2-1 2 0,-2 2-4 0,0-2 1 16,-2 1 4-16,-3 2-3 0,4-3-4 0,-3-1-4 0,-1-3-2 15,2 2 0-15,-1-1 0 0,1 0 3 16,-1-4 2-16,3 2 0 0,0-3 1 0,0 0 4 16,1 1-2-16,5-4 5 0,-12 5-1 0,12-5 11 0,-7 4 3 15,7-4 0-15,-6 1 5 0,6-1-1 0,0 0 3 16,-7 4 0-16,7-4 3 0,0 0-4 0,0 0 4 16,0 0-4-16,0 0-1 0,-5 5-1 15,5-5 0-15,0 0-4 0,0 0-1 0,0 0-2 0,0 0-5 16,-2 6 5-16,2-6-2 0,0 0 0 0,0 0 1 15,6 13-2-15,-3-7 0 0,-3-6-4 0,3 12-2 16,-1-5 5-16,0-2-3 0,0 2 1 0,0 2-1 16,1 1 0-16,1-1-1 0,-2-2 0 0,3 3 1 15,2-2 0-15,-4 1 1 0,3 0 5 0,-1-1-5 16,-1-3 3-16,1-1-6 0,1 2 5 0,2 2-5 16,-2-5 0-16,1 1-4 0,-2-3-4 0,2 4-7 15,0-4-3-15,0 1-4 0,-7-2-12 0,14 0-14 16,-14 0-7-16,12-2-4 0,-6-1-13 0,1-1 2 15,2-2-10-15,1-1-10 0,-2-2-2 0,3-3 8 16,1-1-4-16,-3 3 5 0,1-4 11 0,-3 5 8 16,0-3 20-16,1 4 1 0,-2-3 8 0,-1 2 21 15,-1 3 7-15,-3-2 9 0,2 2 9 0,-1 0 9 16,-2 6 10-16,4-8 7 0,-4 8 8 0,4-8 2 16,-4 8 13-16,1-8 2 0,-1 8 11 0,4-7-3 15,-4 7 2-15,0 0-2 0,0 0 0 0,2-6-9 16,-2 6-3-16,0 0-9 0,0 0-9 0,0 0-2 15,0 0-6-15,0 0-3 0,0 0-3 0,0 0-3 0,0 0 1 16,0 0-8-16,0 0 3 0,0 25-4 0,0-25-3 16,-3 18-1-16,3-9 1 0,-3 3-1 0,1-2-3 15,-2 0 3-15,2 1-8 0,0 1 6 16,-2-3-2-16,1 4 2 0,0-4-1 0,0-2-4 0,-2 3 3 16,4-3-3-16,-3 1 0 0,3-1-1 0,1-7 4 15,0 9-4-15,0-9 3 0,-6 8-2 16,6-8 2-16,0 0 1 0,0 7 4 0,0-7 5 0,0 0 3 15,0 0-2-15,0 0-6 0,0 0-4 0,0 0 2 16,0 0-2-16,0 0-6 0,8-21-3 0,-3 11 1 16,3 1-1-16,-3-1-8 0,3-1 3 0,2-2 3 15,-1 2-3-15,-1 2 0 0,-1 1-2 0,2 0 2 16,-1 0 3-16,-1 2-1 0,-1 1-3 0,-1 1-2 16,2 1 5-16,-7 3-1 0,11-4-3 0,-6 2 2 15,-5 2-3-15,7-1 8 0,-7 1-7 0,0 0 1 16,12 6 0-16,-12-6 1 0,6 6 1 0,-2-2 5 15,-1 2-2-15,-3-6-1 0,1 11 3 0,0-3-2 16,-1-8 2-16,0 16 3 0,0-9 0 0,0-7-2 16,-2 16 3-16,-1-11-2 0,2 5-2 0,-2-3 4 0,1 0-6 15,-3 0 3-15,1-1 4 0,-1 3 0 16,1-4 1-16,0-1-1 0,4-4-4 0,-9 8-4 16,5-3-7-16,-2-3-13 0,-3 3-22 0,1-3-36 15,-3 0-34-15,-3-2-43 0,3 0-34 0,-8 0-130 0,1-2-351 16,0 0 156-16</inkml:trace>
  <inkml:trace contextRef="#ctx0" brushRef="#br1" timeOffset="102987.36">23454 10077 14 0,'0'-8'210'16,"0"8"-20"-16,0 0-8 0,-5-8-12 0,5 8-4 16,0 0-4-16,-2-7-14 0,2 7-9 0,0 0-9 15,0 0-9-15,0 0-14 0,0 0-8 0,0 0-14 16,0 0-5-16,0 0-11 0,0 0-9 0,-3-8-6 15,3 8-13-15,0 0-5 0,0 0-2 0,0 0-1 16,0 0-2-16,0 0-6 0,0 0-4 0,-4 31 0 16,2-21-5-16,1 4 0 0,-1-2-2 0,-3 4 3 0,2 1-5 15,0 1-1-15,-4 1 0 0,4-1 6 16,-1 2-10-16,-1-4 0 0,2 0-1 0,-1 0-2 16,2-6 4-16,-1 1 3 0,-1-1-9 0,2-1 3 0,0-3-3 15,2-6 2-15,-2 11 0 0,2-11 0 0,-1 7 0 16,1-7 0-16,0 0 3 0,-4 6 8 0,4-6 2 15,0 0 13-15,0 0 3 0,0 0-4 0,0 0-1 16,0 0-5-16,0 0-12 0,0 0 0 0,-4-25-1 16,4 14 3-16,-1-6-8 0,2 0 4 0,0-1-3 15,0-2 0-15,1 0-3 0,0-5 1 0,-2 7 0 16,2-3-3-16,0 2 0 0,-2 1-1 0,4-1 0 16,1 1 2-16,-2-1-4 0,-2 4 3 0,1-2 1 15,1 0-3-15,-2 5-5 0,3-4 0 0,-1 4 1 16,1 1-2-16,-2 3 2 0,2 1-3 0,0 1 1 15,-1-1 0-15,3 2 3 0,-2-1-3 0,1 1 2 16,1 2 1-16,2-1 0 0,-3 0 0 0,2 1-1 16,1 1-1-16,-8 2 1 0,15 0-1 0,-8 0-2 15,-7 0-4-15,15 3 7 0,-5-1 1 0,-2 4 2 16,0-1-4-16,-1 2-1 0,1 0 4 0,-3 2-1 16,2 0 2-16,-2 3-4 0,0 1 1 0,-1-2 3 15,-1 1-4-15,1 5 4 0,-2-4-2 0,-1 0-2 0,-1 3-3 16,-1-4 7-16,-1 5 1 0,-2-1-5 0,-2 0-4 15,1-4-7-15,0-1-4 0,-2 1 5 16,1-2-1-16,0-1 4 0,-2 0-2 0,0-2 0 0,1 1 0 16,-1-2 3-16,-2 0 1 0,2-1 2 0,2-1 2 15,-1-3 0-15,0 2 4 0,7-3-3 0,-11 2 1 16,11-2 5-16,-10 0-1 0,10 0 8 0,-9 0 7 16,9 0 9-16,0 0-4 0,0 0 1 0,-10 0 2 15,10 0 0-15,0 0-5 0,0 0 1 0,0 0-3 16,0 0 3-16,-9 1-8 0,9-1-4 0,0 0 1 15,0 0 1-15,0 0-2 0,0 0 2 0,0 0-5 16,0 0-1-16,17 15 2 0,-11-10 1 0,2 1-1 16,-1 1 1-16,0 2-6 0,2 1 4 0,0-1-3 15,-2 1 8-15,1 0-7 0,1 0 0 0,-1 3 1 16,-1-2 2-16,1 4 0 0,-2-1 2 0,3-1-3 16,-4 3-2-16,1-4-6 0,-1 0-7 0,0 2-17 15,-3-2-31-15,2 0-15 0,0 0 7 0,-1-2-11 16,-1 0-10-16,-1 1-11 0,2-5-20 0,0 1-8 15,-1-3-6-15,1 2 3 0,-3-6-13 0,6 7-123 16,-6-7-289-16,6 2 128 0</inkml:trace>
  <inkml:trace contextRef="#ctx0" brushRef="#br1" timeOffset="103423.83">23849 10375 158 0,'4'-6'133'0,"-4"6"-5"0,0 0-14 0,0 0-13 15,0 0-9-15,-5-13-9 0,5 13-12 0,0 0-5 0,-5-8-2 16,5 8 7-16,-3-6 2 0,3 6-1 0,-5-5-8 16,5 5 0-16,-5-4-11 0,5 4 5 0,-10-4-11 15,10 4 0-15,-9-3-10 0,9 3-2 0,-9 0 0 16,9 0 1-16,-13 0-9 0,13 0 8 0,-16 3-4 15,5-1 0-15,1 2-5 0,0 0 6 0,0 3-10 16,-2-2 3-16,3 2 0 0,0 0-1 0,-1 1 4 16,2 2-6-16,1-1-1 0,2 2 3 0,-3-1 2 15,3 2-1-15,0 0-6 0,0 0-3 0,2-2-1 16,-1 3-1-16,4-2 1 0,-1 0-2 0,1 0 2 16,2 0-2-16,1-1-3 0,1-1 3 0,2 1 1 0,1-1-1 15,3-1 0-15,0-1 3 0,1-2-7 16,1-1 5-16,0 3-2 0,3 1-2 0,-2-4 0 15,-2 2-3-15,1-2 11 0,-1-3-1 0,2 3 5 0,-1-2 1 16,-2-1 1-16,-4 1 4 0,3-1 2 0,-9-1-8 16,10 2-3-16,-10-2 4 0,9 3-3 0,-9-3-4 15,0 0-5-15,10 0-11 0,-10 0-33 16,0 0-49-16,0 0-65 0,0 0-51 0,0 0-169 0,0 0-397 16,-28 8 175-16</inkml:trace>
  <inkml:trace contextRef="#ctx0" brushRef="#br1" timeOffset="130959.67">1312 6600 9 0,'0'0'44'0,"0"0"5"0,0 0-8 0,0 0 1 0,0 0-4 16,0 0 7-16,0 0-3 0,0 0 2 0,0 0-4 15,-4-11 0-15,4 11 4 0,0 0-7 16,0 0 4-16,0 0 3 0,0 0 7 0,0 0-6 0,0 0 6 16,-1-7 0-16,1 7-2 0,0 0-4 0,0 0 6 15,0 0-3-15,0 0-3 0,0 0 3 0,0 0-12 16,0 0 1-16,0 0-12 0,0 0-2 0,0 0-4 16,0 0 2-16,0 0-2 0,0 0-4 0,0 0 6 15,0 0-1-15,0 0 6 0,0 0 0 0,0 0-2 16,0 0-9-16,5 24-4 0,-5-15 6 0,1 1 1 15,1 1 7-15,0 5-4 0,-2-1 2 0,3 1-6 16,-3-3-6-16,4 4 3 0,-4-1-1 0,1 2 3 16,0-2 3-16,1-5 1 0,-2 6-14 0,2-6 1 15,1 2-2-15,-2 0 7 0,0 1-1 0,0-5-2 16,-1 1-5-16,0-1 4 0,2 0-1 0,-2-9 1 16,1 12-3-16,-1-12-4 0,0 11 5 0,0-11 2 15,0 7 2-15,0-7 5 0,0 0 8 0,3 7 14 16,-3-7 8-16,0 0 10 0,0 0 3 0,0 0-6 15,0 0-9-15,0 0-4 0,0 0-2 0,0 0-3 16,0 0-8-16,-22-15-1 0,17 10-2 16,1-2-3-16,-4 0-1 0,3-5 1 0,-1 3-6 0,2-2-7 15,-3-4 4-15,0 4 5 0,4 0-8 0,-3-7 3 16,1 5-4-16,-3-2 2 0,2 0-1 0,0 0 2 16,0 0 16-16,2 3 2 0,-1-2 0 15,1-3-4-15,2 1-3 0,-4 0-1 0,2-2-3 16,1 2 3-16,-1 3-4 0,4 0-2 0,-2-4-4 15,0 2 2-15,4-2-3 0,-2 6-3 0,0-5-3 0,2 4 2 16,1 0 1-16,1 1-1 0,-2-1-1 0,4 2 0 16,-1-2-5-16,0 4 5 0,1-3-3 15,-3 4-1-15,4 0 0 0,-2 3 2 0,-5 4-4 0,8-8 0 16,-4 4 3-16,-4 4-7 0,9-4 2 16,-9 4 0-16,10 0-1 0,-10 0 2 0,0 0 1 15,13 6-2-15,-7-2-1 0,-1 3-3 0,4 0 3 16,-4 1 1-16,2 0-1 0,-1 8 0 0,0-7 1 15,0 4 1-15,-2-1 1 0,2 2-3 0,1 2 6 16,-3-1-1-16,-1-4 0 0,-3 1-2 0,2 0-1 16,1-1 3-16,-3 0 0 0,0-3-3 0,1 3 2 15,-1-3 0-15,0-8-3 0,-1 17 5 0,-2-8 2 16,1-2-7-16,2-7-7 0,-3 11-3 0,-1-6 3 16,4-5 7-16,-6 7-4 0,1-2-1 0,5-5 2 15,-9 7 1-15,5-5 1 0,4-2 0 0,-9 3-2 0,3-2 7 16,6-1-3-16,-12 3 4 0,5-2 2 15,7-1 0-15,-9 1 1 0,9-1 5 0,-9 2 3 16,9-2 2-16,-9 0 3 0,9 0 3 0,-7 3-3 16,7-3-1-16,0 0 1 0,0 0 1 0,-7 4-2 15,7-4-2-15,0 0-1 0,0 0-4 0,0 0 1 16,0 0-2-16,0 0 1 0,0 0-3 0,0 0-3 16,0 0 1-16,0 0 1 0,5 15 4 0,-5-15 0 15,9 7 2-15,-4-3-2 0,2 3 0 0,-1 1 4 16,3 0 1-16,-3-1 0 0,4 0 3 0,-1 1-1 15,-1-1-8-15,0 8 4 0,2-5 1 0,-3-3-3 16,9 4-2-16,-9-3 1 0,2 2-1 0,0 5 3 16,0-6-3-16,2 4 1 0,-4-6 0 0,0 3-4 15,0-3 3-15,-1 3-3 0,1-1 1 0,-3 0 0 16,6-1-5-16,-6-1 5 0,2 3-2 0,-3-4 0 16,4 0 1-16,-7-6-3 0,7 9 2 0,-7-9-7 15,9 8-1-15,-9-8-9 0,6 7-1 0,-6-7-6 16,0 0-1-16,5 7-5 0,-5-7-1 0,0 0-10 15,0 0-4-15,0 0-6 0,0 0-4 0,0 0-6 16,0 0-13-16,0 0-11 0,0 0-14 0,0 0-8 16,0 0-10-16,0 0 0 0,27-15 2 0,-27 15 6 15,8-7 2-15,-8 7 12 0,7-10 5 0,-7 10 3 16,9-11-10-16,-9 11 8 0,7-11 11 0,-3 2 11 16,-4 9 5-16,7-19 5 0,0 9 8 0,-7 10 9 15,2-13 9-15,-2 13 9 0,4-15 0 0,-4 15 2 16,1-13 3-16,-1 13 9 0,0-16 18 0,0 16 3 15,0 0 11-15,-2-21 4 0,2 21 14 16,-3-13 6-16,3 13 5 0,-4-14 17 0,4 14 20 0,-6-9 9 16,6 9 1-16,-3-10-6 0,3 10-3 0,-5-6 1 15,5 6 6-15,0 0-1 0,-6-11-1 0,6 11-10 16,0 0-9-16,-5-7-8 0,5 7-9 16,0 0-13-16,0 0-5 0,0 0-7 0,0 0-4 15,0 0-2-15,0 0-3 0,0 0-2 0,0 0-4 16,0 0-3-16,0 31 3 0,7-19-1 0,-1 3-2 15,-3 2-2-15,1-1 1 0,4 0-3 0,-4-1-3 0,2 3 2 16,-2-1 2-16,1-1-2 0,4-2-4 16,-4-2 0-16,-1-2-1 0,0-1-3 0,1 2 0 15,-1-3 1-15,1 0 0 0,-1 0-6 0,-4-8-1 0,7 11-4 16,-7-11-1-16,3 6-1 0,-3-6-2 16,4 6 3-16,-4-6-2 0,0 0 2 0,0 0-1 15,0 0-1-15,0 0-11 0,0 0-10 0,16-16 4 16,-13 6-3-16,-2-2 5 0,0 1-4 0,1-1 5 0,0-5 3 15,0 6-1-15,0-6 4 0,1 7-2 16,-2 0 4-16,0-1 5 0,1 1-2 0,0 1 8 16,-2 9 5-16,0-11 4 0,0 11 6 0,0 0-4 15,4-15 6-15,-4 15 3 0,0 0-11 0,0-9 3 16,0 9-2-16,0 0-3 0,0 0-3 0,0 0-2 16,0 0-2-16,0 0 2 0,0 0 3 0,0 0 0 0,0 0-2 15,9 28 4-15,-8-19-2 0,3 4 0 16,-1 3 2-16,-1-4 0 0,-1 5 0 0,2-5-3 15,-1 5 0-15,2 0 0 0,1-2 1 0,0-2-1 16,-2-1-1-16,1-5-1 0,-2 5 3 0,2-3-2 16,2 0-3-16,-4-1 3 0,-2-8-4 0,8 7 0 15,-8-7 1-15,0 0-4 0,5 12 1 0,-5-12 1 16,0 0-1-16,4 4-2 0,-4-4 4 0,0 0-1 16,0 0 4-16,0 0-3 0,0 0 1 0,20-16 2 15,-15 9-6-15,-1-5 14 0,0 1-8 0,-1-4-3 16,-1-4-10-16,4-1-7 0,-1-5 3 0,-2-1 2 15,2 1-4-15,-1-3 1 0,-2 2-2 0,1-1 0 16,2 0-2-16,-5 1-2 0,3 0-4 0,-3-3 1 16,2 1-2-16,-4 0 6 0,2 2 2 0,0 1 0 15,0 6 6-15,-1-6-2 0,-2 7 5 0,-1-2 3 16,1 1 10-16,0 3 3 0,0 0 3 0,-2 1-5 16,2 3 12-16,-2 2 18 0,4 1 8 0,-1 2-4 15,-1 0-2-15,3 7-6 0,-4-8-4 0,4 8-4 16,0 0-6-16,0-8-6 0,0 8-4 0,0 0-3 15,0 0 1-15,0 0-2 0,0 0 5 0,-5 27 2 16,4-12-1-16,2 5-2 0,0 5-2 0,2 2 1 16,-1 1 2-16,1-1 1 0,2 1-2 0,1 2 5 15,-1-2-5-15,2-2 3 0,1 1-2 0,-3-2-3 16,4 0 4-16,-2-3-2 0,2 2 4 0,3-2-2 16,-3-7-2-16,-3 0-2 0,3 0 5 0,2-2-3 15,-2 1 2-15,-1-5 0 0,-1-1 3 0,3 1-6 16,-4-6 3-16,1 4-1 0,3-4 2 0,-10-3-7 15,15 0 2-15,-2 0 4 0,-13 0-3 0,22-10-4 16,-12-3-6-16,4-1-10 0,-1-2-8 0,3-6-5 16,-5 0 0-16,-1 4 1 0,-2-5 6 0,-1 5-6 15,-1-7 3-15,-3 8-1 0,1 1 2 0,-2 3 7 16,0 0 4-16,-2 0 3 0,0 2 3 16,0 0 14-16,0 11 21 0,-2-13 1 0,-1 4-3 0,3 9-2 15,-4-13 8-15,4 13 2 0,-4-7-4 0,4 7-6 16,0 0-4-16,0 0-5 0,0 0-2 0,0 0 2 15,0 0 4-15,0 0-2 0,-19 14 7 0,11-1 2 16,2 4 2-16,-1-3-3 0,1 5 2 16,0 6-8-16,1-1 1 0,3 1-2 0,1 0-1 0,1 5-6 15,1 0 2-15,1-2-3 0,1 1-5 0,1-2-2 16,1 1-19-16,0-2-8 0,-1-1-9 16,1-8-18-16,1 1-17 0,2 1-18 0,0-4-21 0,-2-3-26 15,-1-4-38-15,6 2-33 0,-2-4-44 16,-2 0-141-16,-7-6-419 0,0 0 186 0</inkml:trace>
  <inkml:trace contextRef="#ctx0" brushRef="#br1" timeOffset="131645.14">2425 6974 111 0,'0'0'133'0,"0"0"-4"0,8 1-5 16,-8-1 2-16,0 0-9 0,0 0-6 0,13-6-15 0,-8 0-6 15,2-1-9-15,1-2-3 0,-1 3-14 0,1-1 2 16,0-2-14-16,-2 2-3 0,2-2-6 0,4-4-6 15,-3-1-4-15,-3 2 1 0,0 3-6 16,1-2-1-16,-4-1-1 0,4-3-3 0,-3 5-1 0,0-1-5 16,-3 1 4-16,2 3 6 0,-1-2-1 0,-2 3 7 15,1-1 9-15,1 0 13 0,-2 7-11 0,1-12 1 16,-1 6 5-16,0 6 5 0,0-10 12 0,0 10 3 16,2-8 3-16,-2 8-2 0,0 0-4 0,2-7-14 15,-2 7-2-15,0 0-5 0,0 0-7 0,0 0-7 16,0 0-4-16,0 0-4 0,0 0-6 0,0 0-2 15,0 0 1-15,0 0-5 0,0 0 0 0,0 0-3 16,0 0-1-16,0 0 2 0,7 28 4 0,-5-18-7 16,0 2 2-16,-1-1-5 0,2 7 1 0,-2-6 2 15,2 4 0-15,1 2 0 0,-3 0-1 0,4-1-1 16,-2 1 1-16,-1 1 1 0,-1-4-1 0,2 4-2 16,0-2 1-16,0-1-3 0,-1 0 4 0,-1-3-1 15,0-1-9-15,2-2-13 0,-1 0-9 0,0 2-15 16,0-2-21-16,2-3-20 0,-2 1-14 0,0 0-14 15,0-3-6-15,-2-5-11 0,2 11-12 0,-2-11-1 16,2 7 0-16,-2-7 12 0,2 9 8 0,-2-9 9 16,0 8 15-16,0-8 9 0,-4 8 16 0,4-8 19 15,-4 5 16-15,4-5 28 0,-8 5 8 0,8-5 25 16,-6 4 9-16,6-4 16 0,-5 4 10 0,5-4 10 16,-8 1 11-16,8-1 12 0,0 0 9 0,0 0 1 15,-5 3 7-15,5-3-2 0,0 0 2 0,0 0-9 16,0 0-8-16,0 0-9 0,0 0-11 0,0 0-11 15,0 0-9-15,0 0-8 0,0 0-17 0,36-6-17 16,-23 4-21-16,6-3-29 0,-4 1-28 0,3 2-33 16,1-1-28-16,-4-1-30 0,3 2-24 0,-4 2-144 15,-3 0-353-15,-3 0 157 0</inkml:trace>
  <inkml:trace contextRef="#ctx0" brushRef="#br1" timeOffset="132269.79">1209 7647 33 0,'-13'2'123'0,"4"-4"-15"15,-5 1-8-15,6 1 14 0,8 0 10 0,-17-2 6 16,17 2 5-16,-11 0 11 0,11 0-11 0,-9 0-3 15,9 0-9-15,-9-4-16 0,9 4-8 0,0 0-10 16,-9-2-12-16,9 2-11 0,0 0-1 0,0 0-9 16,-6-3-8-16,6 3-8 0,0 0 1 0,0 0-7 15,0 0 3-15,0 0-12 0,0 0 0 0,0 0-4 16,26-6 1-16,-10 2-5 0,6 3 1 0,6-1-5 16,1 0 3-16,6-3-6 0,0 3 2 0,19-1 0 15,0-2-3-15,3-1-1 0,4 0 1 0,5 1 3 16,22-6-7-16,-22 6 6 0,29-3-3 0,-8 1 1 15,-19 1-3-15,-3 0-3 0,34-1 4 0,-5 0-3 16,-30 4 1-16,28-6-1 0,-31 6 3 0,31 0-4 16,-32 0 1-16,5-2 2 0,-5 1-1 0,2-1-3 15,-3 4 1-15,-1-1-5 0,-2 0 3 0,-17 1 3 16,1 0-1-16,-1 0 1 0,-2 2 0 0,-2 0 0 16,-6-2-2-16,-10 0-1 0,0 0 0 0,-3 1-1 15,-5 1-2-15,-11-1 3 0,14 1 3 0,-14-1 7 16,13 1 6-16,-13-1 7 0,0 0 5 0,9 3 6 15,-9-3 7-15,0 0-2 0,0 0-3 0,0 0-4 16,0 0-5-16,0 0-11 0,0 0-28 0,0 0-33 16,0 0-48-16,0 0-54 0,0 0-83 0,0 0-155 15,0 0-415-15,-57-4 185 0</inkml:trace>
  <inkml:trace contextRef="#ctx0" brushRef="#br1" timeOffset="139023.94">3476 6737 155 0,'4'-4'168'0,"-4"4"-31"0,0 0-17 15,0 0-10-15,2-5-15 0,-2 5-6 0,0 0 0 16,0 0 1-16,0 0-1 0,0 0-4 0,3-9-2 16,-3 9-5-16,0 0-9 0,0 0-7 0,0 0-7 15,0 0-4-15,0 0-5 0,0 0-3 0,0 0-9 16,0 0-5-16,0 0-3 0,0 0 1 0,0 0-11 15,0 0-1-15,0 0-4 0,0 0 1 0,0 0-6 16,0 0-18-16,0 0-11 0,0 0-12 0,0 0-18 16,0 0-9-16,0 0-27 0,0 0-17 0,0 0-19 15,-2 22-107-15,2-22-249 0,-2 13 111 0</inkml:trace>
  <inkml:trace contextRef="#ctx0" brushRef="#br1" timeOffset="139209.6">3491 7215 99 0,'0'0'77'0,"-1"12"-62"0,0-3-48 16,-2-3-34-16,0-1 16 0</inkml:trace>
  <inkml:trace contextRef="#ctx0" brushRef="#br1" timeOffset="140621.94">4315 7192 3 0,'0'0'159'0,"0"0"-23"0,0 0-18 15,0 0 9-15,0 0-11 0,0 0 0 0,0 0-1 16,0 0 5-16,0 0-1 0,0 0-4 0,0 0-2 16,0 0-3-16,0 0-7 0,0 0-5 0,0 0-4 15,0 0-8-15,0 0-1 0,0 0-5 0,0 0 1 16,0 0-7-16,0 0 0 0,0 0-12 0,0 0-1 16,0 0-13-16,7-19-6 0,-6 9-3 0,2-2-4 15,2-3-11-15,-2 2 1 0,1-2-2 0,-2-4-7 16,3-6-2-16,0-1-3 0,-4 6-4 0,2-3-1 15,-1-8-3-15,1 14 3 0,-3-1-3 0,0-6-1 16,1 6 1-16,-1-1 1 0,-1 1-2 0,1 3 3 16,-3-1-2-16,3 2 2 0,-2 2 11 0,0-3 10 15,1 7 27-15,0-3 13 0,0 6-1 0,1 5-1 16,-3-13-7-16,3 13 4 0,-1-12-8 0,1 12-7 16,-3-7-7-16,3 7 0 0,0 0-10 0,0 0-5 15,-1-7-4-15,1 7-2 0,0 0-2 0,0 0-7 16,0 0 3-16,0 0-3 0,6 26 0 0,-4-11 1 15,0 3-4-15,1 1 0 0,2 7 4 0,-3 0-4 16,2 2 0-16,-1 2-1 0,1 1 4 0,-3-2-5 16,5 0 2-16,-1 1-2 0,-2-1-1 0,3-2 1 15,-2 0 0-15,-1-10-1 0,0 1 0 0,3 1 0 16,-5-4 2-16,2 0-1 0,0-4-7 0,1-1 5 16,0 1-5-16,-2-7-2 0,1 0-7 0,-2 3 1 15,-1-7-3-15,4 7 0 0,-4-7 3 0,3 7 1 16,-3-7 1-16,0 0-10 0,0 0-18 0,11-18-15 15,-3 4-4-15,-2-4 7 0,2-4-9 0,0-3-2 16,-1-1 1-16,0 1-4 0,0-3 0 0,0 0 7 16,-2 0 0-16,-1-1 3 0,1 3 10 0,-3 7 3 15,2 0 6-15,-4 1 3 0,1-1 9 0,2 7 19 16,-2-1 1-16,-1-4 3 0,0 6 0 0,2-1 10 0,-1 3 14 16,-2-3 8-16,1 5-4 0,0 7 7 0,0-14 16 15,0 14 6-15,-2-11 3 0,2 11-5 16,0-7-7-16,0 7-6 0,0 0-7 0,0 0-3 15,0 0-4-15,0 0 0 0,0 0-7 0,0 0 1 16,0 0-3-16,3 30-1 0,-4-14 1 0,2 2 2 0,3 6-3 16,-3 2-5-16,0-2-1 0,1 2 7 0,0 0-5 15,3-1 0-15,-1 2-1 0,0-1 0 16,1-1-2-16,-1-2-1 0,2-3-2 0,-1-4 2 16,-1 3-2-16,0-4 4 0,-1-4-8 0,0 0 0 0,1-2 1 15,-1-3 0-15,-1 1-6 0,1-1 1 0,-3-6-2 16,6 6 2-16,-6-6-1 0,0 0-2 0,0 0-13 15,14-16-8-15,-7 6-6 0,0-5 2 16,1 0-1-16,-3-3 5 0,2 0-2 0,-2 1 2 0,4 0-3 16,-4 3 9-16,-1 5-2 0,-1-2 8 0,1 3 5 15,-2 3 0-15,0-2 2 0,-2 7-2 0,4-7 0 16,-4 7 2-16,0 0 1 0,0 0-1 0,0 0 1 16,0 0 3-16,0 0 3 0,0 0 0 15,11 17-1-15,-9-6 3 0,1 0-4 0,0 6-1 0,0-2 3 16,1 1-3-16,-1 0 5 0,4-2-2 0,-2 4 2 15,1-2-1-15,1 1 0 0,3-4 2 0,-3-3-2 16,1 0 2-16,1-1 2 0,5 0-3 0,2-3 1 16,0 1 0-16,2-3-2 0,2-4 0 0,2 0-2 15,6-7 2-15,2 1-5 0,-5-6 2 0,2 0 0 16,0-2-8-16,-2-3 0 0,-2 1-11 0,-2-3-1 16,1 2 1-16,-2-2 0 0,-7 6 1 0,0-2 4 15,-2 1 0-15,-2-2 3 0,-1 6 0 0,-2 0 9 16,-2-2 13-16,0 3 5 0,-2-1-2 0,0 3 4 15,-2 7 19-15,0-11 14 0,0 11-2 0,0-10-2 16,0 10-9-16,-4-6-7 0,4 6 2 0,-8-2-7 16,8 2-6-16,0 0 0 0,-20 7-9 0,13-1-3 15,0 1 0-15,-1 5 7 0,3 1-2 0,-2 3-4 16,1 2-3-16,1 1 2 0,2 0-3 0,3 0 0 16,2 7 0-16,-1-1-2 0,7-1-3 0,-5-5-2 15,4 0 1-15,3-2-4 0,2-2-15 0,0 1-3 16,4-2-4-16,-2-2-8 0,2-1-17 0,2-1-25 15,3-3-19-15,-2-1-37 0,0 0-37 0,3-4-33 16,-1-1-33-16,-3-4-198 0,-4 1-470 0,-1-2 208 16</inkml:trace>
  <inkml:trace contextRef="#ctx0" brushRef="#br1" timeOffset="140883.54">4259 6715 64 0,'-6'-4'288'15,"1"2"-36"-15,5 2-34 0,-9-5-45 0,9 5-31 16,-5-4-13-16,5 4-13 0,0 0-15 0,0 0-6 15,34 2-9-15,-5 4-12 0,8-4-5 0,15-1-20 16,5 2-30-16,3 2-46 0,4-1-36 0,0 1-53 16,26 2-163-16,-33-4-301 0,2 1 134 0</inkml:trace>
  <inkml:trace contextRef="#ctx0" brushRef="#br1" timeOffset="142281.43">6264 7405 205 0,'0'0'212'0,"0"0"-16"16,5-5-24-16,-5 5-11 0,0 0-18 0,7-7-15 16,-7 7-1-16,6-3-15 0,-6 3-13 0,7-5-8 15,-7 5-7-15,6-4-10 0,-6 4-5 0,9-4-9 16,-3 3-7-16,-6 1-7 0,13 1 1 0,-13-1-5 16,21 3-9-16,-11 0-2 0,2 0-6 0,0 2 3 15,1 0-8-15,1 3 5 0,0-1-9 0,1 4 2 16,-2-1-5-16,-2-1 4 0,-2-2-3 0,2 6-2 15,-1 2-3-15,-1-1-3 0,0 1 3 0,0-2 1 16,-2 2-5-16,-3-6 1 0,1 3-2 0,1-2-2 16,-5 0-1-16,3-1-1 0,-3-2-5 0,3 2-5 15,-3-3-3-15,-1-6 6 0,1 8-4 0,-1-8 4 0,0 0 5 16,0 9-1-16,0-9 8 0,0 0-4 16,0 0 1-16,0 0-17 0,0 0-4 0,0 0-14 15,-14-22-11-15,12 12-3 0,-3-4-2 0,3 1-3 16,1-5 7-16,0 0 0 0,1-2 2 0,2 1 4 15,2-1-2-15,1-3 11 0,-1 3 0 0,6 2 3 16,-2 2 4-16,0-1 6 0,-1 0 7 0,6 2 5 16,-3 1 1-16,2 0 2 0,-1-1 2 0,1 3 2 15,-2 3 2-15,0-2 5 0,-2 2 3 0,0 3 6 0,-1 0 3 16,-2 1 0-16,0 0-3 0,-5 5-5 16,9-4 6-16,-9 4-10 0,9-3 1 0,-9 3-4 0,0 0 4 15,8 8 5-15,-8-8 15 0,5 10 4 16,-4 0-3-16,1 1-5 0,-1 2-1 0,-1 3 0 0,3 2 6 15,-3 0 0-15,-2-1-7 0,2 3-3 0,0-1-1 16,-1-2-1-16,1 1 1 0,0 0-1 0,1-3-4 16,1-4 5-16,-1 2-5 0,1-3 7 0,1 3-5 15,2-3 4-15,-3-2-5 0,4 1 4 0,-2-4-5 16,-1 0 3-16,3-2-1 0,0 1 3 0,1-1-7 16,4 0-1-16,-3-2 3 0,4 1 0 0,0-5-8 15,2 2 1-15,-1-2 4 0,2-2-2 0,1-1-4 16,1 0 0-16,-2-3 2 0,2 3-5 0,-2-6 0 15,1 1 3-15,-1-1-6 0,0-1 0 0,-1 0 3 16,-2 1-3-16,1-1 0 0,-3-2-3 0,-1 1 2 16,1-3-4-16,-3 1 0 0,-1 0 3 0,-2 4 4 15,-2-1-4-15,1 2 1 0,-1-1 4 0,-4-1 5 16,2 2 18-16,-1 3 8 0,-3-5-3 0,0 4-9 16,-2 0 2-16,-2 1-8 0,-1 0-1 0,0 2-3 15,1 0 0-15,-1 1-5 0,-2 1 7 0,3 4-9 16,-2-1 3-16,-1 1-1 0,-1 1-5 0,2 3 0 15,0 1-1-15,1 2 0 0,-2 0-9 0,5 2 3 16,0 0-1-16,2 0-6 0,1 3 9 0,2 0-4 16,5 4 4-16,0-4-2 0,2 2 5 0,3 0-3 15,1 0-3-15,0 1 3 0,6-3-4 0,-1 2 5 16,8 0 0-16,0 0 1 0,1 0-2 0,-4-5-2 16,4 3 3-16,-6-1-1 0,5 2-1 0,-2 0 2 15,-4-1 2-15,-4-5-1 0,0 3-4 0,-3-1-3 16,-1 0-3-16,-2 1-8 0,1 2-5 0,-4-2-1 0,1 1-5 15,-4-2 3-15,1 2 4 0,-4-2-3 16,1-1-1-16,-3-1 2 0,0-1 0 0,-2 1 1 16,-3-3 5-16,1 1 0 0,-1-1 4 0,-5 0 4 15,4-2 4-15,-3-2 0 0,3 0 4 0,1-3 2 0,-1 3 11 16,2-3-6-16,-2-2-1 0,1-1 1 0,3 1 9 16,-1-1 4-16,2-5-10 0,1 2-9 15,4-1-2-15,0 1-5 0,4-4 1 0,3-3 2 0,2 3-7 16,3 0 3-16,5-7 3 0,-2 6 4 0,8-2-3 15,-3-1 0-15,4 3-1 0,-5 2 3 0,3-1 2 16,2 1-6-16,-4 4 3 0,-2-1 8 0,-1 2-2 16,1 0-3-16,-5 1 8 0,-2 2 11 0,2 1 1 15,-2 0-1-15,0 0 3 0,-4 3-8 0,-7 0 7 16,9-6-2-16,-9 6-7 0,8 0 7 0,-8 0 1 16,0 0-5-16,11 6 5 0,-11-6 3 0,5 7 3 15,-2-1 0-15,0 1-3 0,-3 2 0 0,1 2 3 16,-1-1-5-16,1 1-1 0,0 6-4 0,1-5 7 15,-5 3-8-15,4-1 0 0,-2 1-7 0,1-2-3 16,-1 0-11-16,1-2-19 0,-1 1-25 0,-1-1-13 16,0 0-37-16,2-11-6 0,-2 18-27 0,2-9-15 15,-1-3-17-15,1-6-12 0,-3 10-124 0,3-10-326 16,0 0 144-16</inkml:trace>
  <inkml:trace contextRef="#ctx0" brushRef="#br1" timeOffset="142488.47">7457 7203 178 0,'0'0'320'0,"2"-10"-37"16,-2 10-34-16,2-7-35 0,-2 7-34 16,0 0-29-16,5-6-19 0,-5 6-30 0,0 0-17 15,6-3-22-15,-6 3-13 0,0 0-19 0,0 0-6 0,0 0-19 16,0 0-12-16,9 9-34 0,-9-9-39 0,6 10-24 15,-3-1-21-15,2 0-27 0,-2 1-110 16,2 0-283-16,-2-1 125 0</inkml:trace>
  <inkml:trace contextRef="#ctx0" brushRef="#br1" timeOffset="143157.63">7694 7261 244 0,'0'0'220'0,"-12"-5"-26"0,5 5-22 16,7 0-14-16,-15-1-18 0,3 2-18 0,2 1-12 16,-1 1-9-16,-1 3-12 0,2 0-10 0,0-2-11 15,1 1-5-15,5 2-9 0,-4 1-6 0,4 1-7 16,2 2-7-16,0 0 0 0,4 6-6 0,-1-2-3 16,3 1-2-16,2 1 0 0,5 0-3 0,-3-2-4 15,3 2 1-15,3-2-4 0,2 5-1 0,-4-6 2 16,3 0-8-16,-3-1 4 0,0 0-1 0,-4-2-5 15,0 0 4-15,-2-3-3 0,1 4-2 0,-4-6-1 16,1 0-3-16,-1 0 2 0,-3-6 0 0,1 12 4 16,-1-12 15-16,-5 10-5 0,0-5 1 0,-4-1-5 15,-1-1-1-15,-2 1-6 0,-2 0-7 0,-1 1-10 16,2-7-10-16,-1 4 0 0,0 0-17 0,1-4-15 16,2 2-24-16,-3-2 2 0,14 2-8 0,-15-1 6 15,15 1-9-15,-16-2-5 0,16 2-3 0,-9-2-7 16,9 2-5-16,0 0-8 0,-5-2 14 0,5 2 10 15,0 0 6-15,0 0 10 0,0 0 7 0,22-4 3 16,-8 7 10-16,0-6 9 0,4 3 5 0,-2 0 1 16,3-1 3-16,3 1 4 0,-3-2 12 0,3-2 5 15,5 2-2-15,1-4 18 0,-6 2 6 0,3-5 7 16,-3 2 3-16,4-4 4 0,0-1 3 0,-8 2 3 16,5-5-1-16,-1 0-3 0,-7 1 11 0,6-6 16 15,-2-3 2-15,-2 1-2 0,-2-1 4 0,-1-2-2 0,-1-1 11 16,-3-5 6-16,2-1-2 0,-2 0 17 0,-4 0 11 15,0 3 12-15,-4 1 9 0,0-2 14 16,1 4 10-16,0 6 15 0,-2 3-12 0,-1-2 19 16,0 8 8-16,1-5-13 0,-2 3-10 0,0 2-17 0,-1 2-7 15,2 9-11-15,0-12-7 0,0 12-9 0,-1-10-15 16,1 10-12-16,1-7-10 0,-1 7-3 0,0 0-14 16,0 0 4-16,0 0-7 0,0 0-4 0,0 0-5 15,-5 36 4-15,2-16-5 0,1 8-6 0,-2 5-3 16,0-1 2-16,0 4 9 0,-2 9-11 0,0 1-16 15,1-12-17-15,2 2-15 0,0-1-13 0,-1 10-13 16,-2-14-23-16,2 4-16 0,3-6-21 0,-3 3-22 16,2-4-15-16,-1 2-18 0,1-10-10 0,-1 4-7 15,2-9-3-15,-2 3-5 0,1-7-156 0,-3 6-381 16,2-9 169-16</inkml:trace>
  <inkml:trace contextRef="#ctx0" brushRef="#br1" timeOffset="144085.9">7935 7539 16 0,'0'0'285'0,"1"-12"-38"15,1 5-40-15,2 2-30 0,3-1-29 0,0-2-15 16,2 2-13-16,3-2-15 0,-1 2-9 0,2-1-9 16,3 0-14-16,-3 3-3 0,4-4-11 0,2 1-6 0,0 3-4 15,2-1-3-15,6-3-4 0,-7 2-13 16,-1 3 6-16,1-4-2 0,0 6-7 0,0-6 0 15,-2 4-9-15,0-1 5 0,0-1-2 0,-6 2-5 16,0 1-7-16,-5-2 6 0,1 3-3 0,-1-2 0 0,-7 3 1 16,12-5 7-16,-12 5 4 0,5-3-1 0,-5 3 6 15,7 0 1-15,-7 0 0 0,0 0-1 16,0 0-7-16,0 0 1 0,0 0-1 0,0 0 12 16,0 0 1-16,-15 22 3 0,7-11-13 0,-3 2-3 0,-1 0 0 15,1 2 2-15,3 0-3 0,-1 1 0 0,-1 1-4 16,1 1-1-16,1-3-3 0,2 0 0 0,0 0-1 15,3-4-1-15,-1 1-1 0,2-2-4 16,0 1-3-16,4-1 1 0,-2-3 0 0,0-7 4 0,5 9-6 16,-3-3 0-16,1-1 1 0,-3-5-1 0,6 7 1 15,-1-3-1-15,-5-4 0 0,11-2 1 0,-11 2-6 16,15-7-1-16,-6 1-3 0,-1-2-4 0,-1-4-10 16,2-1-7-16,0-3-1 0,1 1 6 0,-1-2 0 15,0 1 3-15,-1 2 5 0,2-1-3 0,-2 1 5 16,0 0 2-16,-5 2 2 0,4 3 7 0,-1-2 3 15,-2 3-1-15,2-2 0 0,0 1 10 0,-3 3 5 16,2 2 3-16,-1-2 2 0,-4 6-1 0,7-7 1 16,-5 2-5-16,-2 5 6 0,5-4-8 0,-5 4-3 15,0 0 2-15,0 0-5 0,14 6 9 0,-10 1-7 16,-1 0 2-16,1 2 2 0,-1 2 1 0,3 5-4 16,-3 0 2-16,0 0-1 0,1 4 1 0,-4-1-3 15,2-1 1-15,-1 3-2 0,2-2-1 0,-3-3 0 16,3 1 1-16,-2-4-3 0,-1-3 7 0,-1 2-8 15,1-3 0-15,1-2 0 0,-1 1 0 0,0-8-4 16,0 9 7-16,0-9-2 0,0 0 1 0,0 0 0 16,0 0-5-16,0 0-8 0,0 0-5 0,0 0-5 15,5-23 4-15,-2 7 0 0,-1 0 2 0,1-1 1 16,3 0 0-16,-2-1-1 0,1 2-1 0,1 1-2 0,1 0 9 16,-3 5 4-16,3-1-2 0,-3-1 0 0,3 3 5 15,-4 3 3-15,3-2 2 0,-3 4 1 16,1 1-4-16,-4 3 1 0,9-4 2 0,-9 4-2 0,0 0-1 15,0 0 1-15,13 7 7 0,-8-1 3 0,-2-2 1 16,4 5 0-16,-3-1 0 0,0 4-4 0,0 1 0 16,2 2-1-16,-1 1 6 0,-1-4-12 0,0 3 6 15,-2-2-2-15,1-4-2 0,1 2 1 0,-3 0-4 16,3 0 0-16,-3-4 1 0,2-1-10 0,-1-1 1 16,-2-5-6-16,4 8 1 0,-4-8 0 0,6 2-6 15,-6-2-22-15,0 0-16 0,15-10-9 0,-8 3 0 16,2-4 6-16,-1 2 6 0,2-4 7 0,-1 2 7 15,-1 5 4-15,-1-5 17 0,-1 4 10 0,0-1 6 16,0 4 3-16,-2 1 4 0,0-3 2 0,-4 6-4 16,6-6 0-16,-6 6 0 0,6-6-2 0,-6 6 1 15,0 0-5-15,0 0 5 0,11 0-4 0,-11 0 6 16,6 6-6-16,-6-6 2 0,8 10-2 0,-4-4 1 16,0-2-6-16,2 4-6 0,-1-3-27 0,-1 5-31 15,-1-2-34-15,0 1-26 0,0-2-23 0,0-1-12 16,-1-2-152-16,1 3-342 0,-3-7 152 0</inkml:trace>
  <inkml:trace contextRef="#ctx0" brushRef="#br1" timeOffset="144568.79">9076 7378 195 0,'0'0'254'0,"0"-8"-25"16,0 8-25-16,0 0-21 0,0 0-18 0,0 0-13 16,0 0-13-16,0 0-8 0,0 0 7 0,-23 17-11 15,16-9-9-15,-4 6-9 0,3-4-4 0,-1 4-3 0,-2 2-9 16,2 2-12-16,1-3-4 0,2 3-2 0,-2 0-14 16,3-3-10-16,1 3-8 0,2 1 0 15,-1-4-4-15,3 3-3 0,0-7-7 0,1 0-3 16,5 6-2-16,-3-5 0 0,4-2-6 0,2 0-1 0,0-1-5 15,6-2 3-15,0 2-5 0,3-5-13 0,0-1-5 16,3-2-6-16,7-2-3 0,-7-2-2 0,6-5-7 16,0 0 3-16,-1-1-5 0,-1-1 0 15,2-2-6-15,0-4-5 0,-4 4 0 0,0-6-1 0,-8 5 3 16,1 3 9-16,-4-3 6 0,0 0 5 0,-6 5 4 16,1-3 9-16,0 5 27 0,-3 1 20 0,-1-2 6 15,-1 1 5-15,-2 6 9 0,1-11 1 0,-1 11-8 16,3-7-4-16,-3 7-3 0,0 0-8 0,0 0 1 15,0 0-7-15,-6-10-6 0,6 10-7 0,0 0 0 16,0 0 4-16,-19 14 11 0,15-8-1 0,-1 2-4 16,-1 1-1-16,4 2-9 0,-2 4 2 0,0 0-5 15,3 0-6-15,0 2-7 0,2-1-9 0,5 1-15 16,-3 0-14-16,5 0-12 0,2-2-17 0,5-1-29 16,8 1-29-16,0-1-30 0,8-4-48 0,1-3-30 15,6 1-213-15,0-4-475 0,12 0 210 0</inkml:trace>
  <inkml:trace contextRef="#ctx0" brushRef="#br1" timeOffset="145290.07">10321 7472 140 0,'0'0'267'0,"0"0"-26"0,-7 6-26 16,7-6-17-16,-4 7-15 0,2-2-21 0,2-5-10 16,-3 11-18-16,2-2-13 0,1-9-14 0,1 17-10 15,-1-9-11-15,3-4-10 0,-3-4-5 0,5 16-7 16,-1-10-9-16,0 0-3 0,3 1-7 0,2 1-2 15,-2-3-4-15,3-2-10 0,0-1-12 0,0-1-15 16,1-1-9-16,0-1-9 0,1-1-12 0,-3-3-9 16,1-1-16-16,-3-1-6 0,1-2 5 0,-1 1 9 15,-2-3-5-15,1 2 10 0,-4-2-7 0,0 1 8 16,-1 0 12-16,0 1 19 0,1 3 18 0,-2 6 16 16,0-10 9-16,0 10-1 0,0 0-4 0,-3-12-6 15,3 12-3-15,0 0 2 0,-1-7-11 0,1 7-1 16,0 0 0-16,0 0-3 0,0 0-2 0,0 0-2 15,0 0 8-15,0 0 0 0,0 0-4 0,0 0 1 16,-5 22-2-16,5-22 3 0,5 8-3 0,-1-2 2 16,-1 1-5-16,5-1 1 0,1 0-2 0,3-1 4 15,-3-1-3-15,4 0-2 0,0-1 4 0,5-1-1 0,-4-4-13 16,3 0 9-16,-4 0-4 0,5-3-11 0,-7 1-2 16,1-4 4-16,4 2-5 0,-4-5 0 0,2 0-7 15,-5 1 3-15,0-2 1 0,1-4 3 16,-6 5-7-16,1-3 8 0,-3 1 17 0,0 2 23 0,-1 1 8 15,-1-1 13-15,-1 4 23 0,-1-5-7 0,1 6-7 16,1 6-6-16,-2-12-6 0,2 12 3 0,-6-12-8 16,5 8-1-16,1 4-3 0,-6-6-3 0,6 6-6 15,0 0-6-15,-10-1 6 0,10 1 1 0,-11 8 16 16,6-1-8-16,-4 3 1 0,2 5 3 0,-1 2 4 16,-2 8-1-16,0 3-3 0,2 2-4 0,-1 2-2 15,-1 1 0-15,2 2-2 0,0 14-6 16,2-6-4-16,0-12 3 0,1 3-4 0,2 0-5 0,-1-1 0 15,0 2-5-15,2-2 1 0,0 1-2 0,0-1 2 16,0-1-9-16,0-3-18 0,-3-3-11 0,2 2-11 16,0-10-17-16,-1 0-26 0,1-1-21 0,1-5-24 15,-4 4-30-15,2-7-16 0,2 2-22 0,-3-2-9 16,1-4-166-16,-1-1-403 0,5-4 179 0</inkml:trace>
  <inkml:trace contextRef="#ctx0" brushRef="#br1" timeOffset="145619.41">10333 7945 18 0,'0'0'202'0,"0"0"-17"16,0 0-19-16,0 0-17 0,0 0-13 0,0 0-21 15,0 0-7-15,0 0 1 0,0 0 1 0,22-4 4 0,-22 4-3 16,14-2-8-16,-4-1-11 0,2 0-11 15,2 1-6-15,1-1-9 0,5 2-2 0,0-4-13 16,-1 2-2-16,3 3-4 0,-1-4-4 0,-1 2-9 16,-2 0 1-16,2-1-4 0,-2 1-3 0,-4 1-2 0,3-1 2 15,-3 1-4-15,-4-1-1 0,2 2-8 0,-1-1 3 16,-11 1-3-16,13 0 4 0,-13 0 4 0,9 0 10 16,-9 0 3-16,7-2 4 0,-7 2-1 15,0 0-2-15,0 0 0 0,0 0-4 0,0 0-3 0,9-1-10 16,-9 1-12-16,0 0-1 0,0 0-18 0,0 0-22 15,0 0-39-15,0 0-38 0,0 0-45 0,0 0-49 16,0 0-158-16,-32-3-395 0,32 3 175 0</inkml:trace>
  <inkml:trace contextRef="#ctx0" brushRef="#br1" timeOffset="147419.25">11644 7522 101 0,'0'0'93'0,"0"0"5"0,0 0-10 0,2-19 5 16,-2 19-3-16,5-8-4 0,-5 8 0 0,9-9 11 15,-8 5 4-15,-1 4 0 0,7-12 0 0,-4 7 6 16,-1 0-3-16,-2 5-5 0,2-12-8 0,1 9-6 16,-3 3-4-16,1-10-3 0,-1 10 0 0,0-8 6 15,0 8-7-15,0 0-11 0,-2-10-9 0,2 10-6 0,-6-3-2 16,6 3-8-16,-7-4-7 0,7 4-8 0,-14 3-1 16,14-3-3-16,-15 4 1 0,3 1 2 15,2 1-8-15,-3 4 0 0,-1 0-1 0,0 3-1 0,0-2-1 16,2 4-3-16,1-2 3 0,1 3-6 0,-1-1 1 15,4 1 0-15,-1 1 2 0,4 0 0 0,0-6-5 16,2 6 1-16,2-6 1 0,0 4-1 0,2-6-4 16,1 2 2-16,1-1-4 0,3 0 1 0,0-2-1 15,2-1 1-15,1 0 0 0,0-3 0 0,0-2-2 16,4 1 1-16,-2-2-5 0,1-2 3 0,1 1-6 16,-3-6 2-16,3 2-8 0,-2-2 0 0,-3 2-8 15,7-7 5-15,-8 1-6 0,2-2 0 0,2-1 1 16,-6 2 1-16,1-4 0 0,-2 6 3 0,0-4 1 15,-1 3 8-15,-2-2 4 0,-2 3-1 0,3-1 2 16,-2 1 10-16,-1 2 11 0,0 7 16 0,1-13 8 16,-1 13 6-16,0-12 0 0,0 12-2 0,0-5-1 15,0 5 4-15,0 0-4 0,0 0-1 0,-1-10-3 16,1 10-7-16,0 0-3 0,0 0 1 0,0 0-8 0,0 0-7 16,0 0 6-16,0 0-3 0,0 0-3 15,0 0 2-15,18 19-2 0,-13-11-3 0,-4 3 1 16,4-2-4-16,2 2 1 0,-3 0-6 0,3 4 5 0,0 1-2 15,-4-4 0-15,1-1-2 0,5 4 3 0,-5-6-4 16,3 6 2-16,-2-2-5 0,-3-2-18 0,1-2-18 16,1 1-28-16,-2-1-13 0,2 1-22 0,-3-4-20 15,1 0-27-15,-2-6-14 0,2 10-15 0,-2-10-6 16,4 6-11-16,-4-6-143 0,0 0-359 0,0 0 160 16</inkml:trace>
  <inkml:trace contextRef="#ctx0" brushRef="#br1" timeOffset="148407.84">11937 7479 129 0,'6'-6'217'0,"-6"6"-20"0,0 0-20 16,8-3-18-16,-8 3-13 0,9 0-17 0,-9 0-8 16,12 3-7-16,-8 1-8 0,3 0 1 0,0 1-6 0,2 2-8 15,-3 1-6-15,2 1-11 0,0 3-3 16,2 4-4-16,-4-7-8 0,-1 3-4 0,1-1-4 15,1 2-6-15,0 5-4 0,-1-6-3 0,-1 0-4 0,-3-2-5 16,4-1-3-16,-3 1-2 0,2 0-4 0,-2-4-1 16,-2-1-3-16,-1-5 1 0,5 11-2 15,-5-11-2-15,2 4 4 0,-2-4-2 0,0 0 4 0,0 0-1 16,0 0 2-16,0 0-9 0,0 0-1 0,0 0-6 16,0 0-3-16,5-25-6 0,-3 14 1 0,2-7-4 15,0 7 3-15,2-5-1 0,0-1-1 0,-3 2 1 16,5-1-1-16,-3 2-8 0,1 2 3 0,1 1-3 15,0 1 1-15,-1 0 8 0,1 1 5 0,-2 2-1 16,0 1 1-16,1 1 6 0,-3 1 1 0,-3 4-1 16,8-6 1-16,-8 6-3 0,4-4-2 0,-4 4 7 15,0 0 3-15,12 2 6 0,-12-2 5 0,9 8 1 16,-3 1-2-16,-1-2-1 0,3 3-2 0,-2-2 1 16,0 3-6-16,-3 2-2 0,3-2-3 0,1 4 6 15,0 0-1-15,-4-4-4 0,3 1-1 0,-2-1 9 16,0-1-16-16,2-1-1 0,0 1-12 0,-4 0-14 15,3 0-14-15,-1-6-8 0,-1 5-13 0,-1-4-12 16,2-1-22-16,-4-4-19 0,10 4-19 0,-10-4-11 16,13-6-8-16,-4 1 1 0,0-1 5 0,-1-2 11 0,-1-2 3 15,3 0 19-15,-6 2-7 0,5-7 27 0,-4 5 26 16,1-2 14-16,-2 3 20 0,2-1 10 16,-2-1 24-16,-2 7 12 0,2-4 40 0,-3 1 24 15,-1 7 19-15,4-9 15 0,-4 9 7 0,4-9 5 0,-4 9-6 16,0-6-4-16,0 6-10 0,0 0-10 0,0 0-11 15,0 0-12-15,0 0-6 0,0 0-4 16,0 0-7-16,0 0-5 0,0 0-3 0,0 0-2 0,0 26-7 16,2-16-5-16,-2-1 3 0,2 2-2 0,-1 2-5 15,4-4 2-15,-5 4-5 0,4-4 1 0,-2 2-7 16,0-4 1-16,3-1-2 0,-3 1-5 0,4-2 2 16,-4-2-4-16,4 3-1 0,1-4-1 0,1 1-4 15,-8-3 0-15,17-4-1 0,-7-3-5 0,1 1-1 16,1 1-4-16,-1-5 1 0,0-1-8 0,-1 0-1 15,0 2 2-15,-3-3-1 0,0 2 4 0,2 3-4 16,-3-2 5-16,-1 3 0 0,-1 2 9 0,1 0-4 16,-5 4-3-16,5-8 3 0,-5 8-2 0,5-3-5 15,-5 3 5-15,0 0 5 0,0 0-2 0,0 0-2 16,10 15 1-16,-10-5 2 0,2 6 4 0,-1 4-2 16,-1-1-2-16,4 6 5 0,-7 5-2 0,2 0-3 15,1 5 6-15,-1 13-2 0,1-13-2 0,-6 14 0 16,1-1 4-16,3 0-2 0,-8 4 1 0,0-3-11 15,3-1-3-15,-4 0-2 0,6-15 3 0,-3 0-6 16,1-2-6-16,-3-4 5 0,3-2-1 0,-1-8-4 16,1-3 6-16,3-3 1 0,2 0 0 0,-6-2 3 15,4-4 8-15,-2-2-3 0,-1-1 0 0,7-2 0 0,-21-8 1 16,11 1-4-16,-5-5 4 0,2 1-1 0,-1-4-4 16,-1-10 1-16,1 1-3 0,3-3 6 15,-1 3 0-15,2-5 0 0,5 1 10 0,-4 2 6 16,7-1 1-16,0 2 0 0,2 5 4 0,0 4-5 0,0-1 1 15,3 2-3-15,1-2-2 0,2 2-2 0,-2 4-8 16,6 0-2-16,1-3-11 0,2 2-17 0,3 3-9 16,-2-1-24-16,6 2-19 0,7 0-22 0,-6 2-29 15,10-3-21-15,-2 4-24 0,0 1-145 0,-2-3-353 16,4 1 157-16</inkml:trace>
  <inkml:trace contextRef="#ctx0" brushRef="#br1" timeOffset="148981.94">13072 7393 92 0,'0'0'274'16,"-2"-10"-30"-16,2 10-25 0,0-9-16 0,0 9-23 15,0 0-23-15,0 0-14 0,-2-6-13 0,2 6-13 16,0 0-12-16,0 0-15 0,0 0-6 0,0 0-5 16,0 0-6-16,0 0-6 0,4 25 2 0,-4-11 0 15,0 6-2-15,0-1 0 0,0 8-5 0,0 3-7 16,-2 2-5-16,2-7 2 0,-2 6-7 0,2 0-2 16,0 1-5-16,-3-2 1 0,3-1-5 0,0 3-2 15,0-4-4-15,-2 1 6 0,2-6-13 0,0 4-2 0,0-10-2 16,0-2 2-16,0 0-5 0,0-2 5 0,0-4-7 15,-2 1 1-15,4-5-4 0,-2-5 2 16,0 10 3-16,0-10 3 0,0 8 4 0,0-8 17 16,0 0-5-16,0 0-6 0,0 0-5 0,0 0-2 0,0 0-5 15,3-32-5-15,-1 13-2 0,0 0-10 0,5-7-9 16,-4 0-6-16,5-1-3 0,-3 2 0 0,3 1 0 16,0-1 8-16,0 9-4 0,-3 0 8 0,3-1-8 15,-2 2 0-15,0 4 6 0,1 1-3 0,-3 2 3 16,1 5 0-16,-1-3-3 0,1 2 2 0,2 1 0 15,-7 3 7-15,13-2-7 0,-13 2 5 0,9 4-1 16,0 1 1-16,-2 1-4 0,-3-1 12 0,3 5-8 16,2 5 6-16,-4 3-5 0,-1 0 5 0,2-1 0 15,-3 3-3-15,-1 3 0 0,-4-2 5 0,2 3-5 16,-3-5 1-16,-1 6-5 0,0-6-3 0,2-2-12 16,-5-1-5-16,0-1 2 0,0-1-11 0,1-4-15 15,1-1-16-15,-1-2-9 0,2-1 6 0,-2-1-6 16,-1-2-19-16,7-3-19 0,-13 0-22 0,4-4-27 15,4 0-10-15,-1-3-156 0,-1 0-357 0,1-3 157 16</inkml:trace>
  <inkml:trace contextRef="#ctx0" brushRef="#br1" timeOffset="149341.87">13333 7707 67 0,'9'2'167'0,"-3"-1"-7"16,4 1-18-16,1 4-3 0,-2-2-4 0,2 2-16 15,-2 1-7-15,0 2-2 0,0 0-8 0,-2 6-8 16,0-4-7-16,-1 6-5 0,-2-2-5 0,0 2-6 0,0 1-4 16,-4 0-12-16,2-2-1 0,-2 3-11 15,0 1 4-15,-2-3-8 0,-2-1-4 0,4-4-4 16,-6-2-5-16,6 0-5 0,-4-1 0 0,4-2 3 16,0-7 4-16,-4 10 14 0,4-10 11 0,-3 5 3 0,3-5-4 15,0 0-7-15,0 0-10 0,0 0-4 0,-11-13 0 16,6 4-3-16,1 0-1 0,-1-7-1 0,5 0-3 15,-2-1-5-15,4-1-1 0,-2-2-4 0,3-3 4 16,1-4-4-16,-2 11 2 0,4-4-4 0,2 1-6 16,3-5-1-16,3 3 5 0,-3-1-2 0,3 8-2 15,-3 3 1-15,2-2 2 0,1 3-3 0,1 0-2 16,3 0-1-16,-7 6-10 0,4-2-8 0,0-1-13 16,-1 3-17-16,-1 3-13 0,0-1-20 0,1 1-16 15,-1 1-21-15,-3 1-19 0,2 1-12 0,0 1-12 16,-1 1-15-16,-4-1-110 0,2 2-307 0,0 1 137 15</inkml:trace>
  <inkml:trace contextRef="#ctx0" brushRef="#br1" timeOffset="150203.68">13814 7635 161 0,'0'0'228'0,"0"0"-4"0,0-10-9 16,0 10-13-16,0 0-13 0,0 0-23 0,0 0-16 15,0 0-13-15,0 0 2 0,0 0-8 0,-21 17-4 16,13-6-12-16,-2 3-7 0,2 1-13 0,-1 0-11 16,-1 3-9-16,2-1 5 0,-3 7-20 0,4-7-3 15,-3 2-4-15,4-1-3 0,1 0-8 0,-3 0 6 16,5-3-14-16,0-2-1 0,-1-1-2 0,2-1-10 16,0-2-6-16,2 3 1 0,0-3-4 0,2-3 4 0,0 0-10 15,-2-6-3-15,0 9 1 0,0-9 0 16,8 4-4-16,-8-4-3 0,0 0-3 0,15-7-8 15,-7-1-9-15,2-5-4 0,-1-2-5 0,-2-1 2 0,6-4-2 16,0-3 0-16,-4 6 4 0,1 0 1 0,-1 0 3 16,3 0 6-16,-4 2 3 0,1-3 2 15,-3 7 0-15,3-2 7 0,-2-3 2 0,0 0 1 16,0 7 8-16,-3-2 11 0,0 2 7 0,1-1 1 0,0 6 7 16,-1-4 7-16,-1 4-3 0,-3 4-3 0,6-7-5 15,-6 7 2-15,4-6-5 0,-4 6-3 0,5-3-6 16,-5 3 1-16,0 0-2 0,10 10 1 0,-8-6-1 15,2 6-4-15,-2-1-1 0,4 6 2 0,-3 1 1 16,1 1 0-16,-2-2-2 0,3 4-2 0,-2-2 2 16,-1 4 6-16,0-1-8 0,0-3-3 0,-1 3 0 15,1-1 2-15,0-3-3 0,-2-3 2 0,0 3-3 16,2-3 0-16,0-3 2 0,-2 0-1 0,0-2-4 16,0-8 1-16,2 11 1 0,-2-11 7 0,0 7-3 15,0-7-3-15,0 0-1 0,0 0-13 0,0 0-5 16,0 0-1-16,5-23-4 0,-5 10-5 0,2-1-1 15,3-5-2-15,0 2-3 0,-1 0 4 0,0-2-2 16,1 4 8-16,-1-3 2 0,3 2 3 0,-3 2 1 16,3 0 6-16,-2 4 0 0,-1 2 10 0,2-1 5 15,-3 5 3-15,-3 4 3 0,7-7-4 0,-5 1 0 16,-2 6-3-16,5-5 1 0,-5 5 3 0,0 0 2 16,13 0 7-16,-13 0-4 0,7 11 0 0,-3-4 0 15,1 0 0-15,-1 5 0 0,1-2 0 0,-1 4-2 16,0 0 4-16,1-1-5 0,-4 2 1 0,3 0-1 0,1 1-2 15,-2-3 2-15,-2-2-2 0,1 0 1 0,0-1-3 16,0-1 0-16,0-4-1 0,-2-5-1 16,2 11-2-16,-1-7-4 0,-1-4 4 0,0 0-5 15,0 0-13-15,0 0-18 0,0 0-6 0,18-16-16 0,-9 4 4 16,1-1 6-16,-2-4 2 0,1 1-5 0,0-2 3 16,0 0-2-16,-2 0 6 0,1 0 6 0,2 0 4 15,-3 5 2-15,1 3 7 0,1-6 7 16,-5 9 10-16,2-2 6 0,0 1 8 0,-1 3 6 0,-1 0 3 15,-4 5-4-15,4-6-3 0,2 3-2 0,-6 3-2 16,0 0 2-16,13 0 3 0,-13 0-6 0,8 5 3 16,-4-1-2-16,1 2-1 0,-2 0 0 15,4 5 3-15,-3-2-4 0,0 3-5 0,1 3-3 0,-1-3-11 16,1 3-28-16,2 0-18 0,-3-2-24 0,0 1-20 16,-1 2-23-16,1-5-10 0,2 2-15 0,-3-4-4 15,5 0-2-15,-4-2-9 0,4 1-95 0,-1-3-284 16,4 1 126-16</inkml:trace>
  <inkml:trace contextRef="#ctx0" brushRef="#br1" timeOffset="150847.74">14546 7796 145 0,'1'-12'163'0,"0"3"-2"0,-1-1-11 16,0 2-4-16,0 8 6 0,-2-17-7 0,-1 8-5 16,2 3 6-16,-4-1-11 0,2-1-8 0,-1 3-13 15,0-3-11-15,4 8 1 0,-10-7-8 0,2 5-6 16,8 2-8-16,-16 2-3 0,4 1-4 0,2 3-6 15,1 1-5-15,-9 5 0 0,7-1-7 0,-3 7-3 16,1 5-7-16,3-5-3 0,1 8-6 0,-2 2 1 16,1-1-8-16,4 0-2 0,-2-1-2 0,3 2 0 15,3-4-6-15,4-3 2 0,1 4-6 0,-3-7 0 16,3-2-2-16,0 3-2 0,1-7-3 0,1-1 5 16,6 3-6-16,-6-5-1 0,2 0-3 0,1-2 3 15,4-3 2-15,-4 2-4 0,1-4-1 0,5-2 5 16,-3-1-6-16,3-3-1 0,2-3-6 0,1-5 1 0,-3 2 1 15,0-6-5-15,6-7-2 0,-2 3 1 16,-1-9-6-16,2 3-10 0,-1-6-1 0,4-10 1 16,-2-4 0-16,0 3 1 0,0 0 2 0,-4 10 1 0,-2 2 4 15,1-1 7-15,-1 4 17 0,0 1 1 0,1 0 4 16,-6 2 12-16,2 8 3 0,-3 1 10 0,0 1 0 16,0 4-6-16,-2-1 0 0,0 3 9 15,-1 4-4-15,-1-1 7 0,-1 2-16 0,-3 4 1 0,5-6-7 16,-5 6-5-16,0 0 3 0,0 0-6 0,12 14 5 15,-9-3 1-15,-3 8-3 0,4-3-4 0,-2 9 0 16,0 4 5-16,-2 1 2 0,0 1-4 0,-2 2-1 16,0 1 1-16,-2 0-5 0,1 3 0 0,1-3-2 15,-1-1 1-15,0-3-4 0,1 0-2 0,-3-9 3 16,4-3-1-16,0-2-5 0,1-4 7 0,0-2-5 16,-2-2 5-16,2-8-3 0,2 9 5 0,-2-9 0 15,0 0-2-15,0 0 4 0,0 0-7 0,15-17 6 16,-6 3-1-16,0-1-9 0,1-4 2 0,4-4 1 15,0 0-6-15,0 1 6 0,3 3-3 0,-7 2-1 16,3 1-2-16,-3 3 3 0,-2 6 3 0,-3-3-3 16,2 4-1-16,0 0 0 0,-3 0 2 0,2 3 0 15,-6 3-6-15,10-1 5 0,-10 1-2 0,13 4 5 16,-6 2-1-16,-1-2 1 0,-1 4-2 0,1 3 1 16,2 3-2-16,-2 0 1 0,-2 3 10 0,8 5-13 0,-2 1-10 15,-2-5-30-15,2 6-27 0,-5-4-46 0,2 5-61 16,0-6-71-16,4 7-70 0,-3-7-165 15,2-3-520-15,1-5 230 0</inkml:trace>
  <inkml:trace contextRef="#ctx0" brushRef="#br1" timeOffset="153417.47">1874 8283 66 0,'0'0'147'0,"0"0"3"0,0 0-5 16,0 0 6-16,2-9 2 0,-2 9 11 0,0 0-10 16,0 0-10-16,0 0-9 0,0 0-18 0,0 0-5 15,0 0-12-15,0 0-9 0,0 0-15 0,0 0-10 16,0 0-6-16,0 0-9 0,0 0-5 0,0 0 7 15,0 0-6-15,-8 25 0 0,4-17-6 0,-3 4-1 16,-1 2-9-16,1 0 0 0,-1 3-4 0,2-1-1 0,0 1-3 16,0-1-3-16,-1 0-3 0,5 0-2 0,0-1 6 15,0 2-1-15,-1-4-5 0,3-6-4 0,0 5 0 16,4-4 0-16,-3-1-8 0,1-2 0 16,0 1-1-16,5-2 2 0,-7-4-4 0,9 6 2 15,-3-5-1-15,5-2-1 0,0-3-12 0,5-4-7 0,-2 0-3 16,2 1-8-16,-3-5 1 0,3-1-4 0,-5-1-2 15,2 0-7-15,-4-1-11 0,1-3-4 0,-2 2 2 16,-3 0 4-16,2 1 7 0,-2 5 3 16,-4-2 15-16,0 2 12 0,1 4 6 0,-1 0 7 15,-1 6-1-15,0-12 6 0,0 12 0 0,0-7 1 0,0 7 0 16,0 0-3-16,0 0-1 0,-1-11 1 0,1 11-5 16,0 0 5-16,0 0 3 0,0 0 0 0,0 0 1 15,0 0 7-15,0 0-3 0,0 0 3 16,-9 24-2-16,9-24 0 0,3 9-3 0,0-2 4 15,0 0-1-15,1 2-4 0,4-2 1 0,2 0 4 0,0-2-1 16,0-1-3-16,4-1-2 0,4 1 5 0,0 0 1 16,1-5-7-16,8 0-2 0,-6 1 0 0,1-2 0 15,-4-2-1-15,1 1-4 0,1-2-4 16,0-2-8-16,-2-2-4 0,-2 0-7 0,1 0-9 0,-3 0-7 16,1-2-2-16,-6 2 12 0,1-3-5 0,-3 1 16 15,-1-1 5-15,-2 2-4 0,-3-2 8 0,-1 2 3 16,3 1 21-16,-3-2 10 0,0 11 12 0,-1-11 0 15,-2 5 0-15,0 0-9 0,0 0 1 0,3 6-5 16,-6-7 1-16,1 1-3 0,5 6 10 0,-11-3 14 16,11 3-3-16,-6-3-6 0,6 3 6 0,-12 1 6 15,12-1 6-15,-14 8 2 0,8 1 2 0,-1 1 0 16,2 0 14-16,-5 6-9 0,3-3-5 0,-2 10-3 16,4-4 2-16,-1 7-7 0,1 3-5 0,0 3-2 15,1 1 0-15,3-3-6 0,1 3 0 0,1 1-5 16,0 1-1-16,1 12-1 0,-1-1-5 0,4-13 0 15,-5 2-1-15,3 11-5 0,-2-11-7 0,3-1-6 16,-1 0-7-16,2-2-11 0,-3-4-16 0,5 0-17 16,-4-3-10-16,-2 1-21 0,-1-8-18 0,2 2-25 15,-2-5-14-15,1-4-22 0,0-1-33 0,-1-10-5 16,4 11-18-16,-4-11-141 0,0 0-380 0,0 0 169 16</inkml:trace>
  <inkml:trace contextRef="#ctx0" brushRef="#br1" timeOffset="153601.51">2042 8956 185 0,'0'0'320'0,"-10"-2"-32"0,10 2-34 15,0 0-32-15,-6-3-23 0,6 3-17 0,0 0-24 16,0 0-15-16,0 0-14 0,0 0-12 0,0 0-12 16,32-6-9-16,-14 3-11 0,9 0-5 0,5-3-8 0,3 1-10 15,3-1-12-15,-2 0-18 0,1-1-38 0,-4 1-53 16,7 2-45-16,-5-5-68 0,1 3-38 15,-4 0-162-15,-3-1-402 0,-2 1 178 0</inkml:trace>
  <inkml:trace contextRef="#ctx0" brushRef="#br1" timeOffset="154643.29">3090 8327 18 0,'0'0'164'0,"1"-7"-11"15,-1 7-6-15,0 0-4 0,0 0 0 16,0 0 1-16,1-7-10 0,-1 7-4 0,0 0-11 0,0 0-2 15,0 0-12-15,0 0-7 0,0 0-12 0,0 0-11 16,0 0-11-16,0 0-2 0,0 0-10 0,0 0-2 16,0 0-10-16,0 0-1 0,0 0 1 0,13 16-6 15,-9-9 1-15,1 4 1 0,1-2 2 0,2 6 2 16,1-3-4-16,-1 4-1 0,-1-1-5 0,6-4 1 16,-3 6-5-16,-1-7 1 0,4 7-3 0,0-3-5 15,0 0-1-15,-1-1 0 0,0 1-1 0,1-1-3 16,-2-1-3-16,2 0 3 0,-4-2-4 0,0-2-1 15,2 0-8-15,-3 0-1 0,1 0-6 0,-1-1-16 16,-2-3-20-16,2 5-15 0,-2-4-16 0,-1 2-34 16,0-3-17-16,2-2-26 0,-4 0-21 0,-3-2-145 15,8 6-342-15,-8-6 152 0</inkml:trace>
  <inkml:trace contextRef="#ctx0" brushRef="#br1" timeOffset="155912.46">3626 8349 56 0,'0'0'122'0,"0"0"-5"0,0 0-10 16,0 0-16-16,0 0-1 0,0 0-12 0,0 0 7 15,0 0-16-15,0 0-12 0,0 0 10 0,0 0-3 16,0 0 14-16,-12 14 11 0,7-4-6 0,2-3-10 16,0 5 1-16,0 2-9 0,-3 2-6 0,1 0-7 15,-1 3-7-15,0-2-2 0,-1 2-6 0,1-2-1 16,-2-1 0-16,2 3-7 0,-3-3-7 0,1 0-2 16,-2 2 0-16,1-2-13 0,-1 0 0 0,2-1-3 15,-2-2-6-15,4-5 1 0,-2 0-11 0,0 0-8 16,4-4-10-16,1 0 6 0,-1 2 0 0,4-6 9 15,-5 6-2-15,5-6 4 0,0 0-7 0,-7 6-1 16,7-6-27-16,0 0-6 0,0 0 12 0,0 0-5 16,0 0 7-16,0 0 4 0,0 0-8 0,-14-8-2 15,14 8 12-15,0 0-11 0,0 0 12 0,0 0 4 16,-5-4-4-16,5 4 4 0,0 0-3 0,0 0 5 16,0 0 2-16,-8-6 2 0,8 6 0 0,0 0 3 15,0 0 18-15,-6-2-1 0,6 2 1 0,0 0 14 16,0 0-8-16,0 0 19 0,0 0-6 0,0 0 8 15,0 0 6-15,-9-2 6 0,9 2 3 0,0 0 10 16,0 0 6-16,0 0 5 0,0 0 2 0,0 0 3 16,0 0-3-16,0 0-4 0,0 0-4 0,0 0 1 15,0 0-6-15,0 0-10 0,-2-6-1 0,2 6 0 16,0 0 1-16,0 0-7 0,0 0 0 0,0 0-1 16,0 0-8-16,0 0 5 0,0 0-6 0,0 0 2 15,0 0-2-15,0 0 2 0,0 0 2 0,0 0-7 16,0 0 3-16,0 0-6 0,0 0 1 0,0 0-2 15,0 0 2-15,0 0 1 0,0 0-8 0,0 0 1 16,0 0-1-16,0 0-3 0,0 0-5 0,0 0 1 16,0 0 1-16,0 0 0 0,0 0 1 0,0 0 1 15,0 0 3-15,0 0-10 0,0 0 1 0,0 0 0 0,0 0 5 16,0 0-3-16,0 0-2 0,0 0 2 0,0 0-1 16,0 0-1-16,0 0 0 0,0 0-8 0,0 0 14 15,0 0-4-15,0 0-4 0,0 0 2 16,0 0-2-16,0 0 2 0,0 0 2 0,0 0-4 0,0 0 5 15,0 0-1-15,0 0 0 0,0 0-1 0,0 0-2 16,0 0-2-16,0 0 7 0,0 0-7 0,0 0 3 16,0 0-4-16,0 0 6 0,0 0-3 0,0 0-2 15,0 0 2-15,0 0-3 0,0 0 2 0,0 0 0 16,0 0 1-16,0 0 3 0,0 0-3 0,0 0-3 16,0 0 4-16,0 0 1 0,0 0-4 0,0 0-1 15,0 0 4-15,0 0 0 0,0 0 1 0,0 0 1 16,0 0-3-16,0 0 1 0,0 0 3 0,0 0 2 15,0 0-4-15,0 0-3 0,0 0 3 0,0 0 1 16,0 0-2-16,0 0 4 0,0 0 1 0,0 0-1 16,0 0 1-16,0 0-3 0,0 0 5 0,0 0 1 15,0 0-4-15,0 0 1 0,0 0-1 0,0 0 0 16,0 0-1-16,0 0 2 0,0 0-3 0,0 0-1 16,0 0 2-16,0 0-8 0,0 0 7 0,0 0 3 15,0 0-4-15,0 0-2 0,0 0 0 0,0 0 2 16,0 0-2-16,0 0 1 0,0 0 2 0,0 0 0 15,0 0 0-15,0 0-3 0,0 0 2 0,0 0-1 16,0 0-2-16,0 0 0 0,0 0 4 0,0 0-3 16,0 0-3-16,0 0 2 0,0 0-3 0,0 0 9 15,0 0-7-15,0 0 3 0,0 0-1 0,0 0-3 0,0 0 4 16,0 0 0-16,0 0-3 0,0 0 0 16,0 0 0-16,0 0-3 0,0 0 7 0,0 0-1 15,0 0-1-15,0 0 1 0,0 0-3 0,0 0 0 0,0 0 1 16,0 0 5-16,0 0-3 0,2 24-1 0,-1-16 0 15,-1 1 1-15,-1 2 4 0,2 6-2 0,1-5 1 16,-2 4 1-16,2 5-1 0,-1-2 0 16,-1-1 1-16,3 1 0 0,-1 5-1 0,0-6-2 0,0 2-1 15,1 8 3-15,-2-5 2 0,0-4-3 0,1-1 0 16,-1 2 2-16,2-2-6 0,-3 0 5 0,1-1 3 16,0 0-5-16,0-5-3 0,-1 0 7 15,0-1-6-15,0-1 0 0,0 0 1 0,2-3 3 0,-2-7-3 16,0 12 0-16,0-12 0 0,0 7 2 0,0-7-4 15,0 0 5-15,0 7-2 0,0-7 2 0,0 0 1 16,0 0-1-16,0 0 0 0,0 0 2 0,0 0-9 16,0 0-3-16,0 0-16 0,0 0-29 0,0 0-36 15,0 0-35-15,0 0-39 0,0 0-38 0,0 0-134 16,1-26-360-16,-1 26 159 0</inkml:trace>
  <inkml:trace contextRef="#ctx0" brushRef="#br1" timeOffset="158869.97">4336 8635 27 0,'0'0'57'15,"0"0"-4"-15,0 0-5 0,0 0-4 16,0 0-9-16,0 0 6 0,0 0 4 0,0 0-9 16,0 0-5-16,0 0 0 0,0 0 3 0,0 0-9 15,0 0-2-15,0 0 4 0,0 0 1 0,0 0-2 16,0 0-6-16,0 0 8 0,0 0 6 0,0 0-4 0,0 0-8 15,0 0-4-15,0 0 1 0,0 0 9 16,0 0-4-16,0 0 0 0,0 0-3 0,0 0 9 16,0 0-12-16,0 0 8 0,0 0-2 0,0 0-4 15,0 0 10-15,0 0-10 0,0 0-1 0,0 0 9 0,0 0-5 16,0 0 3-16,0 0-9 0,0 0 11 0,0 0-3 16,0 0-2-16,0 0 3 0,0 0 3 0,0 0-8 15,0 0 8-15,0 0-7 0,0 0-1 0,0 0 0 16,0 0 1-16,0 0-2 0,0 0 11 0,0 0-7 15,0 0-8-15,0 0 3 0,0 0-1 0,0 0-10 16,9-6 6-16,-9 6 2 0,0 0 0 0,0 0-4 16,0 0 0-16,0 0-4 0,0 0-3 15,0 0-2-15,5-4 10 0,-5 4-7 0,0 0 4 0,6-5-4 16,-6 5 1-16,7-5 0 0,-7 5-8 0,6-6 7 16,-6 6 2-16,5-6-6 0,-5 6 1 0,8-6-7 15,-8 6 4-15,5-7-3 0,0 4 8 0,-5 3-8 16,10-9 6-16,-5 6-2 0,1-1-3 0,1 0 3 15,-1 0-1-15,-6 4 0 0,12-7-1 0,-6 5-6 16,2-2 13-16,-2 2-4 0,1-1-6 0,-7 3 3 16,10-3 0-16,-10 3-4 0,13-1-1 0,-13 1 7 15,9 1 3-15,-3 2-8 0,-6-3 4 0,10 6 2 16,-5-1 3-16,2 3-3 0,-1-1 1 0,0 1 4 16,-1 3 5-16,1-1 4 0,2 4 0 0,-2 3-2 15,-2-2 1-15,1 2 1 0,0 2-1 0,-3-1-1 16,1-1 1-16,0 1-4 0,1-3 0 0,-2 0 0 15,-1-3-2-15,1-1-2 0,0 0-3 0,-2-3 2 16,2-1 2-16,-1-1-5 0,-1-6 4 0,1 11-5 16,-1-11 3-16,0 0 3 0,0 10 6 0,0-10-1 0,0 0 5 15,0 0 2-15,0 0-7 0,0 0 2 16,0 0-1-16,0 0-3 0,9-24-5 0,-7 13 7 16,1-5 0-16,0-3-7 0,-1 5-2 0,-1-4 2 15,2 2-6-15,-2 4 4 0,1 0-5 0,0 0 7 0,2 3-3 16,-1-2 2-16,-1 5-2 0,-2-1 3 0,0 7-1 15,3-11-1-15,-3 11-4 0,3-8 2 16,-3 8 4-16,2-7-4 0,-2 7-4 0,0 0 3 16,0 0-2-16,4-5-5 0,-4 5 6 0,0 0 7 0,0 0 0 15,7 16 1-15,-3-10 2 0,0 5-2 0,0-2-4 16,1 4 1-16,-1 1 4 0,0 1-5 0,1 1 3 16,0-4 1-16,0 5 1 0,1-1-2 0,-3-3-4 15,1-1 3-15,1 0-2 0,0 0 2 0,0-1-4 16,1-2 3-16,1 0 3 0,-1 0 2 0,-1-1-3 15,3-3 4-15,1 1-5 0,-4-2 2 0,3-1 2 16,-1-1-2-16,5-1-1 0,-1-1 2 0,1-1-4 16,1-1 2-16,-2-2-2 0,-1-1-2 0,1-2-6 15,0 0 3-15,-1-2-4 0,-1 1 5 0,5-5-9 16,-2-2-2-16,-5 2-5 0,3-1 2 0,-3 2 5 16,-1 1-6-16,-2 0 6 0,1 1 0 0,-2 1 0 15,0-2-1-15,-1 3-1 0,-1 0 5 0,-1 8 8 16,0-11 10-16,0 11 9 0,2-9 0 0,-2 9-8 15,-4-7 0-15,4 7-1 0,-5-5-3 0,5 5 6 16,0 0 1-16,-13 0 3 0,13 0 2 0,0 0-2 16,-15 5 5-16,9-2 1 0,1 2 8 0,3 3-4 15,-1-2-4-15,1 2 1 0,-3 0-7 0,1 0-2 16,3 2 1-16,1 1-5 0,-2 1 2 0,4-2-2 16,0 0 1-16,-1 2-1 0,2-2-4 0,2 0-3 0,0 2 4 15,1-2-3-15,0 0-7 0,0 1-9 16,3-4-13-16,-1 0-18 0,-1-1-11 0,1 3-22 15,2-4-19-15,-1 0-21 0,0-1-34 0,2-1-12 16,-3-3-20-16,0 0-141 0,-8 0-345 0,18-7 152 0</inkml:trace>
  <inkml:trace contextRef="#ctx0" brushRef="#br1" timeOffset="159173.78">5181 8510 271 0,'0'0'277'0,"0"0"-34"0,0 0-22 0,0 0-26 0,0 0-18 15,0 0-19-15,3-4-17 0,-3 4-14 0,0 0-14 16,0 0-12-16,0 0-5 0,0 0 0 0,0 0-6 16,0 23-12-16,0-10-3 0,0-2-7 0,0 6-9 15,0-1 0-15,0 4-5 0,0-1-8 0,0 1-4 16,2 6-3-16,-2-2-1 0,-2-4-6 0,4 0-3 15,-2-1-4-15,-2 0 1 0,1 5-7 0,1-4 1 16,0-2-18-16,1 0-19 0,1-3-7 0,-2 2-2 16,-3-6-19-16,3-1-12 0,1 3-21 0,-1-6-19 15,0-7-14-15,0 13-16 0,0-13-14 0,0 6-12 16,0-6-10-16,0 0-26 0,2 7-110 0,-2-7-323 16,0 0 144-16</inkml:trace>
  <inkml:trace contextRef="#ctx0" brushRef="#br1" timeOffset="160223.59">5076 8797 109 0,'0'0'164'16,"0"0"-4"-16,0 0-6 0,0 0-15 0,0 0-4 15,0 0-11-15,0 0-14 0,0 0-7 0,0 0-9 16,0 0-14-16,0 0-5 0,0 0-9 0,20-7-12 16,-8 7 3-16,-1-2-9 0,2 2-3 0,-2 0-8 15,2 0-18-15,3 0-16 0,-4 0-30 0,4 0-20 16,0-1-20-16,2 0-40 0,1 1-19 0,-2 0-108 15,-4 1-253-15,3-4 112 0</inkml:trace>
  <inkml:trace contextRef="#ctx0" brushRef="#br1" timeOffset="160864.01">5376 8690 46 0,'0'0'221'0,"0"0"-13"0,0 0-9 15,0 0-11-15,0 0-17 0,0 0-10 0,0 0-18 0,0 0-10 16,0 0-16-16,0 0-18 0,0 0-7 15,0 0-12-15,0 0-8 0,0 0-6 0,4 24-4 16,-3-14-3-16,2 2-6 0,1-1-5 0,-2 2-7 0,1 3-3 16,-1-1-6-16,3 3-2 0,2-2-1 0,-4 0 1 15,0-2-3-15,1-2-6 0,1-2-1 0,-2-1-3 16,1-1-2-16,1 1 1 0,0-4-6 0,-2 1 0 16,3-2-2-16,-3 0 0 0,-3-4-5 0,10 5 1 15,-5-4-3-15,-5-1-7 0,0 0-13 0,16-6-11 16,-8 0 2-16,-2 0 2 0,2-1 3 0,1 0-1 15,-4-2 3-15,1 3 7 0,1-3-1 0,-2 2 5 16,-1 2 0-16,-2 0-1 0,-2 5 0 0,5-9 3 16,-1 6 0-16,-4 3-1 0,0 0-1 0,4-6 1 15,-4 6 3-15,0 0 0 0,0 0 4 0,0 0-1 16,0 0 2-16,6 18 5 0,-4-10 4 0,-1 0 1 16,1 2-4-16,-2-1 0 0,0 2-2 0,3-1 8 15,0 1-10-15,-2-2 5 0,3-1 2 0,-2-2 0 16,1 1 1-16,-1-1-2 0,2-1 1 0,-4-5 6 15,8 10 0-15,-6-6-1 0,-2-4 2 0,9 3-4 16,-9-3 3-16,9 1 0 0,-9-1-7 0,0 0 3 16,16-6-3-16,-11 2 3 0,-1-2-2 0,2-1-2 15,2-5 2-15,-3 2 1 0,0-6 1 0,-1 2-6 16,-2-2-1-16,1 3-1 0,1-3-4 0,-3 1-1 16,3 2 0-16,-2 2-3 0,0 1-5 0,-1 1-14 0,0-1-11 15,0 3-12-15,1 0-8 0,0 2-20 16,-2 5-15-16,3-10-7 0,-3 10-13 0,1-7-16 15,-1 7-8-15,3-6-4 0,-3 6-4 0,0 0-96 16,0 0-258-16,0 0 115 0</inkml:trace>
  <inkml:trace contextRef="#ctx0" brushRef="#br1" timeOffset="161621.57">5886 8787 35 0,'0'0'192'16,"0"0"-16"-16,0 0-5 0,0 0-2 0,0 0-7 16,0 0-15-16,0 0-6 0,0 0-14 0,0 0-7 0,0 0-9 15,0 0-10-15,0 0-12 0,0 0-5 0,0 0-5 16,0 0 3-16,0 0-5 0,-13 16-4 0,11-9 3 16,-6 1-5-16,4 0-4 0,-1 2-5 0,0-1-1 15,2 1-4-15,-1 0-7 0,1 2-7 0,-2-2-2 16,2-1-3-16,2 1-8 0,-2-1 0 0,-1 1 0 15,4-2-1-15,-1 0-5 0,1-8-3 0,0 11-2 16,0-11-4-16,0 11 1 0,3-6-6 0,-3-5-5 16,1 7 3-16,-1-7-4 0,4 7-1 0,-4-7 5 15,0 0-8-15,5 3 0 0,-5-3-1 0,0 0-10 16,0 0-4-16,15-8-8 0,-10 2-1 0,3-4-4 16,0 0-6-16,-5 1-3 0,6-6-4 0,0 1 3 15,-2 2 4-15,2-3 4 0,-3 4 2 0,1 3 7 16,1-1 0-16,-3-1 1 0,2 1 0 0,-1 2 6 15,0 3 0-15,-1-2 0 0,1 2 3 0,-1-1 2 16,-1 2 3-16,-4 3 3 0,8-9-5 0,-8 9 3 16,11 2 3-16,-11-2-2 0,10 2-2 0,-10-2 3 15,11 8 5-15,-6-3-1 0,2 2 1 0,1 3 0 16,0-2 3-16,-2 3-2 0,2-2 2 0,-2 3 0 16,-1-1-2-16,-1 0 0 0,1 5 0 0,-1-4 3 15,1 0-5-15,-1-2 0 0,0 1 3 0,-3-5-2 16,2 3 2-16,-1-4 1 0,-1 0-1 0,-1-5-2 15,4 10 1-15,-4-10-1 0,3 4 7 0,-3-4 5 16,0 0 3-16,0 0-2 0,0 0-2 0,0 0-3 0,0 0-1 16,11-20-5-16,-7 8-4 0,-1 1-3 15,3-4 4-15,-1-4-4 0,0 0-2 0,3-8-10 0,-2 1-6 16,3 0 0-16,0 1-2 0,0-1-1 16,-1 2 7-16,3 1 4 0,-2 8 8 0,-2 1 7 0,-1-1 15 15,-1 3 5-15,-1 2 10 0,2-1 10 0,-2 1 14 16,-1 4 20-16,1 0-5 0,-1 0-1 15,-3 6 3-15,4-8-10 0,-4 8-11 0,4-5-5 16,-4 5 0-16,0 0-8 0,3-6-4 0,-3 6-8 0,0 0-2 16,0 0-2-16,0 0-4 0,0 0-4 0,11 20 6 15,-8-9-3-15,-2 1-1 0,2 5 0 0,0 1-3 16,-1-1-2-16,0 9 7 0,-2-6-9 0,3-2-1 16,-2 1 2-16,3 0-2 0,-4-1-1 0,1 2-4 15,3-2-20-15,-4-2-26 0,0-3-22 0,1 2-6 16,1-4-17-16,-2-1-11 0,0-1-21 0,0 1-17 15,0-5-16-15,0-5-7 0,1 10-11 0,-1-10-5 16,0 0-5-16,4 6-153 0,-4-6-359 0,0 0 159 16</inkml:trace>
  <inkml:trace contextRef="#ctx0" brushRef="#br1" timeOffset="161981.6">6471 8738 76 0,'8'-3'182'15,"-8"3"-18"-15,0 0-18 0,0 0-16 0,0 0-8 16,0 0-5-16,0 0-7 0,0 0-11 0,0 0 0 0,1 12-4 16,-1-12 10-16,-6 13-2 0,-1-5-7 15,1 2-11-15,0-1-6 0,-3 0-9 0,1-2-8 16,2 2-3-16,-2-2-6 0,0 3-4 0,1-3-8 16,2-2-1-16,1 0-5 0,0-1-5 0,-1 1-4 0,5-5-5 15,-7 6-9-15,7-6-4 0,-3 6-5 16,3-6-6-16,0 0 3 0,-3 7-7 0,3-7 5 15,0 0-1-15,6 11 1 0,-3-6-2 0,2-1 0 0,1 1-5 16,0-1 7-16,1 2 1 0,2 1-4 0,4-1-1 16,-1 1 3-16,1 3 2 0,3-2-1 0,2 1 1 15,-2 0 2-15,1 1 0 0,8 2-3 16,-10-5 6-16,2 2-3 0,-1-1-2 0,-3-1 1 0,-3-1-2 16,0 2 4-16,0-4-2 0,-2 2-1 0,-3-2-2 15,0 0-4-15,0 0-8 0,-2 0-15 0,-3-4-10 16,0 0-28-16,5 13-17 0,-5-13-36 0,0 0-10 15,0 5-23-15,0-5-115 0,0 0-291 0,0 0 129 16</inkml:trace>
  <inkml:trace contextRef="#ctx0" brushRef="#br1" timeOffset="162937.09">7013 8958 67 0,'0'0'114'0,"0"0"-18"15,3 5 1-15,-3-5-1 0,0 0-15 0,0 0 21 16,0 0-29-16,2 6 6 0,-2-6 4 0,0 0-2 16,0 0 7-16,5 5-6 0,-5-5 1 0,0 0-6 15,6 4-5-15,-6-4-5 0,0 0 2 0,0 0-2 16,3 4-3-16,-3-4 2 0,0 0-1 0,0 0 6 16,0 0-2-16,0 0-3 0,0 0-4 0,0 0-8 0,17-9-8 15,-12 4-4-15,0-2-3 0,2-2-2 16,0 2-6-16,1-2 0 0,-3-2-7 0,4-1-8 15,0 2 1-15,-3-2-4 0,3-1 1 0,-2 2-2 16,2-1-5-16,-2 4 1 0,-2 0 2 0,1 1-4 0,-1 0-1 16,0 1-2-16,-2 1 5 0,-3 5-2 0,4-7 0 15,0 3-6-15,-4 4 0 0,0 0-2 16,4-4 1-16,-4 4-2 0,0 0 3 0,0 0 3 16,0 0 5-16,3 16 4 0,-3-5-3 0,-2 0 1 0,0 5 1 15,0-2 2-15,1-3-7 0,-1 4 1 0,-1 1 2 16,-1 1 2-16,4-4-8 0,0-2 3 0,-1-1 2 15,-2-2-3-15,3 1 1 0,0-9-1 16,2 11 4-16,-2-11-1 0,1 9-5 0,-1-9 5 0,4 6 0 16,-4-6-7-16,6 1 13 0,-6-1-11 0,0 0 0 15,22-11-12-15,-13 6-2 0,5-5-4 0,0 0 8 16,-1 0-3-16,1-1-3 0,-3 0 2 0,5 1 1 16,-6 4 2-16,0-1-3 0,2 0 3 0,-3 4 3 15,0-3 2-15,-3 3-3 0,0 2 0 0,2 0 4 16,-8 1-1-16,12 1 2 0,-12-1-3 0,12 6 7 15,-7-4 2-15,0 1-3 0,-1 2 4 0,-1 1 4 16,-2 1 3-16,3-2 1 0,-3 3-1 0,3-1 3 16,-1 5-5-16,-3-5-2 0,0 3-1 0,-2 0-4 15,2-1 1-15,0-9 1 0,-1 14-19 0,-1-5-22 16,-1-3-20-16,3-6-23 0,-4 10-41 0,4-10-17 16,-4 9-18-16,0-6-29 0,-1 1-128 0,5-4-337 15,-14 0 150-15</inkml:trace>
  <inkml:trace contextRef="#ctx0" brushRef="#br1" timeOffset="163100.62">7115 8655 221 0,'-2'-13'333'0,"2"8"-46"15,0 5-51-15,0-10-57 0,0 10-74 0,0 0-66 16,2-13-57-16,1 9-35 0,2 0-35 0,-5 4-32 0,14-6-68 15,-7 6-201-15,3-5 89 0</inkml:trace>
  <inkml:trace contextRef="#ctx0" brushRef="#br1" timeOffset="163780.04">7846 9110 140 0,'0'0'126'0,"6"4"1"0,-6-4-10 0,0 0 6 15,0 0-9-15,6 4 0 0,-6-4 0 0,0 0 4 16,0 0 2-16,9 1-7 0,-9-1-6 0,10-1-6 16,-10 1-5-16,12 2-9 0,-6-2-9 0,-6 0-8 15,19-1-5-15,-10-1-8 0,4 0-3 0,-2 0-7 16,0-1-7-16,1-1-3 0,0-2-4 0,1 1-3 16,-1 0 0-16,3-2-4 0,-3 0-3 0,-3 0-4 15,0-2-4-15,1 3-4 0,-2-5-2 0,1 3-5 16,-3-3 0-16,1 2 6 0,-2-1-4 0,-3 2-4 15,2-1-1-15,-2 3 1 0,-1-1 9 0,-1 7 16 16,1-12 10-16,-1 12 3 0,0-8-3 0,0 8-4 16,0 0-2-16,-4-11-8 0,4 11-1 0,0 0-3 0,-4-5-1 15,4 5-15-15,0 0 2 0,0 0 0 16,0 0-1-16,-16 3 2 0,16-3 8 0,-9 10 2 16,3-2 4-16,-1-1-2 0,2 4-3 0,-1-1 1 15,2-1-4-15,-1 4-2 0,1 3 1 0,1-1-6 0,2 2 4 16,0 1-5-16,2-1-3 0,2-1-3 15,0-1-13-15,1-2-3 0,-1-1-9 0,3 2-13 16,0-4-8-16,1 1-16 0,1-2-11 0,-2 1-15 16,4-5-19-16,2 0-24 0,-2 0-2 0,4-1-13 0,0-4-10 15,4 1-21-15,-1-2-92 0,-3-3-292 0,2-1 129 16</inkml:trace>
  <inkml:trace contextRef="#ctx0" brushRef="#br1" timeOffset="164713.03">8446 9051 92 0,'0'0'233'16,"-1"-10"-17"-16,1 10-21 0,0 0-16 0,0 0-20 16,-9-6-18-16,9 6-6 0,-14 1-10 0,3 3-12 15,2-3-9-15,-2 3 1 0,-1 2 1 0,2 0-5 16,-3 0-8-16,4 2-11 0,0 0-12 0,-1 1 4 16,1 0-18-16,3 0-8 0,1 0-6 0,0 2-4 15,0-2-10-15,2-3-4 0,2 1-6 0,1-7-2 16,-1 8-2-16,1-8-2 0,3 9 0 0,-3-9-2 15,8 6-3-15,-8-6-5 0,10 1-3 0,-10-1-10 0,14-5-3 16,-4 2 1-16,1-3 0 0,-4 1-6 16,2-1-1-16,-1 1 7 0,-2-2-6 0,2 0 2 15,-4 2 3-15,1 0 6 0,-5 5-5 0,6-6 4 16,-6 6 3-16,7-5-1 0,-7 5-1 0,0 0 1 0,4-4-3 16,-4 4-3-16,0 0 1 0,0 0 16 15,0 0 1-15,0 0 0 0,0 23 4 0,-2-12-4 0,1 3 2 16,-2 3 7-16,3 0 9 0,-2 8-4 0,-2 2 1 15,5-1-1-15,-2 3 0 0,0 3-3 0,-3 2 0 16,3-1-2-16,-1 2-2 0,-3 12-1 0,0 0 3 16,4-13-6-16,-3 0-1 0,2-1-1 0,0-2 0 15,2-5-2-15,3 0-4 0,-4-7 2 0,2-3-4 16,-1-5-1-16,1 0-5 0,0-3-2 0,-1 0 1 16,3-1 7-16,0-2-5 0,-3-5 4 0,2 7 0 15,-2-7 1-15,0 0-4 0,0 0 4 0,13-13-5 16,-8 2 4-16,0-3-1 0,2-2 0 0,0-3-4 15,-1-7-6-15,3-2-9 0,-1-5-13 0,1 2-4 16,4-13-6-16,-5 11-5 0,3-2 2 0,-2 0-5 16,5-10 6-16,-3 11 6 0,-2 2 1 0,2 0 3 15,3 0 13-15,-5 1-4 0,1 1 7 0,1 1 3 16,0 3 6-16,-2 1 9 0,1 1 3 0,-3 7 9 16,0 0 7-16,-1 1-2 0,1 5 16 0,-4 1 15 0,3 3 11 15,-1-1 4-15,-1 2-1 0,-2 1-12 0,-2 5-1 16,4-8-6-16,-4 8 0 0,5-6-11 15,-5 6-2-15,0 0-3 0,0 0 0 0,0 0-3 16,12 11 7-16,-9-3 8 0,3 2 3 0,-3 3-5 0,4 3 2 16,-1 9 5-16,0-2 4 0,-3-5-7 0,2 9 0 15,-2-7-6-15,3 5-3 0,-3-5-3 0,-1-1 1 16,2 6-4-16,0-6-2 0,-2-1 2 0,2-1-3 16,-1-2-6-16,-1-2 4 0,0-3-2 0,3 0-6 15,-4-1 1-15,0-3 3 0,1 0-4 0,-2-6 0 16,3 9-1-16,-3-9 4 0,2 4-3 0,-2-4 3 15,0 0-1-15,0 0-5 0,0 0 2 0,0 0-10 16,7-22-1-16,-4 9-5 0,0-3-6 0,-1-3-4 16,3-5-4-16,-1 5 2 0,1 0-8 0,1-7-5 15,1-1 4-15,-2 2 1 0,1 6 0 16,-1 1 8-16,2 3 2 0,1-2 2 0,-2 2 2 0,0 2 0 16,3 0 2-16,-2 4 2 0,-1-1 3 0,-1 1 1 15,1 5 0-15,0-1 2 0,-2 1-1 0,-4 4 2 16,9-7 4-16,-4 5 0 0,-5 2 5 0,8-1-4 15,-8 1 2-15,11 4 3 0,-6 0 1 0,-1 1 0 16,3 4 5-16,-3 0 1 0,0 2-4 0,1-1 2 16,-1 2-3-16,0 1 1 0,1 4 0 0,1 2-2 0,-1 0-2 15,2 4-2-15,-2-4 3 0,-1 0-1 16,3 5-4-16,-4-8 4 0,2 4-25 0,-2-4-17 16,0 1-17-16,3 0-27 0,-4-7-22 0,2 0-13 15,2-1 5-15,-2-2-19 0,1-2-25 0,2-3-19 0,-1 1-14 16,4-3-125-16,-10 0-337 0,16-7 149 0</inkml:trace>
  <inkml:trace contextRef="#ctx0" brushRef="#br1" timeOffset="165335.04">9298 9088 256 0,'3'-7'243'0,"-3"7"-24"0,0 0-23 15,2-5-24-15,-2 5-13 0,0 0-19 0,0 0-11 0,0 0-3 16,0 0-2-16,-14 21-3 0,7-9-12 0,-2 2-6 15,2 0-6-15,1 4-11 0,-4 0-8 0,-1 5-6 16,4-5-5-16,-2-1-10 0,3-1-3 0,0 0-8 16,4-4-6-16,-1 0-6 0,-1-2-4 0,2-3-8 15,0 0-9-15,2-7-2 0,-1 11-1 0,1-11-4 16,0 0-2-16,7 7-1 0,-7-7-9 0,0 0-32 16,0 0-14-16,19-14-12 0,-12 4 0 0,2-3 7 15,2-2-2-15,-1-2 9 0,-2-1 2 0,-2 4 3 16,2 0 8-16,-1 0 2 0,-2 1 15 0,-1 3 2 15,0 0 14-15,0 1 6 0,-3 2 4 0,2 2 8 16,-3 5-3-16,4-9 5 0,-4 9-7 0,3-8 0 16,-3 8-4-16,4-3 1 0,-4 3 3 0,0 0-4 15,0 0 4-15,0 0-2 0,0 0 7 0,0 24-6 16,-1-13 1-16,0 0 1 0,1 2 4 0,1-1-4 0,-1 0 2 16,1 1-1-16,0-2 4 0,1-2-2 0,0 4-1 15,0-3 2-15,0 0 2 0,2-2-2 0,1 1 1 16,-1-4 2-16,2 1-2 0,2-4 1 0,-2 2-4 15,2-2 1-15,4-3-2 0,-3-2 4 0,2 0-7 16,0-4 2-16,4-2-2 0,-1-4 0 0,-2-2-7 16,5-6 3-16,-3-1-4 0,3-5-3 0,-6 0 1 15,1-3-15-15,0 0-3 0,-1-2 0 0,-1 3 6 16,1 0-6-16,-2-1 5 0,-2 3 4 0,2 0 8 16,-3 1 8-16,-2 6 5 0,1-5 7 0,-4 6 11 15,2 2 12-15,-3 1 5 0,1 3-4 0,1 2 11 16,-2 2 14-16,0 1 5 0,0 8-8 0,1-13-9 15,-1 13 4-15,0-9-20 0,0 9-7 0,0 0-1 16,0 0-8-16,0 0 1 0,0 0-3 0,0 0-2 16,-9 33 0-16,9-9 0 0,-4 0 1 0,-1 3-2 15,0 4-2-15,0-3-2 0,0 4-3 0,1 0-3 16,0 1-9-16,1 2-8 0,-1 13-8 0,2-15-15 16,-1-2-18-16,2-1-29 0,-1 0-19 0,4-5-16 0,1 0-23 15,-1-7-26-15,3-3-30 0,3 1-20 16,-3-5-165-16,3-3-409 0,1-4 181 0</inkml:trace>
  <inkml:trace contextRef="#ctx0" brushRef="#br1" timeOffset="171357.2">10034 9113 61 0,'0'0'119'16,"0"0"-7"-16,5-3-9 0,-5 3 0 0,0 0 3 16,0 0-3-16,8-5-3 0,-8 5 3 0,0 0-6 15,0 0-6-15,0 0 0 0,5-4-2 0,-5 4-10 16,0 0-2-16,0 0 4 0,0 0-8 0,0 0 3 16,0 0-4-16,0 0-5 0,9-2-6 0,-9 2 6 0,0 0-29 15,4-9-47-15,0 3 2 0,1-2 1 0,0-1 2 16,0-3-4-16,5-1-3 0,-7 3 10 15,5-5 1-15,-3 4-4 0,-3-2-2 0,2 1 4 0,-1 0-1 16,0-1 4-16,-1 1-6 0,-1-1 7 0,2 1 2 16,-3-1 6-16,1 1-7 0,-1 2 4 15,-1-1 1-15,1 1 2 0,-3 0 1 0,2 4-3 0,-1-2 7 16,2 8 6-16,-2-13 3 0,-2 7 1 0,0 0 1 16,4 6 1-16,-3-7-9 0,3 7 3 0,-4-7-4 15,4 7 4-15,0 0-7 0,-7-4-2 0,7 4-4 16,0 0 6-16,-10 10 0 0,2-2-1 0,2 0 2 15,1 5 2-15,-3 1 11 0,1 4 2 0,2-2 4 16,-3 7 5-16,-3 3-4 0,4 2 1 0,-1-2-3 16,2 1-9-16,1 0 1 0,-2 4-2 0,2-3 3 15,3-1-5-15,0-2-2 0,-1 5-5 0,1-5 1 16,-2 1-2-16,3-6 4 0,-1 5-15 0,0-8 2 0,4 2-9 16,-4-3-11-16,2 0-12 0,0-4-8 15,-1 0-10-15,2-3-20 0,-2-1-13 0,1-8-10 16,0 10 0-16,0-10-12 0,0 9 7 0,0-9-22 15,0 0-25-15,0 0-15 0,0 0-122 0,0 0-301 0,0 0 134 16</inkml:trace>
  <inkml:trace contextRef="#ctx0" brushRef="#br1" timeOffset="171989.26">9855 9211 123 0,'-2'-3'142'0,"2"3"-2"0,0 0-7 16,-5-7-7-16,5 7 0 0,-4-5-7 0,4 5-9 15,0 0-3-15,0 0-17 0,0 0-6 0,0 0-10 16,0 0-11-16,10-9-7 0,-3 7 1 0,2 0-9 16,1 1-2-16,1-2-10 0,3-1-4 0,-2 3 1 15,1 0-5-15,2 0-5 0,2-2-1 0,-3 3-4 16,5-1-6-16,-3 2 1 0,2 1-4 0,-5-4-2 16,2 5-4-16,-3-2-3 0,-2 1-1 0,4 1-1 15,-4 0-5-15,-2-2-2 0,0 0 6 0,1 2-3 16,-2-2-4-16,-7-1 7 0,11 3-6 0,-11-3 3 15,10 1-4-15,-10-1-2 0,6 1 2 0,-6-1 8 16,5 2-3-16,-5-2-2 0,0 0 0 0,0 0 1 0,8 3 2 16,-8-3-3-16,0 0-4 0,0 0 5 0,9 2-4 15,-9-2 8-15,6 4-6 0,-6-4 6 0,7 5-3 16,-5 0 6-16,2 0-3 0,-4-5-3 16,5 11 1-16,-2-3 2 0,-1-3 2 0,1 3-1 0,-1 0-3 15,-2-2-1-15,0 3 0 0,0-1 8 0,0 1-6 16,0-9 6-16,2 14-5 0,-2-8 2 15,0-6-2-15,-3 11 4 0,3-11-3 0,0 7-2 0,0-7 7 16,-3 7-8-16,3-7-2 0,0 0 4 0,-2 6-4 16,2-6 5-16,0 0 3 0,0 0-4 0,-6 5-1 15,6-5 16-15,0 0-14 0,0 0-1 0,0 0-1 16,-12-1 6-16,12 1-4 0,0 0 0 0,0 0-2 16,0 0 10-16,-9-7-9 0,9 7 9 0,0 0 0 15,0 0-6-15,-1-7 1 0,1 7-2 0,0 0 12 16,0 0-15-16,0 0 5 0,0 0-7 0,0 0 6 15,5-15-5-15,-5 15 3 0,3-6 2 0,-3 6-2 16,5-10-3-16,-3 6 5 0,-2 4 0 0,7-8-1 16,-5 2 3-16,-2 6-3 0,6-11 2 0,-4 1 0 0,-1 1-1 15,0 2 2-15,-1 7-2 0,0-12 6 16,2 6 6-16,-2 6 3 0,-2-12 1 0,2 12-2 16,-1-11 0-16,1 11-1 0,-3-11-1 0,3 11 3 15,-2-8-3-15,2 8-6 0,-6-6 5 0,6 6-7 0,-5-4-3 16,5 4-13-16,-11 0-4 0,11 0-23 15,-11 7-22-15,5-5-18 0,-2 3-23 0,1-1-30 16,1 3-108-16,-4-3-259 0,5 1 115 0</inkml:trace>
  <inkml:trace contextRef="#ctx0" brushRef="#br1" timeOffset="174756.01">10705 9258 2 0,'0'0'63'0,"0"0"1"0,0 0-4 0,0 0-4 16,0 0 4-16,0 0-4 0,0 0 1 0,0 0-7 16,0 0 0-16,0 0-8 0,5 11 9 15,-5-11-10-15,0 0 0 0,0 0-5 0,0 0 3 0,0 0-2 16,0 0-1-16,2 8 6 0,-2-8 9 0,0 0 2 15,0 0 13-15,0 0-5 0,0 0 0 0,0 0-14 16,0 0-2-16,0 0-9 0,13-21 1 0,-7 14-3 16,1-3 0-16,1-1-3 0,-1 1-9 0,2-5-2 15,-1-2 2-15,1-2-5 0,0 2 4 0,-1 0-7 16,0-1 2-16,-2 0-6 0,1 2 4 0,-1-1 1 16,-1 2 1-16,-3 2 0 0,1-4 3 0,-2 5 7 15,2 1 14-15,-2 1-12 0,-1-1 0 0,0 1-3 16,0 10 2-16,0-13-1 0,0 13 3 0,2-8-4 15,-2 8-3-15,-3-8 0 0,3 8-4 0,0 0-5 16,0 0-2-16,0 0-5 0,0 0 1 0,0 0-4 16,0 0 7-16,0 0-3 0,0 0 9 0,-17 25 3 15,12-8-6-15,0-1-1 0,0 8 4 0,0-3 1 0,1 4 0 16,-4 1 2-16,6 3 2 0,1-2-4 0,-2-1-5 16,3-7 2-16,-1 8 3 0,2-8-3 0,-1-1-1 15,1-2-4-15,-1 1 3 0,0-4-1 0,3 2-3 16,-1-2-2-16,0-3 2 0,0 0 4 0,3-2-7 15,-2-1 2-15,-1 0-3 0,1-4 0 0,-3-3 1 16,6 8-2-16,-2-6 2 0,-4-2-3 0,12 0-2 16,-12 0 1-16,11-8-4 0,-3 1-11 0,3-2-7 15,2-4-3-15,1-1-6 0,-4-4-4 0,3 0 2 16,-1-4-4-16,1-1 5 0,-3-2-5 0,2 1 4 16,-3-1 4-16,-3 5 4 0,3-3 0 0,-2 5 7 15,-2 0-3-15,0 0 5 0,-1 1-1 0,-1 5 20 16,-2 0 6-16,-1 3 5 0,3-1 3 0,-5 3 3 15,2 7 2-15,3-13 3 0,-3 13-2 0,0-8-3 16,0 8-6-16,0 0-4 0,1-7 5 0,-1 7-3 16,0 0 1-16,0 0 12 0,0 0 2 0,-4 28-5 15,3-16 2-15,2 4 1 0,1 2 4 0,-2 0 4 16,0 7 0-16,0 1-3 0,0 0-4 0,2 1 1 0,1-1-1 16,1-1-6-16,-1-7 2 0,-1 2-3 15,3-1-1-15,-1-2-7 0,1 0 4 0,0-1-4 16,1-1 5-16,-1-3-8 0,-1-3-2 0,0-3-1 15,1 0 1-15,-1-1 1 0,2-2-2 0,-1 0-1 0,-5-3-5 16,0 0-1-16,21-8-20 0,-11 1-8 0,-1-1 2 16,1-5 1-16,3-1-11 0,-4-2 1 15,0 0-2-15,1-1 0 0,-3 2 6 0,-1-1 2 0,-2 5 3 16,0-1 7-16,0 3-1 0,-2 0 10 0,-1 3 3 16,-1 6-7-16,3-7 6 0,-3 7-1 0,2-6 6 15,-2 6-8-15,0 0 14 0,0 0 4 0,0 0 9 16,-5 22 0-16,2-12 2 0,1 0 1 0,0 3-2 15,2 3 1-15,-3 1 0 0,5-1 3 0,-1 2-1 16,3-2-2-16,1 1 8 0,0 0-9 0,2-3 5 16,1 1-7-16,2-2-5 0,2 0-4 0,1-2 0 15,4-2-1-15,1 0 1 0,0-3 3 0,4-3-3 16,1-2-2-16,3 1-1 0,3-4-4 0,3-4-4 16,-4 1-2-16,2-4-1 0,-2 0-1 0,-3-5-4 15,-5 4-3-15,-4-2-8 0,2-1-6 0,0-5 8 16,-4 4-2-16,-4-1-6 0,4 0 8 0,-6-1 4 15,-2 0-1-15,-1 5 17 0,-2 1 21 0,-1 3 7 16,0 0 0-16,-1 0 3 0,-1 7-8 0,-1-12-5 0,1 12 6 16,0 0 4-16,-2-8-2 0,2 8-3 0,0 0-3 15,-9-4-1-15,9 4-4 0,0 0 4 16,0 0-4-16,-17 12-3 0,9-5-1 0,2 1 1 16,2 3 5-16,-3 4-6 0,3-2 2 0,-1-1-3 0,4 5 3 15,0 1 1-15,2 0-1 0,3-3 0 0,2 3-13 16,-3-2-1-16,5-2-11 0,-3 1-10 0,1-3-16 15,5-1-13-15,-4-1-17 0,4-2-13 16,-2-1-14-16,0-1-29 0,2-2-23 0,1-1-27 0,-5-2-128 16,0-2-330-16,-7 1 146 0</inkml:trace>
  <inkml:trace contextRef="#ctx0" brushRef="#br1" timeOffset="174995.98">10721 9071 104 0,'-7'-3'191'0,"7"3"-28"0,-9-3-32 0,9 3-15 16,0 0-16-16,0 0-24 0,0 0-17 0,39-1-11 0,-16 2-30 15,10 2-22-15,5 0-24 0,18-2-33 16,-1 1-27-16,0 2-50 0,4 0-149 0,1 0 67 16</inkml:trace>
  <inkml:trace contextRef="#ctx0" brushRef="#br1" timeOffset="175542.89">12372 9024 175 0,'0'0'186'0,"0"0"-26"0,0-8-15 15,0 8-20-15,0 0-12 0,0 0-14 0,0 0-15 0,0 0-13 16,0 0 3-16,0 0-11 0,0 0-4 0,0 0-7 16,0 0 6-16,-2 34-5 0,2-16 4 0,-2 1 3 15,-3 9 1-15,2 4 0 0,1 0 0 0,-2 2-4 16,0 11-3-16,1 2-9 0,-3-1-2 0,1 0-2 16,-3 3-1-16,4 4-12 0,-4-2 2 0,3-2-1 15,-1 2-6-15,1-2 0 0,-2-5-4 0,3-8-4 16,-1 8-2-16,3-8 2 0,0-1 8 0,-2-3-16 15,0-4-1-15,0 0 0 0,2-3-1 0,2-6-6 16,-3-3-3-16,2-3-8 0,0-1-1 0,-1-5-8 16,2 2-15-16,-2-2-11 0,2-7 1 0,0 13-4 15,0-13-15-15,-4 4-31 0,4-4-14 0,0 0-27 16,0 0-15-16,-4-24-107 0,2 12-279 0,-1-8 124 16</inkml:trace>
  <inkml:trace contextRef="#ctx0" brushRef="#br1" timeOffset="176375.08">12295 9445 104 0,'14'-13'95'0,"-5"7"0"0,1-3-15 16,2 4 1-16,-2 2-13 0,0-1-3 0,4 2-11 16,-1 4-3-16,1 2-5 0,-3 0-7 0,0 5-4 15,3 0 5-15,-1 3 7 0,-3 5-4 0,0 1-9 0,2 7-5 16,-3-2-1-16,-2 2 3 0,-1 2-3 0,-6-2-5 15,0 1 1-15,-2 0-2 0,2-5-10 16,-4-3 7-16,-3-2 0 0,0 3-4 0,0-6 8 0,-1 1-14 16,1-5-2-16,-1-1 3 0,0 1-5 0,1-2 8 15,0-5-5-15,-2 1 1 0,3-1 1 0,6-2 3 16,-16-5-11-16,7 0-5 0,2 0-10 0,2-4 0 16,-1-3-1-16,4-3-5 0,2-4 0 0,2 0-2 15,1 0-4-15,7-4 0 0,0 0-11 0,-2 7 8 16,5-6-5-16,4 1 3 0,-2 7 1 0,1 1 0 15,-1 1 5-15,6 1 0 0,-2 4 9 0,0 1 2 16,1 1 7-16,-2 4 4 0,0 0 2 0,-1 2 8 16,-2 3 2-16,-4 0 2 0,7 3-16 0,-5 3 6 15,-1 2 1-15,1 2 11 0,1-1 2 0,-5 2-9 16,0 1-2-16,0 1 10 0,-4-1 0 0,-1 2 2 16,0 0-1-16,-2-1-3 0,1 0 4 0,-3 0-11 15,-1-5 4-15,1 0-4 0,-2-3 5 0,2 2 0 16,-2-1-10-16,0-4 11 0,2-6 9 0,-2 7 13 15,2-7-1-15,0 0-4 0,-5 4-3 0,5-4 0 16,0 0-3-16,0 0 1 0,-9-18-4 0,9 7-1 16,2-2-6-16,1-3 4 0,-1-2-9 0,1-7 1 15,5 0-4-15,-3 2 1 0,5-2-8 0,0-1 3 16,-1 4 1-16,-1 3 3 0,6-4-4 0,-5 7-3 0,2 0 11 16,1 1 9-16,-3 1-9 0,4 3 2 0,-4 2-2 15,-2 1-4-15,4 3 3 0,-1-1-5 16,0 1 8-16,-5 3-6 0,6-1 7 0,-4 0-13 15,-7 3 5-15,13 1 2 0,-13-1-2 0,12 5 1 0,-8-2-4 16,0 4 0-16,1-1 8 0,-3 0-8 0,0 6 6 16,0 0-10-16,-1 0 12 0,-4 5-1 0,3 1 4 15,-4-1 3-15,-2 2-2 0,1 0 4 16,-3 0-6-16,0-1 7 0,1-1-1 0,-1-1-9 0,-2-1-1 16,1 2 4-16,-1-2-7 0,2 0 3 0,1-4-1 15,3-2 1-15,0 1 1 0,-1-3-1 0,3 0-7 16,0-2 2-16,2-5 1 0,-4 7 2 0,4-7-3 15,0 0-1-15,0 0 5 0,10 7-7 0,-10-7 0 16,16-5 1-16,-5-1-5 0,7-2 1 0,0 0 0 16,-3-4-2-16,4-1 7 0,-1 2-5 0,0-7-3 15,-2 4-1-15,1-6 1 0,-5 5-4 0,1-1 1 16,-2 1-5-16,-1-3 8 0,-2 3 2 0,-3 5 5 16,-1-2 10-16,-2 1-1 0,-2 1-3 0,-2 1-1 15,0 1-4-15,-2-1 2 0,-3 1 1 0,1 1-2 16,-2 2-8-16,-1 0 3 0,-2 0-7 0,0 3-8 15,0-1-12-15,0 2-28 0,-1 2-3 0,12-1-16 16,-15 3-15-16,8-1-19 0,-2 1-102 0,2 1-230 16,0 0 102-16</inkml:trace>
  <inkml:trace contextRef="#ctx0" brushRef="#br1" timeOffset="177383.58">13375 9597 102 0,'0'0'121'0,"-2"-11"-10"16,-2 2-8-16,2-1-16 0,-3 1-10 0,1 0 0 16,-6-1-7-16,4 2-1 0,-1-1-2 0,-3 2-3 15,0 1 7-15,1 0-4 0,0 2-9 16,-2-1-6-16,0 3-4 0,2 2-10 0,-3 2-3 0,1 3-1 15,0 0-2-15,-1 4 2 0,-1 3-12 0,-1 0-1 16,3 1 4-16,3 4-6 0,-4 1 3 16,5 0-3-16,1 0-7 0,2-3 2 0,1 1 2 0,3-3-4 15,3 3-4-15,-1-6 6 0,2 0-5 0,0-1 3 16,1 0-4-16,4-2-2 0,0 0 0 0,0-1-2 16,0-3 1-16,5 0 2 0,-1-3-2 0,1-3-4 15,-1 0 4-15,5-4-2 0,0-2 0 0,2-1-3 16,1-7 2-16,-2 0 1 0,2-2-4 0,-5 0 1 15,-1-4-11-15,1-1 8 0,-3-3 4 0,0 2-7 16,1-3 7-16,-5 1-7 0,0-2-8 0,-2 3 14 16,0-1-6-16,-3 1 17 0,1 1-8 0,-3 6 9 15,2-7 2-15,-2 7 22 0,-2-10-1 0,-2 12-5 16,2 5 9-16,-2 0 17 0,2 0 3 0,0 4-5 16,0 8-6-16,-2-13-6 0,0 8-3 0,2 5-7 0,0 0-9 15,0-10-3-15,0 10 2 0,0 0 1 16,0 0-6-16,0 0-1 0,-7 28 2 0,1-11-6 15,1 5 2-15,-4 3 2 0,4 3 0 0,3-1-2 16,-2 4 0-16,-3-2-5 0,5 4-2 0,0 1 2 0,2-3-5 16,-2-1-1-16,2-1 4 0,4-2 2 0,-2-2 1 15,2 0-8-15,-1-7 0 0,3-2 2 0,-1-4-1 16,2 3-5-16,-1-5 3 0,-1 0 0 16,-3-3 0-16,4 1-1 0,-3-3 0 0,1 1-4 0,3-2 2 15,-7-4-2-15,5 4 0 0,-5-4-24 16,0 0-6-16,17-10 0 0,-7 2-9 0,-4-3 3 0,1-4 0 15,2 2-1-15,1-5 3 0,-4 0-8 0,3-6 2 16,3 3 10-16,-4-4 9 0,-1 7-3 0,-3 0 1 16,1 0 6-16,-1 0-2 0,1 2 14 0,0 0 0 15,-1 5 12-15,-2-4 13 0,0 6 14 0,0 2 4 16,-2 7 1-16,3-9-2 0,-3 2-4 0,0 7-7 16,2-8-2-16,-2 8-4 0,0 0 0 0,0 0 13 15,0 0 2-15,0 0 1 0,0 24-6 0,2-14 0 16,-4 4 0-16,4 1 6 0,-2 4-7 0,2 0-1 15,0-4-3-15,1 3 1 0,0 0-4 0,3-1 0 16,-2 1 0-16,1 0-2 0,3-3-3 0,-2 2-2 16,0-7 0-16,1 3 1 0,1-1-6 0,0-7-2 15,-1 2 3-15,1-2-1 0,-1 1 3 0,2-5-11 16,-4-1-2-16,-5 0-4 0,17-3-12 0,-7-3 0 16,-1-2-3-16,-1 1-4 0,-1-5-3 0,2-1-4 15,-2-1 0-15,-1-3-4 0,1-1 5 0,0 2 4 16,-4-3-4-16,1 0 5 0,-2 2 8 0,3-1-3 0,-1 3 8 15,-4 4 21-15,2-2 12 0,0 4 2 16,-2 1 0-16,0-1 9 0,0 9 5 0,2-10 3 16,-2 10-1-16,0-9-10 0,0 9 3 0,0 0-7 15,2-7-2-15,-2 7-3 0,0 0 2 0,0 0-3 0,0 0 4 16,0 0 0-16,6 24-4 0,-4-13 2 0,0-1-4 16,1 6-1-16,1 0 0 0,0-3 1 15,0 3-3-15,-1 2 0 0,4-1-4 0,-3 0-5 16,1-1-14-16,1 1-4 0,-3 0-17 0,1-1-19 0,-2-2-10 15,3-3-14-15,0 1-11 0,-3-2-22 0,3 0-10 16,-1-3-16-16,2 1-2 0,-1-5-5 0,2 0-6 16,-1 0-109-16,-6-3-277 0,13-1 122 0</inkml:trace>
  <inkml:trace contextRef="#ctx0" brushRef="#br1" timeOffset="177859.33">14101 9594 53 0,'0'0'172'0,"4"-11"-6"0,-4 11-6 16,1-6-9-16,-1 6-9 0,0 0-15 0,0 0-17 15,0 0-9-15,0 0-5 0,0 0-2 0,0 0-9 16,0 0 3-16,0 0-8 0,-19 22-2 0,13-12-8 16,1 0-2-16,1 3-6 0,-2 4 1 0,1-1-4 15,0-2-4-15,3 3-6 0,0 1-8 0,2-3-1 16,2 4-4-16,-2-7-5 0,2-1 0 0,3 1-2 16,0-3-5-16,3 2-1 0,-1-4-3 0,4 1-6 15,-2-3 4-15,2-1-5 0,3-2-8 0,-1-2-7 16,5-1-4-16,-2-2-11 0,4-5-2 0,-2-1-10 15,9-5-2-15,-4-2-5 0,1 0-1 0,-1-1-5 16,-3-2-3-16,1-6 3 0,-4 1-5 0,3-2-7 0,-1-2 6 16,1-1 9-16,-2-1 0 0,0 1 7 0,-3-2 4 15,1 0 8-15,-2 3 7 0,-1 0 7 16,-2-1 11-16,1 1-1 0,-6 3 16 0,3-3 14 16,-4 1 1-16,1 8 2 0,-2-5-4 0,-1 7-1 0,-1 3 9 15,0 0 16-15,-2 3-6 0,2 1 0 0,-2 0 12 16,0 10 0-16,3-10-4 0,-3 10-8 0,0-9-8 15,0 9-10-15,0 0-4 0,0 0-4 16,0 0 2-16,0 0-2 0,-16 16-6 0,8 3 1 0,-2 5 0 16,2 1-1-16,-3 4-1 0,0 2-1 0,1 0-1 15,1 2-3-15,2 0 1 0,0 12-5 0,-2 0 1 16,1-11 2-16,1 0 2 0,0-4-13 0,3-1-1 16,-1 2-9-16,1-4-6 0,3-3-4 0,0-6-6 15,2-1-16-15,-1-2-7 0,0-1-9 0,1-2-12 16,-1-2-24-16,2 0-15 0,-2-3-11 0,2-2-13 15,-2-5-14-15,4 6-24 0,-4-6-129 0,0 0-323 16,0 0 143-16</inkml:trace>
  <inkml:trace contextRef="#ctx0" brushRef="#br1" timeOffset="178115.34">14455 9393 199 0,'-3'-5'241'0,"3"5"-20"16,0 0-22-16,0 0-16 0,0 0-21 0,0 0-16 16,0 0-16-16,14-9-9 0,-6 11-14 0,5-2-13 15,1 1-8-15,7 0-5 0,0 2-15 0,0-2-2 16,8 0-8-16,0 1-1 0,-2 1-11 0,-5-3-3 0,-3 2-6 16,-1-1-2-16,0 3-5 0,-4-3-1 15,-3 1-5-15,0-2-6 0,-5 0-16 0,-6 0-8 16,10 0-20-16,-10 0-20 0,0 0-5 0,0 0-15 15,0 0-11-15,0 0-49 0,0 0-9 0,0 0-12 0,-27-10-145 16,8 7-317-16,2 1 140 0</inkml:trace>
  <inkml:trace contextRef="#ctx0" brushRef="#br1" timeOffset="180187.63">2249 9688 46 0,'0'0'140'16,"0"0"-16"-16,5-4-7 0,-5 4-5 0,0 0-10 15,0 0-15-15,0 0-3 0,0 0-18 0,0 0-2 16,0 0-8-16,0 0-1 0,-12 17 10 0,10-11 2 16,-3 2-3-16,0 3-7 0,0-1-5 0,-1 0-1 15,1 2-8-15,0-1-6 0,-1 4-2 0,0-5-2 16,5 2-5-16,0-1-2 0,0-1-4 0,2 2-4 16,0-2-2-16,2-1 0 0,3-3-4 0,-2-1 0 15,1 1 1-15,3 0-2 0,2-4-1 0,0 5 6 16,2-5-15-16,1 0-14 0,-1-2-6 0,8-2-6 15,-5-2-13-15,5 1 4 0,-4-4-10 0,0-2 3 0,1 1-8 16,-2 1 9-16,-1-5-23 0,-3 3 9 16,0-2 2-16,-3 2 8 0,-1-1 9 0,-2 1 4 15,-1-1-7-15,-2 0 12 0,-2 3-2 0,0 0 8 16,0 7 0-16,-4-14 9 0,0 9 2 0,-1 0 7 0,5 5 7 16,-8-7 1-16,8 7 8 0,-5-5-6 15,5 5 0-15,-9-4 1 0,9 4 0 0,0 0 0 0,-13 3 3 16,13-3 1-16,-10 5-3 0,10-5-5 15,-6 3 0-15,6-3 0 0,-3 6 0 0,3-6 1 0,0 9-7 16,0-9 12-16,0 0-7 0,9 10 2 0,-1-6 0 16,2 1 2-16,0-3-6 0,3-1-2 15,5 0 4-15,1-1-4 0,-2 0 5 0,4-2-1 0,-1-1-7 16,0-1-1-16,2-1-2 0,-4-4 6 16,1 5-5-16,-1-5-10 0,-3 2 0 0,-5 0 0 0,2 0 5 15,-3 2 4-15,-1-6-12 0,-1 3 2 0,-3 2 1 16,-3-2 3-16,-1 1-1 0,0 7-6 0,-7-15 10 15,0 8-2-15,-2 2 9 0,-1-2 4 0,-3 2-5 16,0 3 13-16,-1-1 2 0,-1 2 11 0,-3 1 4 16,1 0-1-16,4 2-6 0,-2 0 2 0,3 3 4 15,0 0 13-15,-2 4-2 0,-1 3 17 0,1 2-10 16,0-2 4-16,3 4 11 0,5 0-3 0,-3 8 4 16,0-5 5-16,6 1 3 0,1 5-4 0,1 1-3 15,-1 3 2-15,5-1-1 0,1-1-3 0,0 0-5 16,0 0 2-16,1-4-3 0,5 2 6 0,-4-1-12 15,1 1-1-15,2-6-6 0,-1 5-5 0,1-2 2 16,0 3-3-16,-5-8-5 0,5 2-1 0,-1 4-4 16,-2-4-5-16,1-1-3 0,-2 0-6 0,0-3-10 15,0 2-3-15,-4-2-20 0,2-3-14 0,-2 0-16 16,0-2-15-16,1 2-27 0,-2-5-19 0,0 0-28 16,-2 3-14-16,0-3-5 0,-2 0-131 0,-1-3-314 15,5-4 139-15</inkml:trace>
  <inkml:trace contextRef="#ctx0" brushRef="#br1" timeOffset="180433.92">2297 10283 134 0,'-5'-6'217'0,"5"6"-26"0,0 0-15 0,0 0-23 15,21-5-17-15,-10 4-14 0,7-3-12 0,2 1-8 16,2-1-10-16,6 1-13 0,2 0-9 0,-1 1-4 15,1 0-3-15,0-1-13 0,-2 2-4 0,0 2-1 16,1-2-6-16,-8 1-5 0,-1 0-3 0,-3 0-2 16,-4 1-7-16,1 1-8 0,-4-2-7 0,-2 1-19 15,1 0-18-15,-9-1-15 0,10 1-15 0,-10-1-8 16,0 0 10-16,0 0-19 0,0 0-23 0,0 0-20 16,0 0-19-16,-24 8-82 0,10-6-237 0,-4 0 106 15</inkml:trace>
  <inkml:trace contextRef="#ctx0" brushRef="#br1" timeOffset="185997.28">3549 10199 30 0,'0'0'98'0,"0"0"2"0,0 0-12 0,0 0-5 16,0 0-9-16,0 0-7 0,6 4-3 0,-6-4-10 16,0 0 1-16,0 0-1 0,0 0-2 0,0 0-3 15,0 0 9-15,0 0-5 0,0 0 3 0,0 0 4 16,0 0 4-16,0 0 7 0,0 0-1 0,0 0 9 15,0 0-3-15,0 0-13 0,0 0 0 0,6-15-7 16,-3 10-8-16,-3 5-4 0,4-12-4 0,0 4-4 16,-2-1-6-16,2-3-5 0,1 1-5 0,-1-5 4 15,2 1-3-15,-2-2-2 0,1 1-2 0,0-1-2 16,1-2 0-16,-3 2-5 0,5-3-2 0,-4 2-3 16,1 0 0-16,-1 1-3 0,0-1 10 0,-1 2-8 15,-1 5 4-15,0-5 0 0,1 4-6 0,-2 2 0 16,1-1 6-16,0 1-6 0,-1 1 0 0,0 3 4 0,-1 6-7 15,3-13 1-15,-3 13 0 0,0-6-2 16,0 6 1-16,0 0-2 0,0-9-4 0,0 9-2 16,0 0 4-16,0 0-3 0,0 0 3 0,0 0-4 15,0 0 7-15,1 24-4 0,-1-13 10 0,0 6-2 0,2 1 4 16,-4 9-6-16,2-2 6 0,-1 4-4 0,0 0 0 16,-1 1 2-16,1 1 0 0,0-2 1 15,1 1 0-15,0-1-4 0,1 0 4 0,-1 0-6 0,3-1 6 16,-3-8-3-16,4-2 2 0,-1 2 1 0,-1-4 0 15,2-4 0-15,-3 0-10 0,1-5-7 0,1 2 7 16,1-3 0-16,-1-2 0 0,0 2 3 0,-3-6 0 16,4 4-1-16,-4-4 1 0,0 0-1 15,0 0-6-15,17-11-1 0,-6 2 2 0,-1-4-6 0,6-7-9 16,-2-3 5-16,2-1 0 0,-3 0-5 0,-1-3-9 16,0 0-14-16,-1 1 5 0,1-2 0 0,-1 2 6 15,-4-1-7-15,2 0 8 0,1 3 4 0,-4 4-2 16,1 1 7-16,-3 0 11 0,2 2 7 0,1 1 2 15,-3 5 8-15,-2 2 25 0,-1 3-7 0,-1-2 4 16,0 8-3-16,3-9-2 0,-3 9-10 0,0 0-1 16,1-8 2-16,-1 8 0 0,0 0-8 0,0 0 6 15,0 0 4-15,-11 21 3 0,6-6 4 0,-2 3-1 16,2 6 2-16,0-3-1 0,3 5-6 0,-5-1-2 16,4 2 5-16,1 2-6 0,-2-1-2 0,7-4 3 15,-1 2-8-15,-1-8 11 0,2-3-2 0,1 0-5 16,1 2-2-16,0-7-3 0,5-1 2 0,1 0-3 15,-1-2 3-15,1-4 0 0,1-1-6 0,-1-3 0 16,2 0-5-16,1-1-17 0,4-7 0 0,-4 1 10 16,4-1-21-16,-3-2 0 0,-1-5 4 0,-1 0 1 15,1 2 1-15,-2-4 2 0,-3 4 4 0,0-1 7 16,-4 4 0-16,-1 3 15 0,-2 1 2 0,-1 0 3 16,1 2-2-16,-2 5-6 0,2-10-2 0,-2 10-3 15,0 0 5-15,0 0 3 0,0 0 5 0,0 0 12 16,0 0 1-16,-10 22 6 0,6-10-7 0,0 0 2 0,-1 2-3 15,3-1-4-15,1 3 6 0,-1 1-6 0,2-1 6 16,4 1-6-16,-1-2-2 0,0-2 1 16,4 2 0-16,-1-5-3 0,2-2 0 0,1 2 7 15,0-2-7-15,1-3 0 0,3 0-5 0,0-1 5 0,4-1-4 16,1-3-1-16,1 0-3 0,1-3 1 0,0-1-14 16,-1-3 1-16,-1-1-8 0,0-2-2 0,-1-1-6 15,-2-1-1-15,0-3-4 0,-2 1 4 16,-3 0-1-16,1-3 2 0,-3 2 2 0,0-1 12 0,-4 5-1 15,-1-6 10-15,-3 6 2 0,1 0 7 0,-2 1 1 16,1 3 19-16,-3-3-7 0,-1 4-1 0,-2-1-1 16,1 4-4-16,-3 0 3 0,2-1 0 0,6 4-4 15,-15 1 7-15,4 2 0 0,2 3 7 16,1 0-5-16,1 2 0 0,-2 1 4 0,4 4-3 0,1-1-2 16,0 4 0-16,1 0-7 0,1 8 2 0,2-5-2 15,4 5 2-15,0-5-2 0,1 1-3 0,5 2-8 16,-1-4-1-16,2-1-20 0,1-2-21 15,3 2-4-15,1-5-7 0,1-3-17 0,0 1-14 0,1-3-30 16,0-1-16-16,0-2-110 0,-6-2-260 0,1-2 115 16</inkml:trace>
  <inkml:trace contextRef="#ctx0" brushRef="#br1" timeOffset="186249.19">3460 10019 65 0,'0'0'186'0,"-9"0"-30"0,9 0-25 16,0 0-20-16,0 0-10 0,0 0-12 0,25 7-23 15,3-7-17-15,2 0-25 0,10 2-14 0,16-2-32 16,2 1-31-16,1 2-36 0,-1 1-49 0,7-4-149 16,1 0 66-16</inkml:trace>
  <inkml:trace contextRef="#ctx0" brushRef="#br1" timeOffset="187983.81">5178 10490 78 0,'0'0'105'0,"0"0"-4"16,0 0-11-16,0 0 2 0,0 0 3 0,0 0-14 0,0 0 4 16,0 0-4-16,0 0-4 0,0 0-8 0,0 0 4 15,0 0-4-15,0 0 0 0,0 0-4 0,0 0-12 16,0 0-6-16,3-8-4 0,-3 8-3 0,2-5 1 15,-2 5-7-15,5-10-8 0,-1 4-4 0,1-3-1 16,-2-1-1-16,2 1-1 0,-1-3-1 0,1 0-8 16,4-3 1-16,-3-2 3 0,0-2-6 0,-2 0-1 15,0-7-7-15,1 0-4 0,3-1 0 0,-4 2-4 16,0-3-5-16,-1-1-9 0,0 1 3 0,0 0 3 16,-2 2 6-16,0 1 1 0,0-5 0 0,2 4-1 15,-3 2 1-15,1 5 7 0,-1 0 4 0,3 1 0 16,-3 0-4-16,0 6 8 0,-3 1 17 0,3 2 21 15,0-1-5-15,-1 0-2 0,1 10-5 0,-1-11-5 16,1 11-3-16,0-9 0 0,0 9-7 0,0 0-3 16,0-9-2-16,0 9-9 0,0 0 1 0,0 0-3 0,0 0 0 15,0 0 2-15,0 0-3 0,2 25 9 16,1-8-2-16,-1 2-4 0,2 8-3 0,-3 3 3 16,2 1 2-16,-2 1-1 0,3 2-5 0,-3 12 2 15,2-11 3-15,2 13 2 0,-2-15 2 0,-1 0-5 0,3-2-3 16,2-1 3-16,0-2-1 0,-1-5 2 0,-3-4-10 15,2 0 12-15,2-1-5 0,-2-2-2 0,-1-4 3 16,0 0-1-16,1-4-3 0,0 1 4 16,-1-2 2-16,-2-2-7 0,1 2 5 0,1-3 0 0,-4-4 1 15,7 0-1-15,-7 0-11 0,0 0-1 0,15-12-8 16,-9 3 3-16,1-5-3 0,0-3-2 0,2 0 1 16,-3-7-1-16,-1 0-2 0,2-2 5 0,-3 1 6 15,-1-1-11-15,-1 7 0 0,1-2 5 0,0 3 0 16,-1-7 2-16,-2 7 10 0,2 1-8 0,0 0-2 15,-2 6 14-15,-1-1 1 0,1 1-5 0,-1 2 10 16,1-2-3-16,-2 4 16 0,2 7-10 0,-1-13-1 16,1 13-1-16,0-8-2 0,0 8 5 0,0 0-9 15,0 0 2-15,0 0-2 0,0 0 4 0,0 0-3 16,0 0 8-16,-1 27 1 0,2-12-3 0,0 2 8 16,1 8-7-16,-1-6-6 0,2 6 4 0,-2 0-2 15,3 1 1-15,-2-7-1 0,2 0 2 0,1 0 3 16,1-1-1-16,0-1-13 0,0 0 8 0,-1-3 3 15,0-2 0-15,2-4 0 0,-2 4 0 0,1-4 2 0,1-1-3 16,-2 1-2-16,1-3 2 0,-1-3-1 16,2 1 2-16,-1-1 0 0,-6-2-5 0,13 0 6 15,-13 0-1-15,14-10 3 0,-8 3-13 0,1-3 8 16,1-1-1-16,0-2 2 0,-3-3-4 0,2 0 2 0,-1 1 0 16,-2 0-1-16,0-1 1 0,-2 5-6 0,1 0 6 15,-2 1-2-15,-1 1 12 0,1-1-7 16,1 5 8-16,-2 5-8 0,1-12 4 0,-1 12-1 0,0-8 2 15,0 8-3-15,0 0-7 0,0 0 5 0,0-8-10 16,0 8 2-16,0 0 2 0,0 0-3 0,0 0 1 16,0 0-1-16,0 0 9 0,4 30-4 15,-3-21 0-15,0 3 1 0,1-1 0 0,0 5-1 0,5-2 5 16,-4 1-2-16,0 0-7 0,1-4 2 0,1-2 3 16,-1 0-1-16,2 0 4 0,3-3-4 0,-2 0-1 15,-2 0-2-15,1-2 6 0,3-3-5 0,2 0-10 16,0-1-6-16,0-1-7 0,-1-3-8 0,2-1-4 15,-1-3-8-15,0 0-3 0,-2 0 12 0,-1-3-2 16,0 1 5-16,-3 0-1 0,2 1 8 0,-1-1 4 16,-3 4 4-16,-2 0 12 0,1 1 12 0,-2 5 1 15,6-9-3-15,-6 9 1 0,1-6-5 0,-1 6 0 16,0 0-2-16,0 0-3 0,0 0 3 0,0 0 4 16,0 0 3-16,0 0-3 0,-8 28-4 0,6-17 6 15,0-2-3-15,-1 4-3 0,3 0 8 0,0-3-1 16,0 2-1-16,2 3-2 0,1-4-1 0,0-1 2 15,3 0 3-15,0-1-3 0,0-3-2 0,3 2-1 16,0-2 0-16,0-2 5 0,3 0-2 0,-1 0-1 0,1-3 10 16,-1-1 3-16,-1 0-3 0,3-4-6 0,0 0-1 15,-1-1-2-15,1-5 6 0,-2 3-2 16,0-4-4-16,1-2 4 0,-5 3-6 0,1-3 2 16,1-2-2-16,-4-1-2 0,-2 5 0 0,1-5 4 0,-2 6-7 15,-1-3 6-15,-1 3-6 0,-1-1-5 0,0-1-22 16,0 2-18-16,-2-1-18 0,-2 3-17 0,1-1-18 15,-4 1-30-15,1 3-98 0,-2-1-246 0,-1-1 110 16</inkml:trace>
  <inkml:trace contextRef="#ctx0" brushRef="#br1" timeOffset="188162.16">5174 10158 42 0,'0'0'17'0,"0"0"-28"16,0 0-9-16,0 0 4 0</inkml:trace>
  <inkml:trace contextRef="#ctx0" brushRef="#br1" timeOffset="188861.01">6715 10251 32 0,'0'0'125'0,"-10"-6"-1"0,4 4-14 15,6 2-6-15,-16-2-18 0,9 3-12 0,-2 2 0 16,0 2-2-16,-1-2-11 0,-2 4-3 0,5 2 4 15,-2 0-10-15,-2 4-3 0,1 3-10 0,2-3-3 16,3 3 3-16,0-2-9 0,3 3-7 16,2-3-1-16,0 1 2 0,1 0 0 0,3-3-1 0,-2 0-3 15,3-2-1-15,2 0-2 0,-1-2-1 0,4 1 7 16,-1-3-9-16,0 1-2 0,3-2-7 0,-2-1 4 16,0-4 9-16,2 2-10 0,-1-2 2 0,1-2-8 15,-3-2 0-15,0-1-3 0,1 0 6 0,1-2-4 16,-3-1-3-16,0-1-2 0,-3-1 7 0,1 3-6 15,-1-5 4-15,-2 2-4 0,-1-2 3 0,1 3-3 16,-3-1 6-16,0 2 26 0,0 8 14 0,-3-14 3 16,3 6-6-16,0 8 1 0,-2-11-3 0,2 11 0 15,-1-9-7-15,1 9-5 0,-2-7-2 0,2 7-8 16,0 0-1-16,0 0 1 0,0 0-9 0,0 0 2 16,0 0 12-16,0 0-12 0,0 0-7 0,0 0 8 0,7 25-1 15,-3-15-3-15,2 1-3 0,3 1-18 16,-1 0-19-16,1-1-17 0,2 4-25 0,1-1-14 15,0-1-16-15,2-1-17 0,1 2-22 0,0-6-81 16,-5 0-244-16,7-1 107 0</inkml:trace>
  <inkml:trace contextRef="#ctx0" brushRef="#br1" timeOffset="189314.84">7098 10331 9 0,'-12'-2'144'0,"-1"4"-15"0,-2-2-20 0,-2 4-5 16,1 0-10-16,0 2-12 0,0 0-13 0,2 1 3 15,1 2-12-15,4-1-6 0,-4 6-2 0,4 0-9 16,2-3-4-16,1 0-10 0,4 1-1 16,-1-2 6-16,3 1-9 0,3 0 9 0,1 0-3 0,0-1 0 15,3-1-5-15,1-1-1 0,3-1-3 0,1-2-2 16,4 0-7-16,-3 0 4 0,3-4-2 0,2 1 2 15,-1-4-2-15,1-2-7 0,1 0-4 0,2-1-5 16,-4-5-2-16,0 2 8 0,-1-4-10 0,0 0-15 16,-3-5 21-16,-1 1-11 0,-3-1 2 0,0-1-3 15,-2-6 11-15,1-1-7 0,-7 6-2 0,3-7 0 16,-3 8 12-16,1 1 12 0,-5-2-1 0,0 3 21 16,1 1 16-16,-2 4-1 0,-1 1 5 0,2 0 11 15,-2 0-5-15,1 3-5 0,2 0-2 0,-2 2 1 16,4 5-6-16,-4-10-7 0,4 10-7 0,-4-6-3 15,4 6-8-15,0 0 0 0,0 0-5 0,-8-2-5 0,8 2 2 16,0 0 2-16,-4 17 2 0,1-7-6 16,3 1-3-16,-1 5-2 0,2 2 4 0,0 0-4 15,2 0-1-15,-3 1 4 0,3 0-1 0,0 0-8 16,4 2-1-16,-4-3-27 0,3 1-20 0,-1-1-25 0,0 0-41 16,4 0-17-16,-3-3-25 0,1 1-139 0,-2-3-314 15,2-1 139-15</inkml:trace>
  <inkml:trace contextRef="#ctx0" brushRef="#br1" timeOffset="190925.48">7453 10415 65 0,'0'0'114'0,"4"-6"5"16,-4 6 1-16,4-5 3 0,-4 5-5 16,0 0-14-16,5-7-5 0,-5 7-13 0,5-3-11 0,-5 3-9 15,0 0-10-15,0 0-5 0,0 0-7 0,0 0-4 16,11 9-1-16,-6-5-1 0,-2 3-15 0,2 2 7 15,-2 1-6-15,3 6-2 0,-1 0 0 0,-2 2-5 16,0 9-3-16,0-9 1 0,0 8-2 0,-5 1 3 16,4 5-7-16,-4 0 3 0,1 0-1 0,1-2 0 15,-1 2 0-15,-3-2-7 0,-1-2-12 0,2-1 7 16,2-9 1-16,-2 2-5 0,-3-5-2 0,4-4 7 16,-2 0-2-16,1-2 2 0,-1 0-4 0,2-3 2 15,-1-2 0-15,3-4 5 0,-8 8-7 0,8-8 9 16,-8 1-2-16,8-1-1 0,-13-4-6 0,6-1 6 15,-3-2-3-15,2-1 0 0,3-4 1 0,-5-1-3 16,4 1 1-16,-1-5-3 0,1-1 1 0,2-1-2 16,0-1-6-16,3 1 7 0,1 0 0 0,1 1 0 0,2 1-2 15,2 3 4-15,-1 1-7 0,1 3-2 16,3-4-8-16,2 4 3 0,-3 1-7 0,6-4 1 16,3 3-3-16,1-2-3 0,1 3-8 0,4 2 13 15,5-6-5-15,2 5 11 0,2 1-4 0,1-1 1 0,0-3-4 16,1 3 6-16,-1 1-2 0,1-1 6 0,-2 4-5 15,0-3-1-15,-3 0 10 0,-2 2-6 16,-6 1 2-16,0 1 3 0,1-1 11 0,-6-2-7 0,-2 3-3 16,-2 0 6-16,-3-1 0 0,-3 0 2 0,3 1 4 15,-5-2-1-15,-3 5 2 0,6-7 5 0,-6 7 2 16,-2-9 15-16,2 9 10 0,0 0 6 0,-11-8 1 16,5 6 2-16,6 2 9 0,-12-4-3 0,12 4-10 15,-15 0-1-15,6 0-9 0,0 1 0 0,-3 3-8 16,2 1 9-16,1 2-2 0,-2 0-3 0,0 2-5 15,2 3 1-15,-1-3-3 0,4 2-6 0,-2 2 1 16,4-1 0-16,0 0-1 0,3-1 1 0,0 2-1 16,1-2-8-16,2 1 7 0,2-1 3 0,0-1-14 15,3 2-16-15,-1-2-8 0,3-1-12 0,0 0-25 16,1-2-16-16,3-4-15 0,-3 3-19 0,0-2-105 16,2 0-234-16,-2-2 104 0</inkml:trace>
  <inkml:trace contextRef="#ctx0" brushRef="#br1" timeOffset="192187.3">8186 10522 27 0,'7'-3'65'0,"-7"3"-8"16,0 0-2-16,0 0 1 0,0 0-2 0,0 0-5 0,0 0 0 16,0 0-4-16,0 0 2 0,0 0-5 0,0 0 0 15,0 0 3-15,0 0-3 0,0 0 3 0,0 0 5 16,0 0-5-16,0 0-5 0,0 0-3 16,0 0-3-16,0 0-7 0,0 0 6 0,0 0-8 0,0 0 3 15,0 0-18-15,0 0 10 0,-5-14-5 0,5 14-1 16,0 0-4-16,0 0 2 0,-4-9 2 0,4 9-5 15,0 0 5-15,-4-9-6 0,4 9 1 0,-4-9 2 16,4 9-14-16,-2-5 12 0,2 5 2 0,-4-5-11 16,4 5 2-16,-5-5 7 0,5 5-9 0,0 0-5 15,-8-7 8-15,8 7-1 0,-6-1-10 16,6 1 12-16,-9-3-4 0,9 3 5 0,0 0-10 0,-12 2 6 16,12-2 1-16,-10 5 5 0,2 0-13 0,2 3 13 15,-1 0-8-15,1 0 9 0,0 3-9 0,-3 0 1 16,4 3 4-16,0-2 1 0,-1 1-3 0,2 3-6 15,2 1 7-15,-2-2-1 0,4 2-1 0,3-5 10 16,-2 1-3-16,3 3-8 0,-2-6 3 0,4 2 0 16,-1-2-3-16,1-1 0 0,2-1 7 0,1-1-2 15,0-1-8-15,2-1-2 0,1 0-8 0,3 0 5 16,4-4-13-16,0 1-3 0,-1-2-2 0,3-3 4 16,-2-3-1-16,-1 0 0 0,2 0-3 0,-3 0 3 15,2-1 1-15,0 0 9 0,-1-2-9 0,0-3 11 16,-3 1-1-16,0-1 6 0,-3 1 1 0,-3 1 19 15,4 0-9-15,-7 1 7 0,1-1 2 0,-2 0 0 0,-3-1-4 16,3 3 1-16,-2 1 23 0,-2-3 3 16,-1 2 0-16,0 8 0 0,0-13 4 0,0 13 17 15,0-10 1-15,0 10 4 0,-1-9-3 0,1 9-13 16,0 0-6-16,0 0-7 0,0 0-3 0,-4-5-4 0,4 5-3 16,0 0 0-16,0 0-5 0,-17 17 0 0,12-8-8 15,0 1 7-15,0 0-2 0,-1 6 2 16,-2 1-5-16,3 0-2 0,1 1 1 0,-1 0-1 0,2 0 3 15,1-2-14-15,1 1 7 0,2-5-1 0,1 1 3 16,1-3-2-16,-1 0 0 0,2-1-4 0,0-1 3 16,3-1 5-16,-2-3-3 0,1 0 0 0,2-1-4 15,-2 0-3-15,-6-3 5 0,19-2-6 0,-7 1-11 16,-2-3-11-16,3-1-3 0,-3-2 0 0,0 0-6 16,2-2 11-16,-5 2-2 0,2 0 5 0,0-1 2 15,-2 1 0-15,-1 0 6 0,-1 3 8 0,-2-2 4 16,-3 6 2-16,9-5 1 0,-9 5-4 0,0 0-2 15,5-5 1-15,-5 5-8 0,0 0 3 0,0 0 1 16,0 0 6-16,0 0-5 0,0 0 2 0,0 0-2 16,5 13-3-16,-5-13 11 0,3 8-6 0,-1-3 1 15,-2-5 0-15,4 10 2 0,0-4-4 0,-2-2 2 16,-2-4-5-16,9 9-5 0,-2-6-6 0,-1-1-1 16,2 0-1-16,2-1-9 0,-2-1-10 0,2 2-7 15,0-2 7-15,-2 0 2 0,-8 0 6 0,14-3 8 16,-7 1-4-16,-7 2-3 0,9 0 19 0,-9 0-15 15,0 0 7-15,11 1-10 0,-11-1 13 0,0 0 6 16,6 1-10-16,-6-1 8 0,0 0 2 0,0 0-7 16,3 9 4-16,-3-9 0 0,2 6 6 0,-2-6-3 0,0 0 6 15,0 12-9-15,0-12 11 0,4 5-2 16,-4-5 3-16,5 5-9 0,-5-5 7 0,8 3-15 16,-8-3 19-16,9 1-4 0,-9-1 5 0,14 0 1 15,-5-5 1-15,1 3-7 0,1-3 11 0,1-2-17 0,3-3 12 16,-1-3 3-16,0-3-3 0,-1 1-6 0,-1 0 0 15,2-11 0-15,0 2-12 0,-2 1 4 0,-1-2 6 16,-2 0 1-16,-2 0-4 0,0-2-5 0,-1 2 3 16,-2-1 12-16,1 0 5 0,-2 1 3 0,-1 0 23 15,-2 6-8-15,0 1 24 0,-2 1 3 0,0 3 4 16,1 2 4-16,0-4-9 0,-3 5-1 0,0 2 5 16,2 0 6-16,0 2-2 0,2 7-2 0,-4-11-12 15,4 11 0-15,-2-5-14 0,2 5-1 0,0 0-10 16,0 0-6-16,0 0 3 0,0 0-2 0,-13 15-2 15,11-3 5-15,0 7-3 0,-2 5-4 0,1 3-1 16,0-1 2-16,0 1-1 0,1 1-1 0,1 3-5 16,-1-2 1-16,0 0 2 0,-1-2-7 0,2 1-8 15,0 1-8-15,1-2-8 0,1-1-30 0,-1-6-5 16,-1-2-1-16,1 1-20 0,1-3-24 0,0-3-2 0,1-3-16 16,-1-1-15-16,-1-3-126 0,0-6-280 15,-1 9 124-15</inkml:trace>
  <inkml:trace contextRef="#ctx0" brushRef="#br1" timeOffset="192369.86">8847 10492 149 0,'0'0'248'0,"0"0"-25"0,-1-9-26 0,1 9-19 0,0 0-15 15,11-6-21-15,-6 4-12 0,-5 2-15 0,15-3-13 16,-3 2-26-16,-1-1-15 0,1 2-24 15,1 0-23-15,0 2-53 0,1-1-24 0,-1 0-23 16,-2 1-42-16,3 0-126 0,-5-1-274 0,3 1 122 0</inkml:trace>
  <inkml:trace contextRef="#ctx0" brushRef="#br1" timeOffset="193380.94">9813 10516 69 0,'0'0'172'0,"0"0"-12"0,0 0-15 16,1-11-2-16,-1 11 1 0,0 0 4 0,0 0-6 0,0 0-23 15,-6-9-7-15,6 9 0 0,-6-5-3 16,6 5-9-16,-8-6-7 0,2 3-11 0,6 3-6 15,-13-2-8-15,13 2 1 0,-13-2-9 0,3 1-4 16,1 1-14-16,9 0 3 0,-17 1-9 0,6 1-3 0,1 0-7 16,-1 1 2-16,1 2-4 0,3-1-3 0,-1-1-6 15,1 1 2-15,2 4-3 0,-1 1-1 16,4-3-5-16,0 0 5 0,2 5-7 0,2-1-1 16,1 1 1-16,4-2-3 0,3 5-3 0,0-3-5 0,3 1-2 15,1 0-7-15,2 0-11 0,0 2-1 0,0-2-5 16,1 1 2-16,1 0-9 0,-3-1 6 0,2-1 1 15,-2 0-1-15,-1-2 5 0,-5 1 1 0,2-3-2 16,-3 2 1-16,-1-1 5 0,-1 2-7 0,-3-3 7 16,-1-2-4-16,-2-5 11 0,2 11-9 0,-2-11 6 15,-4 13-9-15,0-9 17 0,-1 2 3 0,-3-4 5 16,-2 5-9-16,-2-5 8 0,1 0-2 0,-4-2 7 16,2 0 1-16,-5-1 3 0,5 0 4 0,-3-1-2 15,3-1 4-15,-1-2-1 0,2 1 9 0,2 1 3 16,0-1 0-16,3 0 6 0,0 0-11 0,2 2-1 15,5 2-5-15,-12-9-4 0,12 9-14 0,-4-5-21 16,4 5-9-16,0 0 3 0,0 0-8 0,16-5 11 16,-6 4-10-16,1-1 1 0,7 0 2 0,1 2-9 15,2 2-14-15,1-2-2 0,7 0 2 0,0-2 0 16,2 2 0-16,-2-1-2 0,1 0 4 0,0-1-2 16,-1-2 7-16,-4 1 6 0,3-4-1 0,-9 2 5 15,1 0 3-15,-4-1 6 0,2-5 3 0,-8 6 22 16,1-1 3-16,-3-1 19 0,1 1 1 0,-1-1 5 15,-3 2 7-15,0-1 36 0,-1 2 27 0,0-3 12 0,-1 1-2 16,-3 6-14-16,2-11-3 0,-1 4 13 16,-1 7 4-16,3-6-8 0,-3 6-9 0,0 0-7 15,0-9-6-15,0 9-14 0,0 0-8 0,0 0-7 16,0 0-3-16,0 0-4 0,0 0-4 0,0 0-5 0,0 0 0 16,0 0-3-16,0 0 1 0,0 0-4 0,-1 36 0 15,1-24-2-15,-2 1 2 0,4-1-3 16,-4 2-8-16,1 0-24 0,2 4-19 0,-1-2-12 0,3-1-8 15,-3 2-17-15,0-6-19 0,1 1-3 0,1-3-15 16,-4 1-14-16,2-10-11 0,0 12-17 0,2-7-114 16,-2-5-289-16,-4 10 128 0</inkml:trace>
  <inkml:trace contextRef="#ctx0" brushRef="#br1" timeOffset="193577.94">10220 10451 49 0,'1'-7'266'0,"-1"7"-29"15,-1-12-24-15,1 12-22 0,0-9-38 0,0 9-36 16,0 0-34-16,2-9-29 0,-2 9-21 0,0 0-10 16,0 0-10-16,0 0-17 0,0 0-20 0,17 11-23 15,-13-4-17-15,-1 1-27 0,3 3-110 0,-3 0-217 16,3 0 96-16</inkml:trace>
  <inkml:trace contextRef="#ctx0" brushRef="#br1" timeOffset="194533.42">10529 10660 70 0,'-3'-10'162'0,"3"10"-15"16,-7-8-22-16,-1 5-13 0,3-1-10 0,5 4-10 16,-14-2-7-16,1 4-10 0,3 2 1 0,-4-1-16 15,2 1 6-15,-2 5-14 0,-2 1 3 0,2-2-8 0,1 5-6 16,1 0 0-16,0 1-7 0,3-1 2 0,2 3-3 16,1 0-8-16,2-5 4 0,-1 5-12 15,1-2 3-15,4-2 2 0,-1 0-2 0,1 0 4 16,2-2-11-16,1 0 3 0,3 0-4 0,-3-1 0 0,1-4-2 15,2 3 3-15,-1-4 0 0,4 1 3 0,-3-2-5 16,1-2-4-16,3-1-3 0,-1 0 10 0,1-3-9 16,1-1 2-16,2-1 2 0,-2-2 0 0,2-3-4 15,3-2-6-15,-3-2-3 0,5-7 0 0,-4 0-4 16,1-2 2-16,-2 1-4 0,1-6 1 0,-4 3-1 16,3-1 3-16,-4 1-3 0,-1-2 3 0,-2 3 2 15,2-3 4-15,-3 2 4 0,-1 6-2 0,0 0 4 16,-1-7 6-16,0 8-6 0,0-1 5 0,-2 4-3 15,0-2 3-15,0 3 15 0,-1 4 3 0,2-1-3 16,-2 0-1-16,0 1 8 0,0 3 5 0,0 7-4 16,0-9 2-16,0 9-5 0,0-9-7 0,0 9-6 15,0 0-1-15,0 0-3 0,0 0-1 0,0 0-3 16,0 0-2-16,0 0 2 0,-5 28-2 0,1-12-1 16,0 2 4-16,-1 0-9 0,0 7 1 0,-2 4 0 0,2 0-1 15,0-1 5-15,0 3 0 0,-2 0-3 0,1-3 2 16,-1 2 1-16,3-1-4 0,1-2 2 15,2-1 2-15,-1-1-6 0,2-8 6 0,2-1-2 16,-1-4-2-16,2 2 0 0,-1-2-2 0,2-2 2 0,-1 0-1 16,0-4-12-16,1 1-2 0,-1-1 2 15,2 0-3-15,1-5 5 0,-1 2 3 0,-5-3-5 16,13 2-10-16,-5-3 0 0,2-3 0 0,1-1-5 0,4-4-10 16,-1 0 9-16,-3-4 2 0,6-1-2 0,-3 1-5 15,-1-2 2-15,-1-1 7 0,1-1 0 0,0 1 5 16,0-1 3-16,-4 3 3 0,3-1 4 15,-4 0 2-15,1 0 6 0,-1 6 6 0,-2-1 9 0,-2-1 1 16,2 1-2-16,-3 3 3 0,1-3 0 0,-3 5-3 16,0-2 11-16,-1 7-2 0,3-10-2 0,-3 10 1 15,0 0-11-15,0-9 5 0,0 9-5 0,0 0-3 16,0 0 1-16,0 0-3 0,0 0 3 0,-18 18-1 16,13-10 3-16,-3 2-6 0,3 2 4 0,-3 2-2 15,2 3 3-15,0-2-3 0,-1 4 2 0,3-4-4 16,-1 1-5-16,1-4 6 0,3 0-5 0,1-2 2 15,-1-2 3-15,2 2 0 0,2-4-2 0,-2 2 1 16,2-2-1-16,0 1 2 0,1-2 3 0,3-1-2 16,0-3-5-16,-7-1 4 0,18 0-5 0,-5-1-12 15,5-3-1-15,-2 0-6 0,4-4 5 0,4 1-6 16,-5-3-7-16,0 2 3 0,1-1 1 0,-3 4 5 16,0-2 2-16,2 2 1 0,-1 1 1 0,0 2 5 15,-3 1 8-15,-1-1-2 0,0 2 3 0,-2 2-1 0,1-1 6 16,-1 3 0-16,0-1-2 0,-4 1 2 15,2 1-5-15,-5-2 2 0,0 2 0 0,0 2 3 16,0-1-7-16,-1-2 4 0,-1 1-3 0,-3-5 6 16,1 13 0-16,-1-13-4 0,-8 11-4 0,-1-3-22 0,-2-2-36 15,-3-1-45-15,-3-1-54 0,-14 0-127 0,2 0-310 16,0-3 138-16</inkml:trace>
  <inkml:trace contextRef="#ctx0" brushRef="#br1" timeOffset="199647.58">11794 10780 3 0,'0'0'122'0,"0"0"3"0,0 0 9 0,0 0-1 15,0-11-6-15,0 11-14 0,0 0 0 0,0 0 1 16,0 0-5-16,0 0-5 0,-1-8-13 0,1 8-8 15,0 0-9-15,0 0-7 0,0 0-8 0,0 0-9 16,-5-6-5-16,5 6-15 0,0 0 5 0,0 0-9 16,0 0-1-16,0 0-2 0,-14 3-5 0,14-3-9 15,0 0 0-15,-16 5-9 0,11-3 7 0,5-2-3 16,-12 7-3-16,7-2-2 0,-1-1-1 0,1 1-1 16,0 0 2-16,5-5-18 0,-7 9-3 0,5-2-1 15,2-7 3-15,-5 9-3 0,5-9-16 0,0 7 6 0,0-7 3 16,5 6 5-16,-5-6-4 0,12 3 0 0,-5-2-10 15,4-2 1-15,1-2-5 0,0 0 5 16,-1-1-10-16,6-2 11 0,-5-1 7 0,0 2-13 0,-1-2 8 16,0 1 7-16,-2 0 5 0,-1-1-1 0,-2 2 9 15,0 1 7-15,-1 0 15 0,0 0 6 0,-5 4 6 16,4-6 10-16,-4 6 6 0,2-8-5 0,-2 8-1 16,0 0-4-16,0 0-3 0,2-5-11 0,-2 5 4 15,0 0-1-15,0 0-3 0,0 0 3 0,0 0 2 16,0 0-12-16,0 0 2 0,-20 11-3 0,20-11 8 15,-5 9-7-15,2-3 3 0,3-6-1 0,0 10 3 16,0-10-2-16,0 12-1 0,1-6 0 0,4-2-4 16,-1 0-1-16,-4-4 10 0,12 7-11 0,-6-4 3 15,3 0-17-15,1-2 25 0,-1 0-1 0,4-2-9 16,0 0 0-16,-2-2-9 0,1-2-3 0,1 1 6 16,-3-2-6-16,3-1-15 0,-2-2 11 0,-4 1-5 0,1 0 7 15,0-1 3-15,-3-7 4 0,0 6 3 0,0 0 1 16,-3-1 9-16,-2 1 3 0,0-1 5 0,0 11 7 15,-2-13 1-15,0 3-5 0,-4 3-1 0,3 1 0 16,-5-2 4-16,2 4-2 0,2-1 2 0,-1 0-11 16,5 5 4-16,-10-3-5 0,10 3-1 0,-12 0-8 15,12 0 8-15,-11 6-8 0,6 0 6 0,-3 2-7 16,0 7 5-16,-1 2 7 0,3 2 0 0,-2 3 3 16,2 3-3-16,-2 3-2 0,3 1 2 0,-3 0 6 15,3 0-7-15,-2 3-1 0,0 0 4 0,1 1-2 16,-1 2-1-16,2-1-1 0,0 2 6 0,3-3-6 15,-7 0-2-15,2-3-2 0,4 1-1 0,-5 1-3 16,0-4-11-16,3 0-6 0,-4 0-18 0,0 0-23 16,0-2-14-16,0-2-26 0,-5-2-11 0,3-1-25 15,-2-4-79-15,-1-5-229 0,4-2 102 0</inkml:trace>
  <inkml:trace contextRef="#ctx0" brushRef="#br1" timeOffset="199813.79">11604 11310 22 0,'0'0'231'16,"4"-9"-34"-16,1 5-26 0,1 1-24 0,8-2-12 0,2 0-21 15,3 0-23-15,0 1-14 0,8-2-12 0,2 1-20 16,2 0-26-16,-11 2-21 0,10 1-32 0,1 1-25 16,-1-1-20-16,-1 1-34 0,0 4-59 0,-2-6-185 15,2-1 82-15</inkml:trace>
  <inkml:trace contextRef="#ctx0" brushRef="#br1" timeOffset="200868.96">12351 11140 16 0,'0'0'105'0,"0"0"-7"0,0 0-12 16,0 0 0-16,0 0-7 0,0 0-15 0,0 0 17 0,0 0-9 16,0 0-2-16,0 0-12 0,0 0-9 15,0 0-7-15,12-5 4 0,-5-1-14 0,0-2 4 16,-1-2-1-16,1-1-18 0,4-4 7 0,-2 1 2 16,-2-4-8-16,4-6 6 0,-2 6-15 0,0-7 6 0,-1 1-2 15,2-3-4-15,-1 2 3 0,-3 0 0 16,4-1-5-16,-6 7 3 0,1-8 2 0,-1 11 6 15,0-1 1-15,1 1 19 0,-5 6-2 0,2-2 6 16,0 0 1-16,0 3-5 0,-2-2-3 0,3 2 11 0,-3 9-3 16,0-12-2-16,1 7-2 0,-1 5-9 0,0 0-10 15,0-11-1-15,0 11-7 0,0 0-4 0,0 0 4 16,0 0-6-16,0 0 3 0,-6 32-2 0,2-16-1 16,2 3 7-16,-1 6-4 0,-5 4-3 0,3-1 5 15,-5 1-1-15,6 2-7 0,-2 0 5 0,-5 1-3 16,4-2 2-16,2-1-5 0,-3-1 3 0,5-4-3 15,-1-3 5-15,2-4-5 0,0 0 2 0,2-2-3 16,-2-2 6-16,4-2-14 0,-1-2 9 0,0-1-1 16,1 1 0-16,0-3 4 0,-2-6 2 0,4 8-2 15,-4-8-7-15,9 1 3 0,-9-1-4 0,12-5-5 16,-4-3-1-16,1-1-5 0,5-3-10 0,-1-4 3 16,1-4-4-16,-1-4-4 0,-2-4-16 0,3 4 16 15,1 0-7-15,2-1 6 0,-4 1 3 0,1 0 4 16,-3 2 4-16,-3 4 15 0,0 0 0 0,-2 2 5 15,-1 4 31-15,-1 2 10 0,0-2 6 0,1 4 16 16,-5 2-3-16,0 6-2 0,4-10-5 0,-4 10-11 16,3-6-10-16,-3 6-2 0,0 0-4 0,0 0-6 15,0 0 1-15,0 0-7 0,0 0 2 0,-3 26 1 0,1-15-5 16,0 4 1-16,0 2 4 0,-1-1-8 16,1-1 0-16,-2 4-3 0,4 1 4 0,0-1 0 15,2-2-2-15,-4-1-4 0,2 1 0 0,4-2 3 16,1-4 1-16,-1 1-2 0,3-4 3 0,0 0-3 0,2-2-2 15,-1-2-2-15,2-1 0 0,3-2-9 0,-1 0-12 16,5-5-14-16,0-1 10 0,0-5-20 16,1 0 4-16,-2-1 6 0,0 1 2 0,-1-2 3 0,-1 1 7 15,-5 2 4-15,-1 1 12 0,2 1 12 0,-6 2 6 16,1 1 0-16,-1 0 1 0,-4 4-3 0,5-6-8 16,-5 6 1-16,6-4-5 0,-6 4-2 0,0 0 1 15,0 0 2-15,0 0 5 0,0 0-2 0,0 0 7 16,-9 27-3-16,5-14 1 0,0-2 1 0,0 4-3 15,1 2 0-15,1-5 3 0,-1 1 0 0,1-2-5 16,2 4 3-16,0-2 1 0,2-4 0 0,1 3 2 16,1-4-3-16,1 1-4 0,1-2 8 0,3 1-8 15,1-2 6-15,0-2-3 0,9 1-1 0,-4-1 0 16,4-3-1-16,0-3 3 0,0-1-5 0,3-3-4 16,2-1-6-16,-3 0-5 0,-1-3-10 0,3-5-2 15,-8 2-6-15,8-2 2 0,-10 0 0 0,1 1 6 16,-1 1 2-16,-6-3 3 0,4 4 3 0,-6 1 11 15,-1 2 17-15,-2 1 12 0,3 2 3 0,-3 1 1 16,-2 5-8-16,0-13-3 0,0 13-3 0,0-8-3 16,0 8-2-16,0 0 0 0,0 0-1 0,-11-2-3 15,11 2-1-15,0 0 0 0,-11 10-4 0,4-1-2 16,2-2 2-16,-1 5 5 0,1 2-2 0,-1 3-2 16,2-1 1-16,0 0-2 0,0 0 4 0,2 0-1 0,2 0 2 15,2 1-3-15,-2-6-9 0,4 3-15 16,0-3-3-16,2 0-6 0,-2-1-13 0,3-2-12 15,-1 1-16-15,-1-3-18 0,6-2-25 0,-2 2-19 0,-2-3-15 16,-1-2-127-16,2 1-298 0,-8-2 132 0</inkml:trace>
  <inkml:trace contextRef="#ctx0" brushRef="#br1" timeOffset="201078.98">12509 10823 2193 0,'-30'-9'54'0,"11"2"26"0,0 1-21 0,3 1-27 15,5 1-9-15,3-1-25 0,3 4-29 0,-4-4-24 16,9 5-13-16,-7-1-4 0,7 1 7 0,0 0 0 16,0 0 0-16,25 6-3 0,-3-4-21 0,8 4 1 15,4-3-24-15,3 3-17 0,18 4-127 0,-4-2-276 16,5-1 122-16</inkml:trace>
  <inkml:trace contextRef="#ctx0" brushRef="#br1" timeOffset="202035.41">13919 10897 115 0,'0'0'191'0,"0"0"-20"16,0 0-23-16,0 0-19 0,0 0-16 0,0 0-6 15,0 0-14-15,0 0-11 0,0 0-12 16,0 0 0-16,0 0-12 0,0 0-1 0,2 32-10 0,-2-15-1 16,0 1-8-16,-2 1-1 0,0 5 1 0,-2 1-13 15,4 1-5-15,-4-2-3 0,-2 1-3 0,2 1 4 16,0-1-5-16,-1 0 2 0,-1-4-4 0,3-5 1 15,-1 3 1-15,-2-4-5 0,2 0-7 0,0-2-8 16,0-1-15-16,3-2 0 0,0-3-13 0,-2-1-2 16,3-6-15-16,-4 9 7 0,4-9 6 0,0 0-15 15,0 7-20-15,0-7-16 0,0 0-11 0,0 0-100 16,0 0-216-16,8-23 97 0</inkml:trace>
  <inkml:trace contextRef="#ctx0" brushRef="#br1" timeOffset="202332.78">13937 10922 106 0,'0'-17'155'0,"0"5"5"16,0 1 7-16,0 0-1 0,0 0-21 0,1 2-13 15,-1-1-9-15,2 4-10 0,-2 6-12 0,2-11-7 0,-2 5-13 16,0 6-12-16,9-4-8 0,-9 4-6 16,13 2-8-16,-3 0-4 0,0 3-6 0,1 0-4 15,3 4-2-15,-1 4-4 0,-1-1-5 0,1 3-3 16,5 8-2-16,-7-1-1 0,0 2-2 0,-1 3-1 0,-1 0-1 15,-5-2 0-15,1 0-8 0,-4 0-2 0,-1-3 0 16,-1-2 1-16,-2-2-6 0,1-1 5 16,-2-1 0-16,-1-2-2 0,-3 0-1 0,0 0-1 15,2-5 2-15,-3-1 5 0,0 0-4 0,-1 0 2 0,-2-5 0 16,-5 4-6-16,0-4-5 0,-1 1-10 0,0-2-12 16,0-2-6-16,7 0-6 0,-7-3-21 0,5-1-30 15,-1 2-6-15,5-2-9 0,-5 0-22 0,5 0-114 16,0 0-264-16,3 0 117 0</inkml:trace>
  <inkml:trace contextRef="#ctx0" brushRef="#br1" timeOffset="203637.21">14074 11342 158 0,'7'1'137'16,"-7"-1"-10"-16,0 0-17 0,12-7-3 0,-6 1-7 16,1 3-14-16,2-4-16 0,2 1 0 0,-2 0-8 15,2-1-1-15,1 0 1 0,1-2-10 0,1-1-30 16,-1-1 1-16,3 0 6 0,-1 1-16 0,-6 2-7 16,3-4 4-16,-3 4-6 0,-1 0 7 0,2-3-10 15,-4 3 16-15,-1 3-6 0,1 0 5 0,-1 2 9 16,-5 3-2-16,4-6-4 0,-4 6-6 0,5-5-1 15,-5 5 3-15,0 0-10 0,0 0 4 0,0 0 0 16,0 0 1-16,0 0 1 0,0 0-5 0,-23 18-2 16,12-10-2-16,2 2 14 0,2-2-13 0,-1 3-3 0,0 2 3 15,2-2-2-15,-1 1 1 0,3 2 0 0,-3 2 6 16,0-5-3-16,5 1-3 0,1-1-1 16,-1-3 2-16,2 2 1 0,1-3-1 0,1 3 2 0,0-5 3 15,-2-5-2-15,7 10-7 0,-2-4 1 0,1-6 3 16,1 1 2-16,-7-1 0 0,18-1-2 0,-9 1 1 15,5-6-6-15,3-1 3 0,-1-1-9 0,-3-2 3 16,1-4-4-16,1 2 0 0,4-8-4 0,-3 1-15 16,-1-1 11-16,-2 6-11 0,2-11 7 0,-2 1-4 15,0-1 3-15,1 0 2 0,-2 1-1 0,-1-4 2 16,-3 1-1-16,3 2 1 0,-1 1 9 0,-1 0-2 16,-1-2 8-16,0 3 2 0,-2 4 4 0,0 0-4 15,-3-5 8-15,1 5 2 0,1 2 8 0,-1 2 9 16,-2 2 10-16,0 3 4 0,3 0 6 0,-4 3 0 15,-1 7 5-15,2-11-14 0,0 7-6 0,-2 4-4 16,0-8-10-16,0 8 1 0,0 0-5 0,0 0-1 16,0 0-2-16,0 0-3 0,0 0 1 0,-5 31 5 15,0-15-7-15,1 1 0 0,-1 10-1 0,-1 0 0 16,-1 0 0-16,-2 4 2 0,0-1 5 0,3 2-5 16,-3-3 0-16,1 3-4 0,0-3 4 0,1 0 2 15,2-3-2-15,1-2-1 0,-1-6-5 0,3-2 6 16,0-2-6-16,2-3 3 0,-1 0 1 0,2 1-3 0,1-5 5 15,-2 1-3-15,2-2 3 0,3-1 7 0,-5-5-12 16,9 6-9-16,-4-4-1 0,-5-2-4 16,16-1-5-16,-16 1-7 0,20-9-10 0,-4 0 2 15,-1-2-2-15,1-2-11 0,6-6 0 0,-2-1 3 0,3-1-4 16,-1-1-3-16,1-4-9 0,-1 1 13 0,0-1-4 16,-3-1 5-16,0 3 11 0,-5-2 3 0,5 3 14 15,-5 0 2-15,-4 1 7 0,-1 4 10 16,0 3 9-16,-2 0 16 0,-1 4 5 0,-1-4 9 0,-1 4 22 15,-2 1 15-15,2-1 3 0,-3 2 2 0,1 2 1 16,-2 7-5-16,2-9 1 0,1 2-12 0,-3 7-6 16,0 0-9-16,0-8-14 0,0 8-4 0,0 0-2 15,0 0-6-15,0 0-2 0,0 0-3 0,0 0 0 16,-13 27-2-16,8-11-3 0,1 2 0 0,-1 1-4 16,-3 6 0-16,2 0-2 0,-3 4 0 0,1-2 1 15,2 1-5-15,0-1 5 0,-1 1-5 0,3-2 0 16,0-1-1-16,1-7 0 0,1 0 1 0,1 0-1 15,0-1-3-15,1 0 0 0,1 2 1 0,-1-8 1 16,0 1-3-16,3-1-1 0,-2 0 3 0,1-1-4 16,0-5-7-16,0 3-6 0,2-2-7 0,0-2-3 15,-1 1-6-15,5-3-9 0,-8-2-8 0,17 3-14 16,-5-6 3-16,0 1 2 0,0-3-3 0,1-2-2 16,1-1 4-16,1-3 1 0,-3-2 11 0,4 2 3 15,-3 0 23-15,-2 0 3 0,0 2 11 0,-2-1 3 16,-4 4 23-16,2-3 18 0,0 2 12 0,-2 3 2 15,-1-1 2-15,-4 5-2 0,4-7-6 0,-4 7-6 16,2-4-6-16,-2 4-6 0,0 0-8 0,0 0 0 16,0 0-3-16,0 0-1 0,0 0-4 0,0 0 3 0,0 0-6 15,0 0 1-15,-10 27-5 0,5-17 3 16,0 1 1-16,0-1-6 0,1 1 2 0,2-2 2 16,0-2-4-16,-1 2-2 0,3-3 1 0,0-6 2 0,0 14-6 15,2-9 3-15,-2-5 5 0,3 11-2 0,-1-8-5 16,2 2 3-16,-4-5-8 0,12 2 0 0,-12-2-5 15,13-4-7-15,-3-2 4 0,0-1 2 0,-1 0-1 16,-2-1 4-16,3-2-4 0,-1 3 5 0,-1-5 2 16,-2 2-2-16,2 1 0 0,-1 1 13 0,-1-1 8 15,-3 5 2-15,1-2 6 0,-1 0-1 0,-3 6 0 16,5-8-3-16,-5 8-5 0,0 0-2 0,2-5-6 16,-2 5-6-16,0 0-1 0,0 0 0 0,0 0 5 15,0 0-1-15,0 0 0 0,0 0 1 0,-4 25-13 16,2-15-1-16,1 1-13 0,0 1 0 0,-3 3-17 15,-1-4-3-15,3 2-26 0,1-1-17 0,-2 1-7 16,2-2-7-16,1-2-12 0,1 1-2 0,-1-2-6 16,0-8-10-16,2 13-113 0,-2-13-262 0,-2 10 115 15</inkml:trace>
  <inkml:trace contextRef="#ctx0" brushRef="#br1" timeOffset="203827.6">14757 10943 227 0,'0'0'180'16,"0"0"-64"-16,0 0-43 0,0 0-29 0,18-7-12 16,-1 6-4-16,2 2-9 0,8 0-1 0,5 5-9 0,3-3-21 15,1 4-16-15,-3 0-90 0,-1 1-127 0,7 2 55 16</inkml:trace>
  <inkml:trace contextRef="#ctx0" brushRef="#br1" timeOffset="204387.91">15683 11053 75 0,'6'9'123'0,"-1"-4"-15"0,-2 1-17 15,2 2-10-15,-1 1 4 0,0 1-18 0,1 1 1 16,-3 1-3-16,2 5-10 0,0-5-10 0,-3 5 4 16,1 0-5-16,-2 0-3 0,-2-2-1 0,2 0-14 15,-2 2 5-15,-1-5-7 0,2 1 5 0,0-3-9 16,-2 1 2-16,2-4-7 0,-2 3 0 0,3-10 1 16,-2 12-4-16,2-12 2 0,-2 5-3 0,2-5 6 15,-1 9 13-15,1-9 10 0,0 0-5 0,0 0-1 16,0 0-7-16,0 0 0 0,0 0-8 0,0 0-4 15,5-32-2-15,-2 19 3 0,-1 1-4 0,6-3 2 0,-3-1-1 16,0 2-3-16,3-1 3 0,0 1-9 16,-2 4 4-16,2 0 9 0,-3 3 11 0,1-2-10 15,-2 4-1-15,1 0 0 0,-1 1-6 0,-4 4 1 0,8-8 0 16,-5 5-12-16,-3 3 6 0,8-2-3 0,-8 2-2 16,0 0 2-16,14 8 0 0,-9-2-2 0,-1 0 2 15,0 0 0-15,1 2 3 0,1 2-7 16,-1 1 4-16,-2 1 0 0,2 3-1 0,-2-2 3 0,2 1-13 15,-2 1-2-15,-2 1-19 0,3 0-30 0,1-6-1 16,-3 1-12-16,1-3-11 0,-1 2-14 0,1-4-6 16,1 1-17-16,-2-2-73 0,-2-5-207 0,8 4 92 15</inkml:trace>
  <inkml:trace contextRef="#ctx0" brushRef="#br1" timeOffset="204651.47">16077 11085 202 0,'0'0'213'0,"2"-8"-26"0,-2 8-18 0,0 0-20 15,0 0-21-15,5-2-14 0,-5 2-8 0,0 0-12 16,0 0-4-16,7 15-13 0,-7-10-2 0,3 4-10 16,0 1-11-16,-3 2-6 0,0 1 2 0,0-1-7 15,0 4-3-15,-1 2-10 0,-1-2 3 0,-1 3-3 16,0 7-6-16,-2-3 1 0,2-3 1 0,0-4-1 15,-4 9-5-15,1-9-8 0,-2 2-7 0,0-2-14 16,2-1-29-16,1 1-2 0,0-6-12 0,1-1-28 16,3 0-4-16,1-9-15 0,-4 12-3 0,4-12 0 15,-1 8-10-15,1-8-124 0,0 0-256 0,0 0 113 0</inkml:trace>
  <inkml:trace contextRef="#ctx0" brushRef="#br1" timeOffset="205184.75">16344 11116 140 0,'2'-5'231'0,"-2"5"-24"0,7-6-20 0,-7 6-13 16,0 0-13-16,5-6-18 0,-5 6-15 0,0 0-16 16,0 0-16-16,0 0-6 0,0 0-13 0,0 0-10 15,0 0-5-15,0 0-9 0,0 0-4 16,-5 27-1-16,2-17-4 0,2 3-7 0,-4 3-4 0,2-2 6 15,-1 3-10-15,-1 0 0 0,0 0-4 0,2-1 0 16,1 0-7-16,1-2 0 0,-1-3-5 0,2 0 9 16,3 1-10-16,-2-2 1 0,0 0-1 0,1-4-2 15,2 3-4-15,-2-4 0 0,3-1 0 0,2 0 0 16,-1-1-7-16,2-2-15 0,2-1-1 0,1-3-6 16,0 2-2-16,1-2 7 0,0-2-1 0,-3 1 6 15,1 1-1-15,-4 0 4 0,2 2 1 0,-3-3 1 16,-5 4 2-16,12-2-1 0,-12 2-1 0,7-1-5 15,-7 1 1-15,0 0 1 0,9 7 0 0,-9-7 3 16,3 7 1-16,-2 0-3 0,-1-7 7 0,2 15 0 16,-2-3-4-16,0-1 2 0,1 1 3 0,-2 1-7 15,2-1 11-15,0-1-3 0,0 1 1 0,4-3 3 16,-2 0-3-16,-1-2-2 0,2 0 4 0,3 0 6 16,-1 1 4-16,2-3 7 0,1-4 0 0,2 2 0 0,3-3 9 15,-1-2 0-15,6-5 8 0,-2-1 0 0,-1 0-1 16,1-5 1-16,5-2-1 0,-4 4-1 15,-5-5 4-15,7-4 3 0,-5-1-1 0,-3 7 9 16,1-3 2-16,-3 4 12 0,0-3-1 0,-4 1-1 0,0 5-4 16,0-1-1-16,-3 3-7 0,0-2-9 0,1 5-4 15,-3-2-5-15,-1 7-34 0,2-14-17 0,-2 9-17 16,0 5-34-16,-7-10-35 0,7 10-51 16,-7-7-27-16,-1 3-37 0,-2 4-173 0,-3-1-425 0,1 0 189 15</inkml:trace>
  <inkml:trace contextRef="#ctx0" brushRef="#br1" timeOffset="208852.81">2249 11073 41 0,'0'0'122'16,"0"0"-2"-16,0 0-4 0,0 0-11 0,0 0-1 15,4-6-2-15,-4 6-7 0,0 0-5 0,0 0-9 16,0 0-4-16,0 0-6 0,0 0-3 0,0 0-7 16,0 0-11-16,0 0 0 0,-4-13-7 0,4 13-3 15,0 0-10-15,-5-10 3 0,2 5-11 0,3 5-3 16,-9-9 13-16,5 5-18 0,-2-1-2 0,2-1 0 15,-4 0-7-15,1 1 7 0,-5 0-10 0,3-2 4 0,-3 2-3 16,1 1 3-16,2 0 0 0,0 0-8 16,-2 2 3-16,2 1-1 0,-1 0 4 0,-2-1-1 15,2 1-1-15,10 1 1 0,-19 4-3 0,12-1-2 16,-2 0-4-16,1 3 1 0,2 2 7 0,0 0-7 16,0 1 4-16,2 2-3 0,0-1 5 0,3 3 1 0,1-1-1 15,0 0-2-15,2-1 3 0,-1 5-5 0,3-3 3 16,2 1 2-16,-1-2-7 0,4 1 8 15,-2-4-5-15,1 1 4 0,1 0-5 0,-1-2 0 16,2 0 0-16,-1-2 3 0,1 0-4 0,0-2 6 16,0-1-3-16,1-1 1 0,-3-1-9 0,3 0-1 0,-2-2 1 15,2 0 9-15,-1-3-6 0,-2 0-2 0,4-4 1 16,-3 0 0-16,1-5 7 0,0-2 2 16,-2-2-17-16,-1-2 2 0,2-5 2 0,0-1 2 15,-1-1 4-15,0-1-3 0,-6-1-3 0,6 1 4 0,-3 1 4 16,-1-2 1-16,0 5-2 0,-1-5 5 15,-3 9 5-15,0 0 2 0,0 0 6 0,-1 4-5 0,0-2 8 16,1 6 8-16,-1 0 0 0,1 11-3 16,-7-18-3-16,7 18 0 0,0-10-7 0,0 10 1 15,-1-8-5-15,1 8-4 0,0 0 1 0,0 0 0 0,0 0-4 16,0 0 4-16,0 0-5 0,0 0 7 0,-9 39-3 16,8-20 5-16,1 7 2 0,-3 1 2 0,3 5 3 15,4-2-3-15,-4 2-6 0,0 2 3 16,5-3 0-16,-1 3 0 0,-3-3-1 0,2-3-3 15,1 4 1-15,-2-6 1 0,5 0 0 0,-4-7 3 0,4-2-3 16,-1-1 2-16,2 0-7 0,-2-5 3 0,4-2 2 16,-2-1 1-16,2-1 1 0,-1-5 0 0,-9-2-4 15,18 1 2-15,-6-1 8 0,-1-4-11 0,2-7-10 16,1 1 2-16,-3-3-3 0,2-4-5 0,-1 0 3 16,-1-6-1-16,-2-1 0 0,1-1 0 0,-4 1-1 15,-3 6-2-15,1 3 2 0,-4-1 7 0,2 4 1 16,-2 0 1-16,0 3 9 0,-2-2 1 15,1 5 10-15,1 6 6 0,0-10-12 0,0 10-6 0,0 0-1 16,0 0 1-16,-3-7 3 0,3 7-3 0,0 0-4 16,0 0 2-16,0 0-2 0,-6 24 3 0,5-13 3 15,-1 0-5-15,2 3 1 0,2 1 1 0,-1 4 2 16,2-3-1-16,-2 3 1 0,4-3-2 0,-1 1-1 16,1-1 0-16,2-2-4 0,-3 1 4 0,0-2-7 15,0-4-15-15,1 1-11 0,0-2-12 0,2 0-35 16,-7-8-9-16,7 10-24 0,-7-10-11 0,8 6-12 15,-4-3-113-15,-4-3-263 0,0 0 117 0</inkml:trace>
  <inkml:trace contextRef="#ctx0" brushRef="#br1" timeOffset="209311.56">2527 10745 261 0,'-1'-12'315'0,"1"12"-34"16,0 0-31-16,-1-13-32 0,1 13-31 0,0 0-41 0,0 0-32 15,0 0-37-15,0 0-38 0,0-11-41 0,0 11-12 16,0 0-12-16,0 0-24 0,0 0-20 0,0 0-37 16,14 23-19-16,-9-13-124 0,-1 2-269 0,-2-2 120 15</inkml:trace>
  <inkml:trace contextRef="#ctx0" brushRef="#br1" timeOffset="209783.78">2715 11039 14 0,'0'0'195'16,"0"0"-26"-16,0 0-16 0,0 0-14 0,0 0-15 0,0 0-10 15,2 29-13-15,-1-19-9 0,0 3-9 0,2 3-6 16,2 1-15-16,-3-1-2 0,2 1-8 0,1-2-1 16,0 1-9-16,2 0 2 0,0-2-7 15,0-1-2-15,-1-1-4 0,-1-5-3 0,2 2 0 0,2-3-3 16,-2 1-4-16,1-3 1 0,-2 1-3 0,5-4-1 15,-4 1 6-15,-7-2-4 0,14-3-6 0,-4-3-14 16,1 0-2-16,-2-3 1 0,1 0 3 0,1-2-2 16,1-5 3-16,-2-1-2 0,-1 0 1 0,-1 0 5 15,1 2 7-15,-4 0-2 0,1 0-2 0,-3 3 3 16,1 3 18-16,-2 1 13 0,1 3 6 0,-3 5 3 16,1-11-4-16,2 6-5 0,-3 5-7 0,0 0-6 15,1-7-6-15,-1 7-6 0,0 0-1 0,0 0-6 16,0 0 2-16,0 0-1 0,0 0-2 0,0 0-3 15,7 20 3-15,-5-11-5 0,-1 4-2 0,2-3 3 16,-2 2-3-16,1 0-1 0,2 3-14 0,-1 1-20 16,0 0-15-16,-1-3-31 0,-1-1-24 0,3 0-20 15,-3 0-18-15,2-1-27 0,-2 0-128 0,-1-11-317 16,0 11 142-16</inkml:trace>
  <inkml:trace contextRef="#ctx0" brushRef="#br1" timeOffset="209978.57">2991 10854 178 0,'0'0'282'0,"0"-9"-39"0,0 9-48 0,0 0-44 15,0 0-42-15,7-12-31 0,-7 12-28 0,0 0-22 16,0 0-28-16,18 6-31 0,-18-6-19 0,10 8-30 15,-4-2-113-15,-1 1-207 0,-1 2 92 0</inkml:trace>
  <inkml:trace contextRef="#ctx0" brushRef="#br1" timeOffset="211135.69">3303 11229 89 0,'-4'-11'141'0,"4"11"-6"0,-5-8-11 16,5 8 4-16,-6-7-5 0,2 2-5 0,4 5-14 15,0 0-9-15,-11-4-5 0,11 4-13 0,0 0-14 16,-15 4-2-16,5 2-8 0,5-2-4 0,-3 5-6 15,2 0-3-15,0 1-2 0,-2 0-7 0,3 0-1 16,0 1-2-16,2 1 0 0,2 0-5 0,-3-2-5 16,3-1 1-16,3 2-4 0,-2-2 2 0,0-2-6 15,2 0-2-15,1-1 1 0,-3-6 1 0,6 9 0 16,-1-5 1-16,-5-4-4 0,11 4 9 0,-11-4-10 16,12-3 1-16,-12 3 0 0,16-8-2 0,-8-1-2 15,2 1 2-15,2-4-8 0,-2-2 2 0,-1-1-6 16,1-2 0-16,-2-2-2 0,3-3 2 0,-2-3-8 15,1 1-1-15,-1 0 10 0,-2-2-3 0,0 2-5 16,-3 4 3-16,0 1 2 0,0 2 5 0,-3 0 16 16,2 0 5-16,1 7 10 0,-3-3 8 0,-1 3-4 15,1 0-4-15,-1 1-1 0,2 2 11 0,-2 7-2 16,1-9-7-16,-1 9-2 0,1-9-6 0,-1 9-6 16,0 0-2-16,0 0-5 0,0 0-1 0,0 0-1 15,0 0-1-15,0 0 0 0,3 33 2 0,-1-15 0 16,-2 1-2-16,0 6 0 0,-2 2 2 0,4-2 0 0,-1 2-1 15,1 0 1-15,0-2 1 0,-1-6-4 16,2-1 2-16,0 0-4 0,0-1 3 0,0-1-2 16,1-1-1-16,-2-4 3 0,2 0-4 0,3-1 5 15,-4-1-3-15,1 1 2 0,3-3 0 0,0-1-5 0,0-2 3 16,0 0-2-16,0-2 2 0,-1-1-6 0,-6-1-7 16,18-1-13-16,-8-5 0 0,-1 3 15 0,0-2 4 15,-1-1-4-15,-2-1-15 0,2-4-13 0,3-3-1 16,-4 5 2-16,1-5 17 0,-2 3 15 15,1 0 11-15,-1 1 16 0,-3 3 8 0,3-3 0 0,-4 3-5 16,1 0 4-16,-3 7 10 0,2-10 6 0,0 5-5 16,-2 5-2-16,5-6-7 0,-5 6-5 15,0 0-5-15,2-7-8 0,-2 7-3 0,0 0-4 16,0 0 0-16,0 0-1 0,0 0 2 0,0 0-5 0,1 21 0 16,1-12 5-16,-1 0-6 0,0 0-15 0,1 1-5 15,0 0 3-15,3 0-2 0,0 3 1 0,-2-1 1 16,3-2-25-16,1-1-14 0,-2 2-8 0,3-1-10 15,-2-1-10-15,1-2-5 0,2 0-3 0,2-2-8 16,0-1-2-16,1-1-13 0,2-1-5 0,-1-4 1 16,2 0-3-16,3-2 5 0,-5 0 14 0,4-4 7 15,0 1 11-15,-5 0 8 0,2-1 15 0,-3 0 14 16,-1 0 14-16,2-4 20 0,-5 4 16 0,0-2 25 16,-1 2-2-16,0-1 10 0,-1 0 6 0,-2 2 8 15,-3 1 1-15,0 6 2 0,0-13-3 0,0 13 0 16,-3-9-4-16,3 9-8 0,-5-8-1 0,5 8-5 15,-7-3-6-15,7 3 4 0,0 0-8 0,-15 5-1 16,7 0 1-16,0 2-1 0,2 1-1 0,-1 3-2 16,0-1-2-16,2 1-4 0,0-2 5 0,2 3-7 15,-1-1 2-15,3-2-5 0,2 3-1 0,1-4 2 16,0 2-6-16,-2-3 9 0,4 0-6 0,-1-2 6 16,0-1-4-16,4 0 3 0,-7-4-4 0,6 3 0 15,-6-3-2-15,14-1-5 0,-14 1-5 0,15-9 2 16,-7 0-8-16,0-1-1 0,2 0 4 0,-2-6-1 15,2-2-5-15,0-5 9 0,-2 5-7 0,0-7 1 16,-2 2-1-16,0-4 1 0,-3 1 0 0,3 0 13 16,-2 7-3-16,-1 2 21 0,-1 1 40 0,1 5 29 15,-2-1 15-15,0 2 3 0,1 4 13 0,-1-1-4 16,-1 7-6-16,0-8-12 0,0 8-9 0,0 0-16 16,1-11-7-16,-1 11-13 0,0 0-7 0,0 0-7 15,0 0 1-15,0 0-7 0,0 0-5 0,9 29-1 0,-11-18 2 16,4 5-4-16,-2 3-4 0,0 2-4 15,0-2 0-15,-2 2-42 0,2 3-25 0,-2-1-19 16,1 2-1-16,1 1-8 0,-2-2-35 0,2 1-51 16,1 0-38-16,-5 0-176 0,1-7-408 0,2-1 181 0</inkml:trace>
  <inkml:trace contextRef="#ctx0" brushRef="#br1" timeOffset="211765.07">4323 11100 216 0,'0'0'201'0,"1"-6"-18"0,-1 6-21 0,0 0-16 0,0 0-18 16,-1-11-20-16,1 11-9 0,0 0-8 15,0 0-16-15,0 0-6 0,0 0-4 0,0 0-12 16,-4 30-3-16,4-19-1 0,0 5-7 0,-1 1 2 15,2 2-4-15,-1-1-3 0,-1 1-7 0,0 5 3 0,2-6-9 16,-1 8 1-16,1-7 1 0,-1-1-6 0,0 0-1 16,0-3 2-16,2-3-8 0,-1-2 3 15,0-2-4-15,0 2 2 0,-1-10-2 0,2 9 4 0,-2-9 2 16,2 7 1-16,-2-7 16 0,0 0 9 0,0 0-7 16,0 0-4-16,0 0-7 0,0 0-9 0,0 0-12 15,8-25 0-15,-4 14-10 0,1-6-6 0,-1-1-20 16,2 0-8-16,2 0 0 0,-2 2-5 0,0-1 5 15,2 3-6-15,0 2 4 0,-3 2 3 0,0 3 11 16,1 0-7-16,-2 0-1 0,0 4 5 0,-4 3-1 16,13-6 5-16,-9 5-5 0,-4 1 6 0,0 0 9 15,16 3 4-15,-9 1-3 0,-2-1 7 0,0 5 0 16,0 0 11-16,-1-1-2 0,-2 6-3 0,2-3 6 16,-1 6-1-16,-3-1-4 0,0-1 2 0,-4 3-1 15,3-5 8-15,-1 1-5 0,-1-1-2 0,0-2 7 16,-1 1-7-16,2 0-1 0,-2-3 4 0,-1 1 2 15,-3-2-2-15,2 0-6 0,-1 1-16 0,2-4-12 16,-1 1-12-16,-1-3-17 0,7-2 11 0,-10 6-12 16,10-6-23-16,0 0-31 0,-14-10-109 0,9 5-241 15,2-1 106-15</inkml:trace>
  <inkml:trace contextRef="#ctx0" brushRef="#br1" timeOffset="212257.22">4433 11322 63 0,'0'0'98'16,"0"0"8"-16,11 1-11 0,-11-1-3 0,9 7-6 15,-4-2-4-15,-1-1-3 0,1 2-9 0,-1 2-2 16,1 2-15-16,2-1-2 0,-2 0 2 0,0 1-8 16,-1-1-8-16,0 1-6 0,0-1 7 0,-1-2-6 0,0-1 1 15,2 2-2-15,-1-1-11 0,-2-2 4 16,1 0-3-16,-3-5 0 0,5 5 8 0,-5-5-4 16,9 0-1-16,-9 0-1 0,11-4-3 0,-2-1-3 15,0-1-1-15,3-4-7 0,-4 3 2 0,2-2 7 0,0-1 0 16,-2 0-6-16,-1 0 0 0,1 0-3 0,1 4 0 15,-3-2 15-15,-1 0-13 0,1 4-3 0,-3 0-4 16,-3 4 5-16,7-6-6 0,-7 6 2 16,0 0-11-16,0 0 11 0,0 0-4 0,11 9-1 0,-8-4 1 15,-1 7 1-15,0-1 10 0,-1 6-1 0,2 2 3 16,-1 6-5-16,-1 1 6 0,-2 2-1 0,1 4-5 16,1-1 1-16,-2 1 0 0,0 3 3 0,1 13-9 15,-3-1 5-15,1-1 5 0,-3 0-4 0,1 0-3 16,-4-1 4-16,0-11-7 0,1 0-7 0,-2-2-8 15,-3-2-9-15,2-3 12 0,-3-3-1 0,-1-2-7 16,4-8 5-16,-3-1 2 0,3-5 5 0,0-2-6 16,-2-4-2-16,-1 0 11 0,1-4 1 0,-1-1 1 15,-3-5-8-15,3-6 12 0,1-2-7 0,-3-7 2 16,2-2 2-16,3-2 0 0,-2-4 6 0,6 2-6 16,-1-6-2-16,5 2 3 0,0-1 5 0,2-2-1 15,3 6 1-15,1-1-2 0,2 5 0 0,3 0 2 16,0 9-6-16,4-4 2 0,-3 7-4 0,3 3-4 15,1 0-14-15,3 3 1 0,1-1-19 0,7-1-13 16,-4 7-16-16,1 0-19 0,-1 0 0 0,1 2-28 16,-2 1-106-16,-3 1-235 0,2-1 104 0</inkml:trace>
  <inkml:trace contextRef="#ctx0" brushRef="#br1" timeOffset="-211615.41">5347 11721 14 0,'0'0'78'0,"0"0"-4"15,0 0 12-15,0 0-14 0,0 0-8 0,0 0 9 16,0 0-2-16,0 0 9 0,0 0 2 16,0 0 0-16,0 0 6 0,0 0 5 0,0 0-12 15,0 0-11-15,0 0-9 0,0 0-1 0,10-10-15 0,-8 6 4 16,2-3-4-16,0 1-11 0,4-2-3 0,-3-2 3 16,0-1-9-16,1 1 3 0,1-5-2 0,2 1-4 15,-3-2-8-15,2-2 1 0,-2 1-5 16,1-5 3-16,-1 5-2 0,-2-1 1 0,2 1-5 0,-1 1 5 15,1 0-5-15,-3 1-1 0,2-2 2 0,-2 8-2 16,1-8 0-16,-2 6 2 0,0 2 0 0,-1 3 12 16,1-1-7-16,-2 7 2 0,3-10-6 0,-3 10-4 15,3-6-3-15,-3 6-1 0,0 0-6 0,0 0 0 16,0 0 1-16,0 0 5 0,0 0-5 0,0 0 3 16,3 23-3-16,-4-7-2 0,0-3 11 0,1 5-1 15,-1 2-5-15,-2 5 4 0,0 1-4 0,2-2-3 16,-1 2 7-16,-2 2-5 0,2-4 2 0,1-4 2 15,0 6-1-15,0-6 7 0,1-3-11 0,0 2-5 16,2-2 1-16,-1 0-14 0,1-5 0 0,0-1-3 16,1 0-1-16,-1-1 6 0,1-4-7 0,0-1-9 15,2 2 4-15,-5-7 2 0,7 4 3 0,-7-4-3 16,11 1-9-16,-11-1-9 0,14-10 4 0,-6 2 5 16,0-4-1-16,1-2-2 0,1-3 4 0,4-7 5 15,-1 2-9-15,-1-3 8 0,-2 0 5 0,1 1-1 0,0-2 16 16,-6 7 14-16,3-4 9 0,-3 7 15 15,2-1 11-15,-3 5 9 0,0-4 9 0,-3 7 1 16,2-1 11-16,-2 7 2 0,-1 3-9 0,0-11-11 0,0 11-5 16,0 0-4-16,3-7-6 0,-3 7 1 0,0 0-10 15,0 0 1-15,0 0-3 0,-4 29 0 0,1-15 3 16,1 6-2-16,-1-1-2 0,-2 6 6 0,2-5-4 16,-2 8-5-16,0-2-1 0,1 0 6 0,4 1-3 15,0-3-6-15,0 1 1 0,3 1 3 0,-3-7-4 16,1-2-4-16,2-1 4 0,1 0-4 0,3-5 2 15,-2-1-7-15,4 3 0 0,-1-7 6 16,3 1-3-16,1-3-1 0,-2-1-6 0,9-3-19 0,0-4 1 16,1-3 11-16,-2 0-19 0,1-4 0 0,3-4 4 15,-2-3-7-15,-6 4 4 0,3-6 7 0,-5 5-3 16,5-5 1-16,-9 5 3 0,-2 5 26 0,2-2 8 16,-3 2-8-16,0 2 0 0,-3-1 0 0,0 3 3 15,-2 6 2-15,1-10-3 0,-1 10 0 0,0 0 1 16,0 0-7-16,0 0 4 0,0 0 4 0,0 0 4 15,0 0-5-15,-20 16 3 0,13-5-3 0,2 0-3 16,-1 3-1-16,2-3 6 0,-4 5-4 0,6 2-1 16,-2-2 0-16,1 3 4 0,2-2-2 0,1 1-1 15,3-1 2-15,0-2-9 0,0 0 4 0,5 0-2 16,-3-3 2-16,2-3-2 0,4 0-5 0,4-1-9 16,-3-2 3-16,7-2-12 0,-3-1 0 0,3 0-8 15,2-3-14-15,6-4-4 0,-7 0-4 0,7-4-3 16,0 0 0-16,-3-7 0 0,0 4 8 0,-8 0-6 0,4-10 11 15,-6 7-2-15,0 0 12 0,-5 0 10 0,2 1 8 16,-6 2 5-16,0 1 2 0,0 0 5 16,-3 0 20-16,0 2 2 0,-1 1 8 0,-1 7-3 15,0-11 1-15,0 11-4 0,0 0-2 0,-4-10-4 0,4 10 0 16,0 0 1-16,0 0-9 0,0 0 0 0,-15 12-3 16,10-3 2-16,1 0-3 0,1 3-1 0,1 0 2 15,-1 4-3-15,2 2 4 0,-1-2-2 16,2 0-9-16,2 2 10 0,2-2-9 0,-1 1-10 0,0-5-10 15,2-1-10-15,0 2-13 0,3-4-24 0,-3 1 0 16,3-3-22-16,-1 0-13 0,0 0-14 0,-2-3-126 16,0-1-259-16,-1 1 115 0</inkml:trace>
  <inkml:trace contextRef="#ctx0" brushRef="#br1" timeOffset="-211399.12">5342 11628 208 0,'0'0'212'0,"-9"-2"-54"16,9 2-35-16,0 0-31 0,0 0-5 0,0 0-5 15,0 0-20-15,47 4-10 0,-17 1-29 0,4-1-13 16,17 0-27-16,-10 0-31 0,11 5-33 0,3 0-80 15,0-3-174-15,1-1 77 0</inkml:trace>
  <inkml:trace contextRef="#ctx0" brushRef="#br1" timeOffset="-210783.35">6770 11758 23 0,'0'0'110'0,"-6"-9"-7"0,3 3-7 16,3 6-1-16,-12-7-10 0,5 3-1 0,2 2-13 15,5 2 2-15,-15-4-3 0,6 4-3 0,9 0-9 16,-18 4-7-16,6-1 1 0,1 3-15 0,-6 4 2 16,3-1-5-16,3 0 3 0,1 2-7 0,-1 4-5 15,1 2 2-15,0 6-16 0,2-6 16 0,6 1-15 16,-1 1 7-16,-1-1-8 0,4 2 3 0,4-4-11 16,-1 2 7-16,0 1-4 0,4-3 1 0,-1 1-8 15,1-7 4-15,3 4 23 0,0-2-22 0,-2-1-4 16,2 2 5-16,-2-3 4 0,-1-1-12 0,1-1-2 15,-4 1 10-15,2-2-11 0,-2-2-3 0,0 2 9 16,-2-2-10-16,-2-5-1 0,0 9 4 0,0-9 0 16,-5 8 9-16,1-3-1 0,-3-2-4 0,-5 1-1 0,-1-2 1 15,-3 1-2-15,-2-1 4 0,-1 0-3 16,-3 0 4-16,4-4-3 0,-2 4 0 0,-1-2-5 16,2-2-6-16,1 4-1 0,7-4-7 0,-2 1-23 15,3 0 3-15,-1-1-8 0,3 2-6 0,8 0-20 0,-11-3-21 16,11 3-59-16,-5-6-168 0,5 6 75 15</inkml:trace>
  <inkml:trace contextRef="#ctx0" brushRef="#br1" timeOffset="-210315.04">6871 11994 63 0,'0'0'139'0,"0"0"-7"16,-2-7-23-16,2 7-11 0,0 0-9 0,0 0-12 0,0 0-5 15,0 0-15-15,0 0 2 0,0 0-3 0,-11 22-12 16,11-12 1-16,-2 1 0 0,-3 5-7 0,4 0 1 16,-1-3-15-16,2 2 8 0,-1 3-4 0,0 0-13 15,1-3 8-15,0-3 3 0,0-2-5 0,1 6-5 16,0-6-1-16,-1-1 5 0,0-2-13 0,2 1-3 15,-2-8 7-15,3 10-2 0,-1-5 4 0,-2-5-3 16,3 8 7-16,-3-8-12 0,0 0-1 0,15-6 3 16,-8 2-10-16,3-4 17 0,-1-1-17 0,3-2 1 15,1-3 0-15,-2-1 6 0,2 0-3 0,-3 2-1 16,2-1 7-16,-2 1 8 0,-1 0 10 0,-3 2 7 16,-1 2 21-16,2 0 16 0,-5 3 7 0,2 2 0 0,0 0-4 15,0-1-8-15,-4 5-8 0,4-7-8 0,-4 7-11 16,4-5-6-16,-4 5-5 0,0 0-4 15,0 0-1-15,0 0-4 0,0 0 5 0,0 0-6 0,7 18-2 16,-4-9 3-16,-3 1-8 0,0 1 5 0,0 1-3 16,-3 4-8-16,3-1-19 0,3 3 4 0,-6-6-11 15,6 4-31-15,-3 1-4 0,-3-3-22 0,3-2-20 16,-1-3-13-16,2 2-12 0,-1 1-15 0,3-6-10 16,-3-6-94-16,2 12-263 0,-2-12 116 0</inkml:trace>
  <inkml:trace contextRef="#ctx0" brushRef="#br1" timeOffset="-209700.83">7224 11978 26 0,'4'-5'173'0,"-4"5"-18"0,0 0-25 0,0 0-13 0,8-2-9 15,-8 2-5-15,0 0-11 0,9 7-14 0,-7 0 7 16,3 0-4-16,-1 2-4 0,-3-1-13 0,3 4-2 15,-1 0-4-15,-1 1-11 0,-2 3-3 0,2 0-1 16,0 2-8-16,-1-1 0 0,2 1-1 0,-3-3-3 16,1 2-6-16,1-1 0 0,-2-3-2 0,0-4 2 15,0 3-8-15,0-5 8 0,1 0-10 0,-1-7-4 16,0 10 0-16,0-10 1 0,1 7 4 0,-1-7-2 16,0 0 0-16,0 0-5 0,0 0-5 0,0 0-8 15,0 0-2-15,4-22 1 0,1 11-10 0,-1-4 4 16,0 0 3-16,1-1-5 0,1 1 3 0,-1 4-1 0,3-1 9 15,-2 2 2-15,1-4-1 0,0 4-6 16,5-4 5-16,-4 7-8 0,-2 0 7 0,0 4 8 16,1-2 2-16,0 1-2 0,-2 1 3 0,-5 3-5 15,11-1 3-15,-11 1-1 0,12 1 8 0,-12-1 1 0,12 7 9 16,-7-2-5-16,3 2 1 0,-5 1-2 0,1 2 0 16,-1 1 4-16,0-1-8 0,0 1 2 15,1 1 1-15,0 3-8 0,-3-3 6 0,1-1-4 0,-2 2 3 16,1-4-2-16,1 0-1 0,0 0 0 0,-2 0-4 15,1-2-2-15,-1-7 8 0,0 11-6 0,0-11 2 16,4 8-1-16,-4-8 2 0,2 3-8 0,-2-3-9 16,0 0-3-16,0 0-15 0,11-14-16 0,-6 4 8 15,4 1-16-15,-3-2 8 0,0-3 9 0,5-2-1 16,-2 1 3-16,0 0 5 0,-2 1 5 0,0 3 20 16,-1 1-2-16,0 0 4 0,1 2 3 0,-1 1-3 15,-1 2 6-15,0 2 0 0,-5 3 6 0,8-7-7 16,-4 4 2-16,-4 3 6 0,0 0 16 0,13 1 2 15,-13-1 5-15,10 9-6 0,-6-5 2 0,1 5-10 16,0-1-1-16,-1 3-2 0,1-4 0 0,0 5-4 0,-1-1 5 16,2 3-7-16,-2-2-2 0,-1 2-25 15,-1-2-28-15,1 0-10 0,-1 1-21 0,1-1-30 16,1-1-32-16,-3-2-32 0,-1-1-102 0,1-3-288 16,-1-5 128-16</inkml:trace>
  <inkml:trace contextRef="#ctx0" brushRef="#br1" timeOffset="-209050.98">8112 12069 188 0,'0'0'224'15,"10"-4"-27"-15,-10 4-16 0,0 0-25 0,4-3-18 16,-4 3-14-16,0 0-12 0,0 0-11 0,0 0-7 15,0 0-13-15,-19 16-5 0,11-7-8 16,1-2-4-16,-6 6-9 0,4 1-1 0,0-5-9 0,0 2-6 16,3-2-6-16,1 1-3 0,0-1-9 0,1-3-2 15,1 1-6-15,3-7-8 0,0 13-6 0,0-13-8 16,1 9-8-16,3-5-15 0,-4-4 1 0,11 1-28 16,-11-1-8-16,15-4-8 0,-2-1-10 0,1-5-5 15,-2 5 17-15,1-7 7 0,1 1-3 0,-1-3 12 16,0 1 4-16,-2-3 6 0,0 2 10 0,-1-1 0 15,-1 2 6-15,-4 2 8 0,-1 2 7 0,-2-1 13 16,2 4 16-16,-1-2 2 0,-3 8 16 0,2-10-14 16,-2 10 13-16,3-7-7 0,-3 7-4 0,0 0-1 15,2-5-1-15,-2 5-3 0,0 0-2 0,0 0 3 16,0 0-2-16,0 0 15 0,-10 19-14 0,6-13-1 16,2 1-1-16,2-7-2 0,0 14-7 0,0-14 4 15,2 12-2-15,2-4 4 0,-1-3 2 0,0 1-3 16,4 1-4-16,-2-4 5 0,4 3-2 0,1-3 4 0,2 0 0 15,-1-3-7-15,5 0-2 0,1-3 4 0,1 0-17 16,1-3-2-16,-2-1 14 0,-2-1-4 16,-3 2-8-16,-3-3 6 0,1-1-7 0,-1-3 1 0,-1-2 2 15,-2 2 4-15,-1 1-10 0,-2-3 3 0,-3 0 5 16,0 3 4-16,-2 4 14 0,0-2 21 0,1 2 17 16,1 8-1-16,-2-14 7 0,-4 8-10 0,4 0-3 15,2 6-8-15,-7-7 6 0,2 4-8 0,5 3-5 16,-9-3-2-16,9 3-1 0,-15 5-5 0,4 3-1 15,-1 2-2-15,5 1 1 0,-4 3-2 0,1 4 2 16,2-1 0-16,-1 9-5 0,-1-5 0 0,2 5 3 16,2-1-8-16,-1 4 5 0,-1-2 0 0,1 0-3 15,2 0 4-15,1 2-6 0,-2-2 1 0,0 1-9 16,-4-1-15-16,4 1-10 0,-2-2-21 0,-1-1-20 16,0 0-20-16,-2-2-21 0,-1-1-21 0,-3 0-21 15,3-7-99-15,-2 0-270 0,0-2 119 0</inkml:trace>
  <inkml:trace contextRef="#ctx0" brushRef="#br1" timeOffset="-208911.62">8009 12430 63 0,'8'-3'170'0,"2"-1"-35"0,6-4-55 0,3 4-15 0,9-2-41 15,-1 1-22-15,4 0-18 0,-3 1-29 0,4 1-35 16,4-2-87-16,1 1 39 0</inkml:trace>
  <inkml:trace contextRef="#ctx0" brushRef="#br1" timeOffset="-207621.19">9284 12382 135 0,'0'0'148'0,"5"4"-10"0,-5-4-16 0,0 0-3 16,0 0-2-16,8 3 2 0,-8-3 2 0,0 0 3 15,10-2 1-15,-10 2-6 0,0 0-14 0,12-9-12 0,-7 4-3 16,1 0-3-16,-1-3-8 0,2 0-13 0,3-1-5 16,0-4-7-16,0-3-6 0,4-6-7 0,-3 5-1 15,0-5-6-15,2-1-7 0,-3-2-7 16,2-1-5-16,-2 0 0 0,0 3-5 0,0-2-6 0,-1-1-4 15,-1 4 7-15,-3 2-1 0,0 2-7 0,1-1 5 16,-2 4-3-16,0-2 2 0,0 2-3 0,-1-2 1 16,-2 7-3-16,2 2 5 0,-2 1 0 0,1-1 2 15,-2 8 0-15,2-11 0 0,-2 11-2 0,3-8-5 16,-3 8-1-16,2-6-4 0,-2 6-3 0,0 0 4 16,0 0-5-16,0 0 4 0,-2 26 0 0,0-10 2 15,-1 3 3-15,0 10-4 0,-1 0 5 0,0-2-5 16,0 6 2-16,1-3 6 0,-2 4 0 0,-2-1-2 15,4-1 0-15,-1 1 2 0,0-2 5 0,2-3-5 16,1 2-1-16,1-6-1 0,0-6 2 0,0-2-1 16,0 0-4-16,2-4 0 0,-1-1-7 0,2-4-4 15,-2-1-2-15,2 0-3 0,1-1 3 0,-4-5-2 16,6 6-5-16,-6-6-21 0,0 0-18 0,15-9-15 16,-7-2-1-16,3-3 1 0,-2-2 5 0,1-3 11 0,3-4 3 15,-2-6 6-15,0 4 5 0,1-3 0 16,-2-1-2-16,3 0 7 0,-2-1-3 0,1 3 10 15,-2-1 0-15,-1 0 17 0,-1 10 31 0,-2-1 20 16,2 2 15-16,-3 0 11 0,0 7 11 0,-1 0 8 0,0 2 5 16,-2 2-10-16,1 1-8 0,-3 5-10 0,2-7-14 15,-2 7-5-15,0 0-7 0,0 0 2 16,0 0 0-16,0 0-6 0,8 24-1 0,-8-8 2 16,0 1-3-16,-2 3 1 0,1 3-3 0,-1 5 2 0,-1 0-3 15,2-2 1-15,1 3-3 0,0-2 2 0,-1-1-4 16,2-1-1-16,0-1-1 0,-1-5 0 0,5-2-3 15,-2 0 2-15,1-6-4 0,1 4 0 0,-1-5-3 16,1-2-3-16,2-3 10 0,0-2-5 0,2 0-16 16,1-3-1-16,3-3-14 0,-2 0-23 0,2-3 8 15,2-5-2-15,2-1 1 0,-3-1-6 0,1 0 10 16,-3-3-2-16,1 3 1 0,-2-1 17 0,-3 5-1 16,-2 3 5-16,-2-1 15 0,0 2-4 0,1-1-9 15,-5 6 2-15,4-4 5 0,-4 4 0 0,0 0 12 16,0 0 3-16,0 0 5 0,0 0-8 0,-7 29 2 15,4-17-3-15,1 3 7 0,1-3-2 0,-1 0-2 16,-1 5-4-16,2-1 0 0,1 0 3 0,2 0 1 16,0-3-2-16,0-1 1 0,4 2 0 0,2 0 2 15,-2-3-3-15,4-1-1 0,2 0 1 0,2-1-3 0,4-2 1 16,-6-2 3-16,5-1-4 0,2-4-9 16,0-2-6-16,9 0-4 0,-9-3-2 0,8-7 0 15,0-1 2-15,-4 0-5 0,-2-3 2 0,0-1 4 16,-3-2-1-16,-4 4 1 0,1-6-1 0,-7 4 7 0,3-6-5 15,-3 5 5-15,-3 1-3 0,-1 5 7 16,-4 0-3-16,1 1 9 0,-2 0 4 0,-2 1 0 0,2 2 1 16,1 8-3-16,-6-12 0 0,-1 9 2 0,7 3 3 15,-11-3 6-15,11 3 0 0,-16 7 1 0,6-3 1 16,1 5-1-16,1 1 4 0,-3 3-5 0,3 4 2 16,3-1-1-16,-1 2-7 0,2 0 4 0,-1 1-5 15,4 0 1-15,1-1-3 0,2 0 3 0,2 2-5 16,0-4-5-16,1-2-16 0,3 2-1 0,-2-4-19 15,5 0-10-15,-3-2-21 0,3-2-10 0,-1 0-23 16,0-2-22-16,-1-2-22 0,-3-1-89 0,3-3-256 16,-2 2 114-16</inkml:trace>
  <inkml:trace contextRef="#ctx0" brushRef="#br1" timeOffset="-207422.9">9461 12107 2415 0,'-35'-11'17'16,"6"3"47"-16,2-2-33 0,10 4-15 0,6 3-6 15,-1-2-33-15,3 1-35 0,2 2-19 0,7 2-4 16,0 0-9-16,0 0 19 0,0 0-3 0,0 0-4 16,32-1-11-16,-3 3 4 0,8 3-3 0,14 0-21 0,0 2-20 15,7-1-122-15,-1-2-271 0,-2 4 121 16</inkml:trace>
  <inkml:trace contextRef="#ctx0" brushRef="#br1" timeOffset="-206903.52">10573 12467 129 0,'10'1'113'0,"0"-1"-2"0,0-3-10 0,2 3-11 0,-1-3 1 16,-2 1-8-16,4-2-6 0,-3-1-9 0,2-2 4 16,-2 0-16-16,3-3-5 0,-1-2-1 0,-1 0-9 15,-2-3-9-15,2 0 12 0,-2 0-11 0,-1-3-7 16,-1 0-1-16,3-9 9 0,-2 3-12 0,-1-3-4 16,-1 1 2-16,-1 0 0 0,1-1 1 0,0 3 20 15,-3-2 8-15,0 9 1 0,-2-4 0 0,1 4 9 16,-2 0 12-16,1 4-4 0,-1 2-9 0,-1 0-3 15,1 0-7-15,0 4-3 0,0 7-5 0,0-12-6 16,0 12-6-16,-2-9-8 0,2 9-2 0,0 0-3 16,0 0-1-16,0 0-1 0,0 0-6 0,0 0 2 15,0 0-4-15,-2 39 5 0,-1-20-3 0,-1 7-4 16,2-1 9-16,-2 4-3 0,0 4-6 0,-1-1-10 16,-3 1-15-16,1-1-12 0,0 2-17 0,-3 0-7 15,1-3-8-15,-3 1-30 0,0 0-6 0,2-1-15 16,-2-2-8-16,-2-2-20 0,2-3-97 0,1-8-260 15,2-2 116-15</inkml:trace>
  <inkml:trace contextRef="#ctx0" brushRef="#br1" timeOffset="-206316.99">10503 12426 1906 0,'4'-13'57'0,"-2"10"-23"0,-2 3-36 16,2-9 8-16,-2 9 17 0,5-5-33 0,-5 5-13 15,10-1 0-15,1 0 7 0,1 0-2 0,1 1 0 0,5-2 9 16,0 2-6-16,0-1 3 0,0-1 4 16,10 0-6-16,-8 1 5 0,10-2-6 0,-10-1 13 15,10 2-5-15,0-5-9 0,0 2-4 0,0-1-10 0,-1 0-2 16,-1-3-26-16,-2-2-12 0,0-2-7 0,-1-3-10 16,-3 0 16-16,0-2-7 0,-2-2 6 0,-2-1 6 15,-1-3 12-15,-2 2 1 0,-1 0 14 16,-9 5-1-16,1 1 18 0,-1-1 7 0,0-2 7 0,-3 3 15 15,-1 3 15-15,-1 1 2 0,3 2 4 0,-3 0 9 16,0 10-5-16,0-12 7 0,0 12-8 0,0-9-10 16,0 9 1-16,0 0-4 0,0 0-3 0,0 0 4 15,0 0-4-15,-14 15-1 0,8-4 6 0,-1 6-1 16,2 2-7-16,-1 8 9 0,-4 1 5 0,3 0 5 16,-1 4-9-16,1 2 2 0,-1 1-5 0,-1 10 4 15,3-13-6-15,-3 2 4 0,-1 0-4 0,2-1 3 16,2-1-13-16,-3-2 5 0,1-3 2 0,4-8-10 15,0-3 11-15,3 0-4 0,-2-6-9 0,2-2 5 16,0-2 1-16,1-6-2 0,-3 7-2 0,3-7 0 16,0 0-11-16,0 0-6 0,0 0 2 0,0 0 2 15,8-31 1-15,-3 16-5 0,2-3 6 0,0-7-6 16,2 2 7-16,-1 4-3 0,-2-4 2 0,2 6 1 16,2-1 16-16,-2 4 1 0,0-2 26 0,-2 3 2 15,1 3 2-15,0 0 2 0,-1 1 9 0,1 2-7 16,-2 3-3-16,-1-1-8 0,-4 5-2 0,7-6-3 15,-7 6-8-15,11 1 2 0,-11-1-7 0,11 6 1 16,-6 1 3-16,0 1-12 0,-1 1 8 0,0 5-3 16,-3 3-5-16,1 0 2 0,-1 1 4 0,-1 0-18 15,-3 6-8-15,2 1-21 0,-3-1-13 0,2 2-14 0,-2-6-21 16,1-2-28-16,-3 0-18 0,-1-1-25 16,1-1-98-16,1-4-269 0,2-1 119 0</inkml:trace>
  <inkml:trace contextRef="#ctx0" brushRef="#br1" timeOffset="-205539.31">11259 12479 5 0,'6'-4'186'0,"-6"4"-17"0,10-2-12 0,-10 2-12 0,13 2-28 15,-13-2-14-15,10 2-3 0,-5 0-15 16,-5-2-8-16,12 6-9 0,-6 0-8 0,2 1-3 0,-3-1-3 15,2 1-6-15,-4 1-10 0,4 0-1 0,-2 2-4 16,-3-1-3-16,1 2-25 0,-2 0-12 0,1-3-9 16,-4 2 2-16,2-1-8 0,0-9-13 0,-1 13 12 15,-2-8 9-15,3-5-2 0,-5 6-4 0,5-6 4 16,-6 5 9-16,6-5-10 0,-8 3-6 0,8-3 5 16,0 0-5-16,-13-6 12 0,10-1-8 0,3 7-4 15,-9-10 14-15,7 3 7 0,2 7-4 0,0-17 6 16,2 8-8-16,0-3 0 0,3 3 10 0,-2-1 2 15,2 0-8-15,3-1 1 0,2-1 3 0,4 0-4 16,-3-1 15-16,1 2-12 0,3 0 2 0,1 0-10 16,-1-2 8-16,1 3 6 0,4-2 9 0,-4 3-9 15,2-2 2-15,7-2 2 0,-6 4 6 0,0-1 0 16,1 1 16-16,-2 1-5 0,0 0-4 0,1-1 4 16,-2 2-1-16,-4 2-2 0,-2 0 4 0,-3 3-7 15,3-2-5-15,-3 2 8 0,-1-2-4 0,0 0 4 16,-7 4-1-16,10-4-6 0,-10 4 4 0,8 0 0 15,-8 0-5-15,0 0-2 0,9-2-2 0,-9 2 4 16,0 0 2-16,0 0-10 0,9-4 2 0,-9 4-3 0,0 0-1 16,0 0 1-16,0 0-9 0,0 0-2 0,0 0 6 15,0 0-2-15,0 0 4 0,0 0-4 0,0 0-7 16,0 0 9-16,-2 15 1 0,2-15-3 16,-4 13 0-16,-2-5 2 0,3 3 2 0,-2 0-4 0,-1-1 1 15,1 5 6-15,1 0-8 0,-2-4-3 0,2 2 8 16,-2 2 0-16,1-4-6 0,1 0 0 0,1 3 3 15,2-3 5-15,0 1-8 0,-1-3 5 16,2 1 0-16,0-1 3 0,2-1 0 0,0-2-4 0,3 1 7 16,2-1-2-16,-1-3 0 0,3 1-1 0,3-1-10 15,0 0-7-15,2-3-2 0,4-2-4 0,0 0-3 16,1-3-1-16,-1 0 3 0,1-3-1 0,-1-2-2 16,3-2-2-16,2-2 12 0,-2-2 5 0,0 1 8 15,-5 3-1-15,-3 0 22 0,-2 3 21 0,-3 3 14 16,0-2 5-16,-4 3 4 0,1 1-3 0,-1-2 1 15,-4 6-4-15,5-4-7 0,-5 4-10 0,0 0-9 16,5-5-3-16,-5 5-2 0,0 0-5 0,0 0 1 16,0 0-5-16,0 0-1 0,0 0-1 0,-19 22-5 15,13-11 1-15,-2-2-2 0,-2 4 3 0,3 3-7 16,1-3 2-16,-1 1 1 0,1 3 1 0,2-1-19 0,4 1-18 16,0 0-18-16,0-6-36 0,8 5-6 15,-6-5-27-15,9 0-32 0,0-1-28 0,7 0-119 16,5-3-315-16,4-2 141 0</inkml:trace>
  <inkml:trace contextRef="#ctx0" brushRef="#br1" timeOffset="-204201.05">12791 12382 167 0,'6'-7'173'15,"-6"7"-20"-15,4-6-16 0,-4 6-10 0,4-7-15 0,-4 7-17 16,7-4-9-16,-7 4-8 0,7-1-11 0,-7 1-9 15,13 5-2-15,-4 1-13 0,0 1 3 0,0 0-6 16,2 5-2-16,0 2-6 0,1 4-2 0,-1-3-6 16,-2 3 2-16,3 5-4 0,-2 0 2 0,-3-3-10 15,-5-1 0-15,2 6 7 0,2-7-10 0,-4 2-3 16,-2-3-8-16,0 2 4 0,-2-4-7 0,0-2-7 16,-2-2 3-16,0 1 1 0,0-3 1 0,2-3-1 15,-3-1-1-15,5-5 5 0,-4 9 0 0,0-7 4 16,4-2-1-16,-10 1-2 0,10-1-10 0,0 0 1 15,-13-11 15-15,8 7-16 0,3-7 3 0,0-1-15 16,0-5 6-16,4 1-7 0,2 0-7 0,3-2-5 16,4-5 2-16,1 1-7 0,3 1 6 0,-3 6 4 15,1 1 4-15,0 3 18 0,1-1 1 0,1 3 4 16,1-1 11-16,-2 3-6 0,4 1 2 0,-3-2 12 16,-3 5 1-16,1-1-2 0,5-1-4 0,-5 2 15 15,1 1-3-15,-3 2-1 0,0 0-4 0,1-2 5 16,-1 4-8-16,-3 0 1 0,-2 0-5 0,3 2-2 15,-5 1-10-15,2 1 7 0,-3 2 1 0,2 1 1 16,-3 1 2-16,0 3 0 0,-2 2 0 0,-4 2-3 16,1 1 2-16,-2 0-9 0,1-1 7 0,0-3 1 15,0 1-5-15,-1 3 0 0,1-3 1 0,1-2 2 16,2-2-3-16,-1 0 1 0,2 0 16 0,2-2-16 0,-1-2-1 16,2 0 4-16,-1-2-3 0,2 0 0 0,-1 0 1 15,-3-5-3-15,8 7 5 0,-1-7-1 16,2 0-6-16,-9 0-1 0,20-6 1 0,-6 1 0 15,-1 2-2-15,5-9-2 0,4-4 1 0,-1 2 1 0,1-4-10 16,-1-1 4-16,-1 2 1 0,0-2 5 0,-3-1-5 16,0 1-1-16,-7 3 1 0,0 0 2 15,-1 1 5-15,-1 1-5 0,-3 0 7 0,2 1 1 16,-4 1 2-16,-1 2 5 0,0-2 1 0,-2 2-6 0,0 0 0 16,0 3 6-16,0 7-5 0,-4-13-3 0,4 7 5 15,0 6 1-15,-3-9-11 0,3 9 4 0,0 0 1 16,0 0-10-16,-7-3 6 0,7 3-3 0,0 0 12 15,0 0-11-15,-4 19-1 0,4-7 1 0,2 1 2 16,0 3-3-16,5 2 1 0,2 5-4 0,0 3 9 16,-1-1-4-16,4 1-3 0,-1-4 9 0,-2 4-3 15,3-4 0-15,-1 1 1 0,0 0-2 0,-2 0 2 16,-4-5 3-16,-1 1-6 0,-2-3-4 0,-2 1 2 16,0-1-12-16,-4 0 0 0,2-4-8 0,-1-1 6 15,-5-2-7-15,-2 3 2 0,-1-4-10 0,0 1 7 16,-7-4 10-16,0-3-8 0,0 1 1 0,0-3-7 15,5-2 21-15,-1 0-11 0,-2-4 3 0,6-1 1 16,-4-2 2-16,3-3 0 0,1-1 8 0,3-3 5 16,-1 2-5-16,6-3-7 0,0 2 25 0,6-2-10 15,0 1 15-15,1-1-17 0,9 2 6 0,-4-2 5 16,7 3-13-16,-2 2 10 0,3 1-3 0,0 1 9 0,6-2 4 16,-3 5-2-16,-2 1 4 0,0 2 6 15,4 1-7-15,-4 3 11 0,2 0 3 0,-1 0 2 0,-2 2 0 16,4 1-2-16,-6 0-8 0,-2 0 1 0,-3 2-3 15,1-1 2-15,-2 2-4 0,1 2-3 0,-1-3-1 16,-2 5-2-16,-3-1-2 0,1 1 2 16,-1-1-5-16,-3 1-10 0,1 0-4 0,-1 0-17 0,-2 1-13 15,-2 0-16-15,-1-1-21 0,-1-1-19 0,1 0-18 16,-1 0-20-16,0-4-78 0,2 0-224 0,2-5 100 16</inkml:trace>
  <inkml:trace contextRef="#ctx0" brushRef="#br1" timeOffset="-203989.38">13940 12458 37 0,'0'0'309'0,"2"-10"-33"0,-2 10-27 0,5-5-43 15,-5 5-35-15,2-8-31 0,-2 8-27 0,0 0-26 16,0 0-23-16,2-6-19 0,-2 6-5 0,0 0-11 15,0 0-19-15,0 0-25 0,6 17-15 0,-4-10-32 16,-1 0-27-16,1 4-19 0,2 0-24 0,-1-1-92 16,-3-1-241-16,5 1 106 0</inkml:trace>
  <inkml:trace contextRef="#ctx0" brushRef="#br1" timeOffset="-203423.22">14216 12511 122 0,'0'0'133'16,"0"0"-14"-16,0 0-23 0,-18-4-1 0,9 4-10 16,9 0-9-16,-19 4-8 0,7 0-12 0,2 2-5 15,-3 3 2-15,0 5 0 0,-1-1-5 0,-1 9-8 16,3-7-7-16,1 4-1 0,-1 1-4 0,5 0-4 16,-5 4 9-16,3-1-15 0,1-4-1 0,0-1 1 15,3-2 1-15,-1-1-5 0,3 1 3 0,-4-4-10 16,5-1 0-16,-1-3 2 0,1 2-5 0,-2-5 8 0,0 2-7 15,4-7 1-15,-5 8 2 0,-2-6 5 16,7-2-15-16,-15 2-11 0,6-2-8 0,9 0-2 16,-18-5 0-16,7-2-14 0,-1 3-8 0,3-2 3 15,0-1-5-15,-2 0 6 0,4-2-4 0,1 1-9 0,5 2-4 16,-3-2-1-16,4-2 0 0,0 10 5 0,4-13 6 16,1 5-1-16,1 3 5 0,4-2 8 15,1-1 1-15,7 0 6 0,-2 0-3 0,2 1 11 0,9-3-3 16,-5 5 7-16,5-1 0 0,2 0 2 0,3-2 0 15,1 1 0-15,1-1 6 0,4 0-2 0,-3-1 3 16,2 1 0-16,-1-3 8 0,2 0 1 0,7-9 3 16,-11 10 5-16,-1-5 8 0,-1 3 0 0,-1-2 2 15,-2 1 8-15,-1-3 0 0,-4 3 4 0,-2-3 8 16,-7 6 1-16,-2-2-1 0,1 0-4 0,-4-1 3 16,-3 2 15-16,-1 1 11 0,0 3 9 0,-4-2 8 15,-2 1 0-15,0 0-8 0,0 8-2 0,-3-13 2 16,-2 6 3-16,1 2-9 0,4 5-12 0,-7-7-1 15,7 7-9-15,-11 0-6 0,0 4 5 0,2 4-6 16,-4 5 4-16,-3 2-6 0,0 7-3 0,-4 1 1 16,2 1-3-16,1 6-8 0,0-1 4 0,2-3-6 15,-1 3 3-15,2 1-5 0,1 2-1 0,2-3-4 16,0-3 1-16,2 2-7 0,2 3-13 0,-2-3-22 16,-3-2-25-16,3 1-18 0,3-7-29 0,-2-2-22 15,-1 1-28-15,-5 5-104 0,3-9-274 0,-3-2 122 16</inkml:trace>
  <inkml:trace contextRef="#ctx0" brushRef="#br1" timeOffset="-202703.08">14308 12756 156 0,'9'-6'179'0,"2"2"-26"0,1-2-17 16,5-1-15-16,0 3-13 0,0-1-14 0,5 0-3 0,-3 0-3 15,1 2-9-15,2 0-17 0,0 0-8 16,8-1-7-16,-3 1-10 0,-1 3-4 0,3 0-7 16,-2 0-4-16,1 0-2 0,-6-2-9 0,-2 2 1 15,2 0-4-15,6 0-2 0,-8-1 0 0,-2 0 2 0,-4 2-6 16,-1-1 2-16,-3-1-7 0,-2 1 8 0,-8 0-7 16,11 1 7-16,-11-1-4 0,8-1-4 15,-8 1 2-15,0 0-1 0,9 1 1 0,-9-1 1 16,0 0 10-16,0 0 13 0,0 0 5 0,-14 18 1 0,8-9-5 15,-4-1 1-15,-2 1 2 0,4-2-11 0,-3 6-1 16,1 0 1-16,-1 0-1 0,2 0 2 0,-1 2 0 16,4-5-9-16,1 1-2 0,0 1 3 0,2-1-1 15,0-2-2-15,3 1 5 0,1-3-5 0,1 1 1 16,1-1 2-16,-1-1 0 0,2 1-1 0,0-4-1 16,2 0 6-16,2 1-11 0,-2-2 6 0,5-2-2 15,0-2-6-15,1-2-13 0,5-2 2 0,0-4 5 16,-1 1 3-16,0-2-5 0,2-1 0 0,-3-1 4 15,-1 0-4-15,1 0 5 0,0 1 2 0,-3 2-1 16,-3 2 17-16,2-1 21 0,-4 3 8 0,-2 2 6 16,1-2 3-16,-3 3-5 0,-3 3-7 0,7-5-4 15,-7 5-6-15,6-5-4 0,-6 5-9 0,0 0-6 16,0 0 2-16,0 0-4 0,0 0-1 0,0 0-3 16,7 13 5-16,-7-13 0 0,-4 12-3 0,1-1 4 0,1-1-3 15,-2 4-1-15,-1-2-2 0,0 4 3 0,1-4-3 16,2 1-2-16,1-3 0 0,1 0 3 15,0 0-4-15,0 1 3 0,1-4-1 0,3 1 1 16,0-2 1-16,0 0-5 0,4-3 3 0,-2-2-5 0,2 2-25 16,3-3-12-16,2-3-5 0,-2-1 3 0,6-4 4 15,-2 0 1-15,3 0 7 0,-3-4 2 0,4-1 1 16,1-3 3-16,-7 2 7 0,1 4 1 16,-1-3 1-16,-4 5 19 0,-1 1 3 0,0-1 11 0,-1 3 2 15,-3 1 0-15,1 0-3 0,-5 4-8 0,7-5-2 16,-7 5-7-16,4-2 4 0,-4 2-6 0,0 0-7 15,0 0 7-15,0 0 2 0,8 11 0 0,-7-5-1 16,-1-6-1-16,1 13 2 0,-1-4 2 0,-1 1-8 16,2 0-14-16,0 2-20 0,1-1-16 0,0 0-15 15,1 1-8-15,1-1-18 0,2-2-24 0,-1 1-11 16,0 0-10-16,3-3-116 0,0 2-275 0,1-2 121 16</inkml:trace>
  <inkml:trace contextRef="#ctx0" brushRef="#br1" timeOffset="-202037.03">15664 12731 126 0,'0'0'111'0,"-3"-7"-7"16,3 7-7-16,-6-7-9 0,6 7-6 0,-7-5-1 15,7 5-15-15,-11 0 4 0,11 0-6 0,-13 5-2 16,4-1-16-16,0 1-4 0,-1 3 1 0,1 1-5 15,-1 3 7-15,-2 0-3 0,2 2-5 0,1 0-4 16,-2 0 3-16,3 0-1 0,0 2-2 0,2 0 2 16,2-5-7-16,-1 2-8 0,2-1-1 0,1 4 6 15,2-1 0-15,0-4-1 0,0-1-7 0,4 1 7 16,1-1-6-16,0 1 2 0,1-1-1 0,1-2-3 0,0-1 2 16,5 0-1-16,-1 0-9 0,2-2-2 15,2 0 5-15,3-2-1 0,-4 1-2 0,6-5-6 16,0 0-13-16,-1-2 0 0,3 1 3 0,-2-1-10 15,9-5-10-15,-1 0 5 0,-3-4-3 0,-4 2 1 0,2-4 6 16,-2-1-6-16,2 0 4 0,-6 3 6 0,0-1-3 16,-3 0 2-16,-2 3 8 0,-3 1 6 15,5-2-5-15,-7-1 4 0,-2 4 25 0,3 0 18 0,-4-1 2 16,2 3-3-16,-4 0-2 0,2 1 10 0,-1-1 14 16,-3 6 0-16,0 0-4 0,4-10-6 0,-4 10-10 15,5-3-7-15,-5 3-6 0,0 0-5 0,0 0-1 16,0 0-7-16,0 0 4 0,0 0-4 0,0 0 0 15,0 0-6-15,-11 20 0 0,5-12-5 0,0 2 8 16,-1 0 0-16,0 6-7 0,1-5 1 0,-4 2-1 16,5-1 1-16,0-1-3 0,0-1 0 0,2 1 1 15,0-2 2-15,0-2 1 0,-1 1 0 0,3-2-2 16,1-6 1-16,4 9 1 0,-3-1 4 0,3-3-4 16,1-1 6-16,1-2-2 0,2-1-2 0,3 3-13 15,4-6 5-15,2 0-14 0,1 1-2 0,5-1-7 16,-1-2-3-16,5-1-6 0,1 0-6 0,-2 1-5 15,-7 2 14-15,2-1-7 0,-2 2-3 0,1-2 3 16,-1 3 1-16,-2 3 12 0,-5-2-2 0,1 2 3 16,-2 0 1-16,0 0 9 0,-2 1-6 0,-3 1 10 15,-2-1 8-15,1 4-4 0,-1-3 2 0,-3 1 5 0,-1-6-3 16,0 11 11-16,0-11-5 0,-5 12-4 16,-1-3-3-16,1-2 2 0,-3 1-1 0,-2 1-10 15,-3 0-15-15,1-1-33 0,-4-1-40 0,-2 1-29 16,-1 1-131-16,0-2-277 0,3-2 123 0</inkml:trace>
  <inkml:trace contextRef="#ctx0" brushRef="#br1" timeOffset="-201900.88">16659 13134 2955 0,'17'3'-37'0,"-3"-3"16"16,-4 0-58-16,-1 0-101 0,0-4-124 0,-9 4-85 0,3-8-422 15,-7-3 186-15</inkml:trace>
  <inkml:trace contextRef="#ctx0" brushRef="#br0" timeOffset="-177671.8">3264 14075 56 0,'0'0'90'0,"0"0"0"0,0 0-3 0,0 0 1 16,0 0-12-16,0 0 0 0,0 0 6 0,0 0-4 15,0 0-3-15,0 0-4 0,0 0-5 0,0 0-7 16,0 0-7-16,0 0-15 0,0 0 5 0,0 0-7 16,0 0 0-16,0 0-11 0,0 0-5 0,0 0 7 15,0 0-8-15,0 0-4 0,0 0-5 0,0 0 0 16,0 0-3-16,0 0-4 0,0 0 0 0,0 0-4 16,0 0 4-16,0 0 5 0,1 17-7 0,0-9 6 15,-1 3-3-15,0 3 7 0,0 0-8 0,0 2 0 16,-1 1-2-16,2 0-2 0,-2 1 7 0,0 0-4 15,1 1 4-15,0 1-1 0,-2-2-5 0,4-1 0 16,-2 0 4-16,1 1 2 0,-1-1-7 0,0 1-2 16,1-2 8-16,-1 1-1 0,0-3-3 0,0 0 2 15,1-3-7-15,1 2 8 0,-1-1-1 0,-1-2-2 16,-1-1-2-16,-1-1 5 0,2-8 0 0,-1 14 1 16,1-9-7-16,0-5 15 0,0 0-14 0,0 10 16 15,0-10 16-15,0 0 8 0,-2 6 10 0,2-6 1 16,0 0-6-16,0 0-6 0,0 0-5 0,0 0-4 15,-11-20-3-15,9 10-2 0,-5-2-2 0,4 1-3 16,-3-4-2-16,1 3 3 0,1-6-8 0,-1 1 0 16,-1-2 1-16,2 1-3 0,0-2 2 0,-2-2-5 15,1 3 5-15,0-7-2 0,-3 6 1 0,4-5-1 16,-1-1-6-16,3 9 1 0,-2-9-1 0,2 6 0 16,-2-5-5-16,4 6 3 0,2-7 2 0,-4 7-2 15,4-1-8-15,2-5 6 0,0 2 3 0,-2 4 3 16,2-1-3-16,0 4-2 0,-2-3-2 0,6 4 2 15,-2 0 0-15,-1 3-3 0,1-1-1 0,0-1 4 16,3 6-3-16,-3-3 2 0,2 5-11 0,-2-3 7 16,3 1 1-16,0 0 0 0,-4 4 0 0,4-2 2 15,-1 3 2-15,-8 3-10 0,10-2 3 0,-10 2 3 16,13 0-8-16,-13 0 7 0,13 5 1 0,-6 1 6 16,1 4 0-16,1-2-9 0,-3 3 0 0,3 4 7 15,-2 2-2-15,2 0 1 0,-2 2 1 0,0 5-2 16,-3-3-1-16,1 2 6 0,-1-5 5 0,1 2-6 15,-2-2-4-15,0 1 2 0,2 6 3 0,-5-8-7 16,3 0 2-16,-2 1-1 0,0-1 3 0,-1 0 0 16,0-2 3-16,-1-3-6 0,1 2 6 0,-4-2-6 15,3 1 3-15,-3-2 2 0,-1 1-6 0,1-3 6 16,-2 2-1-16,-2-2 1 0,2 0-2 0,-3 0-6 16,-3-1 6-16,6-2 2 0,-2-1-6 0,-1 0 1 15,-1-1-8-15,1-2 13 0,0 0-4 0,-2-1 2 16,0 0-4-16,4 0 11 0,7-1 11 0,-16-1-3 15,16 1 2-15,-11-4-6 0,11 4 3 0,-12-3-2 16,9 0 2-16,3 3-4 0,-9-7 24 0,9 7 6 16,-8-4 7-16,8 4 0 0,-5-3-6 0,5 3-5 15,0 0-7-15,0 0-1 0,-7-4-8 0,7 4-3 16,0 0-3-16,0 0-3 0,0 0-2 0,0 0 1 16,0 0-2-16,0 0-4 0,0 0-4 0,0 0 4 15,18 19 3-15,-11-12-6 0,2 1 2 0,3 4 2 16,-1-1-3-16,1 1 3 0,0 0-1 0,-2 1-1 15,4-1-2-15,-1 3 3 0,1-2-2 0,-1 2-1 16,-2-1-5-16,6 8 3 0,-3-7 8 0,0-1-4 16,-1 2-2-16,2-1 4 0,-2 0-5 0,1-2 0 15,-2 2-6-15,0 1-7 0,1-3 2 0,-1 1-15 16,-6-5 2-16,3 1-1 0,-1 0-10 0,-1-3-8 16,0 2-1-16,0-2 0 0,-2 1-3 0,-1-3-10 15,1 0-3-15,-1-1 17 0,0-1-19 0,-4-3-5 16,8 9 5-16,-8-9 1 0,3 4-4 0,-3-4 13 15,0 0-7-15,4 5 17 0,-4-5 0 0,0 0-6 16,7 1 8-16,-7-1 7 0,0 0 5 0,0 0-1 16,0 0 1-16,0 0 3 0,10-10 9 0,-5 3-2 15,-1 2-4-15,-2 0 2 0,2-4 15 0,0 0-1 16,1 1-5-16,-1-3 3 0,1 1 17 0,0-2 1 16,-2 2 1-16,-1 0 2 0,2 0 8 0,-1 0-7 15,-2-1-14-15,0 0 24 0,1 1 5 0,-1-1 5 16,-1-1-8-16,-1 2 4 0,-2 1 0 0,2-1-2 15,-3 1 1-15,1-2 3 0,-1 2 11 0,2 3 3 16,-3-1 5-16,1 1-6 0,-1 0-6 0,0-1-3 16,1 2 3-16,-1 0 3 0,5 5 0 0,-9-6 3 15,9 6-12-15,-5-6 4 0,5 6-13 0,-4-5-6 16,4 5 4-16,0 0-11 0,0 0-2 0,0 0-3 16,0 0 1-16,0 0-1 0,-10 20-2 0,8-9 2 15,4-2-1-15,-2 4 0 0,0 4-1 0,0-2 1 16,1 1 0-16,2 1-3 0,-1-1 2 0,2-1 0 15,-4-3 0-15,5 4-5 0,-2-5 3 0,-1 0 1 16,5 1 0-16,-4-6-5 0,1 1 4 0,0 0-3 16,0-2 0-16,-1 2 1 0,2-3-1 0,0 2-1 15,0-5 4-15,-5-1-10 0,10 3 3 0,-10-3-4 16,0 0-4-16,13-5-9 0,-8-2-4 0,0-3-8 16,0 4 13-16,0-7-5 0,2-1 4 0,-1 0 2 15,-2 3 3-15,0 2 12 0,-2 0 9 0,2 0 1 16,-1 2-1-16,-3 7 1 0,2-10 2 0,0 4 4 15,-2 6 0-15,2-9-8 0,-2 9 1 0,0 0 4 16,5-4-8-16,-5 4-8 0,0 0 9 0,0 0-6 16,0 0 9-16,0 0-6 0,0 0 6 0,16 7-4 15,-11-1-6-15,2 0 9 0,3 0 0 0,0-1 2 16,-1 3-4-16,7 1-7 0,-3 0-11 0,3 0-13 16,0 1-5-16,3-4-33 0,-1 2-27 0,9 1-18 15,-8-3-31-15,8 3-87 0,-1-5-250 0,-4-1 111 16</inkml:trace>
  <inkml:trace contextRef="#ctx0" brushRef="#br0" timeOffset="-177199.86">4819 14094 84 0,'0'0'205'0,"0"0"-19"0,0 0-18 15,0 0-15-15,0 0-14 0,0 0-10 0,-8-3-12 16,8 3-12-16,0 0-11 0,0 0-13 0,0 0-5 16,0 0-10-16,0 0-10 0,0 0-9 0,0 0-8 15,0 0 1-15,0 0-5 0,0 0-6 0,0 0-3 16,0 0 0-16,18 13 0 0,-8-9 1 0,1-1-1 16,3 1-2-16,6 1-5 0,-2-2 2 0,4 1-1 15,8-1-2-15,0-2-3 0,0 2-1 0,2-2-1 16,-1 0 0-16,1-1-5 0,-1 3 3 0,-1-2-3 15,-2 2 1-15,2-1-3 0,-1-2-6 0,-8 2-5 16,0 0-4-16,-2-1-22 0,1 2 1 0,-2-2 4 16,-6-1-22-16,2 1-2 0,-3 1-21 0,0-1-25 15,-3-1 6-15,0 1-20 0,-8-1-1 0,10 1-7 16,-10-1 3-16,4 4-7 0,-4-4-70 0,0 0-207 16,0 0 93-16</inkml:trace>
  <inkml:trace contextRef="#ctx0" brushRef="#br0" timeOffset="-176847.61">4864 14362 87 0,'0'0'152'0,"-7"1"-8"0,7-1 7 0,0 0-16 15,-9 3-8-15,9-3-17 0,0 0-9 0,-5 3-12 16,5-3-11-16,0 0-8 0,0 0-6 0,0 0 4 16,21 4-4-16,-10-2-13 0,7 2 6 0,0-3-12 15,5 1 3-15,-1 0-6 0,7-1-9 0,0 0-4 16,5 2 1-16,-2-1-6 0,2-1 4 0,-1 0 2 16,3 3-12-16,-3-4-2 0,-2 1-2 0,-2 0 6 15,1 2-8-15,-7-1-3 0,-3-1-1 0,-3 3-2 16,2-4-1-16,-7 0-3 0,-1 0 2 0,-3 2-4 15,-1-2 0-15,-7 0-3 0,0 0-3 0,12 0 3 16,-12 0-2-16,0 0-1 0,0 0-11 0,0 0-13 16,0 0-38-16,0 0-23 0,0 0-18 0,0 0-22 15,0 0-120-15,0 0-271 0,-40-2 120 0</inkml:trace>
  <inkml:trace contextRef="#ctx0" brushRef="#br0" timeOffset="-167043.52">6531 13852 68 0,'0'0'82'0,"0"0"-16"0,0 0 9 0,0 0-11 0,0 0 11 15,0 0-20-15,0 0 11 0,0 0 4 0,0 0-15 16,0 0-1-16,0 0 1 0,0 0 1 0,0 0-13 16,0 0-7-16,0 0 4 0,0 0-5 0,0 0-5 15,0 0-8-15,0 0-9 0,0 0 4 0,0 0 4 16,0 0-12-16,0 0 2 0,0 0-3 0,0 0-3 16,0 0 11-16,0 0-10 0,3 27-5 0,-4-17 6 15,-1 3-3-15,2 2 2 0,0 2 5 0,-1 3-10 16,1-1 2-16,-1 6 7 0,0-5-3 0,1 5-3 15,-2-6-1-15,1 0-3 0,1 0 3 0,0-2-3 16,-1 0 2-16,1-1 0 0,-2 0-2 0,2-6 8 16,-1 0 0-16,1-1-5 0,0-2-6 0,0-7 6 0,1 12-2 15,-1-12 4-15,0 9-3 0,0-9 5 0,0 0 17 16,-1 7 35-16,1-7-5 0,0 0 0 16,0 0-9-16,0 0-3 0,0 0-10 0,0 0 5 15,-5-29-11-15,5 13 1 0,-1-2-6 0,-2 1 0 0,2 0-1 16,0-2-4-16,1-2 0 0,1 3-4 0,0-8-5 15,-1 7 0-15,4-7-7 0,-3 3 7 0,1 2-8 16,-1 2-5-16,1-7 4 0,0 2-2 16,0 5-5-16,1-4-1 0,-2-4-7 0,3 7-1 15,-1 0 5-15,-1 1 4 0,4-5-5 0,2-1 5 0,-4 8-7 16,1-1 5-16,2-1 1 0,0 0 6 0,-3 3-5 16,2 2 2-16,1-1 0 0,-2 4 4 0,4 1-3 15,-3-1-2-15,1 1 2 0,0 3 4 16,1 0-5-16,1 1 0 0,-3 2 4 0,3-2-2 0,-2 3-5 15,3 0 8-15,-4 2-6 0,-6 1-2 0,14 1 6 16,-6 2-3-16,0 2-2 0,-2 0 7 0,0 3-4 16,2 0 6-16,-3 3-2 0,0 0-4 0,0 6 10 15,-1-1-6-15,-4 0 0 0,3 2 0 0,-1-1-3 16,-2 1 5-16,-2 2 0 0,1 6-3 0,-2-9 3 16,-1 2 4-16,-1-3-5 0,0 2 4 0,0-1-3 15,-4-3-2-15,2 2-1 0,-3-3 1 0,0 0 5 16,-2-1 1-16,3-3-1 0,-3 3 1 0,2-4-5 15,-1 0 2-15,0-2-5 0,1 1-2 0,2-2 7 16,0-2 6-16,2-2-7 0,-4 2-13 0,-1-3-23 16,1 0 8-16,0 0 11 0,10 0 11 0,-14-3 6 15,14 3 2-15,-14-1 2 0,9-3 2 0,5 4 12 16,-9-2 6-16,9 2-7 0,-9-5 7 0,9 5-8 16,-5-5-5-16,5 5 1 0,0 0-2 0,0 0-4 15,-4-5 4-15,4 5-6 0,0 0-2 0,0 0-7 16,0 0 4-16,0 0 1 0,0 0 6 0,0 0-2 15,22 12 13-15,-13-6-1 0,2 1-1 0,3 3-3 16,0 3 1-16,0-4-6 0,2 4 6 0,4 3 1 16,-5-3 0-16,6 4-2 0,-7-5-2 0,2 4-5 15,0-3 0-15,-2 0 4 0,1 1 2 0,1 0-6 16,-2 1-1-16,0-1-16 0,-3 0-17 0,3-1-17 16,-4-1-5-16,-1-2-10 0,0-1-18 0,-1 1-9 15,-2-3-7-15,1 0-12 0,0 0-89 0,-3-2-212 16,0 0 94-16</inkml:trace>
  <inkml:trace contextRef="#ctx0" brushRef="#br0" timeOffset="-166771.8">6915 14026 131 0,'0'0'182'0,"0"0"-28"0,0 0-14 0,2-8-19 16,-2 8-13-16,0 0-10 0,0 0-6 0,0 0-7 0,0 0-10 15,0 0-3-15,2 29-12 0,-1-20-4 0,-1 3-6 16,1 5-2-16,2-1-3 0,-2-1-6 16,2 2-2-16,-2 0-7 0,0-1 2 0,2 1-7 15,-2 1-5-15,2 0-15 0,-1-2-27 0,-1 0-26 0,2-3-11 16,1-1-31-16,-2 0-19 0,1-2-22 0,-2 3-77 15,-1-4-225-15,0-9 100 0</inkml:trace>
  <inkml:trace contextRef="#ctx0" brushRef="#br0" timeOffset="-166422.78">7145 14015 90 0,'0'0'121'15,"0"0"-4"-15,0 0-16 0,0 0-6 0,0 0-15 0,0 0-8 16,0 0 1-16,0 0-6 0,-3 22-10 16,3-22-10-16,-2 10-5 0,2-10 0 0,-2 10-5 15,2-10 0-15,-1 9-9 0,1-9-4 0,0 0 3 0,0 0-2 16,-1 7-4-16,1-7 2 0,0 0 0 0,0 0 11 15,0 0 3-15,0 0 8 0,0 0-11 0,0 0 3 16,0 0-7-16,0 0-1 0,0 0-10 16,0 0 6-16,0 0-4 0,0 0 4 0,-3-25 3 15,3 25-6-15,-1-9 4 0,1 9-4 0,0 0 0 0,0-12-2 16,0 12-6-16,0 0-3 0,-1-9-15 0,1 9-13 16,0 0-20-16,0 0-25 0,0-10-22 0,0 10-29 15,0 0-127-15,0 0-258 0,0 0 115 16</inkml:trace>
  <inkml:trace contextRef="#ctx0" brushRef="#br0" timeOffset="-165613.71">7619 13787 27 0,'1'6'110'0,"2"1"-10"0,-1 2-8 0,0 3-1 0,0 0-12 16,1 4-6-16,-2 1-1 0,0 2-8 0,2-3-11 15,-2 4-1-15,0 5-6 0,1-6-4 0,-1 1-9 16,2-1-1-16,-2 5 4 0,-1-5-2 0,0-2-9 16,1 0-2-16,-1 0-1 0,1-1-8 0,1-5 1 15,-4-1-3-15,1 2 4 0,0-4-1 0,1 0-2 16,0-8 0-16,-1 12-3 0,1-12-2 0,1 7 3 16,-1-7 7-16,0 0 4 0,-3 7 4 0,3-7-2 15,0 0-3-15,0 0 7 0,0 0-7 0,0 0 2 16,-11-23-8-16,8 11 0 0,-1-5-2 0,2 0-5 15,-2-3 3-15,1 0-3 0,0-4-6 0,-3-1 5 16,4-1-2-16,1 6-2 0,-2-6-2 0,2 1 5 0,-1 5-1 16,1-8 1-16,1 2-10 0,0 0 4 15,-1 1 1-15,2 6 6 0,0-7-6 0,1 6 1 16,2-4 1-16,-1 5-2 0,1 0 1 0,1-1-3 16,2 1-1-16,0 0 5 0,1 2-8 0,0 0 2 15,1 2 1-15,0 2 1 0,-4 3-5 0,3-1 6 16,0 5-7-16,-1-1 4 0,0 1-6 0,0 1 0 15,-2 2 1-15,3 1-4 0,-8 2-1 0,12 0 10 16,-12 0-3-16,16 9 2 0,-9-2-5 0,-1 0 5 0,-1 3-1 16,1 4-4-16,-2 3 6 0,0 1 0 0,-2 6 2 15,-1 1 1-15,-3 0-4 0,-3 2 1 16,0 0 6-16,0-2 0 0,-2 1-1 0,2-1 2 16,-4-2-12-16,3-7 15 0,-1 0-13 0,1 0 6 0,0-6-2 15,-1 1 8-15,2-1-1 0,0-1-1 0,1-3-3 16,0 0-1-16,-1-2-2 0,-1 1 3 0,6-5 12 15,-6 4 1-15,6-4-2 0,-8 0 2 0,8 0-4 16,0 0 3-16,0 0 1 0,-13-4 5 0,13 4 2 16,-8-5-3-16,8 5-4 0,0 0 4 0,-3-6-5 15,3 6-2-15,0 0-4 0,0 0-3 0,-6-5-6 16,6 5 2-16,0 0-3 0,0 0 4 0,0 0-1 16,0 0-1-16,0 0 3 0,21 16-4 0,-15-10 2 15,1 2 0-15,-1 2-1 0,3 1 1 0,0 3-1 16,0-1 0-16,-1 3-4 0,2-2 4 0,-1 1-13 15,-2 2-4-15,2-2 1 0,-1-1-20 0,-3-2-26 16,0 1-7-16,2-1-7 0,0-2-12 0,-2 0-5 16,-1-3-97-16,3-1-206 0,-5-1 91 0</inkml:trace>
  <inkml:trace contextRef="#ctx0" brushRef="#br0" timeOffset="-165169.74">7915 13893 47 0,'7'-3'102'0,"-1"1"-5"16,3 0-10-16,0 1 5 0,3 1 4 0,0 0-23 15,1 1-5-15,1 2-5 0,-1-1-6 0,1 5-11 16,0-1 0-16,-2 1-10 0,0-1-3 0,1 3 0 15,-3 1-2-15,1 2-11 0,-4-2 9 0,0-1-9 16,-3 6-3-16,-1-2-4 0,0 1 3 0,-3 2-3 16,-1-4-1-16,-4 4 2 0,0-6-4 0,1 2 9 15,-3-4-5-15,1 3-7 0,1-4 1 0,0 0-2 16,0-3 6-16,1 1 2 0,-1-1-2 0,5-4 2 16,-10 6 5-16,8-3-8 0,2-3 1 0,0 0-2 15,-8 5 3-15,8-5-13 0,0 0 1 0,0 0 7 16,0 0-3-16,0 0-4 0,0 0-2 0,13 9-2 15,-6-8 3-15,3 3-5 0,2-3 3 0,0 3 7 0,2-1 0 16,-2 0-7-16,2 1 1 0,-2 1-3 16,-1 1 7-16,0 0-5 0,1 2-1 0,-2-1 1 15,-2 1-7-15,0 0 4 0,-2 1 2 0,-3 0-2 16,0 0 12-16,0 1-11 0,-5 2 1 0,-2-1-4 0,-1 1-11 16,-2 2-12-16,-6-1-12 0,-1-2-20 0,-3 1-10 15,-1-2-26-15,-9 3-68 0,-2-1-179 16,1-4 78-16</inkml:trace>
  <inkml:trace contextRef="#ctx0" brushRef="#br0" timeOffset="-163867.65">6142 14634 70 0,'0'0'69'15,"0"0"-9"-15,0 0-3 0,0 0-4 0,0 0-2 16,0 0-10-16,0 0-6 0,0 0-1 0,0 0-1 16,0 0-5-16,0 0-3 0,0 0 1 0,0 0 0 15,10-1-6-15,-10 1-1 0,0 0 4 0,14 1-2 16,-6 0 0-16,-8-1 9 0,20 2-7 0,-6 0 6 15,4-4-6-15,1 5-2 0,2-2-8 0,0 2 3 16,7-2-3-16,-1 1-1 0,3 1-1 0,-1-3 1 16,0 0-1-16,5 3-1 0,-1-3-6 0,1 1 2 15,4-1-2-15,1 0-3 0,-1 0 5 0,12 2-2 16,1-2 2-16,0-2-1 0,1 2 4 0,3 0 1 16,0 0-8-16,1 0-2 0,-1-1 6 0,-2 0-2 15,2 1 1-15,3 0-5 0,-2 1 1 0,3-4 4 0,-2 0 6 16,3 3-9-16,-3 3-1 0,2-6 12 15,2 6-14-15,-1 0 5 0,1 0-3 0,2-1 3 16,-4-2-8-16,1 3 3 0,1-1-4 0,3 0 11 16,-1 0-9-16,-1 0 8 0,1 1-2 0,1-2-1 15,-3 1 4-15,3 0-9 0,-3 0 7 0,6-1 1 0,-1 0-3 16,-1-1-6-16,25 1 1 0,-31 0 11 16,1 1-12-16,0 2 10 0,-3-2-8 0,2-1 9 15,0 1-4-15,-4-2-3 0,2 0 3 0,2 2-8 16,-4 0 5-16,-1 0 9 0,1-3-4 0,-2 4 0 0,-3-1 1 15,3-4 0-15,-2 5-9 0,-14 0 4 0,1-2 2 16,-2-2 2-16,1 1 3 0,1 0 1 16,-3 0 2-16,1 0 9 0,-2-1-1 0,-2 1-5 15,-1 0 3-15,-10-2 1 0,0 1-1 0,-2 1-1 16,-1 1 2-16,-4-1 1 0,-1 0 12 0,-4 0-7 16,-3 0 0-16,-6 0 6 0,14-1 5 0,-14 1 1 15,9 1 0-15,-9-1 4 0,0 0 4 0,10-1-2 0,-10 1 3 16,0 0 1-16,0 0-4 0,9-2 4 15,-9 2 2-15,0 0-3 0,0 0-1 0,0 0-2 0,0 0-2 16,8-2-6-16,-8 2-3 0,0 0-3 0,0 0-3 16,5-2-5-16,-5 2-5 0,0 0 1 0,8-2-4 15,-8 2-1-15,0 0-5 0,15-1-5 0,-10 0-14 16,-5 1 2-16,13-2-3 0,-4 2 0 0,2 0-9 16,0 0-5-16,1 0-1 0,1 0-3 0,5-1-10 15,1 0 1-15,0 1-2 0,-1 0 6 0,2 0-5 16,-1-1-5-16,0 2 11 0,1-1-6 0,2-1 3 15,-3-1 1-15,2 2 1 0,-1 2 3 0,-1-2 0 16,2-2 10-16,-1 2 5 0,-1-1-4 0,0 1 6 16,3-1 4-16,-4-1-2 0,3 1 8 0,-2 1-6 15,-3-1 4-15,2 1 4 0,0-1 2 0,0 1-2 16,-4-1-1-16,4 1-6 0,0-2 7 0,-5 2 4 16,-2 0-2-16,2 0 1 0,0 0 5 0,-3 0 0 15,1-1 8-15,-11 1-3 0,9 1 1 0,-9-1-3 16,11-1 9-16,-11 1-8 0,10 0 6 0,-10 0-10 15,0 0 1-15,0 0-3 0,0 0-3 0,0 0-21 16,0 0-22-16,0 0-36 0,0 0-38 0,-36-1-80 16,14-1-215-16,-7 1 94 0</inkml:trace>
  <inkml:trace contextRef="#ctx0" brushRef="#br0" timeOffset="-155575.78">6892 15188 14 0,'0'0'81'0,"0"0"1"0,0 0-14 0,0 0-7 16,0 0-13-16,0 0-8 0,0 0-1 15,0 0-7-15,0 0 8 0,0 0-11 0,0 0-6 0,0 0 2 16,0 0-6-16,0 0-1 0,0 0-4 0,0 0-10 16,0 0 24-16,0 0-26 0,0 0 6 0,0 0 12 15,0 0-16-15,4 27 4 0,-4-17-4 0,1-1-4 16,-2-2 4-16,-1 6-6 0,4 2 9 15,-4-5-5-15,2 2 2 0,0-1 4 0,-1 5-8 0,0-3 0 16,1 0 7-16,-2-1-3 0,1 0 4 0,1 0-5 16,0 0 1-16,-1-1-3 0,0 1 1 0,-1-1 0 15,-1 0 3-15,3-1-7 0,-2-3 6 0,2-7-6 16,-1 12 3-16,0-6 4 0,1-6-2 16,0 0 14-16,0 11-10 0,0-11 5 0,0 0 4 15,-1 6 25-15,1-6 7 0,0 0 0 0,0 0-4 0,0 0-16 16,0 0 2-16,0 0-5 0,0 0-3 0,-8-28 7 15,6 15-21-15,1-4-8 0,1 1 3 0,0-3-11 16,3-7 10-16,-2 1-2 0,2 0-3 16,-1 7-5-16,1-3 8 0,-1 3 0 0,5-1-9 15,-5 1 2-15,3 1 1 0,0-2-4 0,2 2-6 0,2 0-7 16,0 1 4-16,0-1-3 0,0 2 2 0,2 0 2 16,-1 1 2-16,1 1 9 0,-1 4-8 0,3-3-3 15,-3 4 2-15,0 1 5 0,0 0 2 16,2 2-6-16,-3 0 1 0,1 4-2 0,-4 0 1 15,3 1 5-15,-9 0-1 0,14 1 2 0,-8 0 6 0,1 2-8 16,-2 2 1-16,-1 1 1 0,1 2 5 0,-2 4-3 16,-1-2 0-16,1 2-2 0,-1 1 1 0,-2 2 2 15,0 3-2-15,-3-2 5 0,0 1 0 16,-2 0-3-16,0 1 3 0,-3 1 7 0,1-4-7 16,-1-2 0-16,-1 2 3 0,-1-2 3 0,-1 1 2 15,1 0-6-15,-3-2-1 0,2-1-3 0,2-2 2 0,-1-2 9 16,1-2-3-16,0 2-3 0,0-1-1 0,3-5 6 15,-1 3 10-15,2-2 23 0,5-2-5 16,-9 3 5-16,9-3 3 0,-11 0-10 0,11 0-45 16,-11-4 20-16,6 0 4 0,5 4-2 0,-6-5 13 0,6 5-2 15,-7-5 9-15,7 5-5 0,0 0 1 0,-3-6-3 16,3 6-12-16,0 0-1 0,0 0-2 0,0 0-8 16,0 0 9-16,0 0-4 0,0 0 0 0,0 0-7 15,0 0 6-15,0 0-2 0,0 0 6 16,0 0-11-16,21 14 8 0,-16-8-5 0,2 2 6 15,-2 2 0-15,2-1 2 0,4 4-9 0,-3 0 3 0,2 3 11 16,-4-3-2-16,3 1-16 0,-3 4 14 0,3-2-8 16,-1-2-4-16,0 0-9 0,-1 0 3 0,1 1-8 15,-3-3-21-15,4 2-10 0,-2-3-2 16,-1-1-10-16,1-2-23 0,-1 2-47 0,-1-3-142 16,-5-7 64-16</inkml:trace>
  <inkml:trace contextRef="#ctx0" brushRef="#br0" timeOffset="-155317.34">7237 15396 196 0,'0'0'181'0,"0"0"-24"15,0 0-13-15,0 0-21 0,0 0-15 0,0 0-9 16,0 0-8-16,0 0-14 0,0 0-5 0,0 0-6 15,5 19-12-15,-4-12-3 0,-1 5-2 0,2-2-2 16,0 7-5-16,-2 2-4 0,1-1-5 0,-1-1-6 16,2-2 0-16,-1 2-3 0,0 0-3 0,-1 2-14 15,4-3-15-15,-4-2-9 0,2 2-18 0,0-5-23 0,2 0-15 16,-3-1-20-16,0 1-1 0,2-7-15 16,1 3-100-16,0-2-224 0,-4-5 100 0</inkml:trace>
  <inkml:trace contextRef="#ctx0" brushRef="#br0" timeOffset="-155089.91">7436 15448 116 0,'0'0'157'16,"14"-5"-13"-16,-14 5-20 0,14-4-12 0,-2 2-7 15,-1 0-10-15,8-2-12 0,1 2-9 0,-1-2-6 16,9-1 2-16,-6 3-19 0,6-1-14 0,-8 1-23 16,10-2-30-16,-4-2-20 0,-5 5-14 0,7-2-18 15,-7 0-16-15,-4 0-13 0,1 1-54 0,-5 0-161 16,-1-2 72-16</inkml:trace>
  <inkml:trace contextRef="#ctx0" brushRef="#br0" timeOffset="-154841.08">7618 15185 25 0,'0'0'162'16,"0"0"-17"-16,0 0-19 0,0 0-16 15,0 0-11-15,0 0-6 0,0 0-11 0,0 0-11 0,7 36-1 16,-4-24-5-16,2 2-10 0,0 2-4 0,-1 2-2 15,1 0-8-15,-2 8 2 0,2-2-5 0,0-1-3 16,-3-2-11-16,1-2-6 0,-2 0-14 0,1 0-11 16,-2-1-24-16,3 0-22 0,-1 1-11 0,-1-4-27 15,0 2-25-15,1-5-58 0,-1-3-189 0,1-3 83 16</inkml:trace>
  <inkml:trace contextRef="#ctx0" brushRef="#br0" timeOffset="-154262">8036 15275 118 0,'0'0'146'0,"7"11"-7"16,-7-11-22-16,3 12-7 0,-3-12-12 0,0 17-10 15,-1-7-11-15,1-10-5 0,-2 23-15 16,2-6 3-16,-1 1-11 0,0 0-1 0,1-1-5 15,-3-1-9-15,2 0-1 0,1 0 2 0,-3-5-5 16,3 0-1-16,-1-1-3 0,0-3 3 0,1-7-12 0,0 11 1 16,0-11 2-16,-2 9-5 0,2-9 7 0,-1 6 1 15,1-6 12-15,0 0-15 0,0 0-7 0,0 0-4 16,0 0-12-16,0 0 4 0,-16-28-16 0,10 11 3 16,1-6-7-16,1 4 4 0,-1-7-1 15,0-1 14-15,2 1-7 0,0-2-14 0,2 0 6 16,-1 4-8-16,1 4-3 0,1 2 6 0,-1-3 2 0,2 3 3 15,-1 0-9-15,3 1 3 0,-1 1 6 0,1 6 3 16,2-7 0-16,0 6-3 0,1 1 7 16,3 2-9-16,-1 0 4 0,1 0-1 0,0 0 6 15,0 4 5-15,1 0-9 0,-10 4 9 0,14-3-7 16,-14 3 3-16,20 1 0 0,-12 2 4 0,0 3-5 16,0 2 3-16,-2-2 2 0,0 7 0 0,-2-4 1 0,3 8 1 15,-5-1 5-15,1-1-7 0,-3 4 2 16,-2-1-2-16,1 0-2 0,-5-2 9 0,2 0-11 15,3 4 6-15,-6-4 2 0,0-1 5 0,-1 0-11 16,3-6 7-16,0 2-10 0,-1-1 10 0,1-5-14 16,-1 0 14-16,6-5-2 0,-8 10 1 0,8-10-2 15,-7 9 9-15,7-9-7 0,-6 7-7 0,6-7 2 0,-3 7 2 16,3-7 1-16,0 0 2 0,-5 12 1 16,5-12 1-16,0 11-7 0,0-11 0 0,5 15 4 15,-2-6 1-15,3 1 3 0,0 0-3 0,-1 0 3 16,3-3-4-16,2 4-10 0,-1-3-21 0,3 5-7 15,-2-4-13-15,-1-2-22 0,0 2-61 0,1 0-145 16,-5-2 65-16</inkml:trace>
  <inkml:trace contextRef="#ctx0" brushRef="#br0" timeOffset="-153917.31">8250 15396 129 0,'5'-13'125'15,"-5"13"-5"-15,0 0-17 0,11-11-9 0,-11 11-9 16,10-4-10-16,-10 4-1 0,0 0-24 0,15 0 0 16,-15 0-4-16,15 8 0 0,-6-1-12 0,-1 1 0 15,1 2-3-15,0-2-4 0,1 7 1 0,-2 0-10 16,-1 0 5-16,-1 1-2 0,-1 2-4 0,-3-3 1 15,1 0-3-15,-4 2 0 0,1-4-9 0,-2 3 7 16,2-3-4-16,-1-2 1 0,-1-1-5 0,-2-1 3 16,4-9 2-16,-6 13-4 0,6-13 12 0,-2 9 4 15,2-9 14-15,-1 5 0 0,1-5 0 0,0 0-14 16,0 0 7-16,0 0 1 0,0 0-22 0,0 0-11 16,0 0-23-16,28-8-16 0,-10-2-17 15,-3-1-22-15,11-2-17 0,3 0-14 0,-2-4-82 0,0 6-210 16,2-6 93-16</inkml:trace>
  <inkml:trace contextRef="#ctx0" brushRef="#br0" timeOffset="-153646.24">8846 15475 104 0,'0'0'135'0,"28"-13"-16"0,-15 9-13 16,3 0-7-16,3-2-14 0,0 1-4 0,2 1-16 15,7-4-6-15,-1 3-31 0,1 1-15 16,-1 0-26-16,0-5-20 0,-5 9-20 0,-2-6-15 15,3 5-54-15,-5-2-131 0,-4-2 59 0</inkml:trace>
  <inkml:trace contextRef="#ctx0" brushRef="#br0" timeOffset="-153395.81">9040 15183 2 0,'0'0'133'0,"0"0"-9"16,0 0-1-16,0 0-21 0,0 0-15 0,0 0 3 15,0 0-3-15,0 0-11 0,12 35-8 0,-9-23 0 16,1 3-10-16,3 3 2 0,0 2-8 0,0-3-3 16,0 10 2-16,-3-7-12 0,1-1-11 0,-1 0 8 15,1 5-8-15,-2-4-14 0,-2-1-15 0,0-1-25 16,1 2-18-16,-2-1-18 0,2-3-18 0,-1 0-29 15,1-4-67-15,-5-2-190 0,3-10 84 0</inkml:trace>
  <inkml:trace contextRef="#ctx0" brushRef="#br0" timeOffset="-152807.96">9480 15321 70 0,'6'14'144'0,"-6"-14"-17"16,0 13-7-16,0-13-9 0,-2 18-16 0,-1-7-11 15,2 2 2-15,-2-1-19 0,1-1-3 0,-2 9-6 16,-1-4-3-16,2 1-11 0,-1 2 1 0,-1-5-4 16,1 2-7-16,0-5-9 0,4-1 2 0,-2-3-1 15,1 1-5-15,-2-2-3 0,3-6 4 0,-2 9-4 16,2-9-3-16,0 0 6 0,-4 7 7 0,4-7 15 15,0 0 4-15,0 0-10 0,0 0-17 0,0 0 1 16,0 0-12-16,-14-32 4 0,10 16-5 0,0-1-2 16,-1-2 4-16,-1-7-4 0,0 0-9 0,3-2 9 15,0 0-14-15,0 1-2 0,2 1-25 0,0-2 11 16,0 1-15-16,2 1 17 0,0 6-3 0,2-4 2 16,-1 6 9-16,2-1 0 0,1 3-3 0,2 0 1 15,0 0 1-15,2 3 2 0,3 1-3 0,-2 3 8 16,-1 0-11-16,1 0 2 0,4 3 12 0,-2 2-3 15,5-4-14-15,-4 5 15 0,1 2 1 0,2 1-3 16,-3 3-2-16,-1 0 5 0,0 4-6 0,-1 0 5 16,1 4 1-16,-2 3 4 0,-2-2-3 0,-2 5-5 15,-1-1-6-15,-2 4 10 0,-3 6 4 0,0-7-7 16,-4 6 3-16,-1-2-1 0,0-4 1 0,-4-1 0 16,0-2 2-16,0 0 2 0,-3-2-7 0,2 3 7 15,1-3-7-15,0-5 8 0,2 0-3 0,0-3-3 16,2 0 5-16,-1-1 16 0,6-5-20 0,-10 9 14 15,10-9 4-15,-7 6 7 0,7-6-1 0,0 0-6 16,-8 4 5-16,8-4 2 0,0 0 2 0,0 0-10 16,0 0-8-16,0 0-6 0,-1 11 7 0,1-11-1 15,0 0 6-15,0 0-8 0,19 13 3 0,-9-8 12 16,-1-4-14-16,3 3-28 0,-1 1-8 0,0 2-12 16,0-2-25-16,2-1-26 0,0-1-78 0,-1 3-191 15,-1-2 85-15</inkml:trace>
  <inkml:trace contextRef="#ctx0" brushRef="#br0" timeOffset="-152376.52">9814 15353 123 0,'11'-4'117'16,"-11"4"-17"-16,14-2-7 0,-14 2-17 0,0 0-2 16,22 2-12-16,-22-2-10 0,19 7 4 0,-10-1-4 15,-2 2-9-15,2-2-2 0,-2 3 6 0,0 0-20 16,-3 2 6-16,0 2-9 0,0-2-9 0,0 0 0 16,-4 1 3-16,0 2-5 0,0-3 2 0,-4 1-8 15,0-2 9-15,2 2-4 0,-2-3 1 0,-1 1-2 16,-1-2 0-16,1 1-3 0,5-9 0 0,-9 11 1 15,9-11-7-15,-3 6 6 0,3-6-1 0,0 0 12 16,-6 9-13-16,6-9-17 0,0 0-3 16,0 0 13-16,0 0-2 0,0 0 0 0,12 13-1 15,-6-9 10-15,5-2-5 0,-2 3-5 0,3 0 6 0,5 0 3 16,-1 1-2-16,-4 1-3 0,1-2-4 0,0 0 5 16,-3 1-6-16,0 1 5 0,-1 1-3 0,0-2 9 15,-3 1-9-15,2 2 0 0,-3-2 0 16,-2 2 6-16,-3-9-16 0,1 15 17 0,-1-15-6 15,-7 18 7-15,-6-9-5 0,-2 3-17 0,-5-3-30 16,-8 3-32-16,-8-1-96 0,-18 3-191 0,-4-3 85 0</inkml:trace>
  <inkml:trace contextRef="#ctx0" brushRef="#br0" timeOffset="-149456.55">3693 16479 83 0,'0'0'91'15,"0"0"-1"-15,0 0-19 0,0 0-1 0,-3-9-14 16,3 9-6-16,0 0-5 0,0 0-6 0,0 0-6 16,0 0-5-16,0 0-10 0,0 0-6 0,0 0-6 15,0 0 6-15,0 0-1 0,0 0 0 0,0 0 1 16,0 0-5-16,0 0 5 0,0 0-6 0,3 45 2 15,-3-31-6-15,1-3 6 0,-1 7-3 0,0 0 8 16,1 1-16-16,-1 2 10 0,0-2-4 0,0 7-3 16,2-3 2-16,-4-5 3 0,1 7-4 15,0-8-2-15,2 0 4 0,-1-1 0 0,-1-4-3 16,1 1 6-16,0 1 0 0,0-1-6 0,0-13-5 16,-1 16 12-16,1-16-4 0,-2 12 0 0,2-12 7 15,0 0-1-15,-2 13 14 0,2-13 4 0,0 0-5 0,0 0 8 16,0 0-2-16,0 0-16 0,0 0 1 15,0 0 1-15,-19-23-4 0,15 10-1 0,1-3-11 16,-2-3 13-16,0-4-3 0,-1-1 2 0,2 5-5 16,0-8-2-16,0 1-6 0,-1-2-6 0,2 2-3 15,0-1 8-15,3 1 5 0,1 4-2 0,-1 1-5 16,2-4 4-16,0 6-10 0,-1 0 6 0,3 0 2 16,1 0-3-16,-1 2 0 0,1 0 2 0,2 1-3 15,-1 0 4-15,-1 4-6 0,0 4 7 0,1-5-2 16,2 5 2-16,-8 8-3 0,11-16 9 0,-3 12-3 15,-8 4 1-15,15-8-7 0,-15 8-2 0,15-1 4 16,-15 1-1-16,0 0-2 0,21 5 3 0,-21-5 3 16,14 11-3-16,-6-2 0 0,-2 1-1 0,0 1-1 15,1 4 2-15,-2 2-2 0,2 2 0 0,-2 0 5 16,-4 2-4-16,2 3 0 0,-2 1 7 0,0-6 0 16,-3 5-5-16,-1-6-3 0,-1 0 8 0,0-3-9 15,-2 2 14-15,1-1-11 0,1-3 5 16,-2 2 2-16,-1-5 20 0,1-2-21 0,-2 1 6 15,2-1-12-15,-1-2 7 0,1 0-6 0,6-6 11 16,-13 7 1-16,8-3 3 0,5-4 10 0,-10 5 7 16,10-5 4-16,-9 5 2 0,9-5 1 0,0 0 9 0,-10 1-6 15,10-1 0-15,0 0-6 0,0 0-6 16,0 0 1-16,0 0-11 0,0 0 12 0,0 0-19 16,0 0-1-16,-5 6-4 0,5-6 2 0,0 0-2 15,16 10 5-15,-3-5-7 0,-3 2 0 0,2 0 3 16,2 2-2-16,0-1 3 0,1 4-4 0,-4-3 2 15,4 1 1-15,-2 1-6 0,3 1-6 0,-3 1 7 16,1 0-9-16,-1 0-4 0,-2 0-12 0,-1-4-5 16,3 2-10-16,-2-3-14 0,-1-2-4 0,0 0 0 15,-10-6-7-15,16 7 0 0,-16-7-2 0,15 3-2 16,-10-3-81-16,-5 0-162 0,19-9 73 0</inkml:trace>
  <inkml:trace contextRef="#ctx0" brushRef="#br0" timeOffset="-148975.39">4042 16630 105 0,'0'0'118'0,"-1"-14"-11"15,1 14-12-15,0 0-10 0,0 0-15 0,0 0-9 16,0 0-10-16,0 0-10 0,0 0-2 0,0 0-2 16,0 0-2-16,0 0-5 0,0 0-6 15,0 0 8-15,11 43-5 0,-8-26-4 0,-1 9 8 0,1-9-13 16,-1 7 3-16,1-5 8 0,1 7-16 0,-2-7 4 15,1 0-7-15,-1-1 2 0,1 1 3 0,-2-1 6 16,2-2-14-16,-1-1-1 0,-2-15-1 0,1 21-3 16,1-14-1-16,-2-7 8 0,0 0 2 15,1 18-9-15,-1-18 7 0,1 8-5 0,-1-8 23 16,0 0 17-16,3 7 11 0,-3-7-2 0,0 0 0 16,0 0-20-16,0 0-10 0,0 0-8 0,0 0-15 15,0-38-2-15,3 26 4 0,2-3-5 0,-3 2 0 0,1 2-1 16,1-2-8-16,2 3 7 0,0 1-2 15,1 0 2-15,-7 9-7 0,14-16-3 0,-5 9-1 16,1 2-1-16,-10 5 10 0,16-8-8 0,-16 8 6 16,17-5-4-16,-17 5 2 0,15-3 8 0,-15 3-10 15,17 6-3-15,-7-2 10 0,1 2 0 0,-11-6-4 16,19 15 5-16,-13-8 0 0,2 4 2 0,-2-2 1 16,-1 2-3-16,-2 1-3 0,3 0 4 0,-3 5 5 15,-2-3-2-15,-1-2-3 0,-1 0 6 0,-1 0-6 16,1-1 6-16,-5 0 2 0,2-2 2 0,-2 0 0 15,-1-2 2-15,-1 3 12 0,-3-5-15 0,-4 1-1 16,-2 0-8-16,-1-1-6 0,0-2-17 0,-1-1-22 16,0-1-13-16,4-1 13 0,-2-1-28 0,-1-1-100 15,-9-3-190-15,11 0 84 0</inkml:trace>
  <inkml:trace contextRef="#ctx0" brushRef="#br0" timeOffset="-148611.48">5087 16847 183 0,'0'0'184'16,"0"0"-23"-16,0 0-11 0,0 0-10 0,0 0-7 16,0 0-18-16,0 0-10 0,0 0-15 0,0 0-10 15,0 0-4-15,0 0-8 0,0 0-5 0,14 2-9 16,3-2-7-16,2-1-3 0,-1 0-12 0,10 3-11 15,-7-2-30-15,7 0-3 0,-7 2-24 0,6-2-18 16,1-3-24-16,-6 3-9 0,0 1-21 0,-4-1-21 16,1 2-77-16,-8-2-223 0,-11 0 99 0</inkml:trace>
  <inkml:trace contextRef="#ctx0" brushRef="#br0" timeOffset="-148361.24">5082 17065 11 0,'0'0'153'0,"0"0"-11"0,-9 2-17 15,9-2-18-15,0 0-1 0,0 0-5 0,0 0-2 16,0 0-13-16,27 12-6 0,-9-10-6 0,4 0-7 15,10-2-7-15,1 1-2 0,5-4-21 0,16-2 1 16,-16-1-25-16,15-1-31 0,-2 1-42 0,-12 0-47 16,-4 2-89-16,-6-5-211 0,3 2 93 0</inkml:trace>
  <inkml:trace contextRef="#ctx0" brushRef="#br0" timeOffset="-144067.45">6878 16529 24 0,'0'0'133'0,"0"0"0"0,0 0-7 0,0 0-10 16,0 0-13-16,0 0-8 0,0 0-14 0,0 0-11 15,0 0-5-15,0 0-7 0,0 0-12 0,0 0-2 16,0 0-10-16,0 0-8 0,0 0 3 0,0 0-11 16,0 0-4-16,0 0 2 0,0 0 3 0,4 25-2 15,-4-16-4-15,0 7 2 0,-2-1-10 0,2 3 8 16,-2-1-9-16,2 1 3 0,-3-1 0 0,2 8 1 15,-2-9-2-15,-1 1 1 0,1-1-5 0,0 0 5 16,2-4 0-16,-2-1-5 0,2-2 2 0,0-2 4 16,-1-1-4-16,2-6-1 0,-3 12 3 0,3-12-5 15,0 0 5-15,-2 9 4 0,2-9-6 0,0 0 4 16,0 0-4-16,0 0-2 0,0 0-1 0,-10-18 6 16,8 6-4-16,-1-5 0 0,2-1 0 0,1-7-10 15,-2 0 8-15,0-1 0 0,2-1 3 0,-1 0-1 16,2-1-6-16,3 2-3 0,0 0 2 0,-3-1-7 15,3 2 5-15,0-1-3 0,-1 7-1 0,2 0-2 16,2 2 5-16,-1 2-3 0,2 1-1 0,-2-2-2 16,3 6 0-16,0-3 2 0,0 4 10 0,0 1-7 15,1 1-6-15,-1 0 9 0,0 3-3 16,1 1-1-16,1 2-3 0,-4 2 0 0,-7-1 8 0,16 5-7 16,-9 2 10-16,2-2-10 0,0 3 7 0,-2 4-4 15,2 2 0-15,-4-2 1 0,0 5 6 0,-3 2-7 16,-1-2 8-16,-1 2-4 0,0-2-4 0,-1 2 6 15,-4-1-4-15,3-1 4 0,-3-5 2 0,-2 2-1 16,1-1-7-16,1-3 3 0,-4-1-1 0,2 0-3 16,0-2-2-16,-1 0-9 0,-1-1 9 15,0-1-1-15,1 0 13 0,1-5-10 0,-2 3-3 0,1-2 8 16,0 1-4-16,8-2 10 0,-14-2 3 0,14 2-1 16,-14-2 0-16,8 0 0 0,6 2 7 0,-10-3 3 15,6-1-3-15,4 4 4 0,0 0-6 0,-8-3-5 16,8 3 2-16,0 0-2 0,0 0 1 15,0 0 0-15,0 0-4 0,0 0 4 0,0 0-1 16,0 0 2-16,28 14-4 0,-17-7 3 0,0 1-2 16,4 3 5-16,1 1-11 0,-3 1 0 0,1 0 8 0,1 3 5 15,-4-1-7-15,3 1-3 0,-2 0-22 0,-2-1-5 16,2 2-18-16,-2-3-26 0,-1 1-5 16,0-1-85-16,-3-3-173 0,-1 0 76 0</inkml:trace>
  <inkml:trace contextRef="#ctx0" brushRef="#br0" timeOffset="-143791.33">7158 16719 32 0,'0'0'105'0,"0"0"-9"0,0 0 0 0,0 0-6 16,5 24-8-16,-5-24-9 0,1 17 1 0,-1-6-21 15,0 2 10-15,1 2-18 0,-1-2 4 16,3 4-5-16,-3-6-1 0,2 5-4 0,0-4-6 0,-2 5-5 16,1-4-14-16,0 0-20 0,2-3-23 0,-3 2-13 15,1-2-25-15,-1-2-18 0,1 2-54 0,2-5-150 16,-3-5 67-16</inkml:trace>
  <inkml:trace contextRef="#ctx0" brushRef="#br0" timeOffset="-143600.22">7386 16662 50 0,'0'0'144'0,"0"0"-23"0,0 0-25 16,4-8-12-16,-4 8-16 0,0 0-7 0,0 0-29 16,0 0-24-16,0 0-30 0,0 0-23 0,0 0-55 15,0 0-108-15,0 0 48 0</inkml:trace>
  <inkml:trace contextRef="#ctx0" brushRef="#br0" timeOffset="-142918.18">7716 16433 57 0,'0'0'113'15,"0"0"-7"-15,0 0-5 0,-2 30 0 0,2-20-14 0,0 3-5 16,2 2 0-16,-2 0-15 0,1 3-7 0,-1 1-1 16,4-2-12-16,-4 3 2 0,3-1-2 0,-2-1-12 15,2 0 0-15,-2-1-3 0,1 0 1 0,2-2-7 16,-2-4-4-16,0 0 1 0,-1-5-4 16,1 1 1-16,-2-7-4 0,1 11-3 0,-1-11-2 15,1 8 6-15,-1-8-2 0,3 5 7 0,-3-5-8 16,0 0 1-16,0 0-5 0,0 0-2 0,0 0-8 15,-17-23-3-15,11 12-11 0,-1-3 9 0,-1-3 9 0,1 0-7 16,-1-7-1-16,2 5-5 0,-2-5-5 16,3 5 3-16,1-6-6 0,2 5-8 0,1-5 3 15,-1-1-3-15,1 2-4 0,1 3 6 0,3 3-5 16,-1-3 4-16,2 4 3 0,0-1-4 0,3-1 7 16,1 5 2-16,1-1 3 0,0 2 7 0,4-1-18 15,-6 6 14-15,4 0 5 0,0 2-7 0,2 3 6 16,-2-1-3-16,1 2 4 0,-12 2-1 0,20 3-11 15,-11 0 14-15,2 0-4 0,-1 5 7 0,-4 1-2 16,1 2-3-16,-2-1-2 0,-1 7 8 0,-2 0-3 16,-1 2-7-16,-2 0 2 0,-1 0 9 0,-4 8-1 15,0-8-6-15,0 4 11 0,-3-5-7 0,1 0 2 16,0-4-6-16,1-1 5 0,-2-2-1 0,2-2 10 16,1-2-5-16,-2 0 1 0,4-2 12 0,-2-2-3 15,0 0 13-15,6-3-1 0,-9 4-1 0,9-4 1 16,-12 2 5-16,12-2 2 0,-7 0 6 0,7 0 4 15,0 0 0-15,0 0 0 0,-11-1-5 0,11 1-7 16,0 0 9-16,0 0-19 0,0 0 1 0,0 0-9 16,0 0 6-16,0 0-4 0,0 0-3 0,0 0-3 15,22 17 7-15,-14-12-8 0,1 2 5 0,0 2-5 16,3 3 3-16,1-1-9 0,0 1 0 0,-4 1-9 16,1 0-11-16,4-2-16 0,-7-2-24 0,0 3-22 15,0-1-22-15,0 4-27 0,-2-3-71 0,-2 1-214 16,0-5 94-16</inkml:trace>
  <inkml:trace contextRef="#ctx0" brushRef="#br0" timeOffset="-142585.89">7976 16545 132 0,'9'-7'147'0,"-9"7"-11"0,11-4-21 16,-11 4-14-16,13-2-10 0,-13 2-5 0,16 3-14 16,-7 1-2-16,0 2-6 0,0 3-13 15,7 2 1-15,-6 1-10 0,0 3-3 0,0 1-7 16,-2-1-5-16,2 9 4 0,-6-8-9 0,1 1 0 16,-4 1 0-16,2 0-5 0,-2-1 4 0,-1 1-9 15,-2 1 5-15,-2-1-5 0,1-7-4 0,1 3 1 16,-3-5 1-16,2 1 2 0,3-10-9 0,-5 16 7 15,1-10-8-15,4-6 12 0,0 0 1 0,-3 12-2 16,3-12-2-16,0 0 3 0,0 0-6 0,0 0-2 16,13 7-8-16,-13-7-6 0,23-3-20 0,-4-2-12 15,9-4-23-15,3 2-27 0,2-2-15 0,-3 3-101 16,-1 1-222-16,1-2 98 0</inkml:trace>
  <inkml:trace contextRef="#ctx0" brushRef="#br0" timeOffset="-141872.18">6480 17266 26 0,'-7'-8'113'0,"7"8"7"16,-6-9 0-16,6 9-1 0,-5-9 2 0,5 9-11 15,-5-7-4-15,1 2-15 0,4 5-4 0,0 0-10 16,-6-11-13-16,6 11 1 0,-2-5-9 0,2 5-14 15,0 0 2-15,0 0-6 0,0 0-6 0,0 0-3 16,0 0 1-16,0 0-7 0,0 0 0 0,0 0-3 16,17-8 1-16,-17 8-11 0,16 2 7 0,-16-2-8 15,29 3 3-15,-8-1-2 0,0-1 5 0,9-1-4 16,0 1-3-16,7 3 1 0,2-4 2 16,13-1-3-16,3-2 2 0,4-1-6 0,2 1 4 15,6-1-4-15,27-3 1 0,-31 2-5 0,33-2 5 16,-3-6-7-16,-2 6 11 0,1-2-4 0,1-1 4 15,4 3 2-15,-1-1-3 0,1 1 3 0,-5 1-10 0,3 5 4 16,-29-2-5-16,30 2 6 0,-6-3-7 0,-23 3-10 16,26-3-2-16,-1-2-4 0,-1 3 2 15,-26 1-2-15,27-2 4 0,-29 1 0 0,2-1-5 16,-3 1 0-16,4 0 13 0,-6-4-5 0,-2 1 2 16,-3 2 5-16,-17 0 0 0,-1-1 2 0,0 1 6 15,-7 1-8-15,-10 3 4 0,-5-3 4 0,-2 3 6 16,-1-2-9-16,-12 2 4 0,15-2 0 0,-15 2-7 15,0 0-32-15,0 0-6 0,0 0-8 0,0-15-25 16,0 15-25-16,-19-8-20 0,6 4-93 0,-8 3-227 16,0-3 101-16</inkml:trace>
  <inkml:trace contextRef="#ctx0" brushRef="#br0" timeOffset="-140931.79">6873 17665 95 0,'0'0'143'0,"0"0"-14"15,0 0-13-15,0 0-14 0,0 0-19 0,0 0-4 0,0 0-15 16,0 0-2-16,0 0-8 0,0 0-6 15,0 0-4-15,15 24 1 0,-10-12-3 0,0 2-8 16,-1 3-1-16,1 0-4 0,3 1-6 0,-3 2-41 16,-1-3 4-16,0 2 2 0,1-1 2 0,-7 0 1 15,6-1 4-15,-1-3-1 0,-1-2 3 0,1-2-2 16,1-3-2-16,-4-7-1 0,2 14 12 0,-2-9-3 16,1 0 0-16,-1-5 8 0,0 0-1 0,2 10 31 15,-2-10 5-15,0 0-7 0,0 0-2 0,0 0-7 16,0 0-16-16,-13-31 4 0,9 14-4 0,3-8-1 15,-2 0-6-15,-2-4 5 0,4 0-8 0,0 2-5 16,1-4 3-16,1-1-1 0,0 2 4 0,1 5 3 16,0 7 0-16,1-3-3 0,-1 3-4 0,2 2-1 15,1-2-1-15,1 5 2 0,1 3-3 0,-1-2 1 16,1 3-2-16,2 1 7 0,-9 8-11 0,15-14 9 16,-6 9-2-16,-9 5-7 0,17-3 0 0,-17 3 13 15,15-2-10-15,-15 2 3 0,22 5-1 0,-22-5-8 16,16 9 8-16,-8-2 1 0,0 0-7 15,-2 3 8-15,0 2-2 0,-1 4-9 0,-1-2-7 16,-1 5 8-16,-7 0 3 0,4 0-14 0,-3-2-13 16,0-1 5-16,-2 0-7 0,-2-4 7 0,2-2-1 15,-1 0 4-15,-2-2-4 0,-1-2 4 0,9-6 0 16,-17 12 6-16,10-10 18 0,7-2-5 0,-14 4-6 16,14-4-2-16,-16 3 5 0,16-3 13 0,-14 1 13 15,14-1 9-15,0 0 4 0,0 0 8 0,-21-5 2 16,21 5-2-16,0 0-10 0,0 0-1 0,0 0-4 15,0 0 1-15,0 0-9 0,0 0 1 0,0 0-1 16,0 0-4-16,0 0-2 0,0 0 5 0,0 0-1 16,24 28-3-16,-14-19-1 0,3 5-4 0,-2-1-3 15,2 0 8-15,-1 2-1 0,0 1-2 0,-1 0-7 16,0 0-30-16,3 7 6 0,-4-7-12 0,1 0-9 16,-1 2-23-16,-2-2-18 0,2-2-69 0,-1 2-169 15,-4-7 76-15</inkml:trace>
  <inkml:trace contextRef="#ctx0" brushRef="#br0" timeOffset="-140696.18">7370 17771 74 0,'0'0'142'16,"0"0"-26"-16,10-5-5 0,-10 5-17 0,0 0-10 15,0 0-4-15,0 0-5 0,0 0-14 0,0 0-1 16,8 26-3-16,-8-12-15 0,0 1 1 0,-2 2-7 16,1 1 2-16,4 7-5 0,-3-5-8 15,0-1 2-15,0 0-26 0,1 0-17 0,-1-1-11 16,2-1-32-16,-2-17-3 0,0 0-19 0,0 0-78 16,4 50-173-16,-4-50 76 0</inkml:trace>
  <inkml:trace contextRef="#ctx0" brushRef="#br0" timeOffset="-140504.15">7583 17821 58 0,'10'-6'142'15,"-1"0"-11"-15,7-1-16 0,-4 2-8 0,8-3-16 16,0 0-9-16,8 2-6 0,-6 1-6 0,-2 1-39 15,7-2-30-15,-5 2-23 0,0 3-26 0,3-2-24 16,-4-1-55-16,-2 0-139 0,-1-1 62 0</inkml:trace>
  <inkml:trace contextRef="#ctx0" brushRef="#br0" timeOffset="-140258.22">7806 17540 123 0,'0'0'127'0,"0"0"-5"0,0 0-16 16,0 0-13-16,0 0-8 0,0 0-16 0,20 43-2 16,-15-24-6-16,3-1-5 0,-3 7-8 0,-1 2 0 15,1 2-6-15,0-3-4 0,0 3 3 0,0-2-21 16,-1-1-24-16,0-1-4 0,-3 0-13 0,0 2-18 15,-1-8-29-15,3 0-23 0,1-2-62 0,-3-1-165 16,-1-4 73-16</inkml:trace>
  <inkml:trace contextRef="#ctx0" brushRef="#br0" timeOffset="-139705.43">8135 17743 85 0,'0'0'121'0,"0"0"-22"16,0 0-12-16,0 0 2 0,13 19-10 0,-13-19-8 15,0 18-4-15,0-18-2 0,-6 23-13 0,4-6-1 16,1-2-3-16,-1 2-7 0,-2-2-3 0,2 1-4 16,0-2 0-16,-1-4-11 0,-1 0 6 0,3-2-3 15,1-8-6-15,-1 11 1 0,1-11 7 0,0 0 22 16,-3 11 7-16,3-11-1 0,0 0-7 0,0 0-17 15,0 0-8-15,0 0-4 0,-10-31-9 0,8 13 0 16,0-7-3-16,2-3-2 0,-2-5-15 0,-1 1 1 16,4-1 1-16,3-1-22 0,2-2-3 15,-3 0-9-15,2 6-11 0,0 0 10 0,2 1-4 16,-2 3 16-16,3 3 7 0,-2 7 2 0,0-1 3 16,-2 7 0-16,-4 10 2 0,12-19 0 0,-3 10 6 15,-9 9-2-15,10-10 2 0,-10 10-4 0,13-5-4 16,-13 5 3-16,0 0 4 0,0 0 7 0,0 0-9 15,29 15 4-15,-24-4 1 0,-5-11-2 0,12 28 4 16,-11-10 4-16,0 2-1 0,-1 6-10 0,-2 2 25 16,0-4-12-16,-1-5-5 0,-4 6-1 0,1-7 1 15,2-2-1-15,0-1 8 0,0-2-5 0,4-13-3 16,-9 18 4-16,9-18 3 0,-5 11 11 0,5-11 21 16,0 0-1-16,-2 11 4 0,2-11-1 15,0 0 0-15,0 0-6 0,0 0-6 0,0 0 1 16,-3 11-7-16,3-11 0 0,0 0-8 0,0 0 0 15,0 0 6-15,5 16-1 0,-5-16-3 0,10 14-4 16,-3-4 4-16,-2-1-2 0,1 4-3 0,2-3-2 16,0 5-1-16,-1-1-9 0,-3 3-17 0,3-3-9 15,-5 2-11-15,3-1-16 0,-1 2-17 0,3 0-16 16,-4-5-76-16,3-2-182 0,-4 1 80 0</inkml:trace>
  <inkml:trace contextRef="#ctx0" brushRef="#br0" timeOffset="-139395.54">8363 17725 127 0,'0'0'163'0,"5"-13"-16"15,-5 13-17-15,13-9-22 0,-13 9-7 0,15-6-6 16,-15 6-15-16,0 0-8 0,24 1-6 0,-24-1-9 15,25 9-8-15,-11-1-6 0,0 4-1 0,0 2-8 16,-4-1-3-16,3 3 0 0,-3 3 0 0,-2-2-11 16,1 6 4-16,-6-4-7 0,1 0-1 0,0 0-4 15,-3 0 1-15,-1-2-7 0,-1 2 3 0,-3-5-5 16,3-2 2-16,-3-2-3 0,4-10-2 0,1 16 7 16,-1-16 5-16,-1 12-11 0,1-12-1 15,-2 8 9-15,2-8-6 0,0 0-8 0,0 0-21 0,0 0-22 16,0 0-18-16,0 0-32 0,0 0-8 0,0 0-101 15,43-23-223-15,-26 10 99 0</inkml:trace>
  <inkml:trace contextRef="#ctx0" brushRef="#br0" timeOffset="-139159.8">8819 17841 85 0,'0'0'137'0,"0"0"-21"0,0 0-2 0,42-22-9 16,-25 15-12-16,2 1-14 0,10-1-17 0,3-2-22 15,-4 3-27-15,0-1-26 0,3 0-34 0,-10 2-12 16,4-6-63-16,2 2-130 0,-8 2 58 0</inkml:trace>
  <inkml:trace contextRef="#ctx0" brushRef="#br0" timeOffset="-138919.03">9027 17492 87 0,'0'0'104'0,"0"0"-3"0,0 0-14 16,0 0 1-16,0 0-13 0,0 0-12 0,0 0-1 15,3 39 0-15,-3-39 3 0,11 39-12 0,-6-20-5 16,1 7-6-16,-3-7-6 0,3 5-1 0,-1-1-16 16,0 3-21-16,-3-7-8 0,2 0-18 0,0 6-22 15,-1-5-26-15,0-4-68 0,0 0-155 16,-2-4 68-16</inkml:trace>
  <inkml:trace contextRef="#ctx0" brushRef="#br0" timeOffset="-138297.21">9367 17593 78 0,'0'0'130'0,"0"0"-23"0,-9 42-8 0,7-25 4 15,-1-2-15-15,-1 4-12 0,1-2-13 0,0 2-6 16,1 0 1-16,-2 6-2 0,1-1-10 0,2-5-8 16,-1 0 2-16,1-2-4 0,0-5-12 0,1-12 8 15,-3 22 2-15,3-22-14 0,-1 13 7 0,1-13-12 0,0 11-4 16,0-11 9-16,0 0 7 0,0 0-3 15,0 0-7-15,0 0-6 0,0 0 0 0,0 0-11 16,0 0 2-16,0 0-5 0,-13-48 2 0,12 23-1 16,-1-1 3-16,-1-4-9 0,2 0-10 0,1-3 2 15,0 2 5-15,1 3-2 0,-1-2-2 0,5 0-1 16,-5 3-9-16,4 0 15 0,1 9-1 0,-3-1-1 16,4 1-4-16,1 1 8 0,-1 0 2 0,1 1-13 15,1 2 10-15,1 1-4 0,5 3 3 0,-5 2 4 16,1-1-5-16,-10 9 2 0,20-12-2 0,-7 6 10 15,-13 6-7-15,24-3 2 0,-24 3-3 16,22 0 3-16,-22 0 3 0,21 11-8 0,-11-4 8 0,-4 4-4 16,1 0-1-16,-1 3 8 0,0 3-5 15,-4 1-3-15,-2 1 6 0,0 0-1 0,-8 7 3 16,3-2-5-16,-4 5 2 0,0-5-4 0,-2 0 7 16,0-6 2-16,0-4-2 0,-2 0-7 0,3 2 4 15,-3-4 2-15,1-2 1 0,3-1 3 0,9-9 4 16,-15 12 6-16,15-12-2 0,-10 9 8 0,10-9 10 15,-10 5 6-15,10-5 0 0,0 0-9 0,-8 8 4 16,8-8-5-16,0 0-7 0,0 0 4 0,0 0-8 16,0 0 12-16,0 0-7 0,0 0-5 0,0 0-3 15,18 23 0-15,-9-17-3 0,-1 0-4 0,3 0 14 16,-1 1-12-16,1-1-6 0,-3 2-20 16,0 0-15-16,1 0-16 0,1 0-17 0,-1-2-21 15,-1 1-11-15,0-1-69 0,-8-6-181 0,8 11 80 16</inkml:trace>
  <inkml:trace contextRef="#ctx0" brushRef="#br0" timeOffset="-137931.81">9705 17655 30 0,'0'0'104'0,"0"0"-5"0,21-1-13 0,-21 1-1 16,0 0-16-16,0 0-11 0,20 16-5 0,-20-16-2 16,6 13 7-16,-4-2-12 0,-2-11-12 0,4 21 3 0,-5-9-10 15,1-12 2-15,-3 22-4 0,2-10-4 0,-3-2-2 16,-1 3-7-16,5-13-9 0,-9 19-13 16,5-9-5-16,1 0-5 0,3-10-2 0,-7 15 6 15,7-15-5-15,-2 13 2 0,2-13 3 0,0 0 5 16,3 18 3-16,-3-18-2 0,7 12 3 0,-7-12 4 15,6 12-5-15,0-4 5 0,-6-8 15 0,12 18-2 16,-7-9-6-16,0-1 12 0,1 0-6 0,-6-8 1 16,6 16-6-16,-6-16 6 0,4 17 0 0,-3-6 6 15,-1-11-10-15,-5 18 28 0,5-18-18 0,-8 19 3 16,8-19-1-16,0 0 5 0,-33 23-10 0,33-23-21 16,-40 13-35-16,12-8-20 0,28-5-87 0,-56 5-160 15,25-5 71-15</inkml:trace>
  <inkml:trace contextRef="#ctx0" brushRef="#br0" timeOffset="-137069.6">13421 15040 28 0,'11'1'70'0,"-11"-1"0"0,0 0-9 0,2 12-12 16,-2-12 1-16,4 9-6 0,-4 1-3 0,0-2-5 15,-4 3-4-15,-3 6 0 0,3 0-2 0,-8 8-5 16,-5 0-17-16,-4 2-16 0,-8 12-28 0,-7-4-53 16,-2 4-97-16,-2-7 44 0</inkml:trace>
  <inkml:trace contextRef="#ctx0" brushRef="#br0" timeOffset="-135493.62">15119 14379 25 0,'0'0'53'0,"0"0"-10"0,0 0-3 0,0 0-2 16,0 0-3-16,-1 14-2 0,1-14 4 0,-1 14 5 15,1-6-7-15,0 4-5 0,0-2 1 0,0 7-5 0,-3-2 4 16,1 4-6-16,-2 8 1 0,0-2 7 16,0 0-18-16,-2 0 6 0,2 2-6 0,0-9-5 15,-1 6 6-15,2-4-3 0,-2-1-6 0,3-2 0 16,-2-2 1-16,4-2-4 0,-3-3 3 0,1-1 3 15,2-2-8-15,0-7 7 0,-2 14-2 0,2-14 2 0,-2 8-5 16,2-8 14-16,-2 5 9 0,2-5 20 16,0 0 13-16,0 0 8 0,0 0 0 0,0 0-3 15,0 0-16-15,0 0 4 0,0 0-15 0,-5-24-6 16,4 11-4-16,1-3-4 0,0-4 0 0,0-4 0 0,0 0-4 16,-2-4 0-16,2 9-5 0,-3-9 0 0,3 1-4 15,0-1-1-15,0 4 2 0,3-2-7 0,-3 2 7 16,1 5-1-16,1-6-3 0,0 7-2 15,-1 0 2-15,-1-1 2 0,2 1-6 0,0 1 4 0,0 1-2 16,1 0 0-16,0 1-2 0,0 4-2 0,1-2-1 16,4-2 3-16,0 5-3 0,-1-1-1 0,1 2 4 15,2 0-5-15,-1 1-2 0,0 0 1 0,2 4 2 16,1-2 0-16,0 1-6 0,-1 1 0 0,2 4 7 16,0-1-2-16,-1 0-5 0,0 2 4 0,1 2-2 15,-3-1-2-15,1 2-4 0,0 1 7 0,-4 1 1 16,2 3 4-16,-1-2-8 0,-2 3 3 0,1 0-3 15,-3 2 1-15,2-1 2 0,-1 1 0 0,-4 1 0 16,1 3 2-16,0 3-2 0,-4-4 1 0,0 2-7 16,-3 0 4-16,-2 1 4 0,5-3-1 0,-5 2-3 15,0-1 0-15,-3-1 1 0,-2-2-10 0,1 0-9 16,0 1 4-16,-1-2-7 0,-2-1 6 0,-1-2-5 16,2-3 4-16,1 1 2 0,3-3 15 0,-1 1-11 15,2-3 12-15,1 0 7 0,-1 0-8 0,-2 0 2 16,2-1 1-16,8-1-1 0,-14-1-13 0,5 1 14 15,9 0 8-15,-11-3 5 0,4 0 11 0,7 3-3 16,-11-2 10-16,11 2-6 0,-9-2 1 0,9 2 3 16,0 0-14-16,-9-3-7 0,9 3 3 0,0 0-5 15,0 0 3-15,0 0 6 0,0 0-11 0,0 0 2 16,0 0 2-16,22 16-2 0,-12-8 6 0,4 1 2 16,1 1-1-16,0 3-5 0,2-1 5 0,5 7-6 15,-2-3 7-15,2 3-12 0,-2 0 3 0,-1 0-3 16,1-1 9-16,-1 1-2 0,-2 3-4 0,-1-3 0 15,-2 3-2-15,1 0-8 0,-2-1-30 0,0 1-16 16,-4-6-17-16,0 0-14 0,-2-2-10 0,-2-1-92 16,1-2-201-16,-3-2 89 0</inkml:trace>
  <inkml:trace contextRef="#ctx0" brushRef="#br0" timeOffset="-135039.31">15757 14690 25 0,'-10'-11'84'0,"10"11"-7"16,-13 1-2-16,13-1-2 0,-22 2-14 0,9 2-3 15,0-1-4-15,1 2-8 0,-7 3 4 0,3 1-5 16,0 1-9-16,0 2-9 0,1 3 9 0,2-1-12 15,1 1 9-15,0 2-11 0,3 0 8 0,-1 1-5 16,6 0-14-16,-1-2 5 0,5 0-2 0,0 1 15 16,1 0-13-16,6-1 8 0,3-1-7 0,0 0 0 15,5-2 6-15,6 3-7 0,-2-6-1 0,5 3 5 16,4-5-4-16,2 3-3 0,-1-6 6 0,2 3-14 16,0-3 6-16,-2 1-1 0,-1-2-9 0,-6-2-21 15,-1 1-13-15,-2 0-26 0,-2-3-27 0,-4 0-63 16,-4-2-163-16,-1 1 73 0</inkml:trace>
  <inkml:trace contextRef="#ctx0" brushRef="#br0" timeOffset="-134615.41">16659 14682 84 0,'0'0'152'15,"0"0"-9"-15,0 0-4 0,0 0-8 0,0 0-6 16,0 0-10-16,0 0-12 0,0 0-9 0,0 0-5 16,30 5-12-16,-10-1-8 0,1 1-4 0,7-2-4 15,2 2-10-15,2-1-3 0,0-1-2 16,2 1-5-16,-1 1-5 0,0 0-10 0,-2 1-8 0,2 0-15 15,-5 1-22-15,0-3-20 0,-6 1-26 0,-2 1-6 16,-2 1-18-16,1-1-18 0,-3 1-13 0,-2-3-81 16,-5 3-218-16,-3-4 96 0</inkml:trace>
  <inkml:trace contextRef="#ctx0" brushRef="#br0" timeOffset="-134377.71">16618 14940 110 0,'0'0'141'0,"0"0"1"0,0 0 12 16,16 7-13-16,-5-6-4 0,3 1-4 0,7-1-7 15,6-1-11-15,-6 2-8 0,11-1-11 16,0 0-9-16,-1 1-7 0,1 1-11 0,-1 0-23 0,-3 0-30 15,-3 3-36-15,-6-5-37 0,1 5-30 0,-4-5-44 16,-2 3-104-16,-2-4-253 0,-5 1 112 0</inkml:trace>
  <inkml:trace contextRef="#ctx0" brushRef="#br0" timeOffset="-131525.15">18521 14286 50 0,'0'0'90'0,"0"0"-11"16,0 0-17-16,0 0-5 0,0 0-2 0,0 0 0 16,5 25 6-16,-5-14-1 0,2 6-16 0,-1-2-3 0,0 1 0 15,-1 9 6-15,1 1-4 0,2 0-12 16,-2-1 2-16,-1 1-3 0,0-1-7 0,0-8 1 16,3-1-7-16,-2-5-4 0,2 2 8 0,-2-2-5 0,-1 0-11 15,1-5 4-15,-1 1-1 0,0-7 1 16,3 12-1-16,-3-6 9 0,0-6 19 0,0 0-13 15,0 0 8-15,0 0-15 0,0 0 5 0,0 0-10 16,-14-18-2-16,11 7 8 0,1-6-7 0,-5-2-6 0,2-6 22 16,1 1-22-16,2-1 3 0,-2-3-7 0,1 1 8 15,3 0-6-15,-1 0-5 0,2 2 10 0,-1-1-9 16,3 1 0-16,-2 6 5 0,2-1-8 0,1 1 5 16,0 0 0-16,1 3-3 0,2 1-8 0,2-3 14 15,0 4-14-15,4 0 2 0,1 2 1 0,0 0 0 16,0 3-1-16,3 1 12 0,-6 2-11 0,2 2 2 15,5-1 3-15,0 4 3 0,-2 1-8 0,-2 1 17 16,-2 1-15-16,0 2 2 0,-1 3 3 0,-1-1-6 16,1 3 1-16,0 3-2 0,-3-1 3 0,-2-1-2 15,-1 6 3-15,-1-2-8 0,0 1-2 0,-4-1 4 16,0-2-3-16,-4 1 2 0,0 3 0 0,2-6 2 16,-4 2-4-16,0-2 7 0,-2 0-3 0,0 0 3 15,0-2-5-15,0-1 5 0,-3 0 1 0,3-1 1 16,0-1 1-16,-1 0 4 0,0-1 4 0,0-2-3 15,3 1 2-15,0-1 5 0,6-2 5 0,-12 3 7 16,7-1 11-16,5-2-10 0,-6 3 1 0,6-3-1 16,-6 4-12-16,6-4 9 0,0 0-14 0,0 0 6 15,-5 4-10-15,5-4 10 0,0 0 0 0,5 15 1 0,-1-8-5 16,1 3 0-16,2 0-1 0,-2 1-1 16,4 4-4-16,-1-1 7 0,2 2-6 0,1 8-4 15,-2-8-7-15,2 8-8 0,-1-7-24 0,-1 0 2 16,-2 1-15-16,0-1-20 0,3 1-9 0,-5 0-78 0,-1 0-175 15,1-3 78-15</inkml:trace>
  <inkml:trace contextRef="#ctx0" brushRef="#br0" timeOffset="-131117">18864 14540 82 0,'0'0'103'0,"0"0"-8"16,6-8-12-16,-2 6-1 0,2-1-30 0,2 0 8 16,5 2-7-16,-2 1 4 0,3 1-4 0,3 2-8 15,2 1-11-15,-1 2 3 0,1 1-6 0,0 3-2 16,-2-1 7-16,0 4-9 0,-2-4-8 0,0 4-6 15,-2 0 1-15,-1 1-3 0,-3-2-5 0,-3 4-4 16,-3-4 0-16,-2 0-2 0,-2 3 14 0,-2 1-24 16,-3-4 14-16,-1-2-3 0,-2 1 1 0,-1 2 0 15,-4-1 4-15,5-5-4 0,0-1 4 0,-4 1 4 16,4 0 16-16,3-4 3 0,-1 0 16 0,-1-1 9 16,8-2-1-16,-11 1-3 0,11-1-2 0,0 0-5 15,-11-4 6-15,11 4-15 0,0 0-10 0,0 0-25 16,14-17-4-16,-5 9-9 0,8 2-2 0,3-2-11 15,8-6-8-15,0 3-10 0,7 0-10 0,-2-1-4 16,-1 0-3-16,4 0-17 0,-1 2-22 0,-4 3-70 16,-4-1-183-16,4-2 81 0</inkml:trace>
  <inkml:trace contextRef="#ctx0" brushRef="#br0" timeOffset="-130928.33">19481 14450 90 0,'-4'-7'240'15,"4"7"-42"-15,0 0-37 0,0 0-37 0,4-13-34 16,-4 13-20-16,0 0-31 0,4-5-15 0,-4 5-24 16,6-6-25-16,-6 6-24 0,8-3-18 0,-8 3-83 15,13 0-161-15,-7-1 71 0</inkml:trace>
  <inkml:trace contextRef="#ctx0" brushRef="#br0" timeOffset="-130319.18">19903 14291 87 0,'0'0'155'0,"0"0"-20"0,0 0-20 0,0 0-11 15,0 0-11-15,0 0-6 0,-13 22-10 0,8-15 3 0,1 3-18 16,-1 1 1-16,-3 4-6 0,2 2-7 0,-1 1 4 16,-1 0-14-16,-1 5 2 0,1 2-8 15,0 0 1-15,-1 1-5 0,3-7 2 0,1-3-6 16,0 0-2-16,1-4-6 0,0-1-2 0,-1 0 0 0,3-2 0 16,-1-4-5-16,3-5 4 0,-3 11-1 0,1-6 3 15,2-5 22-15,0 0 12 0,-3 5-1 16,3-5-5-16,0 0-9 0,0 0-9 0,-6-17-14 15,3 5-5-15,-1-5-2 0,1-3 0 0,3 2-4 16,2-7 2-16,-2-3-5 0,3-1-3 0,-3 1-18 0,3-3-10 16,1 0-2-16,0 2-8 0,3-1 2 15,-1 1-1-15,2 0-8 0,-1 0 12 0,1 4 6 0,1-1-2 16,2 3 0-16,-2 5 5 0,2 1 0 16,0 1 4-16,2 1 1 0,0 4 4 0,-1-3 2 0,5 3 6 15,-2 1-1-15,3 4-1 0,-6 0 2 0,1 3 0 16,4-1-2-16,-5 5-3 0,1 2 12 0,-2 0-4 15,2 3-1-15,-3 7-2 0,1-2-5 0,-3 4 13 16,0 2-4-16,-3 1-2 0,-2 0 8 0,-1 1-2 16,-2 0-5-16,-2 6 3 0,-3 0 9 0,-2-7-7 15,0-1-3-15,-1 1 6 0,0-1-2 0,-2 0 0 16,0-2-1-16,0-3 1 0,-1 1 1 0,1-3 2 16,2-2-2-16,1-3 9 0,-1 3 6 15,1-4 10-15,1 0 6 0,1 0 11 0,5-4 10 0,-6 6-3 16,6-6-5-16,-5 4-8 0,5-4-2 0,0 0-6 15,-8 5-6-15,8-5-2 0,0 0-2 0,-1 9 3 16,1-9-3-16,0 0-4 0,7 15-1 0,0-8-2 16,-3 2-4-16,3-1 5 0,-1 2-2 0,2 0-1 15,3 4-18-15,-2 0-5 0,-4-2-12 0,4 4-23 16,-3-2-27-16,0 1-19 0,1-1-19 0,-5 0-102 16,0-4-233-16,0 2 104 0</inkml:trace>
  <inkml:trace contextRef="#ctx0" brushRef="#br0" timeOffset="-129875.35">20308 14388 66 0,'19'1'79'0,"-1"2"-4"0,-6 2-10 16,4 3-5-16,-3 0-6 0,0 2-9 0,-1 2-2 15,-3 0-2-15,0 3-9 0,-5-4 0 0,1 5-2 16,-3 0-2-16,-2 1-2 0,-4-2-4 0,-4 1 6 16,0-2 0-16,-1 1 2 0,-2-1 8 0,-1-5-4 15,0 3-2-15,-6-4 0 0,1 0-5 0,1-2 10 16,3-1 3-16,0 1-3 0,-4-4-7 0,6 0-1 15,2-2 8-15,1 2 8 0,1-1-5 0,7-1 1 16,-12 0-12-16,12 0 1 0,0 0-6 0,0 0 11 16,0 0-20-16,0 0 0 0,0 0 0 0,0 0-8 15,0 0 5-15,41 1 1 0,-22 3-8 0,2 0 1 16,-1 0 2-16,1 2 1 0,-1 0-5 0,-1 2 1 16,-1 0 0-16,-1 1 3 0,-1-1-5 0,-2 2 0 15,-1 0-1-15,-4 0 3 0,-2-1-5 0,-4 3 1 16,2-1 0-16,-5 2-1 0,-5-1-6 0,-4 2-14 0,-1 1-11 15,-5-1-9-15,-8 3-33 0,-3 0-8 16,-1-5-27-16,-6 2-90 0,-5-4-214 0,0-4 95 16</inkml:trace>
  <inkml:trace contextRef="#ctx0" brushRef="#br0" timeOffset="-129411.15">18461 15044 100 0,'0'0'227'0,"-9"-4"-28"15,9 4-24-15,-7-4-20 0,7 4-24 0,0 0-11 0,0 0-11 16,0 0-13-16,0 0-6 0,0 0-11 0,33-2-6 16,-6 2-6-16,3 1-6 0,20 1-6 15,7-1-4-15,4 2-1 0,31 3-7 0,9-5-4 16,1 5-3-16,8-4-5 0,-1 0-8 0,7-2 4 0,6 1-3 15,8 4-5-15,5-5 1 0,4 5-1 0,6-4-7 16,-6 2 2-16,-1 1-1 0,1-4 0 0,-1 3-2 16,-5 2-6-16,-9 0-4 0,-4-1 12 15,-11-1-16-15,-7-1-8 0,-6 4-6 0,-33-2-8 16,1 2-11-16,0-3-6 0,-6 1-13 0,-4 0 2 0,-17-3-11 16,-5 1-3-16,0 0-7 0,-13 1-18 0,-5-3-5 15,-2 0-12-15,-5 3-2 0,-7-3 0 0,0 0-95 16,0 0-223-16,-29 1 98 0</inkml:trace>
  <inkml:trace contextRef="#ctx0" brushRef="#br0" timeOffset="-128501.72">18474 15721 87 0,'3'-6'132'16,"-3"6"-11"-16,0 0-10 0,0 0-9 0,0 0-14 15,0 0 0-15,11 17-13 0,-8-8-5 0,-1 2-18 16,1 1 0-16,1 3-3 0,-1 3 0 0,0 1-14 16,0-1-3-16,-2 6 2 0,-1 2-1 0,1-2-2 0,-2-5-7 15,2 5 0-15,-1-5-4 0,-4 0-9 0,2-8 3 16,0 1 3-16,1-2-6 0,-1 1-5 0,0-3 11 15,0 2-12-15,2-10 10 0,1 10 3 16,-1-10 13-16,-5 5 11 0,5-5-5 0,0 0-3 0,0 0-4 16,0 0-3-16,0 0-10 0,-15-18 0 0,9 8 0 15,3-6-3-15,-1-8-8 0,0-2 0 0,4 3 7 16,0-5-1-16,1-2-9 0,4-3-17 0,-2 0-2 16,3 2-1-16,6-2 4 0,-1 2-2 15,0 3 8-15,1-1-8 0,6 3 3 0,-1 1-1 16,-1 5 2-16,2 0 8 0,2 1-3 0,-5 7-2 0,2 1 3 15,-1 0-6-15,2 2 5 0,-1 4-1 0,-2-1 2 16,3 4 3-16,-5 0-7 0,2 4 3 16,-2-1 1-16,-3 3 2 0,3 2-3 0,-3 1-1 15,-1 3 1-15,-1 0 5 0,-3 6-7 0,-1 2 5 0,-3 1-3 16,-1 1 6-16,-4-3-11 0,-1 9 4 0,-3-8-5 16,-1 0 1-16,-2-3-4 0,-1 0 15 0,-7 5-6 15,6-9 9-15,-2 0-8 0,1-1 4 16,-4-1-2-16,6-4-7 0,-5 1 15 0,4-3-8 15,-2-2 8-15,3 0-4 0,2 0-3 0,-2-2 0 0,12 1 17 16,-14 0 13-16,5-1 9 0,9 1 0 0,-10-3 0 16,10 3 2-16,-9-2-3 0,9 2-6 0,0 0-5 15,-6-3-1-15,6 3-4 0,0 0-6 16,0 0-1-16,0 0 1 0,0 0-2 0,35 7 1 16,-23-1-2-16,3 3-6 0,1 0-1 0,0 3 7 0,0-2-4 15,5 9-1-15,0 0 1 0,-2 4-3 0,-1-1-4 16,-4 1-11-16,1 0-5 0,-2 0-13 0,-3 4-25 15,3-2-9-15,-4 2-18 0,-3-3-17 0,2 4-15 16,-2 0-120-16,-3-1-251 0,-2-6 112 0</inkml:trace>
  <inkml:trace contextRef="#ctx0" brushRef="#br0" timeOffset="-128258.71">18979 15992 2137 0,'10'-13'229'0,"-5"2"-100"0,0 2-62 0,0 4-25 0,-1 0-22 16,-1-1-31-16,-3 6-26 0,7-8-18 0,-7 8 14 15,5-1 5-15,-5 1 1 0,0 0 1 0,0 0-3 16,8 10 12-16,-6-3 6 0,0 4 0 0,-1 0 1 16,1 2 2-16,-1 4 0 0,0 2 4 15,-3 6 1-15,3 4 9 0,-1-2-11 0,0 0-12 16,1 1-18-16,1-3-13 0,-2 4-39 0,2-10-14 0,-1 1-10 15,4-5-14-15,-1 2-7 0,1-7-105 16,0 1-265-16,-1-2 118 0</inkml:trace>
  <inkml:trace contextRef="#ctx0" brushRef="#br0" timeOffset="-128067.46">19331 16005 65 0,'0'0'251'16,"12"-8"-35"-16,-3 3-27 0,9-1-18 0,1 0-15 16,0 1-17-16,9 0-14 0,3 0-14 0,-2-1-11 15,2 1-6-15,0 1-11 0,2 1-32 0,-1 1-28 0,0-2-30 16,-1 3-32-16,-1 0-51 0,1 1-36 0,-3-2-126 16,-8-1-273-16,0 0 120 0</inkml:trace>
  <inkml:trace contextRef="#ctx0" brushRef="#br0" timeOffset="-127836.25">19692 15680 187 0,'-6'-5'225'16,"6"5"-14"-16,0 0-27 0,0 0-19 0,0 0-19 15,0 0-14-15,-6 17-14 0,6-17-9 0,4 19-10 16,-1-7-11-16,1 3-10 0,1 3-9 0,-3 1-2 15,3 6-8-15,1 0-4 0,-1 4-7 0,-1 0-5 16,-2 3-3-16,2-6-21 0,0 4-11 0,-2 2-26 16,0-2-11-16,-1 3-19 0,-2-6-34 0,4 1-21 15,-1-5-22-15,0-4-19 0,1-3-13 0,-1 1-84 16,1-8-261-16,1 1 116 0</inkml:trace>
  <inkml:trace contextRef="#ctx0" brushRef="#br0" timeOffset="-127287.28">20112 15922 169 0,'4'-4'264'0,"-4"4"-30"15,7-3-28-15,-7 3-24 0,7-2-21 0,-7 2-17 16,0 0-11-16,11 5-17 0,-11-5-9 0,3 13-11 16,0-4-11-16,-3 7-6 0,1-1-8 0,-2 4-10 15,-2-1-4-15,1 1-5 0,-2 6-4 0,0 0-4 16,-2 0-3-16,1-8-5 0,1 0-6 0,1-5-2 15,-1 0 0-15,1-2-3 0,1-3-2 0,1-1-3 16,1-6 2-16,-1 12 0 0,1-12 3 0,-2 7 8 16,2-7-4-16,0 0-6 0,0 0-5 0,0 0-5 15,-6-31-2-15,5 13-5 0,1-8 1 0,1 1-3 16,2-5-3-16,0 2-8 0,1-5-9 0,1-2-8 16,1-1-9-16,0 1-5 0,3-9-10 0,0 10-8 15,1 0 0-15,3 4 8 0,0-2 2 0,1 4 10 16,2 4-7-16,2 1 6 0,0 3 3 0,-5 6 12 15,0 1-5-15,3 2 6 0,-3 2 1 0,1 3 1 16,1 2 0-16,3-2 4 0,-6 6 2 0,1 2 0 16,-2 0 1-16,1 3-1 0,-2 2 3 0,-1 1-1 15,-2 7 1-15,0 0 7 0,-2 2-1 0,-1 2-4 16,-4 7 3-16,-7 0-1 0,1-1 4 0,-4-1-6 16,-4 2 10-16,-3 0-4 0,-2-4-15 0,1 1 7 15,-2-7-6-15,2 5 4 0,5-11-1 0,0 2 3 16,2-5-6-16,2 0 9 0,2-4 9 0,0 1 9 15,7-4 8-15,-12 7 10 0,12-7-1 0,-8 5 1 16,8-5 1-16,0 0-4 0,-6 4-2 0,6-4-5 16,0 0 0-16,0 0-3 0,0 0-4 0,4 15 2 15,-4-15 3-15,10 13-3 0,2-6 0 0,-2-1-6 16,3 4 9-16,3 0-6 0,1 2-2 0,-2 2-4 16,1-2-10-16,7 2-10 0,-6-1-26 0,-1-1-18 15,-1-4-31-15,0 6-26 0,-2-5-36 0,1 3-143 16,-3-5-318-16,-1 1 141 0</inkml:trace>
  <inkml:trace contextRef="#ctx0" brushRef="#br0" timeOffset="-126967.98">20523 15972 246 0,'1'-9'218'0,"3"0"-32"16,1 0-21-16,1 2-15 0,1-2-15 15,2 2-14-15,2 0-11 0,1 1-11 0,4-1-12 0,-4 3-8 16,3 3-11-16,2 0-6 0,1 3-3 0,-6 0-7 16,6 4-9-16,-6 1-5 0,4 1 4 0,-4 5-14 15,-2 1 2-15,-1 3-4 0,-5-1-3 0,-2 2-5 16,0 7 0-16,-5 1 1 0,-1-9-4 16,-5 10 4-16,-1 1-7 0,0-6-3 0,-1 1 2 0,-1-4 0 15,3-4 0-15,-1 0-2 0,2-4-1 0,2-1 0 16,-1-4-2-16,1 2 2 0,1-3-1 0,4 0 6 15,1-5 1-15,-4 9 0 0,4-9-3 0,0 0 4 16,-3 6-4-16,3-6 1 0,0 0-7 16,22-3-23-16,-7-2-28 0,6-1-20 0,4-3-35 15,5 0-24-15,5-3-43 0,-3 2-137 0,-2 0-330 0,2-5 146 16</inkml:trace>
  <inkml:trace contextRef="#ctx0" brushRef="#br0" timeOffset="-126751.68">21107 16026 95 0,'4'-17'228'0,"-4"17"-23"0,7-10-23 0,0 3-20 15,3 0-12-15,0-1-21 0,5 1-13 0,2-1-13 16,0 0-16-16,2 1-24 0,1 1-19 0,2-1-18 15,5 0-31-15,-7-2-42 0,0 4-31 0,-1-2-22 16,1 3-30-16,-5-1-75 0,-4 1-223 0,1-1 99 0</inkml:trace>
  <inkml:trace contextRef="#ctx0" brushRef="#br0" timeOffset="-126519.56">21324 15730 53 0,'-10'-2'197'0,"10"2"-18"0,0 0-20 0,0 0-19 16,0 0-10-16,0 0 14 0,-5 9-6 0,5-9-5 15,-4 10 13-15,4 1-10 0,-2 0-10 0,0 6-14 16,-1 1-10-16,-3 7-8 0,-2 0-10 0,5 0-4 16,-4 2-13-16,1 1-4 0,-1 0-11 0,-2 0-11 15,3 2-15-15,-3 0-29 0,-5-3-13 0,5 1-26 16,3-3-24-16,-6 3-24 0,3-3-35 0,3-1-32 15,1-7-161-15,-3-2-343 0,4-3 152 0</inkml:trace>
  <inkml:trace contextRef="#ctx0" brushRef="#br0" timeOffset="-125735.38">21678 15841 48 0,'0'0'126'0,"0"0"-16"0,0 0-8 16,0 0-11-16,0 0-4 0,0 0 11 0,0 0 5 15,0 0-4-15,3 31-6 0,-3-31-12 0,-7 28-3 16,3-10-6-16,-1 2-8 0,-2 3-1 0,-1 3-7 0,0 0-8 16,-2 2 2-16,2-8-7 0,3-2-2 0,-4 5-5 15,2-3-5-15,0-4 1 0,1-1-6 0,1-3-1 16,-1-2-1-16,1 1-10 0,-1-2 7 16,2-3-7-16,2 1 4 0,-1-3-5 0,3-4 4 15,-6 4-3-15,6-4 3 0,0 0-2 0,0 0-6 0,0 0-3 16,-17-21 3-16,15 12-5 0,2-8-4 0,1-1 6 15,2-8-1-15,-1 6-2 0,4-6 2 0,1-5-9 16,0 4-2-16,2-1-4 0,1 0-7 16,2-2-11-16,-4 1 3 0,7 2-3 0,-3 1-3 15,2 2 3-15,-3 2 6 0,-1 7-1 0,1 0 6 16,-2 1-1-16,0 5 2 0,2-2-3 0,-2 2 10 0,1 2-7 16,2 1 6-16,-2 1 1 0,0 0-1 0,0 2-4 15,-10 3 5-15,17 1 0 0,-17-1-2 16,16 8 3-16,-9-4-1 0,-2 1 12 0,3 3-11 15,-4 3 1-15,-2 0-6 0,-1 0 7 0,-1 5-2 16,3 0 0-16,-9 1 6 0,2 1-6 0,-3-1 4 0,-2-1 4 16,0 0 0-16,-2-1-3 0,2 0 2 0,-1-1-3 15,0-4 4-15,3 1-8 0,-2-3 4 16,3 2 4-16,-2-3 6 0,4-1 8 0,4-6 3 16,-9 8-2-16,9-8-2 0,-5 7-2 0,5-7 3 15,-6 10-6-15,6-10-2 0,-4 7 5 0,4-7-3 16,-1 11 0-16,1-11 2 0,0 13-2 0,0-13 4 0,2 18-2 15,0-12 1-15,3 4-6 0,0 0-5 0,-1 0-22 16,0 0-21-16,1-2-23 0,0 1-30 0,1 0-13 16,-2-1-105-16,-3 0-232 0,-1-8 104 15</inkml:trace>
  <inkml:trace contextRef="#ctx0" brushRef="#br0" timeOffset="-125342.93">21955 15993 109 0,'18'-3'153'0,"-8"3"-18"0,-10 0-14 0,16 0-14 16,-5 2-14-16,-11-2-6 0,16 8-11 0,-11-2-7 15,2 3-4-15,-2-2-3 0,1 4-11 0,-4 0 1 16,-2 6-5-16,-1-6 6 0,0 6-20 0,-5 1 2 15,-1-1-2-15,-2-1-3 0,1-1 3 0,-2 0 0 16,-1 1-7-16,2-7-1 0,-2-1 0 0,5 1 3 16,0-1-4-16,-2-2 5 0,4 0-4 0,4-6-5 15,-8 11-2-15,8-11 2 0,-5 6-8 0,5-6 4 16,0 0-4-16,0 0-7 0,4 14 7 0,-4-14-7 16,10 7 1-16,-3-4 4 0,2 3-2 0,2 1-1 15,1 0-4-15,2 2 1 0,-3-2-2 0,-2 2 6 16,1 0-7-16,-1-1 9 0,0 1 4 0,-2 0-4 15,-1 0 1-15,-2-1 9 0,0 1-2 0,-3 0 4 16,-2 1-1-16,-6 0-4 0,-8 3 3 0,-2-4 2 16,-17 4-10-16,-17 4-22 0,-5-4-29 0,-34-5-34 15,-1 2-51-15,-6 0-173 0,-13-6-321 0,-2 0 142 16</inkml:trace>
  <inkml:trace contextRef="#ctx0" brushRef="#br0" timeOffset="-112801.53">20423 7473 21 0,'0'0'23'0,"0"0"-3"16,0 0 0-16,0 0-6 0,0 0 0 15,0 0-5-15,0 0-3 0,0 0-2 0,0 0-9 16,0 0 0-16,0 0-1 0,0 0 0 0,0 0-2 16,0 0 4-16,0 0-1 0,0 0 3 0,0 0-3 0,0 0 3 15,-10 22-2-15,6-17 6 0,0 0-2 0,-1 0-4 16,1 0 5-16,4-5 2 0,-6 9-2 15,2-5 1-15,4-4-7 0,-7 7 10 0,7-7 4 16,-2 4 13-16,2-4 4 0,0 0 6 0,-6 3 4 0,6-3 5 16,0 0 1-16,0 0-2 0,0 0 2 0,0 0-8 15,0 0-8-15,0 0-12 0,0 0-4 0,0 0-7 16,0 0 11-16,10-18-14 0,-6 13 9 16,1 1-11-16,-1-2 13 0,0 1-2 0,-1 0 1 15,1-1-4-15,-4 6-2 0,5-8 0 0,-5 8 1 0,4-7-7 16,-4 7-3-16,3-6-1 0,-3 6 1 0,0 0-4 15,0 0-6-15,0 0 0 0,0 0-3 0,0 0 7 16,0 0 3-16,0 0-2 0,0 0 1 16,0 0 7-16,-18 15-1 0,13-11-1 0,-3 4 4 0,0-1-4 15,-1 0-4-15,2-1 2 0,2 0 3 0,1 0 1 16,-1-2-1-16,5-4 1 0,-7 7-2 0,7-7 1 16,-5 5 9-16,5-5-10 0,0 0 9 0,-4 6 15 15,4-6 4-15,0 0-2 0,0 0-8 0,0 0 11 16,0 0-5-16,0 0-3 0,0 0-2 0,0 0-9 15,19-18-2-15,-11 11-1 0,1-2-3 0,0 3 4 16,1-3 0-16,-2 1-4 0,2 0 1 0,-4 2 7 16,0 1-9-16,-1 0 4 0,-1 1 2 0,-4 4-7 15,6-5-2-15,-6 5-7 0,6-3-10 0,-6 3-1 16,0 0 4-16,7-3 1 0,-7 3 2 0,0 0 3 16,0 0 1-16,0 0 2 0,0 0-2 0,0 0 4 15,0 0 0-15,-13 15 6 0,9-10-2 0,4-5 1 16,-8 9-3-16,5-5 6 0,3-4 0 0,-4 6-4 15,4-6 3-15,-4 5 4 0,4-5-3 0,0 0 6 16,-4 5 6-16,4-5 6 0,0 0 13 0,0 0-5 16,0 0 9-16,0 0-7 0,0 0 8 0,0 0-7 15,0 0-6-15,0 0-5 0,0 0-2 0,0 0-2 16,0 0-1-16,12-20-6 0,-9 15 2 0,-3 5-1 16,7-8-2-16,-7 8-3 0,5-6 4 0,-5 6-5 15,4-6 0-15,-4 6-1 0,0 0-2 0,4-6-1 0,-4 6-9 16,0 0-3-16,0 0 3 0,0 0 2 15,0 0-1-15,0 0-3 0,0 0 4 0,0 0 1 16,0 0 5-16,0 0-5 0,0 0-1 0,0 0 1 16,-20 15 5-16,17-9-7 0,3-6 7 0,-7 6 2 0,7-6-4 15,-4 4 1-15,4-4-5 0,0 0 5 0,-6 4 8 16,6-4 6-16,0 0 4 0,0 0-6 16,0 0 2-16,0 0 7 0,0 0-9 0,0 0 7 15,0 0-11-15,0 0 6 0,0 0 0 0,0 0-10 0,0 0 1 16,14-17 1-16,-10 14-3 0,-4 3-3 0,6-7 7 15,-6 7-3-15,7-6-4 0,-7 6-8 0,5-3-6 16,-5 3-5-16,0 0 0 0,5-5-3 0,-5 5-3 16,0 0 2-16,0 0 3 0,0 0 5 0,0 0 1 15,0 0 2-15,0 0 6 0,0 0 1 0,0 0-2 16,0 0 0-16,-18 14 4 0,18-14 1 0,-4 4-3 16,4-4 3-16,0 0 0 0,-5 5 0 0,5-5 8 15,0 0-3-15,0 0 7 0,0 0 3 0,0 0 8 16,0 0-2-16,0 0-1 0,0 0-2 0,0 0-2 15,0 0-4-15,0 0 1 0,0 0 3 0,0 0-5 16,0 0-4-16,15-17 7 0,-15 17 0 0,7-3 0 16,-7 3 1-16,0 0-10 0,5-5 5 0,-5 5-5 15,0 0 0-15,0 0 0 0,0 0-6 0,0 0 1 16,0 0-1-16,0 0 7 0,0 0 0 16,0 0-2-16,0 0-5 0,0 0 3 0,0 0 0 0,0 0-4 15,0 0 17-15,0 0-8 0,0 0-5 0,0 0 0 16,0 0 8-16,-23 8-7 0,23-8 3 0,0 0 0 15,0 0 2-15,-5 5-9 0,5-5 9 0,0 0 5 16,0 0 0-16,0 0 3 0,0 0 3 0,0 0-7 16,0 0 0-16,0 0-1 0,0 0 0 0,0 0-4 15,0 0-1-15,0 0 1 0,0 0 6 0,0 0-4 16,0 0-6-16,0 0 5 0,0 0-10 0,0 0-7 16,-2-15-1-16,2 15 4 0,0 0-6 0,0 0-2 15,0 0 4-15,0 0 3 0,0 0-5 0,0 0 7 16,0 0-1-16,0 0 1 0,0 0-3 0,0 0 1 15,0 0 8-15,0 0-3 0,0 0 1 0,0 0 3 16,0 0-4-16,0 0 4 0,0 0-2 0,0 0 4 16,0 0-5-16,0 0 0 0,0 0 1 0,0 0 0 15,0 0 4-15,0 0-5 0,0 0 3 0,0 0 2 0,0 0 1 16,0 0 8-16,0 0-15 0,0 0 0 16,0 0-1-16,0 0-1 0,0 0-2 0,0 0 3 15,0 0-1-15,0 0-1 0,0 0 2 0,0 0 4 16,0 0-5-16,0 0-2 0,0 0 11 0,0 0 2 15,0 0-1-15,0 0 1 0,0 0 4 0,0 0-4 0,0 0 1 16,0 0 0-16,0 0-2 0,0 0 5 0,0 0 2 16,0 0 3-16,0 0 4 0,0 0-5 15,0 0-2-15,0 0-6 0,0 0-12 0,0 0-2 16,0 0 2-16,0 0-1 0,0 0 2 0,11-7 4 0,-11 7 5 16,0 0 3-16,0 0-2 0,1-7 0 15,-1 7 1-15,0 0 1 0,0 0-4 0,0 0 0 0,0 0-4 16,0 0 2-16,0 0-7 0,0 0-2 15,0 0 8-15,0 0-1 0,0 0 2 0,0 0 1 0,0 0-4 16,0 0 3-16,0 0 2 0,0 0-4 0,0 0 0 16,0 0 1-16,0 0-1 0,0 0 3 0,0 0 3 15,4 19-1-15,-4-19-3 0,2 5 4 0,-2-5 2 16,0 0-5-16,4 6 7 0,-4-6-5 0,0 0-6 16,0 0 8-16,8 6 2 0,-8-6-7 0,0 0 4 15,8 1-5-15,-8-1 6 0,0 0-7 0,6 2 2 16,-6-2-5-16,0 0 6 0,0 0-4 0,0 0 3 15,0 0-3-15,0 0 6 0,0 0-3 0,0 0-1 16,0 0-3-16,0 0-1 0,0 0 3 0,0 0 2 16,0 0 6-16,0 0-1 0,0 0 1 0,0 0 4 15,0 0-6-15,0 0 1 0,0 0-7 16,0 0 3-16,0 0 4 0,0 0-4 0,0 0 0 0,0 0-2 16,0 0 0-16,0 0 2 0,0 0-4 0,0 0-1 15,0 0 6-15,0 0 0 0,0 0 1 0,0 0 2 16,0 0 8-16,0 0 0 0,0 0 11 0,0 0-4 15,0 0 15-15,0 0-10 0,0 0 1 0,0 0-1 16,0 0-5-16,0 0-6 0,3-13 3 0,-3 13-10 16,0 0 9-16,0 0-2 0,0 0 0 0,0 0-5 15,0 0 5-15,0 0 1 0,0 0-2 0,0 0-4 16,0 0-2-16,0 0 1 0,0 0-5 0,0 0-5 0,-4-11-13 16,4 11-8-16,0 0-11 0,0 0-7 15,0 0-23-15,0 0-72 0,0 0 32 0</inkml:trace>
  <inkml:trace contextRef="#ctx0" brushRef="#br0" timeOffset="-111311.47">25587 7533 40 0,'0'0'50'0,"0"0"4"0,7-5-2 0,-7 5-1 15,0 0-3-15,0 0-18 0,2-6 8 0,-2 6-9 16,0 0 0-16,0 0-6 0,0 0 5 0,0 0-6 15,0 0-4-15,0 0 0 0,3-6-2 0,-3 6-6 16,0 0-1-16,0 0 3 0,0 0-7 0,0 0 3 16,0 0-3-16,0 0-6 0,0 0 0 0,0 0-8 15,0 0-1-15,0 0 11 0,0 0 0 0,0 0-3 16,0 0-8-16,0 0 0 0,0 0 1 0,0 0 0 16,6 15 7-16,-6-15 1 0,5 7-5 0,-5-7-5 15,4 6 11-15,-1-2-4 0,-3-4 2 0,6 6 1 16,-6-6 1-16,5 3 3 0,-5-3-3 0,9 3-3 15,-9-3-2-15,13 1 0 0,-13-1 4 0,12 0 4 16,-6 0-5-16,-6 0 1 0,14-1 2 0,-14 1-1 16,9-3 3-16,-5 1-7 0,-4 2 1 0,9-4 6 0,-9 4-6 15,0 0 6-15,7-3-6 0,-7 3 3 16,0 0-1-16,5-4-6 0,-5 4 4 0,0 0-3 16,0 0-5-16,0 0 8 0,0 0-2 0,0 0-2 15,0 0 2-15,0 0-3 0,0 0 2 0,0 0 6 16,0 0-4-16,-9 17 2 0,9-17 2 0,-8 11 0 0,4-6-2 15,1 0-3-15,-1 1 1 0,4-6 11 16,-2 11-5-16,2-11 3 0,-4 8-7 0,4-8 7 16,-3 6-7-16,3-6 7 0,0 0 9 0,0 0 3 15,0 0-3-15,3 9 14 0,-3-9-10 0,0 0 2 0,0 0 1 16,0 0-5-16,0 0-1 0,20-10-11 16,-17 5 4-16,1-1 5 0,2-2 5 0,-1 3-7 15,-1-1-9-15,-1 0 5 0,-1 0 5 0,-2 6-5 16,7-10 1-16,-7 10-10 0,2-10-3 0,-2 10 16 0,0-8-16 15,0 8 9-15,0 0-7 0,0 0 4 0,0-7-1 16,0 7-8-16,0 0 1 0,0 0-3 16,0 0 6-16,-14 0-4 0,14 0 7 0,0 0-4 15,-13 6-1-15,9-3 4 0,-1 1 0 0,5-4-7 0,-7 9 3 16,7-9-3-16,-5 6-2 0,5-6 7 0,-4 5 1 16,4-5-4-16,0 0 1 0,-4 6 6 0,4-6 3 15,0 0 0-15,0 0 0 0,0 0 0 16,0 0 0-16,0 0 2 0,0 0 4 0,0 0-7 0,0 0 0 15,0 0-4-15,0 0 7 0,0 0 4 0,0 0-3 16,0 0 0-16,0 0-4 0,0 0-3 0,15-13 11 16,-15 13-4-16,0 0-9 0,0 0 3 0,0 0 0 15,0 0 9-15,0 0-10 0,0 0 4 0,0 0-4 16,0 0-6-16,0 0-2 0,0 0 1 0,0 0-12 16,0 0-17-16,0 0-60 0,-15 18-106 0,6-12 47 15</inkml:trace>
  <inkml:trace contextRef="#ctx0" brushRef="#br0" timeOffset="-28610.62">24617 6737 33 0,'0'0'42'0,"0"0"-2"0,0 0 1 0,0 0-1 15,0 0-7-15,0 0-1 0,0 0-2 0,0 0-10 16,0 0 0-16,0 0-7 0,0 0-13 0,0 0-21 0,0 0 2 16,0 0-32-16,0 0-55 0,31-2 24 0</inkml:trace>
  <inkml:trace contextRef="#ctx0" brushRef="#br0" timeOffset="4128.51">22967 4834 25 0,'0'0'30'0,"0"0"-4"0,0 0-2 16,0 0 3-16,0 0-5 0,0 0-2 0,0 0-3 15,0 0 0-15,0 0-3 0,0 0 3 0,-6 4-4 16,6-4 1-16,0 0-2 0,0 0-3 0,0 0 4 16,0 0-4-16,0 0 3 0,0 0-10 0,0 0 7 15,0 0-1-15,0 0-2 0,0 0 0 0,0 0-1 16,0 0-4-16,0 0 4 0,17 5-2 0,-11-4 5 15,6 2 2-15,0 0-1 0,7 0 3 0,0 1-5 16,10 2 6-16,2-1-4 0,3 2 7 0,2 0-5 16,0-2-3-16,14 5 1 0,-11-5 8 0,11 2-9 15,4-1 2-15,-3 3 5 0,-16-2-6 0,19 0 12 16,-3-2-10-16,3 2 10 0,-14-1-12 0,0-2 8 16,10 4 0-16,0-2-7 0,-12-1 0 0,14 1-2 0,-14 2 1 15,2-3-1-15,-2-1-1 0,1 3 3 16,-1-2-4-16,-3-1-1 0,0 1-5 0,-2-1 4 15,-3 0-1-15,-2-1 4 0,-7 0-6 0,-3 0 2 16,0 0-1-16,-6-1 4 0,2 0-4 0,-4-1 4 16,0 1-9-16,-4-2 7 0,-6 0-3 0,9 1 1 0,-9-1 0 15,9 2 0-15,-9-2 3 0,0 0-3 16,9 0 6-16,-9 0 1 0,0 0 0 0,0 0 4 16,0 0-3-16,7 2 3 0,-7-2-3 0,0 0-5 15,0 0 4-15,0 0 2 0,0 0-1 0,0 0 0 16,0 0-5-16,0 0 2 0,0 0 4 0,0 0-17 0,0 0 8 15,0 0-9-15,0 0-14 0,0 0-7 16,0 0-20-16,0 0-25 0,0 0-46 0,0 0-130 16,5-9 58-16</inkml:trace>
  <inkml:trace contextRef="#ctx0" brushRef="#br0" timeOffset="17306.49">15841 11589 28 0,'-2'-7'41'16,"2"7"-4"-16,0 0 2 0,-3-7-6 0,3 7-1 0,0 0 1 16,-2-7-10-16,2 7 1 0,0 0 1 0,0 0-5 15,0 0 7-15,0 0-5 0,-3-6-3 16,3 6 1-16,0 0-7 0,0 0-1 0,0 0-1 0,0 0 2 15,0 0 0-15,0 0-13 0,0 0 3 0,0 0-6 16,0 0 3-16,0 0 2 0,0 0-4 0,17-3 3 16,-17 3-4-16,12 3 2 0,-4-1-3 15,2-1 1-15,1 2 0 0,0 0 1 0,4-1 4 0,2 0-5 16,2 4 0-16,2-2 1 0,-1 2 4 0,2-3-9 16,5 0 7-16,1 3-1 0,0 0 4 0,1 0-2 15,1-1 1-15,-3-2-5 0,1 4 2 0,0-4-2 16,1 3 3-16,2 0 1 0,-3 0-2 0,1-1 7 15,0 1-7-15,-1-1 0 0,1 3 2 0,-2-5 4 16,0 5-2-16,-8-2 2 0,4-3-7 0,-2 3 2 16,-1-2-2-16,1 2 4 0,-1-3-2 0,-2 2-1 15,-2-1 4-15,-3 0-8 0,5 1 2 0,-7-4 5 16,0 2-3-16,-1 1 3 0,-3-3 1 0,0 1-3 16,-1 0-6-16,-6-2-2 0,13 2-5 0,-13-2 8 15,8 2-7-15,-8-2 6 0,4 3 5 0,-4-3 0 16,0 0 2-16,6 2-4 0,-6-2 2 0,0 0-6 15,0 0 4-15,0 0-6 0,0 0 12 0,0 0-9 16,0 0 8-16,0 0-6 0,0 0 1 0,0 0 3 16,0 0-5-16,0 0 1 0,0 0 0 0,0 0 4 0,0 0-4 15,0 0 4-15,0 0-5 0,0 0-4 16,0 0 5-16,0 0-12 0,0 0-4 0,0 0-8 16,0 0-21-16,0 0-53 0,-18 5 24 0</inkml:trace>
  <inkml:trace contextRef="#ctx0" brushRef="#br0" timeOffset="73225.45">23047 6212 30 0,'0'0'36'0,"0"0"6"16,0 0-14-16,0 0 4 0,0 0-7 0,0 0 5 15,0 0-9-15,0 0-4 0,0 0 4 0,0 0 9 16,0 0-7-16,0 0-1 0,0 0 10 0,0 0-2 16,0 0 2-16,0 0-10 0,0 0-5 0,0 0 6 15,-8-2 5-15,8 2 0 0,0 0 3 0,0 0-5 16,0 0 6-16,0 0-6 0,0 0 5 0,0 0-1 15,0 0-2-15,0 0 4 0,0 0-3 0,0 0 12 0,0 0-12 16,0 0-1-16,0 0 1 0,0 0 3 16,0 0-4-16,0 0 5 0,0 0-9 0,0 0 1 15,0 0-3-15,0 0 2 0,0 0 3 0,0 0 4 0,0 0 0 16,0 0 2-16,0 0-6 0,0 0-3 0,0 0-1 16,0 0-2-16,0 0 1 0,0 0 1 0,0 0-4 15,0 0-5-15,0 0-1 0,0 0-5 0,0 0-1 16,0 0 8-16,0 0-4 0,19 9 0 0,-9-9-3 15,1 2 2-15,3 0-5 0,-1-2-1 0,6 1-4 16,1 2 4-16,-1-3 0 0,-1-2 0 0,0 2-1 16,0 0 3-16,-1 0-10 0,-5 0 2 0,0-1 8 15,1 1-5-15,-3 1 2 0,-2-2-2 0,-8 1-8 16,16 0 9-16,-16 0-2 0,9 0-6 0,-9 0 1 16,10 1-6-16,-10-1-3 0,9 0-10 0,-9 0-9 15,9 0-10-15,-9 0-7 0,8 2-16 0,-8-2-19 16,0 0-4-16,5 4-17 0,-5-4-66 0,0 0-184 15,0 0 82-15</inkml:trace>
  <inkml:trace contextRef="#ctx0" brushRef="#br0" timeOffset="73536.14">23123 6366 44 0,'0'0'104'0,"0"0"-16"16,-7 2 2-16,7-2 7 0,0 0 20 0,0 0-17 16,0 0-3-16,0 0-7 0,0 0-5 0,0 0-4 0,0 0-10 15,0 0-12-15,0 0-8 0,0 0-1 0,0 0-4 16,0 0-4-16,20 4-3 0,-8-3-3 16,2-1-4-16,4 1 1 0,0-1-8 0,1 1-6 15,-1 1-2-15,1-2 2 0,0 0 0 0,-2 0-5 0,-3 0 0 16,-3 0 10-16,1 0-11 0,-1 0-10 0,-1 0 5 15,-3 0 0-15,-7 0-12 0,12 2 6 0,-12-2-12 16,11 0-25-16,-11 0 1 0,0 0-8 0,0 0-11 16,10-1-13-16,-10 1-10 0,0 0-9 0,0 0 3 15,0 0-18-15,4 6-75 0,-4-6-191 0,0 0 85 16</inkml:trace>
  <inkml:trace contextRef="#ctx0" brushRef="#br0" timeOffset="75658.42">23720 6207 90 0,'0'0'95'0,"0"0"-3"15,2-11 5-15,-2 11-3 0,2-4-3 0,-2 4 2 16,0 0-5-16,1-9 3 0,-1 9-11 0,0 0-2 15,0 0-16-15,-1-11-1 0,1 11-5 0,3-6-3 16,-3 6-7-16,0 0-1 0,1-9 0 0,-1 9-4 16,4-6-3-16,-4 6 4 0,0 0-3 0,0 0-1 15,0 0-5-15,0 0-2 0,1-10-6 0,-1 10 0 16,0 0-3-16,0 0-5 0,0 0-4 0,0 0-2 0,0 0-5 16,0 0 1-16,0 0-10 0,0 0 9 0,0 0-8 15,0 0 4-15,0 0 4 0,0 0-3 0,-6 28-3 16,6-19 2-16,0 2 1 0,-2 2 6 0,2 2-10 15,2 0 4-15,-1 1 0 0,1-1-3 0,-2 0 2 16,2-2 0-16,-1-1 1 0,1 0 1 0,2 0-2 16,2-2 5-16,-4 0-7 0,1-1 8 15,-1-2-18-15,2 0 7 0,1 0 1 0,-4-1 0 0,-1-6 2 16,5 8-2-16,-1-4 9 0,-4-4 0 0,7 4-7 16,-7-4 5-16,0 0 4 0,11-2-9 0,-11 2 4 15,13-10-2-15,-7 2 3 0,2-1-8 0,2-1 3 16,-1-4 4-16,0-1-2 0,0 2 1 0,0-3 2 15,-4 5 0-15,0 1-6 0,1-1 13 0,0 2 16 16,-1 1 3-16,-3 1-4 0,1 1-2 0,1 0 0 16,-4 6 0-16,2-10 1 0,2 5-5 0,-4 5 3 15,4-7-7-15,-4 7 2 0,0 0-2 0,0 0-5 16,3-7-1-16,-3 7-3 0,0 0-5 0,0 0-1 16,0 0-1-16,0 0 3 0,0 0 1 0,0 0-2 15,6 18-1-15,-6-9 4 0,-1 1-2 0,2 3-4 16,-1 2 1-16,0 1 2 0,0 1 0 0,1 2 0 15,-1-3-9-15,2 1-10 0,-2 0-7 0,1-2-7 16,-1 3-8-16,-1-2-11 0,2 0 1 0,0-4-32 16,0 0-7-16,2 0-15 0,0-4-10 0,-2 0-11 0,1 2-9 15,2-5-96-15,0 1-245 0,-4-6 110 16</inkml:trace>
  <inkml:trace contextRef="#ctx0" brushRef="#br0" timeOffset="76096.28">24157 6353 133 0,'0'0'140'16,"0"0"-14"-16,0 0-8 0,0 0-22 0,0 0 3 16,0 0-3-16,0 0 5 0,0 0-6 0,0 0 0 15,0 0-3-15,0 0-8 0,0 0-8 16,0 0-8-16,7-4-13 0,-7 4-13 0,2-8-8 0,1 1-7 15,-2-2-2-15,3 2-8 0,1-5-6 0,0 3 0 16,4 0-7-16,-1-5 9 0,2 1-7 0,-1 0-4 16,1 5-2-16,-3-1 0 0,0 1 1 0,1-1 2 15,-1 5-6-15,0-1 1 0,1-1-1 0,-2 3 4 16,-1 0-7-16,0-1 1 0,-5 4 0 0,10 0-3 16,-10 0 4-16,11 4-3 0,-5 0 6 0,0 1-4 15,-3 4 4-15,2 1 0 0,0 0-3 0,-2 2 2 16,1 5 7-16,1-1-9 0,-3 0 6 0,1 0-3 15,-1 1 0-15,1 1 1 0,0-1 5 0,-1 0-7 16,-1-5-2-16,2-1 4 0,-2 2-1 0,2-3 8 16,-2 2-5-16,1-5 2 0,1 0 0 0,0 0 9 15,2-2-5-15,1 1-5 0,-1-3 4 0,2 1 1 16,0 0-7-16,4-3 5 0,0-1 6 0,2-1-7 16,1-1 1-16,-1 1-5 0,-1-1-11 0,1-2-11 15,5 2-12-15,-5-1-12 0,0-4-18 0,0 2-24 16,-1 0-25-16,-3 2-110 0,-1-3-240 0,-4 3 107 15</inkml:trace>
  <inkml:trace contextRef="#ctx0" brushRef="#br0" timeOffset="78719.64">26254 9242 3 0,'0'0'109'0,"0"0"-1"0,0 0-5 0,0 0 9 0,0 0-10 16,0 0 1-16,0 0 1 0,0 0-4 0,0 0-3 15,0 0-1-15,0 0-6 0,0 0-8 0,7 2-9 16,-7-2-3-16,0 0 0 0,0 0-11 0,0 0-10 16,0 0-7-16,11 0 2 0,-11 0-2 0,14 1-9 15,-1-1-10-15,0 1-8 0,6 2 9 0,-1-2-4 16,4 0-6-16,-2-1-2 0,8 1-11 0,-1 3-5 16,0 1-25-16,-8-3-7 0,2-1-3 0,0 2-10 15,-2-2-16-15,-1 2-8 0,0 0-21 0,0 1-15 16,-5-2-14-16,1 1-74 0,-5 1-213 0,-3-1 95 0</inkml:trace>
  <inkml:trace contextRef="#ctx0" brushRef="#br0" timeOffset="78918.2">26318 9432 53 0,'0'0'163'0,"-6"4"-21"0,6-4-19 0,0 0-19 15,0 0-19-15,23-1-4 0,-9-1-30 0,4 0 0 16,4 0-14-16,6-1-5 0,3 0-22 0,2-3-2 16,-3 1-13-16,5 0-10 0,-1-1-11 0,2 0-10 15,-2 2-11-15,1-1-4 0,-5-2-7 0,4 2-59 16,-10 0-127-16,-1 1 56 0</inkml:trace>
  <inkml:trace contextRef="#ctx0" brushRef="#br0" timeOffset="79155.5">26967 9271 49 0,'0'0'191'0,"0"0"-10"0,0 0-6 0,0 0-6 15,2-8-5-15,-2 8-5 0,0 0-5 0,0 0-5 16,0 0-11-16,0 0-12 0,0 0-13 0,0 0-13 16,0 0-11-16,0 0-17 0,0 0-8 0,0 0-8 0,0 0-7 15,0 0-6-15,0 0-4 0,0 0-6 16,0 0 0-16,-8 24-8 0,6-15-8 0,-2 0-14 15,0 1-7-15,-1 6-4 0,1-5-17 0,-3 4-11 0,2-3-11 16,-1 2-24-16,1-2-29 0,1 3 10 0,-1-3-6 16,1-1-12-16,0 1-14 0,-1-2-8 0,0 0-3 15,3-3-105-15,-2 2-256 0,1-5 114 16</inkml:trace>
  <inkml:trace contextRef="#ctx0" brushRef="#br0" timeOffset="79531.48">27169 9306 154 0,'4'-3'203'0,"-4"3"-33"0,0 0-20 16,0 0-15-16,0 0-15 0,0 0-11 0,0 0-11 16,0 0-14-16,-24 15-5 0,14-5-10 0,1-2-7 15,-5 5-6-15,2 1-2 0,1 0-4 0,1 2-14 16,1 0 1-16,-2-1 0 0,5 0-4 0,-4 0-7 15,6 2 1-15,-1-5-11 0,1-3 6 0,0 0-5 16,1 1 2-16,0-3-1 0,1-2-5 0,2-5-3 16,0 10 3-16,0-10-3 0,0 0 4 0,0 0-6 15,5 9 2-15,-5-9-3 0,11-1 2 0,-11 1-2 0,19-13-5 16,-9 7-4-16,2-7-3 0,2 1 3 16,-3-2-2-16,1-2-8 0,-2-1 1 0,-1 0 0 15,0-1 4-15,-2 0-8 0,0 0 7 0,-1 2-2 0,-2-2 6 16,-3 5-3-16,1-2 1 0,-4-1-2 0,1 5 0 15,1 2-5-15,-4-1-13 0,2 4-10 16,-2 1-2-16,-5-1-7 0,1 2-11 0,2 3-13 16,6 1-6-16,-15 1-12 0,3 0-8 0,3 3-3 0,0 2-10 15,0 0-79-15,-2 1-202 0,2 0 90 0</inkml:trace>
  <inkml:trace contextRef="#ctx0" brushRef="#br0" timeOffset="79937.57">27445 9475 23 0,'0'0'171'0,"6"-3"-14"0,-6 3-19 0,10-7-8 16,-6 3-18-16,1-1-9 0,1 0-20 0,3-1-6 15,1-2-5-15,0 2-11 0,1-1-7 0,5 0-5 16,-4 0 1-16,4 0-2 0,-1 0-12 0,-3 4-2 16,1 0-9-16,0 0-2 0,0 0-5 0,-2 3 3 15,2 0-5-15,-2 2 0 0,0-1 5 0,0 2-11 16,0 2-1-16,-1 0 0 0,-4 2-1 0,3 0 4 0,-1 2-6 16,-3 0 3-16,0 4-6 0,-2 0 9 0,3 4-15 15,-4-1 1-15,0 0 2 0,-1 0 6 16,1 2-6-16,-2-1 9 0,2-1-11 0,-4 0 4 15,2-1 0-15,-1 1 1 0,1-5 0 0,0-2-1 0,1-1-2 16,-1-2 16-16,0-6-15 0,3 13 8 0,0-9-6 16,3 2 4-16,0-2-7 0,1 0 8 0,5-3 0 15,6-1-10-15,-2 0-25 0,4-1-2 0,-1-2-16 16,10-2-17-16,-2 1-9 0,-7-1-18 0,1-2-30 16,-1 3-89-16,4-5-224 0,-5 2 99 0</inkml:trace>
  <inkml:trace contextRef="#ctx0" brushRef="#br0" timeOffset="82745.13">20120 10950 132 0,'-5'-4'156'16,"5"4"0"-16,0 0-12 0,0 0-3 0,0 0-12 16,0 0-3-16,0 0-9 0,0 0-8 0,0 0-5 0,0 0-10 15,0 0-9-15,0 0-9 0,0 0-9 0,0 0 0 16,0 0-14-16,0 0-5 0,18-7-5 16,-8 5-4-16,3 2-2 0,5-1-9 0,-5 1-9 15,4 0-7-15,3 1-17 0,-2 1-12 0,2-2-12 0,-1 0-11 16,-1 4-14-16,0-2-24 0,-4-1-9 0,0 1-13 15,-1 0-13-15,-3 1 1 0,0 0-12 0,-2 0-81 16,-2 0-220-16,0-1 98 0</inkml:trace>
  <inkml:trace contextRef="#ctx0" brushRef="#br0" timeOffset="82931.69">20036 11143 6 0,'0'0'119'0,"0"0"-15"0,0 0-20 0,0 0 5 16,14 6-16-16,-4-6-12 0,9 0-8 0,-1-2 1 15,1 2-4-15,3-2-14 0,10 0-16 0,-1-1-15 16,2-1-15-16,-1 1-15 0,0-2-32 0,1 1-54 16,-5 1-120-16,1-4 55 0</inkml:trace>
  <inkml:trace contextRef="#ctx0" brushRef="#br0" timeOffset="83395.84">20629 10854 188 0,'0'0'171'0,"-2"-5"-18"0,2 5-20 0,0 0-13 16,0 0-14-16,0 0-12 0,0 0-8 0,0 0-12 16,0 0-7-16,0 0-8 0,0 0 2 0,-16 18-8 15,9-8-2-15,0 4-6 0,-3 3-3 0,-3 4-6 16,1 1-2-16,0 2-5 0,0 1 1 0,-1-2-4 16,3 1-2-16,1 2-6 0,0-4 2 0,0-4-6 15,3 1 3-15,-2-2-5 0,3-2 1 0,-1 2-6 16,1-7 3-16,2 3-7 0,2-3-2 0,-1 2-9 15,0-3-5-15,1-3-8 0,1-6 0 0,1 10 3 16,-1-10 1-16,4 11 1 0,-3-8-3 0,-1-3-1 16,6 6 3-16,-6-6-3 0,12-2 5 0,-12 2-9 15,11-4 6-15,-5 1-4 0,-1-1 9 0,2-3-9 16,-3 2 4-16,0-4 1 0,0-1 3 0,-3 2-2 0,2-1 2 16,-1-1 2-16,-2 0 1 0,-1-1 3 15,0 1 4-15,-2 0-1 0,-1 3 5 0,0-2 6 16,0 3-1-16,1 2 1 0,-4-1-1 0,7 5-15 15,-11-7 4-15,4 5-8 0,0 0-12 0,7 2-11 0,-16 0-6 16,16 0-18-16,-12 2-7 0,4 1 0 0,3 1-7 16,0 0-4-16,0 2-73 0,1-1-164 0,1 3 73 15</inkml:trace>
  <inkml:trace contextRef="#ctx0" brushRef="#br0" timeOffset="83783.53">20847 11239 64 0,'0'-16'97'0,"0"16"-2"0,0-10 7 16,0 10-18-16,2-16-3 0,-1 7-13 0,1-2-2 15,4 1-9-15,-3-3-5 0,6-1-8 0,-1-3-1 16,1 1-6-16,2 1-6 0,-2 1-1 0,4 1-10 16,1 2 0-16,-2 0-4 0,-2 4-3 0,0-2 3 0,-1 2-8 15,1 2 6-15,2 0-5 0,-1 3-6 16,-2 1-1-16,0-1 10 0,-9 2-7 0,14 4 1 16,-6 1-9-16,1 2 9 0,-1 1-8 0,-2 3 6 0,-1 0-1 15,-1 5 3-15,2-1-7 0,-5 2 9 0,1 0-4 16,2 0-6-16,-4 0 10 0,1 0 2 0,0-1 1 15,1-1 2-15,-2-3-8 0,1 2-2 0,0-3 3 16,0 0 1-16,5-1 1 0,-3-1 5 0,4 1 1 16,2-3-6-16,3 0-8 0,8-2-19 0,8-3-29 15,4-2-45-15,0-2-85 0,3-7-192 0,18-9 86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5T05:15:43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11275 14670 14 0,'0'0'17'0,"0"0"2"0,2-5-7 0,-2 5 4 16,0 0-1-16,0 0-5 0,0 0-1 0,0 0-5 15,0 0 3-15,0 0-3 0,0 0 2 0,0 0-2 0,0 0 2 16,0 0 2-16,0 0-8 0,0 0 0 16,0 0 0-16,0 0 5 0,0 0-2 0,0 0 1 0,0 0-7 15,0 0 3-15,0 0 0 0,0 0 3 16,11 20-6-16,-7-13 1 0,0-1-3 0,0 3 6 15,1-1-3-15,0 2 1 0,0 0 2 0,1 0-4 16,-1-1 0-16,1 1 0 0,-1-1 2 0,0 1-1 16,0-1 2-16,0 0 1 0,0-5 4 0,0 3-7 0,-1-3 2 15,0 1 8-15,4-4-4 0,4 0 3 16,5-3 2-16,5-3 4 0,8-6-4 0,5-3 4 16,14-8 0-16,0-6-3 0,5-2 2 0,16-19 7 15,-15 15 0-15,27-14 7 0,-4-2 0 0,1 2 0 0,0 1 0 16,-24 16-2-16,25-11-5 0,-27 17 3 0,1 1-8 15,-5 2 3-15,-1 3-3 0,-14 8-3 16,4-1-7-16,-3 3-9 0,1-1-14 0,-4 3-13 16,-1 1-8-16,-3 5-30 0,-8 1-74 0,-7 2 33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42:07.0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4159 3914 9 0,'0'0'58'15,"-2"-7"-6"-15,2 7-3 0,0 0-3 0,-1-9-3 16,1 9-8-16,0 0-2 0,0 0-7 0,-3-9 0 16,3 9-6-16,0 0 7 0,3-10-9 0,-3 10 1 15,0 0 6-15,0 0 7 0,0-10-1 0,0 10 5 16,0 0-9-16,0 0-3 0,0-12 1 0,0 12 4 16,0 0 13-16,0 0-14 0,0 0 3 0,0-14 0 15,0 14-5-15,0 0 10 0,-2-9 8 0,2 9 2 16,0 0-4-16,0 0-2 0,0-10-9 0,0 10 7 15,0 0-3-15,0 0 1 0,-1-10 9 0,1 10-12 16,0 0 3-16,0 0-4 0,-1-8 2 0,1 8-8 16,0 0 1-16,0 0-10 0,0 0 1 0,0 0-10 15,0 0 1-15,0 0-1 0,0 0 0 0,0 0-10 16,0 0-3-16,0 0 5 0,0 0 7 0,0 0 11 16,0 0-1-16,-2 35 2 0,4-23-5 0,-4 0 7 15,4 4 0-15,-4 1-3 0,1 0-5 0,1 0 4 16,0 0-2-16,0 3 6 0,-1 4 2 0,-2-6-3 15,2-2 0-15,1 2-3 0,0 0 6 0,1-3-7 16,-1 2 4-16,-1-2-6 0,1-5-2 0,-4 6 2 16,2-4-6-16,0-1 5 0,2 0-2 0,-2 0 1 15,2-3-3-15,0-1-6 0,0-7 4 0,0 10-5 16,0-10 0-16,0 0-8 0,0 11-16 0,0-11-9 16,1 8-9-16,-1-8-13 0,0 0-18 0,0 0 0 15,0 0-21-15,0 0-21 0,0 0-23 0,0 0-81 16,0 0-236-16,0 0 105 0</inkml:trace>
  <inkml:trace contextRef="#ctx0" brushRef="#br0" timeOffset="336.38">4360 3842 32 0,'0'0'161'0,"0"0"-16"16,0 0-11-16,0 0-19 0,0 0-2 0,0 0-23 15,0 0 1-15,0 0-1 0,-8 23-2 0,5-13-4 16,1 4-5-16,-2 3 2 0,3 0-8 0,-1 1-4 16,0 6 1-16,0-4-12 0,-1 6-1 0,1 0-6 15,0 0-5-15,-3-2-5 0,5-4-5 0,0 4 4 16,0 1-4-16,0-6-3 0,2 1-8 0,-4-4-1 15,2 0 0-15,-1 1 3 0,2-6-8 0,-1 0-2 16,2 1 0-16,-2-5-4 0,2 1-17 0,-2-8-11 16,0 0-7-16,0 17-17 0,0-17-8 0,0 0-3 15,0 0-6-15,0 0-23 0,3 7-26 0,-3-7-18 16,0 0-17-16,0 0-94 0,5-21-252 0,-5 21 111 16</inkml:trace>
  <inkml:trace contextRef="#ctx0" brushRef="#br0" timeOffset="815.13">4010 3598 92 0,'-19'7'84'0,"-7"5"-5"0,3 4 2 16,0 4 2-16,3 4-8 0,-2 1 3 0,4 3-6 0,3 6-14 15,-3 11 10-15,5 3-13 0,0-4 1 0,7 6-3 16,-2 1-2-16,7-1-2 0,1 3-8 0,4-2-2 16,0 0-3-16,3-1-2 0,3-3-1 0,1-1 3 15,7-3-8-15,-4-12-3 0,2-2-3 16,4 0-1-16,1-5-5 0,6 1 7 0,0-6-4 0,1 1 4 15,3-3-1-15,3-3-5 0,1-6 10 0,-1-1-12 16,3-5 2-16,0-5-2 0,4-1-1 0,-1-2-3 16,12-6 2-16,-2-2-5 0,-1-4 7 0,-2-6-8 15,0 1 2-15,-5-3-6 0,-2-9 7 16,-3 5-9-16,-13 2 6 0,-4-1-5 0,-1-2-6 16,1-11 3-16,-11 10-4 0,4-14-7 0,-8 15 6 0,-4-3-10 15,-2 1 10-15,-4 1-3 0,-2 4 2 0,-4 1-2 16,-6 1 4-16,-4 4 4 0,-2 3 2 0,-4-1-2 15,-1 4 4-15,-4 3-8 0,-2 4-1 16,1 0-4-16,0 1-3 0,0 4-17 0,2-1-17 16,2 3-30-16,2 3 3 0,8-1-15 0,3 3-13 15,2-1-84-15,3 2-201 0,2-2 89 0</inkml:trace>
  <inkml:trace contextRef="#ctx0" brushRef="#br0" timeOffset="1556.7">5951 3697 85 0,'0'0'123'16,"0"0"-6"-16,0 0-4 0,0 0-7 0,-1-9 0 16,1 9-8-16,0 0-13 0,0 0-4 15,0 0-13-15,0 0-5 0,0 0-7 0,0 0-9 16,0 0-6-16,0 0 2 0,0 0-14 0,0 0 6 15,0 0-4-15,0 0-4 0,11 22 2 0,-6-14 3 0,1 4 0 16,3 4 2-16,-3 2-4 0,4 7 2 0,2 0-3 16,-3 1-9-16,2-1 10 0,2-1 0 0,0 1-11 15,1 0 2-15,1 1 0 0,0-3-4 0,1 0 5 16,0 1-5-16,1-2 1 0,1 0-2 16,0-1-4-16,0-4 3 0,2 4-5 0,-2-7-1 0,1 3 1 15,-1-5 4-15,-3-2-7 0,3 4 2 0,-1-4 1 16,1 2-3-16,-2-1-5 0,0 1 7 0,2-3-5 15,-3 0-16-15,-2-2-5 0,3 1-7 0,1 0-22 16,-2-2-22-16,-2-1-17 0,-1-1-2 0,-1 1-22 16,3-2-12-16,-2-2-105 0,0 1-244 0,-1-2 109 15</inkml:trace>
  <inkml:trace contextRef="#ctx0" brushRef="#br0" timeOffset="2260.17">6925 3715 78 0,'0'0'92'16,"-9"10"-16"-16,3-1-1 0,-5 6-10 0,4 0 17 15,-3 2-16-15,1 0 2 0,-3 9 6 0,1 0-2 16,-1 3-12-16,1 0 3 0,-2 0-16 0,3 0 5 16,-1 4-6-16,0-2-7 0,-1 3-6 0,1-3 5 15,1-2-10-15,2-1 5 0,-1-5-7 0,0 2-2 16,3-8 3-16,-1 0-7 0,2-4-1 0,-4 3 4 16,4-5-11-16,-1-2-9 0,2 0-4 0,0-2-3 15,-2 0-15-15,6-7-10 0,-8 10-6 0,8-10 6 16,-6 7-2-16,6-7-6 0,-8 7-7 0,8-7-6 15,0 0-5-15,-9 3-4 0,9-3-4 0,0 0-9 16,-9-1 0-16,9 1 3 0,0 0 10 0,0 0 2 16,-10-11 7-16,7 8 5 0,3 3 3 0,-2-8 3 15,2 8 5-15,-4-8 2 0,0 4 10 0,4 4 1 16,-8-6 3-16,8 6 9 0,-7-7-1 0,3 4 5 0,4 3 4 16,-9-4 7-16,9 4 6 0,-8-5 9 15,8 5 7-15,-5-5-2 0,5 5 5 0,-6-5 1 16,6 5-6-16,-7-6 2 0,7 6 3 0,0 0 9 15,0 0 8-15,0 0-4 0,-9-6 2 0,9 6 1 0,0 0 0 16,0 0-5-16,0 0-6 0,0 0 0 0,-5-4-2 16,5 4-4-16,0 0-6 0,0 0-5 15,0 0 0-15,0 0 0 0,0 0 5 0,0 0-7 16,0 0 1-16,0 0 9 0,13 26-6 0,-13-26-1 16,6 16 1-16,-2-4-5 0,4 2-1 0,-3-1 0 0,-2 1 4 15,-1 3-5-15,1 2-2 0,2-1 1 0,-3 9-8 16,2 0 9-16,-4-8-3 0,3 8 7 15,1 1-8-15,-2-1 1 0,2 0 4 0,1 0-3 16,-1 1-6-16,-3-2 2 0,2 0-5 0,-3-9 8 16,0 2 0-16,0-2-5 0,-1 0 4 0,2-3-2 0,-4 0-2 15,2-1 7-15,2-2-16 0,-1-11 3 16,-1 14 0-16,1-14-3 0,0 13 6 0,0-13 2 16,-3 9-10-16,3-9 10 0,0 0-3 0,0 0-4 15,0 0 3-15,0 10 4 0,0-10-14 0,0 0-16 16,0 0-41-16,0 0-39 0,0 0-101 0,0 0-223 15,0 0 99-15</inkml:trace>
  <inkml:trace contextRef="#ctx0" brushRef="#br0" timeOffset="3018.16">7889 3725 110 0,'0'0'138'0,"0"0"-1"15,0 0-24-15,-4-5-20 0,4 5-9 0,0 0-13 16,0 0-7-16,0 0-3 0,0 0 6 0,0 0 4 15,0 0-3-15,4 36-3 0,-2-19 0 0,1 2 5 16,-1 6 1-16,3 4-12 0,-3-1 1 0,1 3-4 16,1 1-8-16,-1 1-7 0,1 1 2 0,-4 2-5 0,1-1 0 15,-1 10-7-15,0-10-2 0,-1-2-2 16,1 0-6-16,-2-1 1 0,1 0 0 0,1-2-2 16,-1-2-4-16,1 0-1 0,0-7-12 0,-3-2-10 15,2 6-16-15,-2-9-15 0,2-1-10 0,0 1-19 0,0-7-11 16,-1 4-10-16,1-5-15 0,-1-1-15 0,0 0-111 15,2-7-246-15,0 0 109 0</inkml:trace>
  <inkml:trace contextRef="#ctx0" brushRef="#br0" timeOffset="3509.95">7714 4253 64 0,'0'0'131'0,"7"-9"-18"16,-3 6-11-16,2 0-11 0,-6 3-4 0,19-4-13 0,-7 4-9 15,6-3-4-15,1 0-5 0,11 2 2 16,-9-1-13-16,6 1 1 0,2 1-6 0,0-1-6 16,1 1-4-16,-4-2-6 0,3 4 4 0,-8-2-7 15,-1 1 0-15,1-1-5 0,-2 3-1 0,-1-3-10 0,-7 0 6 16,1 3-8-16,0-2 6 0,-4 0-3 0,-1 1-12 15,0-2 3-15,-1 3 4 0,-6-3 3 16,7 6-5-16,-7-6-3 0,3 7 7 0,-3-7-6 16,-4 11 10-16,4-11 0 0,-8 16 1 0,0-8 8 15,1 6-1-15,-1-3-13 0,0 0 5 0,-1 2 10 0,0 0-3 16,3-3 0-16,1 2-11 0,-3-4 8 0,3 3-3 16,1-1 4-16,2-4-4 0,2 1 6 15,-2 0-5-15,2-7-1 0,4 13-2 0,0-10-1 16,0 3 8-16,6 0 3 0,-1-4-11 0,1 2 7 15,2-3-3-15,1-1-3 0,-2 0 1 0,2-3 7 0,1 1 5 16,3-5-7-16,-6 0-6 0,2 0 3 0,1-2-3 16,-4-3-2-16,4-1-4 0,-6-2 0 0,0 0-2 15,-2 1-1-15,-2-2 3 0,-3 4-11 0,-1-2-1 16,-4 0 7-16,0-1 12 0,-2 3-22 16,-3-1-7-16,-1-2-2 0,-2 7 0 0,-2-3 3 0,-2 1-16 15,-1 3 0-15,1 0-4 0,-3 1-29 0,-1 5-10 16,2-2-21-16,0 2-79 0,2 2-195 0,-1-2 86 15</inkml:trace>
  <inkml:trace contextRef="#ctx0" brushRef="#br0" timeOffset="6503.91">9191 3885 14 0,'0'0'81'0,"-1"-11"-10"0,1 11 5 0,0 0 1 15,0 0-3-15,0 0-10 0,0 0-5 0,0 0-7 16,0 0 5-16,0 0-18 0,0 0-2 0,0 0-4 16,0 0 7-16,0 0-11 0,0 0 3 0,0 0-6 15,0 0-6-15,0 0 5 0,0 0-8 0,0 0-2 0,0 0-2 16,0 0 6-16,0 0-7 0,0 0-4 16,0 0 12-16,0 0-10 0,0 0 1 0,0 0-4 15,0 0-1-15,0 0-3 0,0 0-1 0,0 0 0 0,0 0-6 16,0 0 4-16,0 0 5 0,0 0-5 0,0 0 0 15,14 4 3-15,-14-4 12 0,14 1 1 16,0-5 6-16,-1 3-6 0,6 0 3 0,1-2 5 16,7-1-15-16,3 2 1 0,-1 0 4 0,0 0 2 15,3 1-7-15,1-1-1 0,3-2 4 0,1 6-4 0,2-4-2 16,-2 4 0-16,1-4 1 0,13 1 0 16,-12 1 1-16,1-2-5 0,-1 2 3 0,11 0-1 15,1-2 2-15,0 6-3 0,-15-3 3 0,2-1-3 16,13 0 6-16,-14 2-8 0,3-2-1 0,-2 0-1 0,-1 4 8 15,0-4-7-15,0-2-6 0,-2 1 2 0,-2 1 6 16,-2 1-6-16,-1 1 7 0,-3 1-11 0,-6-3 9 16,-1 2 2-16,-2-2 0 0,0 0-4 0,-5 0-2 15,-1 1-8-15,-3-2 5 0,-2 0 3 0,-7 1 0 16,10 1 9-16,-10-1-2 0,10 0-2 0,-10 0 4 16,0 0-4-16,0 0 4 0,10-1 0 0,-10 1 2 15,0 0-4-15,0 0 12 0,0 0-8 0,8 1 2 16,-8-1 0-16,0 0 3 0,0 0-1 0,0 0-5 15,0 0-3-15,0 0 1 0,0 0 2 0,0 0-6 16,0 0 1-16,0 0 0 0,0 0-2 0,0 0 1 16,0 0-5-16,-22 10 4 0,16-5-5 0,2 0 7 15,-2 2-3-15,1 2 2 0,-3 1-1 0,-2 3 3 16,-1 2-16-16,0 2 5 0,-4 5 0 0,0 0 1 16,-2 0 2-16,-4 4 2 0,1 2-6 0,-1-1 5 15,-7 11-2-15,8-9 7 0,-2-2 0 0,2 4 1 16,-2-2-6-16,-1 0-2 0,-5 7 6 0,5-7 4 15,1-1-9-15,0 1 4 0,-1 1 2 0,0-3 3 16,3 0-2-16,-1 2 1 0,2 1 5 0,0-2-6 16,0-1-2-16,0-2 4 0,5-3-3 0,-4-1 2 15,5-6-5-15,3 1 2 0,0-1 2 0,1-1-6 16,2-5 6-16,2 2-1 0,-2-1-10 0,0-1-3 16,3 0-16-16,2-4-9 0,-2 1-18 0,1 0-2 15,3-6-14-15,-6 10-5 0,6-10-8 0,-3 6-12 16,3-6-67-16,-2 6-175 0,2-6 78 0</inkml:trace>
  <inkml:trace contextRef="#ctx0" brushRef="#br0" timeOffset="7440.53">9348 3932 16 0,'-7'-4'34'0,"7"4"1"0,-7-7-5 0,7 7-3 15,-5-4-9-15,5 4 6 0,-5-7-9 0,5 7 2 16,-10-4-4-16,10 4-2 0,-7-4 6 0,7 4-1 16,-6-4 5-16,6 4-3 0,0 0-2 0,-9-5 2 15,9 5-2-15,0 0 10 0,-4-4-7 16,4 4 0-16,0 0 14 0,0 0-19 0,0 0 14 0,0 0-14 16,-8-4-13-16,8 4 8 0,0 0-5 0,0 0 4 15,0 0-8-15,0 0 2 0,0 0 6 0,0 0 2 16,14 22-4-16,-7-14-6 0,-1 1 1 0,7 4-1 15,-7-4 5-15,6 5-3 0,1 1 5 16,-2-1 0-16,1 3-11 0,0-2 3 0,4 7-1 16,-1 1 4-16,1-2 6 0,0 1-3 0,-1 0-1 0,2-1 1 15,0-1-5-15,2 1 2 0,-1 0 2 0,0-1-9 16,1-1 7-16,-1 1-4 0,2-2 17 0,-1 0-18 16,1 0 6-16,-3 1-2 0,-3-5-1 15,7 3 5-15,-7-2 1 0,1-1 0 0,6 5-3 16,-7-3-2-16,1-2-5 0,-1 1 5 0,-1 0 0 0,0 2 7 15,1-2-6-15,-2 0 1 0,0-1 4 0,0 0-6 16,-2 0 1-16,0 0-7 0,-4-3 12 0,6 3-6 16,-3-2-1-16,-4 0-2 0,-1-2-1 0,0 0 5 15,2-1 1-15,-2 1 2 0,-2-1 1 0,2-3 0 16,-3 1-9-16,2-1 3 0,-3-6 6 16,4 8-5-16,-3-3-3 0,-1-5 4 0,3 6 1 0,-3-6-1 15,0 0 5-15,0 0-2 0,2 8-4 0,-2-8-6 16,0 0 12-16,0 0-9 0,0 0-2 0,4 5 8 15,-4-5 0-15,0 0-6 0,0 0 6 16,0 0-1-16,0 0-6 0,0 0 6 0,0 0-3 0,4 6-3 16,-4-6 4-16,0 0-4 0,0 0 1 0,1 8 1 15,-1-8 3-15,0 0 1 0,1 7-3 0,-1-7 5 16,0 8-4-16,0-8-3 0,3 8-3 16,-3-8 7-16,6 9-6 0,-6-9 7 0,3 7 0 15,-2-1-5-15,2 0 2 0,-3-6-1 0,4 9 1 0,-3-4-2 16,-1-5 3-16,6 10-1 0,-4-5-1 15,1-1 0-15,-3-4 4 0,7 8 1 0,-5-4-9 0,-2-4 3 16,7 7 3-16,-3-3 3 0,-4-4-11 0,8 6 1 16,-5-3-13-16,-3-3-13 0,6 8-15 0,-6-8-53 15,4 6-109-15,-4-6 48 0</inkml:trace>
  <inkml:trace contextRef="#ctx0" brushRef="#br0" timeOffset="9784.42">11579 4181 68 0,'0'0'95'0,"0"0"-2"16,0 0-13-16,4-25 0 0,-4 25-1 0,0 0 0 16,3-6-11-16,-3 6-1 0,0 0-10 0,0 0 5 15,0-9-15-15,0 9 1 0,0 0-5 0,3-8-10 16,-3 8-7-16,0 0 2 0,3-10 1 0,-3 10 1 15,0-9-9-15,5 5-6 0,-5 4 5 0,3-10-9 16,-1 5 2-16,2-1-4 0,0-2 6 0,3 0-7 16,-2 1 5-16,2 0-8 0,0-3-8 0,1 2 2 15,-1-1-3-15,4 0 8 0,0 1-1 0,0-5-3 16,3 3 3-16,-1 1-9 0,-1 3 6 0,3-5-1 16,1 4 1-16,0-1 1 0,0 1 0 0,-5 1-2 15,-1 0-7-15,4 1 11 0,-4 5-8 0,3-4 0 0,-2 2 2 16,0 1-3-16,-2 2-2 0,-9-1-3 15,16 3 19-15,-8-2-4 0,1 1-6 0,-1 1-2 16,-3 3-1-16,1-1 5 0,2 0 0 0,-3 2 1 16,2 1 1-16,-4 0-22 0,1 2 15 0,0-1 6 15,-2 2 0-15,1 0-2 0,2-1 6 0,-3 0-3 0,0 0 1 16,-1-1-9-16,-1-2 4 0,0-7 10 16,1 12-9-16,-1-12-1 0,2 8 9 0,-2-8-6 15,0 7 8-15,0-7-11 0,0 0 7 0,2 6 3 16,-2-6 7-16,0 0 10 0,0 0-3 0,0 0-3 15,0 0 2-15,0 0-5 0,0 0-2 0,0 0-4 0,0 0 6 16,-8-23-11-16,6 17 3 0,-3-2-8 16,2 2 4-16,3 6-3 0,-10-13 12 0,7 7 2 15,-3 0 0-15,1 2-6 0,5 4 1 0,-10-8 3 16,4 4-3-16,2 1 1 0,4 3-4 0,-8-5-8 16,8 5 3-16,-6-4 4 0,6 4-3 0,0 0-2 0,-15 3-1 15,15-3 2-15,-16 6 0 0,9-1 0 16,-1 4-2-16,-3-2 7 0,1 2-3 0,3 1-2 15,-4 3 5-15,0 2-7 0,4 0 6 0,0 5 2 16,1-2-14-16,-1 0 8 0,4 1 5 0,1 2-5 16,-1 3 10-16,1-1 2 0,-1-2 1 0,4 4 0 0,1-7 0 15,3 1-5-15,-3 0-2 0,3-2 4 16,-1 2 1-16,3-3-3 0,-2 0-2 0,4 0-6 16,-2 1 4-16,6-3 0 0,-5-2 0 0,6 1-10 15,-4-4-14-15,0-2 4 0,4 3-22 0,1 0 1 16,-3-6-10-16,5 0-19 0,2 1-9 0,-2-4-7 0,4 0-4 15,-3-2-4-15,2-2-6 0,0-4-6 16,1 0-61-16,6-3-173 0,-10 2 76 0</inkml:trace>
  <inkml:trace contextRef="#ctx0" brushRef="#br0" timeOffset="10556.74">12263 4335 20 0,'5'-11'48'16,"-5"1"13"-16,0-2 5 0,2 6 17 0,-2-5 16 0,-2 3-9 15,2 8 26-15,-2-17-1 0,-1 10-18 0,1 0-3 16,2 7-8-16,-8-9-9 0,3 4 0 15,5 5-4-15,-9-8-8 0,9 8-6 0,-6-4-6 16,6 4-7-16,-9-3-3 0,9 3-8 0,0 0-3 0,-16 8-2 16,11-5-7-16,-3 6 1 0,3 0-1 0,-2-2 0 15,0 5-5-15,2-2-1 0,1 2-2 0,2 3-6 16,-2-2 4-16,3 4-1 0,1-2-2 16,0 2 1-16,1-2-3 0,3 1 3 0,-4-6-3 15,2 0-3-15,2 2 3 0,1-5 4 0,0 2-6 0,0 1 5 16,1-6-5-16,0 3 0 0,1-2-4 0,1 0 0 15,0-2 11-15,-1-1-11 0,0 1 5 0,-7-3-4 16,15 0-2-16,-6-1-1 0,-2-2 4 16,4-2-7-16,-2-1-2 0,0-1-10 0,1 0-3 15,-4-3-1-15,1 1-8 0,0-6-2 0,-1 5-19 0,0-4 18 16,0-4-4-16,0 2-6 0,-5-2 4 0,2 3 12 16,-2 0 4-16,-1-2-2 0,2 0 3 0,-4 1 7 15,1 4 2-15,-1-5-4 0,0 0 5 16,0 6 7-16,0 0 15 0,0 0-2 0,0 0-3 15,1 2-2-15,0 1 3 0,1 8 2 0,0-15-10 0,0 8 1 16,0 7 1-16,0-13 4 0,0 13-3 0,2-9-1 16,-2 9-1-16,4-8-6 0,-4 8 7 0,6-6-4 15,1 4 1-15,2 1-3 0,0 1-2 16,2 0 5-16,3 1-9 0,-1 1 2 0,1 2 0 0,0 4 11 16,4-1 3-16,-3 4 3 0,3-2-11 0,-5 2-4 15,1 3 4-15,-1-2 4 0,-2 2-8 0,3 0 4 16,-1 1 3-16,-1 0-4 0,-3 0 13 0,-2 1-15 15,3-1 4-15,-2-1 0 0,-4-2-5 16,-1 0 5-16,1-1 1 0,0 1 5 0,-2-1-1 0,0-2-1 16,0-2-2-16,-1 0 3 0,-1-7-2 0,5 9 0 15,-5-4-2-15,0-5 4 0,0 0 7 0,4 8 8 16,-4-8 9-16,0 0 11 0,0 0-6 0,0 0-8 16,0 0-8-16,0 0-14 0,0 0 0 15,0 0-8-15,-10-31-2 0,8 20 5 0,4 0-1 0,-1 1 4 16,1-6 2-16,1 4-4 0,1-4-6 0,-2 6 6 15,1-2-3-15,1 1-1 0,-2 0 6 0,2 1-6 16,1 0 0-16,-1 3 3 0,0 0-1 0,-3 2 1 16,-1 5-1-16,5-9 1 0,-5 9-5 0,4-7-3 15,-4 7 5-15,3-5-4 0,-3 5 0 0,0 0-8 16,0 0 11-16,0 0 4 0,16 7 2 0,-8-2-5 16,-5 1 6-16,3 0-3 0,1 3-1 0,0 4 5 15,-2-2-3-15,3 3 1 0,-2 1-3 0,-1 0 3 16,5 1 3-16,-2-2-6 0,-3 1-18 0,3-2 10 15,-2 3-10-15,0-5-31 0,3 2-10 0,-3-3-15 16,-1 1-1-16,3-3-4 0,-2-1-1 0,-2-1-13 16,3 0-5-16,-1-3-61 0,2-1-173 0,-2 0 76 15</inkml:trace>
  <inkml:trace contextRef="#ctx0" brushRef="#br0" timeOffset="12166.71">12988 4174 116 0,'0'0'157'0,"0"0"-17"0,0 0 0 0,-1-8-6 16,1 8-11-16,0 0-6 0,0 0-14 0,0 0-6 16,0 0-10-16,0 0-9 0,0 0-2 0,0 0-14 15,0 0-7-15,0 0-8 0,0 0-13 0,1-9 3 16,-1 9-15-16,0 0 1 0,0 0 1 0,0 0-4 15,0 0-4-15,0 0-2 0,10 27 5 0,-8-18-3 16,1 3-5-16,1-2-2 0,0 6 1 0,2-4 3 16,-4 0 0-16,2 5-4 0,0-1-1 0,1 1-1 15,-3-1 0-15,2 1 4 0,-1-2-6 0,2-2 1 16,-3-3-2-16,0 5 3 0,3-5-1 0,-3 0 1 16,0-3-5-16,2 2 1 0,-2-2 1 0,-1-1 3 15,-1-6-7-15,6 8 5 0,-6-8-4 0,5 5 7 16,-5-5-8-16,0 0 8 0,0 0-8 0,0 0 1 15,0 0-7-15,16-17-6 0,-10 9 1 0,0-5-6 16,0-4-2-16,0 2 7 0,-1 0-2 0,-1-3 3 16,0 1 5-16,-1 0-5 0,2-1-3 0,-1 2 3 15,1 0 12-15,-1 0-4 0,0 4-3 0,-1 1 5 16,-1 1-4-16,2 1 10 0,-4 3 1 0,0 6-1 16,5-13 11-16,-2 9-8 0,-3 4-1 0,2-8 1 15,-2 8-6-15,2-6 2 0,-2 6-4 0,0 0-5 16,4-6-1-16,-4 6 3 0,0 0 5 0,0 0-13 15,0 0 2-15,0 0 6 0,7 19-2 0,-3-10 5 16,-2 3-5-16,1-2 6 0,2 2 4 0,1 4-5 16,-3 0 0-16,3-2 3 0,-2-2-3 0,-1 2-3 15,2-2 5-15,1 0 2 0,-3-2 4 0,3 0-6 16,1 0-1-16,-3-3 1 0,4 2-2 0,-4-4 10 16,3 0-6-16,1 1-3 0,-3-3 1 0,2 1-2 15,-7-4-1-15,13 3 0 0,-4-3-5 0,-9 0-10 16,18-4 7-16,-11 0-4 0,1-1 5 0,0 0-23 15,1-2 1-15,-3-3 7 0,1 1 2 0,2-2-14 16,-2 2-2-16,1-6 2 0,-5 1 7 0,3 1 3 16,-3 2-2-16,2-1 8 0,-3-1 12 0,2-1-9 15,-2 2-4-15,1 0 4 0,-3 0 1 0,0 1 5 16,0 2-3-16,0-1 8 0,0 10 0 0,-3-18 0 16,1 11 3-16,0 1-3 0,2 6-3 0,-6-11 5 15,3 7-6-15,3 4 6 0,-5-10-5 0,5 10 6 16,-6-5-4-16,6 5 0 0,0 0-1 0,-3-5 6 15,3 5-5-15,0 0 3 0,0 0 3 0,-11 8 1 16,7-3-10-16,-1 3 9 0,0 0-3 0,1 2 1 0,-2-1 0 16,1 2 1-16,1 4 3 0,0-4-4 15,0 5 0-15,2-3 11 0,-2 3-11 0,2 0-2 16,0-3 1-16,2 1 13 0,-1 2-14 0,1-1 7 16,1-3-6-16,1-1-1 0,-2 1 7 0,0-2-3 15,2 0 2-15,0-3 2 0,0-2-3 0,0 5 2 16,2-3 7-16,0-2-8 0,-2-1 3 0,5-1-5 15,-7-3-1-15,10 7 5 0,0-7 3 0,-1 0 0 16,2 0-8-16,1-3 13 0,1-2-25 0,5-3-2 16,-9 2-4-16,9-7-9 0,-3 0 0 0,6-3 2 15,-2-2-4-15,-5 2 5 0,4-1 1 0,-2 1 2 16,-5 3 10-16,1 0 4 0,-2 2 6 0,-1 1 11 16,-2 1-7-16,0-1 6 0,0 2-2 0,-1 1 10 15,-1 3 16-15,-1-2-4 0,-4 6-3 0,8-7-4 16,-6 5-1-16,-2 2-1 0,4-6-6 0,-4 6-8 15,0 0-3-15,0 0-1 0,0 0 0 0,0 0 15 16,0 0-11-16,13 11 0 0,-11-1 8 0,1-3-8 16,0 3-3-16,-1 2-3 0,2 4 7 0,1-2 0 15,-1 2-10-15,-2-1 6 0,0-2 2 0,3-3 4 16,-1 2-11-16,1 4 5 0,-2-5 0 0,-1-2 0 16,0 1-3-16,2-4 8 0,0 1-6 0,-1 0 0 15,1-1 4-15,-2-1 5 0,-2-5-6 0,5 7 3 16,-5-7 2-16,5 4 1 0,-5-4 0 0,9 0 9 15,-9 0-2-15,0 0-2 0,12-6 0 0,-4-1 1 16,-1 0-1-16,-1-3-3 0,1 2 4 0,4-6-2 16,-4-2 2-16,2 1-3 0,2 0-5 0,-2-1 3 0,0 1 8 15,0-4-11-15,-2 2 6 0,2-2-3 0,-5 2-3 16,3 0-2-16,0 2 3 0,-3-1-2 16,-1 0-4-16,-3 3 0 0,4 1 3 0,-4 2-2 15,2-1 5-15,0 2 15 0,-2 9 0 0,-2-13-10 16,2 13-5-16,0-9 0 0,0 9 2 0,0 0-11 0,-2-9-15 15,2 9-21-15,0 0-10 0,0 0 0 16,0 0 1-16,0 0 14 0,0 0 2 0,0 0-5 0,0 0 8 16,7 31 4-16,-3-20-1 0,0 6 2 15,4 0 8-15,1 7 7 0,1-1-4 0,0-5-1 16,1 5 0-16,0-6 5 0,0-1 1 0,0 1 0 0,-2-2-9 16,3 3 4-16,-3-1 8 0,-1 0-7 0,-3-1 0 15,3-4-10-15,-6-2-1 0,0 0 7 16,0 2-9-16,-2-3-5 0,0 0 1 0,-4-1 10 15,3-2-5-15,-3-1 6 0,-1 2 0 0,5-7 0 16,-9 5 1-16,3-2-9 0,6-3 13 0,-9 0-2 0,9 0-9 16,-14-5 6-16,7 2 0 0,1-4 8 0,2 0-9 15,-2-1 7-15,2-1 7 0,2 0 2 16,0-3-4-16,1 1 8 0,3-1-6 0,1 1-1 16,-1-2 4-16,7-2 2 0,-2-1-3 0,2 3-4 15,3-4 0-15,-1 5 3 0,0-2-3 0,3 1-2 0,-1 1 12 16,1 1 15-16,1-1 2 0,-1 3 0 0,-3 0 14 15,0 3 2-15,1 0 2 0,-2-1-4 16,-1 3-2-16,1-1 0 0,-1 3-4 0,-1-1-13 16,-8 3-1-16,9-1-3 0,-9 1 3 0,14 0-4 15,-10 3-2-15,-4-3 4 0,9 8 7 0,-5 0 7 0,2 1-10 16,-4 2 9-16,0-1-6 0,0 2-2 0,-2 2-1 16,0 2-5-16,0 0 1 0,-2-3 0 0,0 3 3 15,2 0 0-15,-1 0-4 0,0-3-3 16,1-1-8-16,-3-1-12 0,0 1-17 0,1-2-2 15,2 0-19-15,-2-3-11 0,0 3-17 0,1-4-11 0,1-6-16 16,-1 9-16-16,1-9-64 0,0 0-198 0,0 0 88 16</inkml:trace>
  <inkml:trace contextRef="#ctx0" brushRef="#br0" timeOffset="12375.31">14272 3907 114 0,'0'0'277'0,"0"0"-25"0,1-12-22 0,-1 12-30 15,0 0-20-15,0 0-32 0,-1-11-26 0,1 11-26 0,0 0-29 16,0 0-18-16,0 0-28 0,0 0-26 0,-1-7-28 16,1 7 0-16,0 0-24 0,0 0-17 15,0 0-24-15,0 0-4 0,6 31-18 0,-6-20-86 16,2 2-223-16,2-1 98 0</inkml:trace>
  <inkml:trace contextRef="#ctx0" brushRef="#br0" timeOffset="13072.89">14487 4112 133 0,'0'0'182'0,"0"0"-26"16,0 0-22-16,0 0-18 0,0 0-12 0,0 0-14 0,-5 13-12 15,-1-7 3-15,0 3-14 0,-1 1 0 0,0 0-8 16,-2 1-10-16,3 2-3 0,-1 3-9 16,0-1 2-16,2 2-2 0,-3 0-7 0,1 0 0 15,4 0-2-15,-4 1-3 0,5-2-3 0,0 0-1 0,2 0-2 16,0-5-2-16,2 5-7 0,0-5 5 0,2 0-3 16,0-2 0-16,0-1 3 0,3 1-3 15,-1-2-4-15,-1-1 0 0,2-1-2 0,0 0 6 16,-3 0-6-16,6-1 6 0,-4 0-5 0,0-1-5 15,-6-3 3-15,9 2-1 0,-9-2-1 0,0 0-4 0,13-4 0 16,-13 4-6-16,8-9-4 0,-4 2 0 0,-2 0-5 16,0 0 4-16,-1-5 0 0,0 0-1 0,-1 0-5 15,0 0 8-15,-1-1-2 0,0 2 4 0,-1-7 2 16,2 7-5-16,-2-8 8 0,2 4 3 0,-2-2-5 16,0 1 1-16,2-1-2 0,0 2 0 0,0 3 4 15,0 0 4-15,0 0 7 0,0 1-3 0,2 1 11 16,0 1-5-16,0-1-1 0,1 2-3 0,1-1-2 15,0 4-1-15,-1-1-1 0,4 0 2 0,-2 2-4 16,-5 4-2-16,10-5 0 0,-2 3-1 16,1 2 1-16,-9 0-1 0,15 1 0 0,-5 2 0 0,-2 2-1 15,3 3 5-15,-3-1-6 0,2 1-2 0,-3 2 6 16,-1 1 0-16,1 0-1 0,0 6 0 0,-1 0-6 16,-1 0 7-16,-1 1 0 0,0 0 0 0,-1-2 1 15,-1-1 0-15,0-3-3 0,-1-1 1 16,-1-1 3-16,1 0-3 0,-1-2 5 0,3-1-4 0,-3-7 1 15,0 10 4-15,0-10-3 0,1 8 5 0,-1-8-1 16,0 0 3-16,0 0-4 0,6 2-6 0,-6-2-18 16,0 0 0-16,13-21-14 0,-4 7-14 0,3-1 4 15,-1-3 7-15,2 3-3 0,1-9 7 16,0 8 1-16,3-3 6 0,-3 4 8 0,-1 2 2 0,-2 1 11 16,3 1-1-16,-3 3 5 0,1 2 5 0,-2 0 11 15,1 1-4-15,0 1-4 0,-3 3 12 0,1 2 4 16,-9-1-3-16,16 2-2 0,-7 1 7 0,2 3-6 15,-1 1-2-15,-2 1-3 0,2 1-5 0,-3 6-2 16,5-3 0-16,-3 5 5 0,0-2-2 0,-2 2-1 16,0 2-5-16,-3 0-29 0,5 5-23 0,-2 0-39 15,-7 0-30-15,0 2-125 0,0-9-260 0,-5 2 115 16</inkml:trace>
  <inkml:trace contextRef="#ctx0" brushRef="#br0" timeOffset="14404.16">6064 5138 49 0,'-11'3'69'0,"0"-2"-15"0,-2 0 4 0,2 0-6 15,0 1-1-15,-1-1 2 0,0 1-3 0,4-1-12 16,8-1 5-16,-14 0 0 0,8 1-12 0,6-1 5 0,-10 2-5 16,10-2-2-16,-8 0 2 0,8 0-9 15,0 0 5-15,0 0-15 0,0 0 21 0,0 0-12 16,-8 3 5-16,8-3 2 0,0 0-8 0,0 0 3 15,0 0-5-15,25 4-9 0,-13-4 3 0,5 1 5 16,4-2 0-16,5 2 3 0,5 1-7 0,0-2 6 16,3 0-4-16,2-2-22 0,0 1 7 0,3 0 4 15,-2-1 6-15,3 0-6 0,11 0 4 0,-12 0-5 16,14-3 6-16,0 2 2 0,0 2-1 0,4-2-6 16,-3-2 1-16,0 2 7 0,4-1-3 0,2 0-8 15,-3 0 11-15,5 2-7 0,-1-4-5 0,-1 3 4 0,1 0 0 16,3-2 9-16,-2 3-2 0,3-1-11 15,0-3 5-15,1 5-5 0,1-2 3 0,-2 1 0 16,24-2 6-16,-26 2-2 0,2-2-4 0,25 4 1 16,-25 0 11-16,-2-1-4 0,2-1 0 0,27 2 2 0,-30 0 1 15,5 0 4-15,-2-1-4 0,3-1-2 16,21 0 1-16,-24 2-1 0,0 2-3 0,26-5-6 0,-29 2 13 16,4 3-2-16,1-2-4 0,23 1-7 15,-26 2 15-15,1-3-6 0,26 1 0 0,-28-1 5 16,2 0-5-16,27 0 2 0,-27 2 3 0,26-1-3 0,-31-1-4 15,6 2 0-15,28 0-4 0,-29-1 5 0,28-4-6 16,-25 3-3-16,25 3 9 0,-28-2 1 0,29-1 8 16,-4 2-12-16,-28-4 5 0,30 4 0 15,-26-2 1-15,-1-3 6 0,36 4-4 0,-9 2 2 0,-26-1 9 16,32 0-1-16,-4-3-9 0,-4 1 7 16,-24 1-5-16,30 1-3 0,0-1 3 0,-31 1-5 15,31-2 2-15,-31 2-2 0,35 1-5 0,-11 2-2 0,3-5 4 16,-2 2 0-16,-24 2 1 0,31-1-8 15,-30 1 3-15,30 1-1 0,-5-1 0 0,0 0-4 0,-2 0 3 16,0 1-2-16,-23-2 0 0,31 1 2 0,-1-2-3 16,-7 2-4-16,2 2 8 0,-2 0-1 0,0-1 2 15,0-2-2-15,-28 1-5 0,33 2 5 0,1-2-4 16,-4 2 3-16,-27-2-2 0,30 2 0 16,-3 3-4-16,0-3 4 0,-28-2 1 0,32 1 0 0,-4 0-4 15,-27 0 3-15,31 0 2 0,-5 0-3 0,-25 1-1 16,27-1-1-16,-28 0 2 0,2-1-4 0,23 6 4 15,-26-6 5-15,1 0-6 0,0-2 0 0,1 1 0 16,0 2 3-16,-1-1-1 0,-3 1 1 0,0-3-3 16,-5 1-4-16,-4 1 4 0,-13-2 0 0,-2 1 1 15,-1-2 2-15,-1 1-1 0,-2-1 1 0,-5 0 7 16,1-1 5-16,-10 2 9 0,1-2 5 0,-9 0 7 16,0-2 9-16,-1 2-2 0,-4 0 7 0,-7 0 0 15,14 0 4-15,-14 0 1 0,7-1-2 0,-7 1-5 16,0 0-5-16,0 0-14 0,10-1-18 0,-10 1-34 15,0 0-61-15,0 0-78 0,-25-12-239 0,-2 5-435 16,-11-4 193-16</inkml:trace>
  <inkml:trace contextRef="#ctx0" brushRef="#br0" timeOffset="27966.59">23342 5991 47 0,'0'0'84'0,"0"0"-14"16,0 0-7-16,0 0-5 0,0 0 3 0,0 0-14 16,0 0 5-16,0 0-4 0,0 0 1 0,0 0-12 15,0 0-9-15,0 0 10 0,0 0-4 0,0 0-4 16,1-8 7-16,-1 8 2 0,0 0-7 0,0 0 8 15,0 0-1-15,0 0-2 0,0 0 5 0,0 0-3 16,0 0 4-16,0 0 0 0,0 0-2 0,0 0 0 16,0 0 4-16,0 0-6 0,0 0-3 0,0 0 1 15,0 0 0-15,0 0-3 0,0 0 0 0,0 0-4 16,0 0 0-16,0 0-4 0,0-9 1 0,0 9 1 0,0 0 0 16,0 0 2-16,0 0-1 0,0 0 1 15,0 0-4-15,0 0 2 0,0 0 1 0,0 0-2 16,0 0-9-16,0 0 7 0,0 0-3 0,0 0-5 15,0 0 0-15,0 0-3 0,0 0-8 0,0 0 6 0,0 0-2 16,0 0 1-16,0 0-5 0,0 0 2 0,0 0-4 16,0 0 1-16,0 0-2 0,0 0 5 15,0 0-7-15,0 0 1 0,0 0-2 0,0 0 5 0,0 0-2 16,0 0-3-16,0 0 1 0,0 0 6 0,0 0-6 16,0 0-1-16,0 0-4 0,0 0 4 0,0 0 0 15,0 0-1-15,0 0 1 0,0 0-1 0,0 0-3 16,0 0-2-16,0 0 1 0,0 0-1 0,0 0 6 15,0 0-1-15,0 0-2 0,0 0-3 0,0 0 4 16,0 0-1-16,0 0 0 0,0 0-6 0,0 0 7 16,0 0-2-16,0 0-1 0,0 0-1 0,0 0 2 15,0 0 0-15,0 0 1 0,0 0-9 0,0 0 12 16,0 0-3-16,13 15-4 0,-10-11 7 0,2 3 2 16,-2-2-2-16,1 0 5 0,3 4-6 0,0-1 3 15,2 1-2-15,-2 1-3 0,4 3 2 0,-3-2 8 16,5 1-7-16,-4 1 3 0,0 2 3 0,5-1-4 15,-4 0-5-15,1 2 2 0,1-2-7 0,-1-1 8 16,2 1-4-16,-3 0 6 0,3 0 3 0,-1-3-5 16,-1 5 7-16,-2-6-5 0,1 2 0 0,-2-1 0 15,0-2 4-15,3 5-2 0,-1-1-4 0,-3-4 3 16,5 3-1-16,-5-3-6 0,-1 2 6 0,1-1 1 16,0-1 1-16,0 3 0 0,-1-4-1 0,1 1-3 0,0 1 3 15,0-1-3-15,-2-1 0 0,1-2 4 16,1 3-2-16,-4-5-5 0,4 2 11 0,-2 2-14 15,-1-2 8-15,0-1 0 0,-1 2-3 0,0-1 0 16,1-2-3-16,-4-4 4 0,7 9 3 0,-4-3-6 0,-1 0 6 16,1 1 0-16,-2 0 0 0,2-2-3 0,-3-5-3 15,4 10 2-15,-3-5 0 0,-1-5 3 16,4 8-5-16,-3-3 3 0,-1-5-3 0,2 6 0 16,-2-6 4-16,0 0 4 0,2 9-7 0,-2-9 0 0,0 0 3 15,0 0-1-15,0 0 4 0,0 0-2 0,5 5 3 16,-5-5-4-16,0 0 2 0,0 0 5 0,0 0-9 15,0 0-4-15,0 0 8 0,0 0-10 16,0 0 10-16,0 0 2 0,0 0 6 0,0 0-9 0,0 0 5 16,0 0-7-16,0 0 13 0,0 0-2 0,0 0 2 15,0 0 2-15,1 7 1 0,-1-7-1 0,0 0 5 16,0 0-5-16,0 0 4 0,0 0-4 0,0 0 2 16,0 0 6-16,0 0-4 0,0 0-3 0,0 0 2 15,0 0-2-15,0 0-1 0,0 0 3 0,0 0-2 16,0 0-1-16,0 0 1 0,0 0 1 0,0 0 1 15,0 0 0-15,0 0-2 0,0 0-2 0,0 0 1 16,0 0-8-16,0 0 4 0,0 0 0 0,0 0-2 16,0 0 5-16,0 0-8 0,0 0-3 0,0 0 6 15,0 0-4-15,0 0 0 0,0 0 1 0,0 0 1 0,0 0-3 16,0 0-1-16,0 0-2 0,0 0 0 16,0 0-1-16,0 0 3 0,0 0-2 0,0 0-3 15,18-5 3-15,-18 5-1 0,19-5-3 0,-8 3 3 16,0 0 0-16,1 1 1 0,1-1-2 0,0-2-3 0,0 4 0 15,5-1 4-15,-5-1-2 0,1 0 2 16,-2 1-3-16,0 1 2 0,0-1-4 0,-1-1-1 0,2 2 1 16,-1 0-3-16,-2 3 2 0,-10-3 2 15,15 1 0-15,-7-2 2 0,-8 1-6 0,11 1 3 0,-4 1-3 16,-7-2 3-16,7 0-12 0,-7 0 6 0,0 0 0 16,0 0-2-16,9 3 3 0,-9-3 1 0,0 0 0 15,0 0 5-15,0 0-2 0,0 0-1 0,0 0 5 16,-14 19 2-16,5-12-1 0,0-1-4 0,0 0 5 15,-2-1-1-15,2 3 0 0,-1-2-3 0,1-1 4 16,-1 1 2-16,2-1-4 0,-2 1 4 0,0 0 5 16,-1 0-6-16,2 0-3 0,2-3 2 0,-1 1 2 15,0 1 3-15,2-1-1 0,1 2-6 0,5-6 4 16,-10 4-1-16,4 0-4 0,6-4 3 0,-6 5 3 16,6-5 0-16,-5 4-4 0,5-4-7 0,0 0 7 15,0 0 0-15,-4 7 3 0,4-7 1 0,0 0 1 16,0 0 2-16,14 5-4 0,-6-5 4 0,5 0-3 15,-1-2 2-15,9 0-4 0,-1 1 3 0,2-3 1 16,0 1-3-16,4-1 0 0,-4 1-4 0,1 3-2 16,-2-2 5-16,2-2-2 0,-4 3 1 0,1 0-2 15,-7-1 1-15,5 2 1 0,-5 0 3 0,0 0-7 16,-6 3-2-16,2-3-1 0,-1 0-3 0,-8 0 2 16,11 1-2-16,-11-1-2 0,8 3-3 0,-8-3 5 0,7 3 2 15,-7-3-1-15,0 0 1 0,2 5 0 16,-2-5 5-16,0 0 0 0,-11 12 3 0,4-6 11 15,-1 1-9-15,-3 1 2 0,-4-1 7 0,2 0-2 0,-1 5 2 16,2-7-3-16,-2 4 2 0,5 0 1 0,-3-3-4 16,3-2-1-16,0 2 0 0,-2-2-4 0,5 0 6 15,0 1-6-15,6-5 3 0,-9 4-5 16,9-4 2-16,-8 3 1 0,8-3-2 0,-5 5 1 0,5-5-2 16,0 0 0-16,0 0 3 0,0 0 0 0,9 11-1 15,-9-11 0-15,14 4 1 0,-3-6-3 0,3 4 1 16,6-2 0-16,0 0 4 0,8-2-8 0,-9 2-2 15,9 0 4-15,-8 0 0 0,0 2-2 0,-2-2 0 16,1 0 3-16,0 1-3 0,-2 0-1 0,-6 0-7 16,2 2-1-16,-2-1-1 0,-1 2-1 0,-3-1-9 15,0 0 3-15,-1 1 1 0,-1 0 4 0,0 1 1 16,-1 1-2-16,-4-6 3 0,-1 10 4 0,1-10-3 16,-5 16-6-16,0-5 11 0,-2-2-1 0,1 4 3 15,-1-6-2-15,-5 5 0 0,4-2 0 0,-4 2 5 16,3-3-5-16,-1 0 7 0,-1 3 2 0,1-5-2 15,3 2-1-15,-3-3 2 0,4 1 2 0,-2-4-1 16,4 2-1-16,-1-1 0 0,5-4 0 0,-8 6 0 16,8-6 2-16,-4 3 3 0,4-3-3 0,0 0 3 15,-6 5-2-15,6-5 1 0,0 0-4 0,0 0 2 0,0 0 2 16,0 0-9-16,0 0 4 0,0 0 2 16,0 0-4-16,0 0 5 0,24-11-1 0,-17 8-1 15,-2-1-1-15,-5 4 0 0,9-5 0 0,-9 5 2 0,8-3 1 16,-3 0-2-16,-5 3 0 0,0 0 5 0,7-4-6 15,-7 4 0-15,0 0 4 0,0 0-5 0,4-4 1 16,-4 4-2-16,0 0 0 0,0 0 1 16,7-2 0-16,-7 2 2 0,0 0-2 0,0 0-1 0,0 0 1 15,0 0-1-15,0 0 0 0,0 0-2 0,0 0 3 16,0 0 2-16,0 0-4 0,0 0-1 0,0 0 3 16,0 0-4-16,0 0 1 0,0 0 2 0,0 0 3 15,0 0 0-15,0 0-1 0,0 0 3 0,0 0-3 16,0 0-3-16,0 0-1 0,0 0 2 0,0 0 1 15,0 0-4-15,0 0 8 0,0 0-5 0,0 0 4 16,0 0-4-16,0 0 1 0,0 0 3 0,0 0 0 16,0 0-3-16,0 0 1 0,0 0 0 0,0 0-2 15,0 0 2-15,0 0 0 0,0 0-2 0,0 0-2 16,0 0 2-16,0 0 4 0,0 0-2 0,0 0-1 16,0 0-1-16,0 0 0 0,0 0 2 0,0 0-4 15,0 0 4-15,0 0-2 0,0 0-1 0,0 0 2 16,0 0-1-16,0 0 2 0,0 0 1 0,10 6-4 15,-10-6 3-15,4 4 2 0,-4-4-2 0,0 0-1 16,8 5 1-16,-5-1 1 0,-3-4-2 0,8 5 2 0,-4-1-1 16,1 0-3-16,1-1 5 0,-6-3-4 15,9 8 3-15,-4-3-1 0,4 0 3 0,0 3-7 16,0-4 6-16,-1 3 1 0,1 1 1 0,1-1-4 0,0 0 0 16,-1 2 0-16,4-5 3 0,1 6-3 15,-3-2-2-15,3 1 4 0,4 1-2 0,-4 0 1 16,3-2 1-16,-3 4-3 0,3-2 5 0,-1 0-3 15,2 3-2-15,-1-3 6 0,2 2-6 0,3 2 4 0,-1 0-6 16,-3-1 5-16,5 1 3 0,0 0-8 0,-5-2 1 16,1-2-2-16,5 5 2 0,1-1 4 0,-1 1-1 15,0-1-2-15,1 2-1 0,-2-3 2 0,2 0 1 16,-2 3-1-16,2-4 4 0,0 3-3 0,-3 2 1 16,2-4 1-16,1 0-2 0,0 1 0 0,-3 2-5 15,2-3 4-15,-1 4-3 0,1 2-2 0,1-7 6 16,0 2-2-16,-7 0 2 0,6 0-6 0,-1 3 9 15,0-3-5-15,-1 1-2 0,0 0 7 0,1 1-5 16,-7-4 0-16,2-1-7 0,5 4 9 0,-5-7 1 16,-1 4-5-16,6 2 2 0,-4-2-4 0,-4 1 5 15,3-1-2-15,-5-2 7 0,5 1-5 0,-4-2 3 16,2 1-5-16,-1-1 3 0,1 1 2 0,-3-1-2 16,-1-2-4-16,-3 0 3 0,-1-1-4 0,1 1 1 15,1-2-4-15,-2 1 7 0,-1-1-1 0,-1-1 1 16,0 1-2-16,-6-5 3 0,9 4-4 0,-5 0 2 15,-4-4-2-15,7 3 2 0,-7-3-1 0,0 0 4 16,6 5-2-16,-6-5 1 0,0 0 4 0,6 3-5 16,-6-3 3-16,0 0-2 0,0 0-1 0,0 0 1 0,0 0-2 15,4 4 8-15,-4-4-5 0,0 0 0 0,0 0 1 16,0 0-5-16,0 0 1 0,0 0 7 16,0 0-3-16,0 0-3 0,0 0 2 0,0 0-4 15,0 0-4-15,0 0-1 0,0 0 0 0,0 0 1 0,0 0 0 16,0 0 1-16,0 0-1 0,0 0 1 0,0 0-1 15,0 0-1-15,0 0 3 0,0 0-1 0,0 0 3 16,0 0 0-16,0 0-3 0,0 0 5 16,0 0 2-16,0 0-5 0,0 0 1 0,0 0-3 0,0 0 8 15,0 0-7-15,0 0 2 0,0 0 0 0,0 0-2 16,0 0 1-16,0 0 1 0,0 0-1 16,0 0 3-16,0 0-1 0,0 0-1 0,0 0 0 0,0 0 4 15,0 0 0-15,0 0-3 0,0 0-3 0,0 0 7 16,0 0-3-16,0 0 2 0,0 0 1 0,0 0 1 15,8 2 1-15,-8-2 0 0,0 0 0 0,0 0-1 16,0 0 1-16,0 0 3 0,0 0-1 0,0 0-3 16,0 0 4-16,0 0-5 0,0 0 1 0,0 0 1 15,0 0 2-15,2-13 1 0,-2 13 0 0,0 0-2 16,5-8 0-16,-5 8-2 0,4-7 1 0,1 3-5 16,0-3 2-16,-1 1 0 0,3-2-1 0,-1 1 4 15,1-3-2-15,0 0-7 0,-2 0 5 0,4-5 0 16,4-1 0-16,-4-1-7 0,0 1 3 0,5-6 0 15,1 2 3-15,-1 0-4 0,-1-8 1 0,0 2 5 0,1 4-4 16,-3 5 0-16,5-12 4 0,-3 3-3 16,2 0 1-16,-2 0-4 0,-1 2 0 0,2 0 5 15,-3 0-2-15,3 0 2 0,-7 6 2 0,0 0 0 16,-1 0-3-16,4 2 1 0,-2-4 0 0,1 4-1 0,1 0 3 16,1 1-3-16,-3 0-1 0,-3 3 5 0,4-3-1 15,-4 6-4-15,1 0 1 0,-1-3-1 16,1 3 4-16,1 0-1 0,-2 0 8 0,-3 3-4 15,2 0 6-15,-4 6 2 0,5-7-4 0,-5 7 0 0,4-5 0 16,-4 5-3-16,4-6-2 0,-4 6-6 0,0 0 1 16,0 0-3-16,3-5 4 0,-3 5-9 0,0 0 2 15,0 0 2-15,0 0-1 0,0 0 0 0,0 0-3 16,7 13 2-16,-7-13 4 0,4 11 4 0,-1-5-3 16,-1-1-5-16,-2 3 6 0,4 2-4 0,-4-1 4 15,4-3-3-15,-1 3 3 0,1-2-3 0,-1 1 6 16,0 1-5-16,1 0 0 0,-2-2 4 0,-2 0-3 15,4-1 4-15,-2 1-3 0,1-2 3 0,-1 2 1 16,-2-7-5-16,2 9 3 0,-2-9-2 0,6 7-1 16,-6-7 3-16,4 9-4 0,-4-9 5 0,2 6-5 15,-2-6 0-15,2 4 6 0,-2-4-3 0,0 0-1 16,0 0 6-16,0 0-2 0,6 6 2 0,-6-6-1 16,0 0 8-16,0 0 7 0,0 0 16 0,0 0 1 15,0 0-3-15,0 0-7 0,0 0-5 0,5-13-2 16,-1 5 0-16,-2-3-1 0,3 2-3 0,4-5-1 15,-4 3-2-15,1-6-3 0,-1-2-2 0,4 5-1 16,-4-1-5-16,1 2 4 0,-2-3-8 0,1 3 2 16,-3 3-1-16,2-1-7 0,2 2 1 0,-2-4-1 0,0 5 2 15,1-3 5-15,-1 3-2 0,0-1-2 0,-1 2-3 16,-1 2 7-16,3-1-6 0,-5 6 5 16,5-10-2-16,-5 10 0 0,2-8 1 0,-2 8-2 15,0 0 0-15,4-4-3 0,-4 4 2 0,0 0 0 0,4-4 0 16,-4 4 0-16,0 0 0 0,0 0-4 0,0 0 3 15,0 0 0-15,19 9 0 0,-15-3 5 0,0 0-4 16,1 2 1-16,-1 2 3 0,3-1 0 0,0 2-3 16,-2 2 7-16,1-4-3 0,-2 3-3 0,1-2 1 15,2 2 3-15,0 2-2 0,-1-4 4 0,-1-1-3 16,1-2-7-16,0 2 6 0,-2-2 2 0,-2-2-4 16,-2-5 3-16,6 9 6 0,-5-4-2 0,-1-5 2 15,4 4 1-15,-4-4 1 0,0 0 1 0,6 6 2 16,-6-6 11-16,0 0-3 0,0 0-3 0,0 0-2 15,14-9-4-15,-11-1-1 0,1 2 1 0,0-4-6 16,3-3 3-16,2-1-3 0,-4-1-4 0,4-7 4 16,-3 8 2-16,6-7-4 0,-6 3-1 0,3-4-2 15,-2 8 1-15,2-2 4 0,-4 3-3 0,3-2 0 16,-3 6 0-16,1-2-3 0,0 3 3 0,-2-3-1 16,0 6 2-16,1-2-1 0,-1-2-3 0,0 3 2 15,-1 3 2-15,0-1-3 0,1-1-1 0,-4 7 2 16,6-8-3-16,-6 8 0 0,5-6-1 0,-5 6-1 15,6-1 0-15,-6 1 3 0,0 0-5 0,0 0 0 0,15 7 2 16,-11-4 3-16,0 2-4 0,-2 0-1 16,1 4 4-16,1 1 0 0,0 1-3 0,2-2 3 15,-2 2 2-15,-2 0-1 0,2-2 5 0,-1 1-7 16,1-3 3-16,-2 4 0 0,3-3 1 0,-3-1 0 0,1-1 1 16,1 1-2-16,-4-7 2 0,4 9 3 15,-3-7-1-15,-1-2 1 0,4 5 3 0,-4-5 2 0,0 0 2 16,0 0 0-16,0 0-2 0,0 0-1 0,0 0 3 15,15-14-7-15,-7 4 4 0,2-3-3 0,-3-3 0 16,0 0-5-16,2-2-3 0,2-7 3 0,-2 0 3 16,1 8-2-16,0-6-1 0,-1 4-1 0,3-2-2 15,-6 4 0-15,-1 5 1 0,3-4 1 0,0 0-4 16,-4 6-3-16,1-2 13 0,-1 2-2 0,3 0 0 16,-3 0-1-16,-2 4 0 0,3-3 0 0,0 3 0 15,-5 6-1-15,2-7-2 0,-2 7-3 0,7-4-1 16,-7 4 4-16,6-3-8 0,-6 3 4 0,0 0 2 15,12 9 0-15,-8-4 0 0,2 3-1 0,-3 3 2 16,1-1-6-16,1 1 7 0,0 0-2 0,-1 1-1 16,3 3 4-16,-3-4 0 0,3 1 0 0,-3-4 0 15,-2 5 2-15,4-3 2 0,-2-2-1 0,-2 1-1 16,2-1-5-16,0-2 3 0,-4-6 0 0,7 9 3 16,-5-7-1-16,2 2 7 0,-4-4-3 0,6 5 2 15,-6-5-6-15,0 0 3 0,0 0-6 0,15-7-3 0,-10-1 1 16,2 0-3-16,-2-2 2 0,-1 0-3 15,0 1 4-15,3 0-1 0,-1-7-2 0,0 6 4 16,-4-1 3-16,0-1-7 0,2 4 7 0,1 0-2 0,-1-3-3 16,-2 1 2-16,0 5 4 0,3-4-3 0,0 1-3 15,-1-1-2-15,-2 4 7 0,1-2 10 0,1 1 1 16,0 0-1-16,0 1-4 0,1-4-2 16,2 0-2-16,-2 2-1 0,2 0 1 0,1 0 0 0,2-2-2 15,-3 2 2-15,6-4-1 0,3 0 1 0,6-6-5 16,-2 1 3-16,3 3-1 0,2-3 0 0,2-3 5 15,4 1-9-15,-2-3 5 0,2-1-3 0,-1-2-5 16,12-5 2-16,2 1 3 0,-2-4-2 0,0 3 4 16,2 3-1-16,-13 6 2 0,2-2-5 0,9-6 2 15,-1 3 4-15,-8 4-3 0,-3-1 2 0,13-4 2 16,-10 5-4-16,-1 0-1 0,0 5 4 0,-1-2 1 16,2 0 0-16,-4 0-1 0,-2 2 11 0,0 1 1 15,-4 0 1-15,0 1 14 0,-4 5-4 0,-1-3-4 16,1 5 0-16,-4-3-2 0,1 1-1 0,-3 2 7 15,-3 0 3-15,0 4 0 0,-5-1 1 0,0 0-4 16,2 0-2-16,-7 4-3 0,6-6-3 0,-6 6-5 16,5-3-5-16,-5 3-7 0,0 0-16 0,5-5-21 15,-5 5-34-15,0 0-40 0,0 0-24 0,0 0-19 16,0 0-7-16,0 0-16 0,-37 13-138 0,8-2-341 16,0 0 150-16</inkml:trace>
  <inkml:trace contextRef="#ctx0" brushRef="#br0" timeOffset="30047.75">25872 8028 40 0,'0'0'88'16,"0"0"-8"-16,0 0 7 0,0-9-2 0,0 9 5 15,0 0-6-15,0 0 16 0,0 0-13 0,-2-10-3 16,2 10-9-16,0 0 0 0,0 0 3 0,0-9-12 0,0 9-14 16,0 0 2-16,-2-9-7 0,2 9-1 0,0 0-2 15,0 0-1-15,0-12-11 0,0 12 9 0,0 0-6 16,0-8 6-16,0 8-2 0,0 0 9 0,0 0-3 16,0 0-3-16,0 0-5 0,0 0-6 0,2-10-7 15,-2 10-6-15,0 0-1 0,0 0 0 0,0 0-11 16,0 0-1-16,0 0-5 0,0 0-2 0,0 0 7 15,0 0-8-15,0 0 0 0,0 0 3 0,0 0 0 16,-6 31-8-16,2-15 14 0,1 1-10 0,-2 0 6 16,1 8-3-16,-1-1-2 0,1 1 4 0,-2 1 1 15,-1 0 0-15,-1 2 2 0,2-2-2 0,-3 1-2 16,5-2 3-16,-3 0-6 0,2 1 1 0,1-1 3 16,1-1 0-16,-1-8 5 0,2 3-1 0,0-6-2 15,-1 3-2-15,2-4 1 0,1 1 0 0,-3-2 1 16,3-1 0-16,0-1-2 0,0-3 3 0,0-6 0 15,-2 11 1-15,2-11-2 0,2 8-2 0,-2-8-2 16,-2 8 7-16,2-8 4 0,0 0-3 0,-3 7-3 16,3-7-2-16,0 0 4 0,0 0 6 0,0 0 2 15,0 0 0-15,0 0 5 0,0 0 0 0,0 0 4 16,0 0 2-16,0 0-2 0,0 0 2 0,0 0 6 16,0 0-3-16,0 0 1 0,0 0 4 0,0 0-2 15,0 0-3-15,0 0 3 0,0 0-3 0,0 0 0 0,0 0-7 16,0 0 3-16,0 0 0 0,0 0-3 0,0 0-3 15,0 0-5-15,0 0-2 0,0 0 0 0,0 0-4 16,0 0-1-16,0 0-7 0,0 0 5 16,0 0-8-16,0 0-4 0,3 12-3 0,-3-12 4 0,7 2-3 15,1-1 6-15,-3 1 2 0,6 1-1 0,0-1-2 16,0 1 3-16,3 2 0 0,2-1 0 0,0 0-4 16,-3 0 3-16,1 0-2 0,-1 0 1 0,-3 2 3 15,3-4-3-15,-2 3-4 0,-1-1 4 0,2-1-1 16,-6 2-10-16,1 0-8 0,-2-4-6 0,2 0-10 15,-7-1 2-15,7 5 1 0,-7-5 2 0,6 5 11 16,-6-5-2-16,0 0 3 0,0 0 4 0,0 0 4 16,-7 14 3-16,1-11 1 0,-4 0 11 0,0 2-6 15,-1-1-1-15,-3 0 5 0,3 1 0 0,-4 0 6 16,0 1 1-16,-1 0 4 0,3-3-1 0,-5 1 3 16,7 2-5-16,0-2 2 0,1 2 0 0,2-3-5 15,1 0 3-15,3 2-4 0,-3-2-1 0,4 2-1 16,3-5-3-16,-6 9-1 0,6-9 6 0,0 12-4 15,0-12 6-15,6 12-7 0,-1-4 3 0,4 0-2 0,0 0-2 16,3-1 3-16,-1-2 1 0,6 5 3 0,-1-1-3 16,-5-2 1-16,5 1-2 0,0 0 3 15,-4 0-2-15,0-3 2 0,2 0-2 0,-5-1-3 16,0 1-2-16,0 2-8 0,-2-5 0 0,-3 3 2 0,3-1-9 16,-3 1 2-16,-2-1-12 0,-2-4 12 0,2 9 6 15,-2-9 1-15,-2 10-1 0,2-10 5 0,-13 13-4 16,2-7 3-16,-3 4-3 0,-2-3 7 0,1 3-3 15,-3-1 1-15,2-2 0 0,-2 2 11 0,0-3-13 16,0 1 6-16,1 0 9 0,5-1-7 0,-1 0 3 16,1-1-3-16,3 0 2 0,-1 0 1 0,0-3-3 15,4 1 3-15,-1 1-3 0,7-4 3 0,-9 5 0 16,5-3 1-16,4-2-2 0,0 0 2 0,-10 3 1 16,10-3-5-16,0 0-4 0,0 0 4 0,0 0-3 15,0 0 4-15,0 0-1 0,0 0-3 0,16 11 4 16,-9-8-4-16,-7-3 0 0,10 1 5 0,-2 0-5 15,1 0 2-15,-3 3-2 0,1-1 4 0,-3-1-3 16,-4-2 1-16,10 3-3 0,-6 1 2 0,-4-4-2 16,7 3 2-16,-7-3 1 0,4 7-1 0,-4-7-1 15,3 7-2-15,-3-7 3 0,1 6 1 0,-1-6-5 16,0 8 4-16,0-8 4 0,0 0 0 0,-1 13-6 16,1-13 1-16,-1 9 1 0,1-9-4 0,-2 10 5 15,2-10-3-15,-2 10-3 0,0-4 4 0,2-6 2 16,2 10-1-16,-2-10-1 0,2 14 8 0,-2-8-10 15,0 0 7-15,2 6-5 0,-1-4 3 0,-1 3-3 16,2 0 5-16,-2 0-9 0,3 1 5 0,-1 0 3 0,-2 6 2 16,2-1 2-16,-2 2-3 0,2 8-1 0,-2-2 4 15,-2-2-9-15,2 4 5 0,-2 0 1 0,0 3-3 16,-2-4 0-16,0 3 4 0,2 2-1 0,0-1 6 16,-3-1-11-16,1 2 2 0,0-1 4 0,-1 5 0 15,0-4 0-15,-1 0-4 0,1 2 7 0,1 0-3 16,-1 3 5-16,1-1 6 0,-1 11-1 0,0-14 1 15,1 0-2-15,2 1 0 0,-4-1-2 0,4 1 1 16,-1-1 1-16,-1 1-2 0,-2-1-2 0,2 0 4 16,0 1-5-16,-1-1 3 0,1 0-7 0,-1-1 2 15,1 2 5-15,-1-5-1 0,3 0-3 0,-2 0 1 16,1-2-6-16,1 2 4 0,-2-2-9 0,-1-2 9 16,3 1-1-16,0-4-1 0,0-3 3 0,-4 7-5 15,4-6 3-15,0 6 2 0,0-7-2 0,0 1-9 16,0 0 4-16,1-6 0 0,0-1 6 0,-1 2-6 15,1 3 2-15,1-5-3 0,0 0 4 0,0 3 0 16,-2-5-1-16,0 1-4 0,2 0 2 0,0-3-1 16,0 2 4-16,0-1-1 0,0-1-2 0,0-8 0 15,0 10-1-15,0-10-1 0,-2 10 6 0,2-10-5 16,0 7 3-16,0-7-1 0,0 0 2 0,-2 7 1 16,2-7 3-16,0 0-3 0,0 0 3 0,0 0-1 15,0 0-1-15,0 0 1 0,0 0 0 0,0 0 0 16,0 0 0-16,0 0-7 0,0 0-4 0,0 0-18 0,0 0-6 15,0 0-23-15,0 0-14 0,0 0-7 0,0 0-38 16,0 0-34-16,0-32-41 0,0 25-100 16,0 7-309-16,2-24 136 0</inkml:trace>
  <inkml:trace contextRef="#ctx0" brushRef="#br0" timeOffset="32982.42">23328 6990 43 0,'0'0'83'0,"0"0"-1"15,0 0-9-15,0 0-3 0,0 0-12 0,0 0 3 16,0 0-17-16,0 0-1 0,0 0-3 0,0 0-12 15,0 0 0-15,0 0 5 0,0 0-16 16,0 0 3-16,0 0 0 0,4 19-2 0,-4-19 0 0,0 10 1 16,0-10 3-16,-2 16-17 0,0-6 6 0,1 1-4 15,-1 0 0-15,1 0 4 0,0 1 3 0,-2 0-7 16,1-1 9-16,0 1-3 0,0-2 1 0,-1 1-2 16,3-3-1-16,-2 3-4 0,0-3 0 0,1-2 2 15,1-6-2-15,-2 11-4 0,2-11 0 0,-2 9 6 16,2-9-5-16,-1 6 1 0,1-6-1 0,0 0 14 15,-4 8 8-15,4-8 1 0,0 0 5 0,0 0 8 16,0 0 13-16,0 0 6 0,0 0 3 0,0 0-10 16,0 0-7-16,0 0 0 0,0 0-13 0,0 0 2 15,-7-20-3-15,7 20-8 0,-2-14 6 0,1 2-7 16,0 2-3-16,1-2-2 0,1-1-5 0,-1 2 0 16,1-4 3-16,2-2-7 0,-1 5-8 0,0-1-7 15,0-4 4-15,2 5 1 0,-1-1-2 0,0 3 1 16,0-3 0-16,-2 4 4 0,3 0-5 0,-1-2-1 0,1 2-1 15,1 1 1-15,0 1 0 0,-2 2-4 0,3-1 0 16,-1-4-4-16,0 7 2 0,0-1 21 0,1 1-23 16,-6 3 6-16,9-5-6 0,-4 2 7 15,-5 3-3-15,0 0 4 0,16 0-8 0,-16 0 7 0,10 3-1 16,-5 1 2-16,-5-4-7 0,9 5 11 0,-3 1-12 16,-3 0 8-16,1 1 2 0,0-1-2 15,1 4-1-15,-3-3 0 0,1 2 3 0,-2 0 0 0,-1 2-8 16,2 0 12-16,-2-2-3 0,0 0-5 0,0 3 9 15,-2-5-7-15,1 4-1 0,0-1 1 0,-2-1-4 16,2 1 6-16,-3-4-8 0,1 0 7 0,1 1-5 16,-2-2-3-16,4-5-4 0,-8 8 10 0,5-4-7 15,3-4 8-15,-7 8 0 0,3-5 7 0,4-3 0 16,-6 3-2-16,6-3-3 0,-5 3 7 0,5-3-1 16,0 0 0-16,0 0 4 0,-8 3 13 0,8-3-13 15,0 0 6-15,0 0 2 0,0 0 2 0,0 0-9 16,0 0 6-16,0 0-4 0,0 0-2 0,0 0 7 15,-9 1-8-15,9-1 1 0,0 0-2 0,0 0-5 16,0 0-1-16,0 0 4 0,0 0-4 0,0 0-5 16,0 0 1-16,0 0 5 0,0 0-8 0,0 0-2 15,0 0-6-15,3 15 9 0,-3-15 4 0,1 9-4 16,-1-9 3-16,3 15-5 0,-3-8 7 0,1 1-10 0,0 3 16 16,2-1-14-16,-2 3 11 0,5-2-1 0,-2 0 0 15,0 4-5-15,-1 1 4 0,0-5 0 16,0 1-10-16,2 3 16 0,1 0-5 0,-3-2 1 15,2-3-8-15,-2 3 6 0,2-4-1 0,-1 3-2 0,0-3-2 16,1 1-8-16,0-2-3 0,0-1 13 0,1 0-11 16,-2-1-21-16,1-1 12 0,0 2-9 0,2-3-12 15,-1 1 2-15,-1-2-5 0,2 0 4 0,-7-3-6 16,12 1 0-16,-4 1-4 0,-8-2-9 0,15-2-7 16,-7-2 3-16,0 2-11 0,1-3-42 0,1 0-129 15,1-1 58-15</inkml:trace>
  <inkml:trace contextRef="#ctx0" brushRef="#br0" timeOffset="33406.24">23649 7381 24 0,'2'-5'59'0,"1"-1"-2"0,-3 6-5 16,2-10 3-16,-2 10-7 0,2-13-5 0,-2 13 2 16,-3-12 5-16,1 6-2 0,2 6 17 0,-3-10-7 15,3 10-6-15,-7-9 7 0,5 3-4 0,2 6-5 16,-10-5-15-16,10 5 0 0,-9-6-7 0,5 2 5 16,4 4-2-16,-10 0-8 0,10 0 0 0,0 0-1 15,-17 6-3-15,11-4-3 0,-1 5 1 0,0-2 2 0,2 4 3 16,-3 0 3-16,1 2-3 0,2 0-3 15,-1 3 0-15,0 1-8 0,1 0 0 0,2-3-2 16,0 5 4-16,2-2 1 0,1-4 2 0,0 1-6 16,0-2-5-16,0 2-1 0,1-4 12 0,1 2-4 0,2 0-6 15,-2-4 1-15,-1 0 1 0,2 0-2 0,3 1-1 16,-1-3 4-16,0 1-3 0,-1-1-1 16,1-1 4-16,-5-3 1 0,12 2-5 0,-4-2 3 0,-8 0-4 15,14-5 0-15,-9-1-10 0,0 3 0 0,1-1-4 16,-2-6 4-16,3 3-1 0,-4-2 5 0,3-1-5 15,-3 1 2-15,-1 0 1 0,1 2 9 0,1 0 7 16,-3 1 7-16,-1 6 8 0,3-12 3 0,-3 12 0 16,3-7 12-16,-3 7-3 0,0 0-2 0,1-7 1 15,-1 7-5-15,0 0-4 0,0 0-9 0,0 0-6 16,0-10 0-16,0 10-4 0,0 0 3 0,0 0-3 16,0 0-2-16,0 0 0 0,0 0-2 0,5 20 0 15,-2-15 0-15,-3-5 2 0,4 17-1 0,1-10-3 16,2 4-14-16,0-1-8 0,-2 0-4 0,5 4-33 15,-2-2-8-15,6-1-16 0,1 4-29 0,6-2-144 16,-8 0-272-16,13 1 121 0</inkml:trace>
  <inkml:trace contextRef="#ctx0" brushRef="#br0" timeOffset="34781.96">27053 7299 72 0,'0'0'133'0,"0"0"-11"16,0 0-16-16,0 0-14 0,0 0-9 0,0 0-14 15,0 0-3-15,0 0-4 0,0 0-6 0,0 0-16 16,0 0 4-16,0 0-15 0,0 0 2 0,0 0 7 16,0 0-8-16,-6 28-6 0,2-19 3 0,1 3 11 15,1-2-9-15,-2 5 0 0,0 1-12 0,-2-1 4 0,2 1-1 16,0 1-8-16,-1 0 4 0,1-1-1 16,-1 3-4-16,1-3 1 0,-3 1 0 0,4-1-2 15,-3 0 2-15,4 0 0 0,-5-3 5 0,3-1-7 16,0 0 0-16,0-3-6 0,0-3 9 0,2 3-9 0,0-4-5 15,2-5 6-15,-2 11-2 0,2-11 0 0,-5 8 6 16,5-8-2-16,0 8 4 0,0-8 13 16,0 0 9-16,0 0 10 0,0 0-9 0,0 0-5 0,0 0-6 15,0 0-2-15,0 0-6 0,-6-21 1 0,4 11-3 16,2 0-17-16,2-1 9 0,0-3 0 0,0-1 3 16,0-3-4-16,1 2 0 0,-1-3 0 0,2 0-5 15,-2 2 2-15,2 0 2 0,2 2 0 0,-2-2-3 16,0-2 0-16,1 4-2 0,-1 0-4 0,1 0 2 15,-1 3 13-15,1 1-15 0,0 0 1 0,-1 0-1 16,0-2 6-16,1 5-3 0,-1 0 3 0,3 1-2 16,0 1-1-16,-1 2 1 0,-1-2 0 0,1 4 3 15,0-1-8-15,-6 3-4 0,11-4 8 0,-7 4 3 16,-4 0-2-16,13 0-1 0,-3 3-5 0,-2-1 8 16,-1 2-4-16,3 2 5 0,0 0-4 0,-3 2 3 15,0-1-5-15,2 3 2 0,-4-1 1 0,1 1 1 16,-1 1-4-16,-1 0-4 0,-2-1 4 0,3 1 4 15,-3 0-1-15,-1 1 2 0,-2-2-6 0,1 3 0 0,-2-2-2 16,-1 0 5-16,1 0 3 0,-2 0-2 16,-3 0-1-16,3-3-8 0,-1 2 2 0,-1-1-3 15,-4 0 1-15,2 0 0 0,-3-2 1 0,-1-1-3 16,3-2 4-16,0 2-2 0,-2 0-3 0,2-2 6 0,0 0 0 16,-3 1 2-16,3-2-2 0,1 0 3 0,-2-1-1 15,3-2-9-15,7 0 14 0,-12 0 6 16,12 0 8-16,-10 3-3 0,10-3 0 0,-9 2 0 15,9-2-3-15,0 0-2 0,-6 0-5 0,6 0 4 0,0 0-8 16,-7 5 4-16,7-5-2 0,0 0 4 0,-2 7-2 16,2-7 2-16,0 12 2 0,0-5 1 0,0 3-8 15,2-1 4-15,0 0 4 0,-2-4-7 0,5 5 10 16,-3 0-5-16,2-3 0 0,1 5-5 0,-1-3 7 16,4 2-8-16,-4-2 1 0,2 0 7 0,1-1-3 15,3 0-7-15,-2-2-2 0,-1 1-6 0,2-1-19 16,0-2 1-16,0 1-17 0,2-3-1 0,1 1-16 15,-1-1-3-15,1-2-22 0,4 0-20 0,-5 2-64 16,2-6-188-16,0 1 84 0</inkml:trace>
  <inkml:trace contextRef="#ctx0" brushRef="#br0" timeOffset="35276.61">27376 7524 132 0,'0'0'121'16,"0"0"-13"-16,0 0-21 0,0 0 3 0,0 0-17 16,0 0-7-16,0 0-9 0,0 0 3 0,0 0-5 15,0 0-2-15,-7 27-4 0,4-15-8 0,-2 6 9 0,3-4 1 16,-2 2-7-16,0 2-2 0,-1-2-11 16,1 3 2-16,0-5 1 0,1 4-8 0,-2-2-1 15,2 1 0-15,-1-1-5 0,0-4-7 0,0 0 10 0,1 0-6 16,-1-1-2-16,2 0 0 0,0-2 6 0,-1 1-3 15,2-5-11-15,1-5 2 0,-4 9 6 0,4-9 2 16,-2 9-5-16,2-9 18 0,0 0 4 0,0 0 16 16,-4 5-1-16,4-5-5 0,0 0-12 0,0 0-5 15,0 0-13-15,0 0-6 0,4-28-3 0,-2 18 0 16,2 0-9-16,2 0-4 0,2-4-7 0,1 0 1 16,-4 4 1-16,6 2 1 0,-2 0-4 0,-2-1-3 15,3 5 9-15,-4-3 2 0,3 4-2 0,0-2 0 16,0 1-3-16,-3 1-1 0,1 3 2 0,-7 0 0 15,16 0 1-15,-16 0 0 0,11 3 4 0,-4 0-6 16,-1-1 8-16,0 5-4 0,-2-1 9 0,3-1-4 16,-3 4 0-16,3-1-2 0,-3 3 5 0,-2 0 1 15,3 3-2-15,-2-1 4 0,-2-2-6 0,-1 1 1 16,1 2 3-16,-2-4 0 0,-3 2-1 0,4-2-1 0,-5 0 5 16,3 0 0-16,-1-1-6 0,-1 1 6 15,0-2-1-15,-3-1 1 0,1 2 0 0,-2-4 1 16,0 2-5-16,-3 0 6 0,-1-4-16 0,-1 3-25 15,-1-4-36-15,0 1-18 0,-4 0-143 0,5-1-252 0,-7 0 112 16</inkml:trace>
  <inkml:trace contextRef="#ctx0" brushRef="#br0" timeOffset="36720.01">26218 9220 134 0,'0'0'151'0,"0"0"-13"0,0 0-22 0,0 0-11 16,0 0-16-16,0 0-7 0,0 0-10 15,0 0-5-15,0 0-11 0,0 0-1 0,0 0-6 16,0 0-6-16,0 0-4 0,0 24-4 0,0-24-8 0,-2 17 2 15,-2-7 0-15,2 1-2 0,-1 1-10 0,-1 0 5 16,0 4-2-16,-1-3-2 0,0-2-3 0,-2 3-1 16,3 2-5-16,-3-4 2 0,3-1-8 0,0-1 6 15,-3-1-2-15,4 1-2 0,1-3-4 0,-2-3 3 16,4-4-5-16,-3 10 10 0,3-10-6 0,-4 7 0 16,4-7 11-16,0 0 3 0,-4 7 14 0,4-7 14 15,0 0 13-15,0 0-2 0,0 0-2 0,0 0-12 16,0 0-10-16,0 0-5 0,-10-18-4 0,8 6 2 15,2 3-5-15,0-2-3 0,2-2-3 0,-2-3 1 0,2-1-6 16,0-1 1-16,1 1-4 0,0-1-3 16,3 1-1-16,-4-2 4 0,3 1-6 0,1 0 3 15,-4 3-4-15,6-3 2 0,-4 3-5 0,1 4 3 0,-1-1-2 16,2 2 3-16,1-2-6 0,1 4 0 0,0-1-4 16,-3 3 1-16,6-2-1 0,0 2 0 15,-2 0-4-15,5 1 11 0,-5 1-8 0,-1 0 5 16,-1 2-3-16,3 1 1 0,-10 1 2 0,15 0 1 0,-3 3-1 15,-6 0-1-15,-1 1-3 0,1 1 8 0,1 0-7 16,0 3 6-16,0 0-5 0,-3 3 1 0,0 0 0 16,-1 1 6-16,-3-1-7 0,0 1 3 0,0 5-5 15,-3 0 7-15,-1-2-4 0,2-3 1 0,-2 0 1 16,-1 0-1-16,-2 2 2 0,2-6-9 0,-3 3 7 16,1 1-4-16,0-4 2 0,0 0 4 0,3-1-7 15,-5-1 8-15,0-1-8 0,4 0 12 0,5-5-4 16,-9 6 11-16,7-4-1 0,2-2 8 0,-9 4-9 15,9-4-2-15,0 0-3 0,0 0 7 0,-16-6-10 16,12 2 6-16,4 4 4 0,-7-5 8 0,7 5 4 0,-6-8 10 16,6 8-1-16,-5-3-1 0,5 3 1 15,0 0 1-15,-3-6-7 0,3 6-4 0,0 0-1 16,0 0 5-16,-4-6-16 0,4 6-2 0,0 0-1 16,0 0-2-16,0 0-4 0,0 0 3 0,0 0-2 0,0 0 1 15,0 0-1-15,0 0-4 0,0 0 4 16,5 28-3-16,0-18 3 0,-3 0 4 0,0 3-4 0,2 1-1 15,-1 2 5-15,1-1-1 0,0 2-2 0,-1-1 0 16,3 1 0-16,2 1 0 0,0-1 0 0,-3-1-10 16,3 1-4-16,0-2-20 0,-2 0-6 15,-1 2-8-15,1-1-7 0,-2-5-7 0,4 0-24 0,-2 0-8 16,-1-2-14-16,3 0 4 0,2-1-16 0,-3-2-96 16,1-1-234-16,3-1 103 0</inkml:trace>
  <inkml:trace contextRef="#ctx0" brushRef="#br0" timeOffset="37123.93">26620 9496 44 0,'-4'-6'84'0,"4"6"7"15,0 0-19-15,-5-6 5 0,5 6-12 0,-6-5 2 16,6 5-6-16,-9-1-4 0,9 1-1 0,-9-6 4 0,9 6-4 16,-11-3 0-16,11 3-12 0,-9 0-8 0,9 0 0 15,-12 0-3-15,12 0-3 0,-13 3 0 0,5-1 4 16,-2 3-12-16,1 0 0 0,-2 2 5 16,-1 1-15-16,4-3 6 0,-3 4-1 0,1 0 0 0,1 4-9 15,-1-1 1-15,2-1-3 0,-1-1 6 0,5 2-14 16,-3-2 11-16,3 3 6 0,2-1 2 0,-3-1-14 15,4 0 0-15,1 1 8 0,1-2-6 0,4 2 5 16,-1-2-3-16,1-1 4 0,3 1-4 0,-1-1-2 16,3-4 7-16,0 3-6 0,-1-1 7 0,1-3-9 15,3 2 14-15,-4 0-3 0,2-3 3 0,-2 0-17 16,0 0 6-16,-5-1-3 0,4 0 5 0,-2 1-9 16,-6-3 13-16,7 1-17 0,-7-1-12 0,0 0-1 15,6 3-16-15,-6-3-31 0,0 0-34 0,0 0-110 16,0 0-226-16,0 0 100 0</inkml:trace>
  <inkml:trace contextRef="#ctx0" brushRef="#br0" timeOffset="38545.11">23442 5564 59 0,'0'0'59'0,"-9"-3"0"0,9 3 4 16,-8-1-6-16,8 1-8 0,0 0-1 0,-14-1 0 16,14 1-5-16,0 0-2 0,-13 4 6 0,7-3-7 15,6-1-9-15,-14 7-6 0,9-2 6 0,-3 1-3 16,0 0-2-16,2 2 2 0,0 0-8 0,0 2 11 16,0-1-15-16,0 2 2 0,1 3 2 0,-1-1-12 15,3 2 6-15,-1-5-3 0,-1 6-6 0,2-4 0 16,2-1 2-16,1 0 7 0,0-2-4 0,1 1-3 15,-1-1 3-15,3 0-3 0,0 0 4 0,1-2 1 16,1 0-5-16,1-1-9 0,-3-2 14 0,5 0-4 0,-3 0 2 16,3-2-11-16,-2 0 6 0,3-1 2 15,1 1-6-15,-10-2 11 0,13 0-1 0,-4-2-10 16,-1 1 5-16,1-2-2 0,-3-1 5 0,2-1-6 16,-2 0 5-16,3-1-8 0,-1 0 9 0,-2-1-4 0,-1-2-1 15,-1-1 0-15,1 2 0 0,-1-3 1 0,-1 1 1 16,-2 4 15-16,2-2 3 0,-1 1-3 15,-2 7 0-15,1-14-5 0,-1 7 10 0,0 7 3 16,3-10 5-16,-2 4 7 0,-1 6-8 0,0 0 12 0,0-12 1 16,0 12 10-16,1-8-8 0,-1 8 1 0,0 0-5 15,0 0-6-15,0 0-8 0,0 0-1 0,-1-9-2 16,1 9-2-16,0 0-8 0,0 0-3 0,0 0 0 16,0 0-2-16,0 0-8 0,0 0 3 0,0 0 1 15,0 0-2-15,5 22 1 0,-2-17 0 0,-1 2-1 16,-2-7-1-16,4 12 0 0,1-3 2 0,-1 2-2 15,0-3-16-15,2 2-18 0,1 0-15 0,-1 0-29 16,4-1-26-16,3 1-17 0,4 2-152 0,-3-2-288 16,2 0 128-16</inkml:trace>
  <inkml:trace contextRef="#ctx0" brushRef="#br0" timeOffset="39813.08">28927 5434 45 0,'0'0'110'0,"0"0"-20"0,0 0 0 16,0 0-11-16,0 0-5 0,0 0-8 0,0 0-1 0,0 0-12 15,0 0-10-15,0 0-11 0,0 0 0 16,0 0-4-16,0 0-13 0,0 0 8 0,0 0 0 15,0 0-5-15,0 0 2 0,-4 27 3 0,2-15 0 16,1 2 6-16,-1 3-14 0,-2-2 2 0,0 3 3 0,0-1-4 16,-2-1-6-16,2 0-2 0,-1 0 3 0,1 3 9 15,-3-4-17-15,4 2-1 0,-1-1 17 0,-1-4-10 16,-1 3-3-16,5-3 4 0,-2 0 1 16,-1 0 4-16,-1-2 0 0,2 1-10 0,-2-1 0 0,2 0 7 15,0-1 2-15,1-4-5 0,0 1-6 0,-1 0 6 16,3-6 1-16,-2 9-5 0,2-9 0 0,-2 6-12 15,2-6 12-15,0 0 5 0,0 0 6 16,-2 7 7-16,2-7 5 0,0 0 12 0,0 0 6 0,0 0-8 16,0 0-5-16,0 0 1 0,0 0-10 0,0 0-3 15,16-15-2-15,-8 8-7 0,0-1 5 0,-2-3-8 16,3 1-2-16,-1 0 6 0,1 0-2 0,5-2-6 16,-3-1-8-16,-2 5-5 0,0-2 8 0,0 2 0 15,-1-2-8-15,1 4 5 0,-2 0-2 0,2-1 6 16,-2 4-3-16,-1-1-1 0,-1 1 2 0,3-1-3 15,-8 4-5-15,9-6 9 0,-9 6-5 0,9-2 2 16,-9 2 0-16,7-2 0 0,-7 2-6 0,0 0 4 16,13 4-4-16,-9-1 4 0,0 3 13 0,-4-6-1 15,8 8-5-15,-6-2 7 0,3 4-4 0,-2-2 3 16,-2 2-4-16,3 0 3 0,-3 1-5 0,0 1 2 16,0 4-1-16,1-3-3 0,-2 2 5 0,0-4-1 15,0 5 1-15,1-3-2 0,-1-3-3 0,-1 2 3 16,-1-1 5-16,1-2-3 0,-1 1-2 0,-1-1-1 15,2 1 2-15,-3-3 2 0,0-1-5 0,-1 3 6 0,1-2-3 16,-2 0 5-16,-2-1-5 0,-4-1-19 16,-4 0-25-16,2-1-27 0,-5-1-38 0,-3-1-144 15,-10-1-268-15,3-2 120 0</inkml:trace>
  <inkml:trace contextRef="#ctx0" brushRef="#br0" timeOffset="41230.55">25910 11179 116 0,'0'0'122'16,"0"0"-8"-16,0 0-8 0,0 0-3 0,0 0-1 15,0 0 0-15,0 0 2 0,0 0 1 0,0 0-7 16,0 0 4-16,0 0-12 0,0 0-3 0,0 0-5 16,0 0-8-16,0 0-5 0,0 0-4 0,0 0-4 15,0 0-5-15,0 0-9 0,0 0-4 0,0 0-4 0,0 0-8 16,0 0-3-16,0 0-4 0,0 0-4 16,-6-7-2-16,6 7-6 0,0 0 0 0,0 0-3 15,-15 1 0-15,15-1-4 0,-12 4 0 0,12-4 2 16,-11 4-3-16,2-2 1 0,-1 2-6 0,0 0-2 0,-1 2 4 15,-3 1-4-15,5-1 2 0,-7 2 2 0,5-2-1 16,0 1 1-16,0 2-3 0,2-1-6 0,-2 2 4 16,3-1 5-16,0 0-7 0,1 1 3 0,2-2 1 15,1 2 0-15,1 0-3 0,1-3 3 0,2 4 1 16,0-1-3-16,2-1-1 0,3-1 7 0,2 2 0 16,-2 1-4-16,3-3-3 0,2-1 7 0,1 1 3 15,4 2-7-15,-1-1-4 0,1 1 1 0,1-3 3 16,3-1 4-16,-4 1-4 0,3 0 2 0,-5-4-2 15,3 3-1-15,-4-2 4 0,0 2-4 0,0-2 9 16,-3 0-9-16,0-2 0 0,-3-2 3 0,-6 0 0 16,10 3-3-16,-10-3-1 0,6 2-2 0,-6-2-10 15,5 3-6-15,-5-3-6 0,0 0-5 0,0 0-10 16,8 2-3-16,-8-2-18 0,0 0 1 0,0 0-15 16,0 0-16-16,0 0-15 0,0 0-125 0,0 0-253 15,0 0 113-15</inkml:trace>
  <inkml:trace contextRef="#ctx0" brushRef="#br0" timeOffset="52521.24">23414 5924 46 0,'10'0'99'0,"-10"0"-12"0,0 0-9 0,11 1-10 16,-4-1-5-16,-7 0-6 0,14-1-10 0,-7 1-9 15,4 0 7-15,0 0-6 0,-2 0-3 0,1 0-22 16,3 1-10-16,1-1-19 0,-2 0-22 0,3 2-19 15,-2 0-47-15,1 0-110 0,0-1 49 0</inkml:trace>
  <inkml:trace contextRef="#ctx0" brushRef="#br0" timeOffset="52721.96">24017 5981 35 0,'11'0'62'15,"7"1"-5"-15,-4-2-5 0,5 1-14 0,2-2-16 0,-2 4-9 16,3-2-1-16,-1 1-16 0,1 0-11 16,0 0-31-16,-2 1-49 0,10 0 22 0</inkml:trace>
  <inkml:trace contextRef="#ctx0" brushRef="#br0" timeOffset="52905.59">24920 6027 12 0,'21'0'30'0,"0"0"-18"0,0 1-16 0,1-2-5 16,6 5-9-16,1-6 4 0</inkml:trace>
  <inkml:trace contextRef="#ctx0" brushRef="#br0" timeOffset="53093.99">26187 6097 5 0,'33'3'27'0,"-1"-1"-17"0,2 4-17 0,0-3-9 16,0 1 4-16</inkml:trace>
  <inkml:trace contextRef="#ctx0" brushRef="#br0" timeOffset="54580.68">27608 6123 2 0,'30'1'9'0,"-1"3"-9"0,2-4-3 16,-2 1-1-16,-1 2 1 0</inkml:trace>
  <inkml:trace contextRef="#ctx0" brushRef="#br0" timeOffset="54936.75">28132 6172 16 0,'18'-4'48'0,"-18"4"-4"0,13-1-3 0,-3 2-5 16,1-1-5-16,3-1-3 0,-1 2-7 0,0-2-4 15,6 1-7-15,0 0-1 0,-1 0-4 0,0 0 3 16,0 0-4-16,2 0-5 0,-1 1-3 0,-1-1-4 16,-4 1-4-16,4 0 3 0,-4 3-4 0,-1-4 3 15,0 1 1-15,0-1-1 0,-3 2 4 0,1-2-1 16,-3 1 4-16,-8-1 2 0,13 1-7 0,-4-1 2 16,-9 0-3-16,0 0 6 0,10 0 0 0,-10 0 6 15,0 0 0-15,0 0 5 0,8-2 0 0,-8 2 1 0,0 0-2 16,0 0 6-16,0 0 0 0,0 0 1 15,6 4-5-15,-6-4 0 0,0 0-2 0,0 0 5 16,0 0-10-16,0 0 2 0,0 0-8 0,0 0-2 16,0 0-6-16,0 0 1 0,0 0-12 0,0 0-21 0,0 0-47 15,0 0 21-15</inkml:trace>
  <inkml:trace contextRef="#ctx0" brushRef="#br1" timeOffset="65256.71">23410 5931 35 0,'0'0'49'0,"0"0"2"0,0 0-9 16,0 0-1-16,0 0-6 0,0 0-2 0,0 0-9 0,0 0 3 15,0 0-3-15,0 0-8 0,0 0-5 0,0 0 13 16,0 0-8-16,0 0-5 0,0 0 2 16,0 0 3-16,0 0 4 0,0 0 7 0,0 0-5 15,0 0-2-15,0 0-3 0,0 0 10 0,0 0-5 0,0 0 10 16,0 0-10-16,0 0 12 0,0 0-15 0,0 0 4 15,0 0-2-15,0 0 7 0,0 0-5 0,0 0 2 16,0 0-3-16,0 0 4 0,0 0-4 16,0 0 7-16,0 0-9 0,0 0 7 0,0 0-3 0,0 0 2 15,0 0 4-15,0 0-12 0,0 0 0 0,0 0-1 16,0 0 2-16,0 0 7 0,0 0-12 0,0 0 10 16,0 0-12-16,0 0 5 0,0 0-1 0,0 0 5 15,0 0-3-15,0 0-6 0,0 0 1 0,0 0 2 16,0 0 3-16,0 0-10 0,0 0 3 0,0 0-3 15,0 0-1-15,0 0-4 0,0 0 8 0,0 0-6 16,0 0-5-16,0 0 12 0,0 0-9 0,0 0-7 16,0 0 6-16,0 0-4 0,0 0 12 0,0 0-11 15,0 0 9-15,0 0-9 0,0 0 8 0,0 0 0 16,0 0-8-16,0 0-3 0,0 0-4 0,0 0 19 16,30-6-10-16,-23 6-5 0,-7 0 10 0,15-1-9 15,-7 1 1-15,0-1 2 0,3-1-6 0,-2 2 8 16,2-3-6-16,1 4 2 0,-2-2 5 0,2 0 0 15,-1-1-2-15,-1 2-2 0,3-1 2 0,1 1-6 16,-2-1-1-16,7 0 9 0,-6 0-6 0,1 0 1 16,-1 0 8-16,4-3 0 0,0 1-3 0,1 3-1 15,0-2-7-15,0-1 3 0,-1 1 2 0,-2 2 3 16,-1 0-1-16,2-2-2 0,1 1 9 0,-4-2-6 16,1 2-7-16,-2 0 4 0,4 0-2 0,-5 0 3 15,2-1 7-15,0 2-10 0,-2-1 4 0,0 0-1 16,0 1-8-16,-2 0 7 0,0-2-5 0,-9 2-4 15,18-1 10-15,-13 1 1 0,-5 0-5 0,14 0-8 16,-14 0 12-16,9 0 1 0,-9 0-3 0,0 0 1 0,9 0 1 16,-9 0-1-16,0 0 11 0,0 0-10 0,9-1-1 15,-9 1 2-15,0 0-2 0,0 0 2 0,0 0-4 16,0 0 9-16,0 0-13 0,0 0 6 16,0 0-2-16,0 0 5 0,0 0-13 0,0 0-18 0,0 0-4 15,0 0-8-15,0 0-20 0,10-1-13 0,-10 1-25 16,0 0-87-16,0 0-199 0,0 0 89 0</inkml:trace>
  <inkml:trace contextRef="#ctx0" brushRef="#br1" timeOffset="72102.58">22955 5914 46 0,'0'0'65'0,"0"0"-19"0,0 0 8 16,0 0-4-16,0 0-1 0,0 0-5 0,0 0-1 0,0 0-10 16,-7 4-2-16,7-4-8 0,0 0 0 15,0 0 0-15,0 0-4 0,0 0 2 0,0 0-4 16,0 0 1-16,0 0-9 0,0 0 3 0,0 0-5 15,0 0 6-15,0 0 2 0,25-6-4 0,-18 4-11 0,-7 2 3 16,14-3 4-16,-3 2 3 0,-2 0-5 16,3-2-9-16,-1 1 10 0,-1 2-3 0,4-3 6 15,-1 2-7-15,1 1 0 0,4-3-13 0,-1 1 12 16,1 0 3-16,3 0-5 0,2 1 8 0,-3 0-6 0,8-2 1 16,1 0-5-16,-1 1 8 0,-2 1-5 0,-4 1 0 15,7-2 0-15,1 1 1 0,-2-1-8 16,1 1 11-16,-8 0 5 0,8 1-13 0,-2-1-1 15,-5-1 2-15,6 2 0 0,3-2 5 0,-11 1 2 0,7 1 1 16,1 0-5-16,-6 0 5 0,6 0-9 0,-8 1 6 16,9-1-1-16,-8-1-3 0,9 1 6 0,-9-2-4 15,1 2 5-15,6 2-2 0,-6-2-7 16,1-2 0-16,-3 2 4 0,1-1 4 0,0 1-6 0,-3 0-3 16,2 0 8-16,-1-1-9 0,-1 1 7 0,-6 0 3 15,2 0-7-15,-1-2 4 0,1 2-6 0,-2 0 3 16,1 0 10-16,-6-1-9 0,2 1 4 0,3 0-9 15,-5-2 5-15,-7 2 3 0,13-1-2 16,-13 1 4-16,13 0-2 0,-13 0 3 0,8-1 0 0,-8 1 6 16,0 0 1-16,9 0 16 0,-9 0-7 0,0 0 7 15,0 0-3-15,0 0 1 0,10 0 2 0,-10 0 0 16,0 0-5-16,0 0 3 0,0 0-4 0,0 0-1 16,0 0 3-16,0 0-3 0,0 0-10 0,0 0 6 15,0 0 3-15,0 0-11 0,0 0-3 0,0 0 8 16,0 0-5-16,6 2-2 0,-6-2-2 0,0 0 2 15,0 0-1-15,0 0-5 0,0 0 3 0,0 0-3 16,0 0 5-16,0 0-4 0,0 0-4 0,0 0-3 16,0 0 1-16,0 0 4 0,0 0-4 0,0 0-2 15,0 0-6-15,0 0 9 0,0 0 8 0,0 0-5 16,9 3 5-16,-9-3-6 0,4 3-3 0,-4-3 0 16,5 4 10-16,-5-4-3 0,8 7-10 0,-5-4 6 15,-3-3-2-15,8 7-6 0,-4-2 6 0,0 0 0 16,1-1 8-16,1 1 6 0,1-1-10 0,-3 1-4 15,3 0 0-15,-3 0 18 0,0 0-10 0,3 2 0 16,0-4-14-16,-2 3 11 0,2-1-1 0,-2 0-3 16,0-2-3-16,-5-3 7 0,8 6-10 0,-8-6 8 15,6 5-3-15,-6-5 7 0,7 3-2 0,-7-3 3 16,0 0-1-16,8 2 9 0,-8-2-15 0,0 0 5 16,12-5 0-16,-12 5 13 0,9-7-2 0,-4 1 1 15,4 2-5-15,-2-3-1 0,1-2 6 0,0 1-8 0,2-1-2 16,-1 0-3-16,0-1 3 0,1 1 7 15,-4-1 1-15,2 2 9 0,0-1 20 0,3 2 6 16,-4-2-9-16,2 4-2 0,-1-4-3 0,-3 1-2 16,1 5 7-16,-1-4 9 0,-3 4 5 0,-2 3-7 0,8-7-3 15,-5 3-8-15,-3 4 2 0,6-6-7 0,-6 6-5 16,5-4-1-16,-5 4-5 0,0 0-5 16,0 0-3-16,6-5-2 0,-6 5-1 0,0 0 1 15,0 0-9-15,0 0-1 0,0 0 1 0,0 0 3 0,8 9-3 16,-8-9 3-16,9 8 0 0,-4-2-5 0,0 0 3 15,2 2 1-15,-1 0-5 0,2 2 4 16,-2 2 3-16,1-4-1 0,0 3 0 0,4 0 1 16,-7 1-5-16,3-3-5 0,-3 0 7 0,5-1 3 0,-3 3 1 15,0-2-1-15,1 0-1 0,-1 0-3 0,-2-3 3 16,0 0-3-16,2 1 4 0,-2-2-2 0,0 2 1 16,-4-7-1-16,7 7 1 0,-5-4-1 0,-2-3 4 15,4 6 2-15,-4-6 1 0,0 0-3 0,6 3 1 16,-6-3-1-16,0 0 0 0,0 0-6 0,9-10 3 15,-5 4 0-15,-2-1 2 0,1 1 0 0,1-5-1 16,0 1 0-16,-2-2-4 0,5-2-1 0,-2 2 3 16,0-5-2-16,1 3 1 0,-1 2 1 0,-1 1-1 15,3 1 4-15,-4 2-2 0,1-4 11 0,2 2 2 16,-3 1-4-16,1 1 0 0,0 3-2 0,-2 0-4 16,-2 5 5-16,5-7-5 0,-5 7 3 0,2-7-7 15,-2 7-2-15,0 0-4 0,5-4-3 0,-5 4 4 16,0 0 1-16,0 0-4 0,0 0-1 0,0 0-1 15,14 9 3-15,-9-4 1 0,-1 2 0 0,1 2-2 16,0 1 3-16,0 0 3 0,-1 2-5 0,1-1 0 16,2-1 6-16,-2 0-1 0,2 5 1 0,-1-5-2 15,0 1 2-15,0 0-3 0,0-2 0 0,-1-2-3 16,1 2 5-16,-1-2-1 0,0-2 5 0,1 0-6 16,-2 0 4-16,0-1-1 0,1-1 1 0,-5-3 0 15,7 5 2-15,-2-1 1 0,-5-4 1 0,6 2 2 16,-6-2-1-16,0 0-11 0,10-9-17 0,-6 5 3 15,3-5-2-15,-1 1 2 0,1 0 5 0,-4-3 2 16,1 0 2-16,2-1-3 0,-3 0 6 0,4 0-3 16,-5 0 3-16,2 0 2 0,-2 1 1 0,3 1-4 15,-5 0 8-15,4 3 6 0,-4 0 4 0,0 7 3 16,4-7 0-16,-4 7-5 0,3-7-4 0,-3 7-2 16,0 0-1-16,2-5-4 0,-2 5-3 0,0 0-1 15,0 0 3-15,0 0-1 0,0 0 11 0,0 0-10 16,16 12 0-16,-13-5-2 0,3 2 4 0,-1 1 0 15,1-1 3-15,2 2-4 0,-3-1 9 0,1 0-7 0,5 1 2 16,-3-2-2-16,1 0 1 0,2 0 1 16,-1-1-4-16,0 0 0 0,3-5-8 0,0 8-2 15,-2-6-1-15,2-1-5 0,-4 1-1 0,2-3-4 16,1 2-6-16,-5-2 5 0,1-2 2 0,-8 0-3 0,17-2 2 16,-17 2-3-16,13-5-6 0,-13 5 7 0,11-10 0 15,-7 3 4-15,1 0 7 0,-2 2 3 16,0-3 2-16,-1 2-1 0,1-1 0 0,-3 7 7 15,2-11 4-15,0 7 0 0,-2 4 2 0,4-9 2 16,-4 9 3-16,1-8 5 0,-1 8 2 0,0 0 4 0,0-8-2 16,0 8-6-16,0 0 2 0,0 0-5 0,0 0 1 15,0 0-1-15,5-7-5 0,-5 7-4 16,0 0 4-16,0 0-2 0,0 0-3 0,0 0 0 16,0 0-1-16,0 0 7 0,0 0-8 0,4-6 1 0,-4 6 4 15,0 0-1-15,0 0 3 0,12 3-4 0,-12-3-2 16,0 0 1-16,18 1 2 0,-12-1-1 0,3 2 4 15,1-1-3-15,3 1-1 0,0 0 2 0,1-2-2 16,3 0 5-16,-3 0-5 0,7 1 2 0,0 0 0 16,6-1 1-16,1 0 2 0,0 1-1 0,4-1-7 15,-2 2 4-15,5-1-1 0,1-1-2 0,1 2 1 16,0-2 9-16,0 1-7 0,1 0 1 0,1 0 0 16,-2 1-4-16,1-1 5 0,0-2-5 0,-2 2 2 15,5-1 6-15,-5 1-7 0,2 1 4 0,-5-4-1 16,3 2 1-16,2 0 0 0,-3-1 1 0,0 1 2 15,-1 0-9-15,-2-3 6 0,-3 5 1 0,2-5-3 16,-4 2 2-16,0 0 1 0,2 0-1 0,-11 0 6 16,2 0-1-16,0 1 3 0,0 0 0 0,-1-2 4 15,0 1 1-15,-2 1 1 0,0-1 6 0,2 0-8 16,-9 0-2-16,4 0 2 0,-1-1-4 0,1 1-2 16,0-1 2-16,-4 2 0 0,4-1-2 0,-1 0 11 15,1-1-17-15,-3 1-1 0,1-1 3 0,-3 1 2 16,4-1 0-16,1 1-3 0,-3 0 3 0,2-1 2 15,-3 1-5-15,0 0-1 0,1 1-1 0,-1 0-1 16,3-2 4-16,1 0-3 0,-3 1 1 0,2 1 0 16,1 0 0-16,-1-2-2 0,1 2 0 0,4-1 0 15,0-1 3-15,-5 4-5 0,-1-5 5 0,7 3-1 16,0-1-4-16,1 1 0 0,-2 0 1 0,-2 0 3 16,-3 0-2-16,5 1 4 0,0-1-5 0,2-1 4 15,-1 2-6-15,-2-2 3 0,2 2 0 0,-2-2 0 16,-1 1 0-16,1 0 0 0,0 0 0 0,3 1 0 15,-2-2 1-15,0 0 1 0,1 1 1 0,-5 1-7 16,-1-1 6-16,1 0 2 0,-3 0-4 0,3 1 0 16,-1-1 0-16,-2 0 1 0,-1 0-5 0,-1 0 1 15,1 0-2-15,-2 0 9 0,-8 0-4 0,16 0 0 16,-10 0 1-16,3 1 2 0,-9-1-5 0,14-2-1 16,-6 3 3-16,4 0 0 0,-3-1 3 0,1 0-3 15,1 2 0-15,-3-1 0 0,3-1 0 0,1 0 2 16,-2 2-4-16,1-2 0 0,1 1 1 0,1 0 1 15,-3 0 1-15,3 1-3 0,1-2 0 0,-1 2 0 16,-4 0 2-16,4-1-1 0,1-1 1 0,-1 1 2 0,-1 1-4 16,1 1 1-16,-1-2 5 0,-1-1-5 15,2 2-3-15,-2-1 5 0,0 0-5 0,-1 2 1 16,-1-1 5-16,2-1-5 0,-2 0 3 0,3 1 1 16,-2-2-1-16,-1 1 0 0,0 1-3 0,-9-2 3 15,15 1-4-15,-7 1 2 0,1 0 3 0,0-1-2 16,-2 1-3-16,-1-1 5 0,-6-1 0 0,16 3-2 15,-8-3 0-15,-3 1 5 0,4 1-6 0,-2-1 1 16,-7-1-1-16,17 6-1 0,-11-6 3 0,2 1 0 16,-1 0 4-16,0 1-5 0,-7-2-3 0,14 3 5 0,-6-1-1 15,-3 0-1-15,4-1 0 0,-9-1 0 0,14 3 1 16,-8-1 1-16,2-1-1 0,0 1 1 16,-8-2-3-16,11 3 5 0,-4 0-4 0,-7-3 3 15,9 0-4-15,-9 0-1 0,12 3 1 0,-5-2 2 0,-2 2 0 16,-5-3 1-16,12 1-3 0,-6 1 0 0,-6-2-3 15,9 3 1-15,-4-3-1 0,-5 0 5 0,14 4-2 16,-8-2 1-16,1-1-1 0,-7-1-1 0,14 2-1 16,-14-2 3-16,7 0-1 0,-7 0 3 15,8 2 4-15,-8-2-8 0,14 2-2 0,-14-2 5 0,10 3 0 16,-10-3 0-16,7 1-4 0,-7-1 15 0,10 0-16 16,-10 0 0-16,9 2 3 0,-9-2 2 0,9 1 0 15,-9-1-3-15,0 0-5 0,9 0 0 0,-9 0 2 16,0 0 3-16,0 0-3 0,0 0 1 0,9 0-1 15,-9 0 3-15,0 0 2 0,0 0-2 0,0 0-1 16,7 3 3-16,-7-3-1 0,0 0 1 0,0 0-2 16,0 0 1-16,0 0-1 0,0 0 0 0,0 0 4 15,6 2-1-15,-6-2-2 0,0 0 1 0,0 0-2 16,0 0 3-16,0 0 1 0,0 0-3 0,0 0-5 16,11-2-4-16,-11 2-2 0,0 0 0 0,14 0-6 15,-14 0 8-15,9 0-6 0,-9 0 1 0,0 0 0 16,10-2 0-16,-10 2 1 0,0 0 6 0,8-1-1 15,-8 1 3-15,0 0-2 0,0 0 0 0,0 0 4 16,0 0 1-16,0 0 2 0,0 0-1 0,0 0-1 16,0 0 4-16,0 0 1 0,9 3-1 0,-9-3 4 15,0 0-4-15,0 0-3 0,0 0 4 0,0 0-4 16,0 0-3-16,0 0 7 0,0 0-5 0,0 0 5 16,0 0 1-16,0 0 3 0,0 0-1 0,0 0 0 15,0 0-3-15,0 0-5 0,0 0 6 0,0 0-2 16,0 0 2-16,0 0 4 0,0 0 0 0,0 0 5 15,0 0 2-15,0 0-1 0,0 0 1 0,0 0 3 16,0 0 2-16,0 0-3 0,0 0 2 0,0 0-3 16,0 0 4-16,0 0 0 0,0 0-3 0,0 0 2 15,0 0-3-15,0 0-5 0,0 0 2 0,0 0-6 16,0 0 2-16,0 0-2 0,0 0 1 0,0 0-2 16,0 0 0-16,0 0 1 0,0 0-2 0,0 0 3 15,0 0-7-15,0 0-1 0,0 0 5 0,0 0 4 16,0 0 3-16,0 0-14 0,0 0 1 0,0 0 1 15,0 0 3-15,0 0-5 0,0 0 2 0,0 0-4 16,0 0-1-16,0 0-2 0,0 0-1 0,0 0 1 16,0 0-1-16,0 0 4 0,0 0-2 0,0 0-1 15,-1 10 4-15,1-10-1 0,0 0-2 0,-8 15 2 16,4-8 1-16,-1 5 5 0,-1-2-2 0,-1 6-2 16,-2 2 1-16,-3 4 2 0,-1 0 2 0,-3 2-1 15,6-8 4-15,-5 9-5 0,1-3 5 0,-3 3-1 16,1-3 1-16,3 1-5 0,-1 0 5 0,3-6-3 15,-3 3-1-15,3-1 1 0,0 2 0 0,-3 3 0 16,4-7-1-16,0 1 4 0,0-2-1 0,0 1-4 16,-1-1 6-16,1 0-4 0,1 0 3 0,3-2-3 15,-4-1-3-15,2-3 0 0,3-1 2 0,-3 1 0 0,2 0 8 16,-2-1-9-16,4-1 3 0,-1 0 0 0,0 1 3 16,0-4-2-16,2 0-4 0,-3 1-1 15,2-2 1-15,4-4 3 0,-4 5 0 0,4-5-2 16,-5 6 3-16,5-6 3 0,0 0-2 0,0 0-4 15,-6 6 1-15,6-6 2 0,0 0 9 0,0 0-9 0,0 0-3 16,-2 5 4-16,2-5 0 0,0 0-1 0,0 0-1 16,0 0-1-16,0 0 4 0,0 0 4 15,0 0-8-15,0 0 0 0,0 0-1 0,0 0 0 16,0 0 1-16,0 0 3 0,-6 6-1 0,6-6 0 0,0 0 0 16,0 0-3-16,0 0 0 0,0 0 0 0,0 0-2 15,0 0 4-15,0 0-2 0,0 0 1 0,0 0 4 16,0 0-6-16,0 0-1 0,0 0 5 15,0 0-1-15,0 0 1 0,0 0 1 0,0 0 8 16,0 0-7-16,0 0-1 0,0 0 0 0,0 0 5 0,0 0 1 16,0 0-5-16,0 0 2 0,0 0-2 0,0 0 2 15,0 0-3-15,0 0 1 0,0 0 1 16,0 0-4-16,0 0 1 0,0 0 1 0,0 0-2 16,0 0-1-16,0 0 5 0,0 0-5 0,0 0-1 0,0 0 2 15,0 0 1-15,0 0 1 0,0 0-3 0,0 0 2 16,0 0-2-16,0 0-1 0,0 0 2 0,0 0 1 15,0 0-5-15,0 0 3 0,0 0-1 16,0 0-2-16,0 0 2 0,0 0-2 0,0 0-2 0,0 0-2 16,0 0 3-16,0 0-3 0,0 0 4 0,0 0 0 15,0 0-1-15,0 0-3 0,0 0-1 0,0 0-1 16,0 0 2-16,0 0 1 0,0 0 1 0,0 0-2 16,0 0-1-16,0 0 12 0,-3 4-9 0,3-4 1 15,0 0-1-15,0 0 4 0,0 0-2 0,-5 8 0 16,5-8 1-16,-5 4-1 0,5-4 2 0,-3 5-3 15,3-5 7-15,-6 8-5 0,3-4-5 0,3-4 8 16,-8 9-9-16,6-6 6 0,2-3 1 0,-7 8-1 16,3-2 0-16,0 0 4 0,0-1-2 0,-1 1-3 15,-1 2 2-15,2-4-3 0,-1 2 3 0,1-1 1 16,4-5-5-16,-8 11 5 0,6-5-1 0,-3-2 1 16,0-1-3-16,5-3 3 0,-4 13-4 0,1-9 2 15,3-4 2-15,0 0 1 0,-8 9-2 0,8-9 7 16,0 0-7-16,-6 9 2 0,6-9-5 0,0 0 3 15,0 0 2-15,0 0 8 0,-6 5-7 0,6-5 0 16,0 0-1-16,0 0 1 0,0 0 2 0,0 0-2 16,-2 7 1-16,2-7 2 0,0 0-2 0,0 0 4 15,0 0-1-15,0 0 1 0,0 0 0 0,0 0 3 16,0 0-2-16,0 0 4 0,0 0-2 0,0 0 0 16,0 0-4-16,0 0 5 0,0 0-6 0,0 0 3 15,0 0-3-15,0 0-4 0,0 0 2 0,0 0 0 16,0 0-2-16,0 0 2 0,0 0-2 0,0 0 2 15,0 0-2-15,0 0-1 0,0 0-2 0,0 0 1 16,0 0 2-16,0 0 2 0,0 0-5 0,0 0 1 16,0 0-1-16,0 0 1 0,0 0-1 0,0 0 8 15,0 0-9-15,0 0 0 0,0 0 1 0,0 0-2 16,0 0-1-16,0 0 4 0,0 0-3 0,0 0 2 0,0 0-2 16,0 0 1-16,0 0-4 0,0 0 3 15,0 0-1-15,0 0-1 0,0 0 2 0,0 0 1 16,0 0 0-16,11 5-2 0,-11-5 2 0,9 2-1 15,-5 2-1-15,1-2 0 0,4 3 0 0,-9-5 2 16,16 5-2-16,-7-1 6 0,3 0-7 0,-1 3 0 0,2-5 1 16,-4 1-3-16,4 0-1 0,-3 4 0 15,3-3-1-15,-3 2-2 0,2-3-2 0,-2 1 0 16,-2 1 9-16,2 1-6 0,-6-4-4 0,-4-2 2 16,11 2-10-16,-11-2 2 0,0 0-3 0,10 7-1 15,-10-7-3-15,0 0 8 0,9 4-6 0,-9-4 9 16,0 0-3-16,0 0 7 0,0 0 3 0,-14 10 0 15,14-10 1-15,-14 2 8 0,14-2-1 0,-22 3 2 16,6-2 7-16,2 1-1 0,-3 2 0 0,-2-4-1 16,1 3 4-16,-1-1-3 0,0 3 3 0,-1-2 2 0,-2 0 0 15,1 3-2-15,4-1 1 0,-3-1-1 0,1 0-3 16,2 0-2-16,3-1-3 0,1 2 3 16,2-2 1-16,1 0 1 0,10-3-4 0,-13 7 1 15,6-3-4-15,7-4-1 0,-10 6 0 0,10-6 0 16,-6 7 3-16,6-7-2 0,2 13 5 0,-2-13-6 0,7 12 2 15,3-5 2-15,0-1-1 0,8 2 0 0,-2 1 4 16,3-4-4-16,0 4 2 0,1-2 3 0,1 0-6 16,-1-1 5-16,0-1-9 0,9 2 4 15,-8 1 0-15,5-3-3 0,-6 1 5 0,1 0-6 0,-3 0-2 16,0-2 1-16,-5-1-2 0,-1 0-3 0,-3 1-7 16,2-2 1-16,-5 1-12 0,-1-2 1 0,-5-1-7 15,8 5 5-15,-8-5 3 0,3 3 5 0,-3-3-2 16,0 0 4-16,0 0 13 0,0 0 0 15,-27 6 4-15,16-4 4 0,-7 1-1 0,2 0 2 0,-4 1 1 16,1-2 2-16,0 2 5 0,-1-1 2 0,0 0 3 16,0 1 1-16,-7-1-3 0,6 3 4 0,1-3-4 15,-1 0 4-15,-1 1-1 0,4 1-5 16,0-1-3-16,1 0 2 0,3 0 5 0,2 1-9 0,-1-2-2 16,4 2-1-16,2-1-3 0,1-3 2 0,0 6 0 15,0-5-1-15,2 3 3 0,4-5-5 0,-3 12-1 16,4-6 3-16,-1-6-3 0,4 10 6 0,1 0 2 15,4-3 3-15,0 0-11 0,1 1 0 0,6 2 6 16,0 0-4-16,1-2 2 0,1-2-1 0,1 6-1 16,-1-5-2-16,-2 0 0 0,0-1 4 0,-1 0-2 15,2 4-2-15,-2-3-2 0,-4-2-1 0,1 2 3 16,-4-1-2-16,1 1 0 0,1-1 5 0,-6-2-8 16,0 0-2-16,1 2-5 0,-5-6-1 0,4 12 0 15,-4-12 2-15,0 0 2 0,-7 16 0 0,1-10 4 16,0 0-4-16,-4 3 8 0,0-3-5 0,-2 2 5 15,-3 1 3-15,-1-1-6 0,-3-1 2 0,-1 4 2 16,0-3 2-16,-3 3-3 0,5-2 0 0,0-3 2 16,0 0 4-16,3 2-4 0,0 0 2 0,-2-1-5 15,4-1 6-15,3-3-4 0,0 4 3 0,0-4-3 16,3 4-2-16,7-7 3 0,-10 12-3 0,7-7 1 16,3-5-2-16,-4 13 5 0,4-13-3 0,-3 14-4 15,3-14 8-15,7 13-1 0,-7-13 0 0,7 11-1 16,0-5 5-16,2 2-3 0,0-3 0 0,2 3-3 15,-1-4 0-15,0 2 5 0,-1-2-4 0,0 1-1 16,4-1 5-16,-4 0-5 0,-9-4 3 0,9 6-1 16,-9-6 1-16,12 3-6 0,-12-3 3 0,0 0 1 0,9 6 3 15,-9-6-3-15,0 0-2 0,0 0 0 16,0 0 0-16,0 0 2 0,0 0-5 0,0 0 0 16,0 0 2-16,0 0 0 0,0 0 0 0,0 0 0 15,0 0 0-15,0 0 0 0,0 0-1 0,0 0 1 16,0 0 2-16,0 0-5 0,0 0 3 0,-38-6-2 15,38 6 1-15,0 0 0 0,0 0-1 0,-12 5 1 16,12-5 4-16,0 0-2 0,-9 3 2 0,9-3-6 16,0 0 4-16,-6 6 0 0,6-6 2 0,0 0-5 15,-7 9 5-15,7-9-2 0,-7 6 2 0,7-6 2 0,-5 6-3 16,5-6 1-16,-7 8 0 0,7-8-6 16,-6 8 4-16,6-8 1 0,-6 8-1 0,6-8-1 15,-10 10 2-15,6-5 0 0,0 2 1 0,-1 0-4 16,-2 3 2-16,0-3 4 0,3 1-2 0,-1-1-2 15,-1-1 4-15,0 4-5 0,1-1 2 0,-3 0 1 0,2 0 2 16,0 0 1-16,-1 0-5 0,2 0-3 16,-2-1 5-16,1 2-5 0,-1 0 5 0,1-1 3 15,-2 1-4-15,1 0-2 0,1-1 2 0,-5 4 3 16,3-3-1-16,0 1 1 0,3-3-2 0,-3 1-2 0,1 1 4 16,0-1-3-16,-2 1 0 0,3-1 0 0,-1 1-1 15,0-2 2-15,0 1 1 0,1 0-5 16,-3 0 2-16,4 1 6 0,-2-2-4 0,1 1 9 15,1 1-11-15,-1-3-2 0,-2 3 3 0,3-2-1 16,-3 2-4-16,3-3 4 0,-1 2 3 0,2 1-4 0,-4 1 1 16,2-2 4-16,1 0-3 0,-3 0 2 0,2-2-4 15,-1 2-2-15,1 1 3 0,-1 0 2 0,-1-3 1 16,3 2-2-16,-4 1 0 0,3 0-3 16,-1-1 3-16,-1 1-2 0,-1 3 0 0,3-2 1 0,2-2 1 15,-6 1 2-15,2 6 0 0,1-6-4 0,1-1 4 16,-1 0-1-16,0 1 6 0,-2 0-6 0,2 2 2 15,1-2-2-15,-2 0 0 0,1 0-2 0,1 1 5 16,-1 0-6-16,-2-1 5 0,2 1-8 0,1-2 6 16,-1 0-2-16,1 1 3 0,-2 2-4 0,2-2 4 15,-3 3-3-15,5-2 3 0,-6-3 1 0,4 2-1 16,-1 1-2-16,1-1 2 0,-1 0-2 0,-1 0 4 16,2 0-2-16,-1 0 4 0,-1 0-7 0,0 0 5 15,2 0-5-15,-1-1 5 0,1 1-3 0,-4-1-2 16,6 1 0-16,-3-3-1 0,1 3 0 0,1-1 1 15,-2 1-2-15,0-3 4 0,1 2-1 0,-1 1 3 16,1-2-3-16,-2 2-2 0,4-2 0 0,-3 4 7 16,1-5-4-16,1 3-1 0,-4-2-1 0,4 3 0 15,-1-4 0-15,-1 3 3 0,3-1-3 0,-4 1 5 16,0-2-7-16,3 2 3 0,-1-2 1 0,-2 0 3 16,4 1-5-16,-5-1-4 0,3 2 5 0,-1-1 3 15,0-2-3-15,2 1-1 0,5-8 2 0,-11 14-1 16,5-7 4-16,-1 2-3 0,4 1 1 0,3-10-4 15,-10 14-2-15,5-6 2 0,5-8-1 0,-9 15 4 16,4-6-4-16,1 0 7 0,-1-3-5 0,-1 2 2 16,2 1 0-16,-1-1 1 0,-2 2-2 0,2-3-2 15,1 1 2-15,0 1 0 0,-3-2 3 0,1 2 0 16,0-3-3-16,2 2-2 0,-3 0 2 0,1-1-1 16,2 1 0-16,-1-1 4 0,-2-1-5 0,0 1 2 15,1 1 3-15,-1 0 0 0,0-1-7 0,2 0 5 16,-1 2-1-16,1-1 0 0,-3 1 0 0,0 0 14 15,1 0-18-15,1 0 3 0,-3 1 0 0,0-3 1 16,4 3 0-16,-3-3 3 0,3 0-3 0,-3 2-2 16,0-2 0-16,2 2 2 0,1-1-2 0,-1 0-2 15,-2 1 1-15,0-3 3 0,3 3-1 0,1-2 2 16,-3 0 0-16,-2 3 2 0,4-3-2 0,1-1-1 0,-3 1 0 16,7-7-4-16,-10 11 4 0,4-3 1 15,2-1-1-15,-1 0 2 0,-1 2-1 0,0-3-4 16,6-6 3-16,-10 12-5 0,5-8 4 0,5-4 5 15,-6 14-7-15,-1-7-1 0,3-1 4 0,-3 0-1 16,7-6 1-16,-7 10 1 0,1-3-7 0,3 0 4 0,3-7 3 16,-10 14 0-16,4-6-2 0,2-1 5 15,4-7-4-15,-9 12 2 0,5-4-3 0,4-8 1 16,-7 11 2-16,2-6 8 0,1 2-12 0,4-7 0 16,-7 12 1-16,3-7 3 0,4-5-3 0,-7 13-6 0,1-6 4 15,0 2 3-15,0-2 0 0,1 2-1 16,1-1 1-16,4-8-1 0,-9 14 1 0,4-8-3 15,5-6 2-15,-11 14 5 0,5-6-7 0,6-8 4 16,-12 18-2-16,7-12-1 0,-1 2-1 0,6-8 4 16,-13 18-1-16,7-7 3 0,0-3 2 0,-1 2-3 0,1-1-4 15,2 4 8-15,-4-4-4 0,1 2 1 0,-1-1 0 16,3 0-1-16,-3 3 4 0,2-3-2 0,-4 2 2 16,3-1-5-16,-2 3-2 0,2-4 0 15,2 2 3-15,-1-1 1 0,-1 1 0 0,-2-2 3 0,0 4-4 16,0-4 2-16,3 1-5 0,-2-1 1 0,0 4 0 15,3-2 5-15,-1-2-2 0,-1 4-2 0,0-2-1 16,0 1-1-16,1 2-1 0,-3-2 1 0,4-1 2 16,-2-1 2-16,1 0-5 0,1-1 2 15,1 1 4-15,-4 0 5 0,2 0-8 0,-3 3 1 0,5-3-2 16,-2-2 0-16,-2 3 3 0,3-1 0 0,-1 1-4 16,1-2-1-16,-1 0 1 0,-1 0 1 0,2 1 0 15,1-3 0-15,-3 4-2 0,1-3 2 0,1 3 0 16,0-2 1-16,-3 0 0 0,3 1-2 0,1-4 2 15,-1 3-3-15,-4-2 0 0,4 1 4 0,1-1-6 16,0 2 2-16,-5-2-1 0,5 2 3 0,-2 0-3 16,0-2 0-16,1 0 1 0,-1-1 0 0,0 1 1 15,0 2-3-15,2-2 1 0,-1 0 7 0,-3 0-3 16,8-8 1-16,-9 19-1 0,3-10-4 0,2 1 5 16,-2-2 3-16,-1 1-5 0,3-2 3 0,-3 0-3 15,2 2 0-15,1 0 3 0,-3-2-3 0,1 2-3 16,6-9 7-16,-10 14 4 0,3-7-9 0,3 2 1 15,-2-3 1-15,1-1-7 0,5-5 4 0,-10 13 4 16,6-9-3-16,4-4 2 0,-11 14 0 0,5-7-3 16,-1 0 5-16,2-2-8 0,5-5 8 0,-9 12-2 15,5-7-1-15,-3 2 0 0,0 0-1 0,7-7 0 16,-9 10 1-16,3-6-1 0,1 3 0 0,5-7 0 16,-8 9-1-16,2-3 0 0,6-6 1 0,-11 10 2 15,7-6-3-15,4-4 1 0,-9 10 2 0,9-10-1 16,-10 8-1-16,6-3 1 0,4-5-2 0,-6 9-3 15,6-9 6-15,-9 8-4 0,9-8 2 0,-9 8-8 16,9-8-2-16,-5 3-1 0,5-3 2 0,0 0 0 16,-6 7 2-16,6-7 4 0,0 0-1 0,0 0-3 15,0 0 5-15,-7 6-2 0,7-6 7 0,0 0-3 16,0 0 2-16,0 0 2 0,0 0-3 0,0 0-3 16,0 0 6-16,0 0-2 0,0 0 1 0,0 0-2 15,0 0 2-15,0 0-2 0,-6 6 3 0,6-6-3 16,0 0-3-16,0 0 5 0,0 0-1 0,0 0-4 15,0 0 4-15,0 0-1 0,0 0-3 0,0 0 2 16,0 0 1-16,0 0-1 0,0 0 1 0,0 0-1 16,0 0 1-16,0 0 3 0,0 0-1 0,0 0 0 15,0 0-9-15,0 0 1 0,0 0-8 0,0 0-14 16,0 0-18-16,0 0-27 0,0 0-9 0,0 0-24 16,0 0-26-16,0 0-120 0,0 0-273 0,0 0 120 15</inkml:trace>
  <inkml:trace contextRef="#ctx0" brushRef="#br1" timeOffset="76748.42">23076 5989 60 0,'0'0'72'16,"0"0"-8"-16,0 0 1 0,0 0-9 0,0 0 4 0,0 0-15 15,0 0 3-15,0 0-7 0,0 0 1 0,0 0-4 16,0 0-4-16,0 0-5 0,0 0 1 0,0 0 3 15,0 0-7-15,0 0-3 0,0 0-2 0,0 0-9 16,0 0 5-16,0 0-10 0,0 0 5 0,0 0 3 16,0 0-8-16,0 0 5 0,0 0-6 0,0 0 7 15,0 0-15-15,0 0 3 0,0 0-5 0,0 0-1 16,0 0 6-16,0 0-2 0,0 0-4 0,0 0 10 16,0 0 3-16,0 0-8 0,0 0-5 0,0 0 5 15,0 0-5-15,0 0-4 0,0 0 12 0,0 0-1 16,0 0-1-16,0 0 4 0,0 0-13 0,0 0 9 15,5 22 0-15,-5-22 7 0,0 9-7 0,0-9-1 16,0 7 0-16,0-7-4 0,3 11-1 0,-2-5 8 16,-1-6-5-16,1 11 4 0,1-5-1 0,-2-6-2 15,1 12 4-15,0-5-1 0,0-1 4 0,2 1-3 16,-2-1 0-16,-1-6-6 0,3 12 2 0,-2-5-5 16,2-4 10-16,-1 5-9 0,0 0 6 0,0-1 0 15,-2-7-8-15,3 10 6 0,0-5-3 0,-3-5 4 0,3 11 0 16,-1-6 0-16,-2-5 4 0,4 12 0 15,-2-6 4-15,0 2-13 0,0-3 4 0,-2-5 2 16,3 12 2-16,0-5-1 0,-2-1-3 0,2 1 3 16,-1-2-8-16,2 2 12 0,-1-2 4 0,0 1-8 0,0 0-5 15,0 0-1-15,-1-1 6 0,2 3 6 0,-4-8-1 16,5 10-15-16,-2-4 4 0,3 0 4 16,-2 0-7-16,0 0 10 0,0-1-7 0,-1 1 8 15,1-1-9-15,0 1 3 0,0-2 4 0,1 3-2 16,-2-1 0-16,0-2 1 0,0 3 10 0,1-2-6 0,0 3-8 15,-2-4 1-15,2 1 2 0,-1 2 2 16,2-1-4-16,-2-2 4 0,1 2-5 0,0 0 0 0,-1 1 4 16,1 2-1-16,0-4-2 0,-2 3-2 15,2-1 6-15,0 0-1 0,-1 2 6 0,3-1-11 0,-3-1 1 16,3 1 3-16,-3 1-4 0,4-1 4 0,-3 0 4 16,2 0-7-16,-1 1 13 0,-1-2-13 0,1 0 5 15,-2 0 0-15,3 1-2 0,-2 1-2 0,1-1 7 16,0-1-3-16,0 4-4 0,2-4 4 0,-1 2-1 15,-1 0 5-15,0-1-11 0,0 2 10 0,2-3-7 16,-2-2 9-16,-1 1-5 0,2 3-1 0,-1-1 3 16,0-1-4-16,2 2-8 0,-1-1 12 0,-1 1 0 15,2-1 0-15,-2 0-1 0,-1-2 1 0,1 3 1 16,1-2-2-16,-2 3 6 0,1-1 1 0,0-2 0 16,0 2 3-16,0-2-10 0,2 2 2 0,-2 0-5 15,0 0 0-15,0-2 1 0,-1 1-2 0,0 1 0 16,3 0 4-16,-3-1 8 0,4 1-4 0,-4 3-5 15,1-5 4-15,1 4-6 0,-2-1 5 0,0 0-4 16,1-1 5-16,1 0 0 0,0 0-6 0,0 1-3 16,0 2 2-16,1-2 1 0,-2 1 0 0,0-2 3 15,0 3-2-15,3-2-7 0,-2 0 6 0,-1 0 3 16,0 2 0-16,-1-1-1 0,2-1 1 0,-1 2 5 16,3 1 6-16,-3-2-12 0,2 0-6 0,-1 3 4 15,-1-3 0-15,2 2 5 0,-2-3-2 0,3 4 3 16,-1-4-10-16,-2 3 3 0,2 2-2 0,-1-4-2 15,0-1 4-15,2 5 3 0,-3-4 7 0,2 1-12 16,-2 1 3-16,-1-3-6 0,1 2 0 0,2 2 4 16,0 2 1-16,-4-7 3 0,3 0-1 0,-2 2-8 15,-1 1 12-15,2-3-7 0,0 2-2 0,-1 2 10 16,0-1-5-16,1-1-3 0,2 4 6 0,-2-4-7 16,-3 3 6-16,3 0-5 0,-1-1 6 0,-1 2-5 15,1-3 5-15,0 0-4 0,-2 1-2 0,1 2-1 16,2-1 10-16,-3-1-7 0,2-2 1 0,-1 0-4 15,-1 0 6-15,2 0 8 0,-3-1-11 0,2 3 2 16,0-1 4-16,-1-1-5 0,3-1-2 0,-2 2-5 16,-1 0 16-16,1-1-16 0,-1 1 6 0,1-2-3 15,1 1 1-15,-2 0 3 0,2 0 0 0,-3 1-6 16,2 1 9-16,2-3 5 0,-2 5-6 0,-1-3-4 0,2 4 6 16,-1-1-3-16,-1-2-10 0,1 0 5 15,-1 2-2-15,1 0 12 0,-1-2-4 0,1-1 3 16,1-1 0-16,-3 1-12 0,1-2 10 0,1 1-5 15,-2 1 5-15,1 0 0 0,-1-3-4 0,0 1 1 0,1 1 3 16,0-2-5-16,-1 2-3 0,1-5 6 0,-1 2 4 16,0-2-2-16,-1-6-13 0,4 11 11 0,-4-7 4 15,0-4-6-15,3 11-5 0,-3-11 0 0,2 5-4 16,-2-5 14-16,0 0 1 0,1 9 20 0,-1-9-3 16,0 0-1-16,0 0 6 0,4 3 6 0,-4-3 9 15,0 0-2-15,0 0 1 0,0 0 5 0,0 0-3 16,0 0 2-16,0 0 0 0,0 0-2 0,0 0-2 15,0 0-3-15,0 0-4 0,0 0-2 0,0 0 2 16,0 0 5-16,0 0-9 0,0 0 1 0,0 0 1 16,0 0-6-16,0 0 0 0,0 0-2 0,0 0-4 15,0 0 2-15,0 0-6 0,0 0-3 0,0 0-2 16,0 0-2-16,0 0-3 0,0 0-5 0,0 0 1 16,14-5 1-16,-14 5 2 0,12-5-2 0,-6 5 2 15,3-2-3-15,1 1 0 0,2-3 2 0,-2 1-3 16,0 1-1-16,3 0-1 0,-1-2 0 0,2 2 3 15,2 0-5-15,-3 0 6 0,0 2-1 0,-3-3-6 16,3 2 0-16,-3 0 1 0,0-1 5 0,-2 2-3 16,-8 0-2-16,13 0 4 0,-7-2-5 0,-6 2 2 15,10 0 1-15,-10 0-8 0,0 0-1 0,0 0 2 0,9 1-1 16,-9-1-2-16,0 0-4 0,0 0 6 0,0 0-1 16,0 0 5-16,0 0-2 0,-15 13 5 15,9-9-4-15,-2 2-1 0,-1 0 4 0,-1 0 1 16,-2 1 0-16,2-1 0 0,-7 1-1 0,5 6 2 0,-1-6-2 15,0 3-5-15,-2 2 13 0,1-1-5 0,2 0-1 16,-1 0-2-16,2-3 1 0,1 1-1 0,-3 1-3 16,4-2 8-16,-3-1-2 0,7-1-3 15,-1 0 0-15,1 0 1 0,0 1 2 0,-2-4-1 0,4 0 2 16,3-3 1-16,-6 8-2 0,6-8 1 0,-3 6-2 16,3-6 0-16,0 0-3 0,0 0 2 0,5 12 2 15,-5-12 2-15,11 3 0 0,-3 1 2 0,3-4-4 16,3 0-3-16,4 2 1 0,0-2 0 0,0 2 3 15,4-2 2-15,-1 1-2 0,0-2-1 0,1 0-6 16,-2 1 6-16,2 0-5 0,-3 0 9 0,0 0-8 16,-1 1-4-16,3 0 6 0,-4 2-1 0,-4-2-2 15,0-1 7-15,-2 0-5 0,0 2-7 0,-5 0 9 16,-6-2-7-16,15 1-4 0,-11 2 0 0,-4-3 0 16,8 1-2-16,-8-1 1 0,0 0-2 0,4 7 1 15,-4-7 6-15,0 0-1 0,-10 12 4 0,4-9 5 16,-3 5 5-16,-1-2 0 0,0 1-6 0,0 0 6 15,-4 2-1-15,-2 1-1 0,1-1 5 0,0 2-7 16,-1-3-1-16,4 2 0 0,-2-2 0 0,2 1 0 16,2-3 2-16,-3 1 0 0,4 0 0 0,0-1-1 15,0 1-2-15,4-3 4 0,-1 1-1 0,1 1-5 16,1-1 4-16,4-5-1 0,-8 8-2 0,6-5-1 16,2-3 0-16,-3 7 5 0,3-7-2 0,0 0 0 15,8 9 7-15,-1-6-1 0,0 0-4 0,-1-2-4 16,4 2 1-16,3 1 4 0,-1-3-7 0,2 2 10 15,-2-1-6-15,0-2-6 0,2 0 2 0,-5 2 3 16,0-1 4-16,2 1-5 0,0 1 2 0,0-3-2 16,-5 3-5-16,2-3 1 0,0 4-2 0,-3-3-2 15,-5-1-7-15,8 6 4 0,-5-1 2 0,-3-5-1 0,4 9 0 16,-2-4-6-16,-2 3 2 0,0-8 4 16,-2 14 8-16,0-5-5 0,-3 2 4 0,-2-1-3 15,2 0 0-15,-1 4 1 0,-2-2 4 0,-1 0-3 16,-1 2-1-16,2-4 4 0,0 0 4 0,1 2-2 0,-1-4-2 15,2 1-1-15,-2-2-3 0,2 1 1 0,-1-2 2 16,4-2 5-16,3-4-2 0,-7 9-1 16,7-9-1-16,-5 6 3 0,5-6 5 0,-5 3-2 15,5-3 5-15,-4 4-3 0,4-4-3 0,0 0-3 0,0 0 6 16,0 0 5-16,0 0-4 0,0 0 6 0,0 0 1 16,0 0-3-16,0 0 0 0,0 0-3 0,0 0-2 15,6-23-1-15,-6 23 6 0,3-6-1 0,-3 6 3 16,4-6-7-16,-4 6 6 0,2-7-4 0,-2 7-7 15,0 0 5-15,0 0-2 0,4-3-6 0,-4 3 1 16,0 0 2-16,0 0-2 0,0 0-3 0,0 0 2 16,0 0 2-16,0 0-2 0,0 0-6 0,0 0 8 15,0 0-3-15,0 0 4 0,0 0-2 0,9 10-2 16,-9-10 6-16,7 9-6 0,-5-6-3 0,1 4 8 16,-3-7-1-16,6 10-3 0,-3-3 1 0,-1 0 2 15,3 0 0-15,0 1-6 0,0 1 11 0,3-1-9 16,-3 1-2-16,1-1 5 0,1 3 1 0,1-3-1 15,-2 0-1-15,1 2 1 0,-2 0 0 0,2-2 0 16,0 3-2-16,-2-2 1 0,1 1 0 0,-2-2-1 16,2 1 0-16,3 4 3 0,-3-3 1 0,-1 2 0 15,-1-1 3-15,3 0-7 0,-2-2-1 0,1 5 3 16,-2-2 0-16,6 3 0 0,-4-3 1 0,-1-1-3 16,1 0-1-16,1 0 2 0,-1-1 5 0,3 6-6 15,-5-5 2-15,2-1 1 0,2 7 4 0,0-2-9 0,-1-4 7 16,-3-1-8-16,5 4 8 0,-2-3-3 15,-1 0 4-15,1 3-2 0,1 0-3 0,-3-2-1 16,2-1-1-16,3 3 0 0,-4 0 1 0,-1-1 1 16,3-4 1-16,-2 5 0 0,2 1 8 0,-1-1-11 0,-1-4 6 15,2 4-8-15,2 1 7 0,-3-1-3 0,-1 1 0 16,1-3 5-16,-2-1-4 0,0-1 1 0,3 5 0 16,-1-5-2-16,-1 1 4 0,2 3-2 15,-3-3-3-15,0 0-1 0,1 0 2 0,1 0 3 0,0 0 1 16,-2-1 0-16,0 1-5 0,2 0 1 0,-1-1 4 15,1 0-6-15,-2 1 4 0,0-2 4 0,1 0-6 16,-1 2-1-16,2-2-4 0,-2 1 4 0,0 0 5 16,2-2-2-16,-4 0-2 0,2 2 3 0,2-2 4 15,-1 1-6-15,0-1-6 0,-2-1 8 0,3 2-1 16,-2 0 0-16,0 1-3 0,0-3-1 0,-1 3-1 16,0-2 7-16,1 1-6 0,-1-1 0 0,1-1 3 15,-1 2-4-15,1 1 3 0,1-2 2 0,-3 0 0 16,1 4 4-16,2 0-4 0,-2-4 1 0,-1 2-6 15,4 1 5-15,-4-2-3 0,2 0 4 0,0 1 0 16,-1-2 3-16,2 3-6 0,-1-3 3 0,-1 0 2 16,0 3-4-16,2-3 0 0,-1 3-3 0,2-1 1 15,-2 0 4-15,1 0-2 0,-3-1 0 0,2 2 0 16,2-2 0-16,-3 2-4 0,2 0 5 0,-4 0 0 16,3-1-3-16,-1-1 3 0,4 3-1 0,-2 0 1 15,-4 0 2-15,4 0 0 0,1-1-4 0,-3 1-3 16,4 2 0-16,-3-3 0 0,1 1 4 0,-1 4 3 15,1-6-6-15,-2 3 1 0,3 3 1 0,-2-6 4 16,0 1-5-16,3 0 6 0,-3-1-3 0,2-1 0 0,-1 2-2 16,1 4 4-16,-1-5-1 0,-2 2-4 15,2-2 0-15,-1 1 8 0,1 1-5 0,-1-1-6 16,3-1 6-16,-3 1-2 0,4 0 2 0,-4 0 2 16,1-1-2-16,-1 1-2 0,1-2-2 0,-1 1-1 0,0 0 5 15,1 1 1-15,0-1-2 0,-1 0-3 16,2 4 5-16,-2-3-1 0,1-3-4 0,-3-1 2 15,1 2 5-15,1 0-6 0,2 0 4 0,-1-2-2 16,-2 1 2-16,1 1-3 0,0-2 3 0,0 2-1 0,3-1-3 16,-4-3 3-16,3 4-1 0,-3-4 0 0,1 2-3 15,-3 0 5-15,2-2-1 0,-4-5-4 0,8 12 6 16,-4-7-1-16,-1 1-5 0,1-1 0 0,0 1 2 16,1 0 2-16,-3 0 2 0,3-1-1 0,-1 0-2 15,0 0-4-15,1 0 4 0,0 2 2 0,1-2-4 16,0 0 9-16,-1 1-5 0,0 0-1 0,-5-6-9 15,8 9 6-15,-3-5 2 0,-1 0-8 0,2 2-6 16,-6-6 5-16,6 6 4 0,-2-2-5 0,1 0 3 16,-5-4 4-16,8 8-8 0,-4-4 0 0,1-1 2 15,-5-3-2-15,6 4 0 0,-6-4 2 0,7 5-1 16,-7-5 4-16,8 4-3 0,-8-4 6 0,7 4-3 16,-7-4 1-16,5 2 0 0,-5-2 1 0,6 4-4 15,-6-4-3-15,0 0 2 0,7 6 1 0,-7-6 9 16,0 0-10-16,4 4 10 0,-4-4-2 0,0 0-5 15,0 0-4-15,0 0 11 0,2 5 8 0,-2-5-18 16,0 0 9-16,0 0 3 0,0 0-5 0,8 2 2 16,-8-2-7-16,0 0 7 0,0 0-2 0,0 0-2 15,6 3 3-15,-6-3 5 0,0 0-9 0,0 0 0 16,9 0 3-16,-9 0-3 0,0 0 3 0,11 2-4 16,-11-2-2-16,7 3-5 0,-7-3 5 0,9 0-2 15,-9 0-2-15,0 0-5 0,14 1-6 0,-14-1 7 16,13 1 0-16,-8-1 7 0,-5 0-4 0,10 2 6 15,-10-2-6-15,10 0 4 0,-3 2 1 0,-7-2 3 0,9 1 7 16,-9-1-13-16,11 3 9 0,-11-3-3 16,9 3-5-16,-4-1 5 0,-5-2 7 0,10 2-5 15,-10-2-3-15,7 2 0 0,-7-2 3 0,0 0 7 16,9 2-7-16,-9-2 3 0,0 0-5 0,0 0-1 0,7 2-3 16,-7-2 21-16,0 0-20 0,0 0 7 0,0 0-3 15,0 0 12-15,0 0-1 0,0 0 9 16,0 0-9-16,0 0 3 0,0 0 0 0,7 1 7 0,-7-1-2 15,0 0-5-15,0 0 0 0,0 0 5 0,0 0-4 16,0 0-2-16,0 0-7 0,0 0 4 0,0 0 4 16,0 0-1-16,11-5-7 0,-11 5 5 0,0 0-5 15,0 0 1-15,7-2-13 0,-7 2 10 0,0 0-1 16,6-4-5-16,-6 4 1 0,0 0-3 0,9-2-5 16,-9 2-12-16,0 0 1 0,12-1-17 0,-12 1-11 15,9-3-28-15,-9 3-10 0,10-1-123 0,-10 1-230 16,13-2 102-16</inkml:trace>
  <inkml:trace contextRef="#ctx0" brushRef="#br1" timeOffset="79125.77">25311 5232 103 0,'0'0'104'0,"-2"-9"-10"16,2 9 1-16,0 0-4 0,0 0-7 0,0 0 3 16,0 0-9-16,0 0-3 0,0 0-9 0,0 0-9 15,0 0-6-15,0 0-2 0,0 0-8 0,0 0-10 16,0 0-5-16,0 0 2 0,0 0-6 0,0 0-8 16,0 0-8-16,0 0-7 0,0 0-4 0,0 0 1 15,0 0 2-15,0 0 6 0,0 0-10 0,0 0 3 16,-2 30 2-16,-1-19-1 0,0 0-5 0,-3 3 11 15,1 6-5-15,1-5 2 0,-5 3 0 0,5 6-2 0,-5-4 1 16,4-3 5-16,-3 1-9 0,3 2 6 0,-4-4-8 16,4 1 8-16,-3-2 0 0,3-2-1 15,1 0-3-15,1-4 2 0,1-1-8 0,-3-2 5 0,3 1 6 16,-1-2-12-16,3-5 14 0,-4 9-6 0,4-9 2 16,-1 7 2-16,1-7 8 0,0 0 0 15,0 0 7-15,-1 7 10 0,1-7 3 0,0 0 6 0,0 0-5 16,0 0-11-16,0 0-15 0,0 0 0 0,-8-20 8 15,8 20 0-15,-1-16 5 0,1 3-4 0,0 3 7 16,0-2-12-16,2-5 0 0,-2 1-4 0,0 0 1 16,3 1-4-16,-1 2 1 0,1-4 0 0,0-2-6 15,-1 4 4-15,1-3-11 0,3 3 2 0,-1-1 5 16,0 1-12-16,0 0 3 0,3 1 2 0,-3-1-6 16,0 3-1-16,2 3 5 0,-1-1-4 0,-2 0 6 15,5 3-3-15,-2-2-5 0,0 2 7 0,-2 1-1 16,1 1-1-16,3 0 5 0,-4 1-7 0,6 1 0 15,-5-1 5-15,6 3 4 0,-5-1-7 0,1 0 5 16,1 2-2-16,-9 0-5 0,17-1 6 0,-11 1-6 16,2 1 4-16,-8-1 1 0,14 4 2 0,-9-1 1 15,1-1 1-15,2 1 0 0,-4 1 5 0,-4-4-15 16,6 7 9-16,-1-1-3 0,-2-1-2 0,1 0 4 16,-2 1-9-16,-2-6 8 0,4 13-4 0,-4-6 0 15,0-7 4-15,-4 17 1 0,2-8-5 0,-1-1-8 16,1-1 9-16,-4 2-10 0,0 1 14 0,-3-5-10 15,1 1 6-15,1 2 0 0,-1-1 3 0,-2 0-8 16,-1-3 8-16,1 2-2 0,4-3 5 0,-5 2-8 16,4-1 11-16,-1-3-8 0,8-1 6 0,-14 2 2 15,10 0 1-15,4-2-3 0,-9 4 5 0,9-4 13 0,-8 1-3 16,8-1 4-16,0 0-7 0,0 0-2 16,-12 1 13-16,12-1 3 0,0 0-1 0,0 0-5 15,-1 5 4-15,1-5-11 0,0 0 1 0,0 0 6 16,0 0-9-16,0 0-3 0,0 0 4 0,0 10-3 0,0-10-8 15,0 0 0-15,11 8 9 0,-6-3 2 0,2 4-10 16,-2-4 2-16,3 3 4 0,2 1 0 16,-3 0 0-16,1 1 2 0,-1 0-7 0,3 1 1 15,-2-2 8-15,2 4-12 0,-5-3 13 0,5 3-6 0,-2-2-6 16,-3 0 4-16,0 0 0 0,1 3-2 0,2-2 5 16,-4-1-15-16,2-1-2 0,-2 0-21 0,-1 0 1 15,-1-3-10-15,2 4-19 0,-1-3-12 0,-2-2-67 16,0 2-152-16,-1-8 67 0</inkml:trace>
  <inkml:trace contextRef="#ctx0" brushRef="#br1" timeOffset="79456.67">25621 5540 30 0,'0'0'165'0,"0"0"-8"0,0 0-12 0,-21-9-13 16,21 9-17-16,0 0-9 0,0 0-8 0,0 0-11 15,0 0-16-15,0 0-1 0,0 0-14 0,0 0-2 16,0 0-13-16,0 0 1 0,0 0-6 0,0 0-3 15,-6 12 4-15,6-12-11 0,-7 11-1 0,5 1-7 16,-2-3-5-16,-2 2 5 0,2 2-8 0,-4 2 5 16,1 2 1-16,-1-2-17 0,0 2-14 0,-3 6-11 15,3-7-34-15,-3 9-14 0,1-8-16 0,1 2-27 0,-7 1-89 16,9-2-223-16,-3-3 99 0</inkml:trace>
  <inkml:trace contextRef="#ctx0" brushRef="#br1" timeOffset="80794.19">28359 7411 98 0,'0'0'100'15,"0"0"0"-15,0 0-24 0,-4 4-1 0,4-4-13 0,0 0-8 16,-5 8-9-16,1-3 0 0,1 2-11 0,-1-1 1 16,0 1-5-16,-3 6 6 0,1-4-11 15,-2 7-4-15,2-2 4 0,-2 4-7 0,-2-5 6 0,1 5-1 16,0-2-9-16,0 2-8 0,-1-1 2 0,5 1 0 15,-5-1 12-15,-1-1-6 0,3 0-2 0,-1-2-1 16,3-5-3-16,0 1-5 0,0-3 3 0,2-1 2 16,0-1-8-16,0 2 11 0,2-3-8 0,2-4 5 15,-3 9 4-15,3-9 8 0,-4 4 4 0,4-4 14 16,0 0-10-16,0 0-2 0,0 0-6 0,0 0 1 16,0 0-7-16,-4-18-4 0,6 5-6 0,-1 2-1 15,1-3-1-15,4-4 8 0,-3 1 0 0,2 1-4 16,2-1-3-16,0 0 6 0,0-2-6 0,-1 1-1 15,2 2-6-15,1-1 10 0,-3-1-4 0,2 1-3 16,-1 4 1-16,1 0-4 0,-4 3 0 0,5-4 3 16,-3 3 5-16,1 3 0 0,0 0-8 0,0-1-4 15,-1 3 13-15,2-2-8 0,-2 3-6 0,1 1 7 16,2-1 4-16,-3 3-7 0,1-1 9 0,-7 3-16 16,14-1 4-16,-14 1 5 0,14 2-6 0,-8-2 4 15,2 5-4-15,-1-1 1 0,-1 2 3 0,-1 1 2 16,4-1-3-16,-6 3-5 0,3 0 8 0,-3 2 3 15,1 0-10-15,-2 0 11 0,-2 2-3 0,0 3 4 16,0-1-1-16,0-2 0 0,-6 2 8 0,3-2-12 16,-1 5 4-16,-3-1-4 0,0-6-12 0,-2 6 16 15,-3-4 4-15,0 0-5 0,0 0 3 0,-1 0-2 16,0-2 9-16,3-4-9 0,-1 0-5 0,-2-1 4 16,5 1 3-16,-2-2-3 0,1-2 2 0,-2 0-10 0,4-3 11 15,0 1 3-15,7-1-7 0,-13 2 6 0,13-2-5 16,-11 0 11-16,11 0-18 0,-10-3 16 15,10 3 3-15,-7-3 13 0,7 3-3 0,-8-3 0 0,8 3 2 16,0 0-5-16,0 0 0 0,0 0-2 0,-9-1-6 16,9 1-2-16,0 0-1 0,0 0-5 0,0 0 1 15,0 0 6-15,0 0-9 0,0 0 7 16,0 0-7-16,0 0 9 0,15 19-13 0,-10-13 3 0,-1-1-5 16,3 4 4-16,-1 0 3 0,-1 0 4 0,2 2-2 15,-4 1-7-15,3-1 0 0,0 1 0 0,-2 4-6 16,0 1 2-16,1-1-13 0,-3 0-3 0,-1-1-17 15,1 2-2-15,-2-2-14 0,-2 2-12 0,2-1-2 16,-1 0-11-16,0-5-18 0,-3 1-61 0,2 1-173 16,2-3 77-16</inkml:trace>
  <inkml:trace contextRef="#ctx0" brushRef="#br1" timeOffset="81194.28">28478 7947 123 0,'0'0'141'16,"0"0"-19"-16,0 0-22 0,0 0-8 0,0 0-10 15,0 0-5-15,0 0-11 0,0 0-7 0,0 0-5 16,15 10-14-16,-12-4 6 0,1-2-6 0,1 0-1 15,0 4-8-15,-3-1-4 0,4 0-1 0,-1 3-10 16,0 0 0-16,-1 1 9 0,1 2-2 0,-3-2-21 16,0 2 19-16,1-1-8 0,-1 0 1 0,-2 3-11 15,-3 1 8-15,1 0-7 0,-4-5 4 0,0 6-4 16,-2 0-4-16,1-2 22 0,-5 0-17 0,3 2-3 16,-1-5 1-16,-2 2 6 0,4-1 4 0,1-4-12 0,1 0 0 15,1 0-2-15,-2-3 1 0,4-1-2 16,0 0 6-16,3-5-4 0,-3 9-3 0,3-9 3 15,0 0-4-15,6 8 8 0,4-6-4 0,1 0 0 16,7 0 8-16,3 4-17 0,9-6-5 0,-2 0-21 0,4 0-3 16,0-2-15-16,2 0-14 0,-5 0-13 0,5 4-26 15,-12-2-59-15,6 2-177 0,-10 0 78 0</inkml:trace>
  <inkml:trace contextRef="#ctx0" brushRef="#br1" timeOffset="82436.86">23495 8614 30 0,'0'0'105'0,"0"0"-7"0,0 0-13 0,0 0-14 16,0 0 4-16,0 0-10 0,0 0-12 0,4 28 1 15,-4-19-11-15,1 3-1 0,-2-1 2 0,1 5-10 16,0 1-11-16,0 1 3 0,-1-1-7 0,1 2 3 15,-1-1-9-15,-1-1 11 0,1 2-11 0,-2-1 0 16,1-1 6-16,-2 0 3 0,0-1-9 0,2-3-3 16,1-1-2-16,-2-1 3 0,2 1-6 0,-2-2 1 15,2-4-1-15,-1 3 0 0,2-9 0 0,-2 11 1 16,2-11-6-16,0 7 14 0,0-7-11 0,-1 7 5 16,1-7-4-16,0 0 10 0,0 0 0 0,0 0-2 15,0 0-9-15,0 0 1 0,0 0 1 0,0 0-6 16,0 0-3-16,-7-29 9 0,7 18-12 0,0-2 17 15,1 0-13-15,-1-2 7 0,2-2-5 0,-1 1 8 0,0-3-10 16,2 0 10-16,-2 2-12 0,2-2 12 0,-1 4-8 16,1-3 3-16,0 1-7 0,0 2 9 15,2 0-3-15,-2 2 5 0,1 0-10 0,1 0 10 16,-1 2-12-16,2 0 8 0,-1 1 3 0,4 3-4 0,-1-3-5 16,0-1-5-16,2 3 1 0,-4 2 8 0,3-1-3 15,-2 3-1-15,3 1 3 0,0-2-8 0,1 2 3 16,1 2 4-16,-4 1 3 0,-8 0 0 0,17 2 2 15,-9 1-7-15,2 1 0 0,-2 1 0 0,2 3 2 16,-3-1-4-16,-1 2 1 0,1 4 2 0,-1-2 0 16,-4 1-1-16,3 4 5 0,-2-1-1 0,0 2-6 15,-3 0 5-15,-4 2-1 0,2-4-3 0,-1 0 4 16,-1-3-4-16,0 1-3 0,0 0 6 0,-1-3-5 16,0 1 1-16,0-2 0 0,-2 1 0 0,0-2 5 15,-1 1 2-15,0-1 2 0,1-1-1 0,-1 0-6 16,0-2 1-16,1 2-1 0,-1-1 3 0,0-3-3 15,3 0 6-15,-1 1-5 0,-1-1 7 0,7-3-8 16,-10 3 9-16,10-3 6 0,-10 4 2 0,10-4-6 16,-6 2 20-16,6-2-6 0,0 0 7 0,-8 3-6 15,8-3 9-15,0 0-7 0,0 0-2 0,0 0-3 16,-8 2-3-16,8-2 5 0,0 0-12 0,0 0 0 16,0 0-6-16,0 0-2 0,0 0 11 0,-2 6-9 15,2-6-3-15,0 0 0 0,0 0 7 0,2 13 0 0,-2-13 4 16,5 12-13-16,-2-6 5 0,-1 1-1 15,0 0-1-15,0 1-5 0,2 2 2 0,0 1-17 16,0 0-4-16,0 4-12 0,-2-5-4 0,5 6-3 0,-4-4-12 16,1 4-23-16,-2-7-9 0,1 4-79 0,-3-2-177 15,3-2 78-15</inkml:trace>
  <inkml:trace contextRef="#ctx0" brushRef="#br1" timeOffset="82912.56">23775 9069 73 0,'0'0'104'0,"0"0"-19"0,0 0-9 16,0 0-2-16,0 0-7 0,14 2-12 0,-14-2-1 15,9 5-15-15,-9-5 5 0,8 7-5 0,-3-3-2 16,-2 0-13-16,2 1 5 0,-3 2-13 0,2 0 8 16,-1 0-6-16,0 2 5 0,0 1-6 0,-3-1 1 15,0 0-3-15,-1 0-4 0,1 0 0 0,-2 0-2 0,0-3 6 16,-1 0-12-16,-2 1 10 0,1-1-5 16,-1-1-1-16,5-5-3 0,-5 11 0 0,1-8 2 15,4-3-4-15,-2 6 2 0,2-6 4 0,0 0-1 16,-5 6 0-16,5-6-7 0,0 0 3 0,-2 8 2 0,2-8-5 15,0 0 0-15,0 0 2 0,12 6 5 0,-6-5-10 16,-1 3 4-16,4-2-3 0,0 3 0 16,-1-1 2-16,3 0 6 0,0 0-10 0,-1 2 2 15,1 0 3-15,-2 0 0 0,2 1 2 0,-5-1-1 0,3 2 4 16,0 1-14-16,-3 0 10 0,-1 0 4 0,2 0-8 16,-4 1 5-16,0 1-4 0,-2-3 4 0,-1 3-3 15,-1-1 1-15,-2-1-3 0,1 0 4 0,-6-1 8 16,2 1 0-16,-6 2-6 0,-3-2 3 0,1 1-7 15,-5-2 1-15,0 1-17 0,-12-2-26 0,-1-2-28 16,-2 4-94-16,-5-8-178 0,-14 4 80 0</inkml:trace>
  <inkml:trace contextRef="#ctx0" brushRef="#br1" timeOffset="91405.97">2186 6210 18 0,'0'0'99'0,"0"-8"0"0,0 8 2 0,0 0-5 0,0 0 3 16,0 0-9-16,0 0 0 0,0 0 2 16,0 0-5-16,0 0-7 0,0 0-9 0,0 0 1 0,0 0 0 15,0 0-3-15,0 0-11 0,0 0-3 0,0 0-8 16,0 0 0-16,0 0-8 0,0 0-11 0,0 0 3 15,0 0-10-15,0 0 6 0,0 0-12 0,0 0-5 16,0 0 5-16,0 0-5 0,0 0 7 16,0 0-15-16,0 0 5 0,0 0-5 0,0 0 3 0,4 19-2 15,0-11 0-15,-2-3 0 0,2 8 6 0,1-3-5 16,0 7-3-16,-1-2 4 0,0 2 5 0,-1-1-7 16,1 2 2-16,-1-1-2 0,-1 0 3 0,3 0-2 15,-4-6-3-15,3 5 1 0,-4-3 2 0,1-3 6 16,-1 0 0-16,3-4-12 0,-2 1 4 0,-1-7-6 15,1 11 5-15,1-5-1 0,-2-6 4 0,0 8 0 16,0-8 0-16,0 0-5 0,0 0 12 0,1 7 16 16,-1-7 11-16,0 0 11 0,0 0 4 0,0 0-8 15,0 0-4-15,0 0-10 0,-13-18 3 0,9 8-7 16,-2-1 2-16,-1-6-8 0,1 1 6 0,0 1-12 16,-1-3 9-16,2 1-6 0,-4-7 0 0,3 6-3 15,-4-6 2-15,3 0-7 0,1 7 1 0,-1-7-1 16,1 6 1-16,3-1-5 0,-2 1-3 0,1-2 0 15,3 2-3-15,0 0-5 0,1-6-3 0,0 5-1 16,0 3 4-16,1-2-4 0,3 2 3 0,0 1-2 16,1 4-4-16,-1-1 4 0,0 3-2 0,1 0-4 15,1-1 0-15,1 4 3 0,1-1 1 0,-2 2-2 16,0 1 1-16,0 0-2 0,-6 4 1 0,11-5-1 16,-7 1-2-16,-4 4 4 0,0 0-1 0,15 2-2 15,-15-2 10-15,12 3-5 0,-5 4 2 0,1 0 1 16,-3 1-5-16,2 1 2 0,0 0 4 0,-3 1-2 15,1 2-3-15,-4 0 0 0,0 5 9 0,2 0-7 16,-4-1 3-16,1 3-2 0,-2 0 2 0,0 0-2 16,-2 1-11-16,-1-1 1 0,-2 6 5 0,-3-1-11 15,4-7 3-15,1-3 1 0,-3 0-5 0,3-4-1 16,0 0-3-16,0-1 0 0,1-3 9 0,-2-1 9 16,4 0-5-16,2-5 7 0,-9 4 2 0,9-4 2 15,-7 5 2-15,7-5 5 0,-7 0 1 0,7 0 8 16,0 0 6-16,0 0 2 0,-9 2 2 0,9-2 1 15,0 0-5-15,0 0-3 0,0 0 3 0,0 0-5 16,0 0-9-16,0 0 1 0,0 0 6 0,0 0-10 16,0 0 2-16,0 0-2 0,0 0-1 0,0 0 1 15,0 0 5-15,16 11-5 0,-9-7 0 0,3 3 2 16,1-1-2-16,-1-1 4 0,5 8-7 0,-2-5 4 16,-2 0 0-16,5 3 4 0,-2-1-1 0,0 0-4 15,1 2 0-15,-1-2 5 0,-2-1-3 0,-1-1 2 16,0-1 0-16,3 5-5 0,-4-6 4 0,0 2-1 15,-1-3 0-15,1 4 0 0,-2-2-3 0,1-1-5 16,0 0-10-16,-3-4-3 0,-1 2-3 0,2 0 8 16,-1-1-6-16,-1 1 7 0,-5-4-3 0,8 3 0 15,-8-3-6-15,5 4-17 0,-5-4-14 0,0 0 1 16,10-10-5-16,-6 3-6 0,0-1-2 0,0-2 5 16,-2-1-1-16,2 0 13 0,-1-1 3 0,-3 0 8 15,4-4 1-15,-3 3 3 0,-1 2 3 0,2-1 12 16,0 1 15-16,-1 0 11 0,0 1 7 0,-1 1 7 15,3 1 10-15,-3 8 10 0,1-13 8 0,-1 13 15 16,-1-11 4-16,1 11 0 0,0 0 1 0,1-10-6 16,-1 10-2-16,0 0-8 0,0 0-9 0,0-8-7 15,0 8-3-15,0 0-9 0,0 0-5 0,0 0 3 16,0 0-9-16,0 0-4 0,0 0 3 0,0 0 0 16,5 29-2-16,-2-18 1 0,-2 1 0 0,2 3 1 15,-1 0-5-15,-2 1 0 0,1-1 2 0,2 2-7 16,-4-4 7-16,2-1-8 0,0-2 7 0,2 1-9 15,-2-2 4-15,0 3 2 0,4-3 0 0,-3-1-1 16,0-2-4-16,1 1 1 0,-3-7 0 0,4 8-3 16,-2-3-2-16,-2-5 6 0,0 0 4 0,5 4-5 15,-5-4 3-15,0 0-16 0,12-10-8 0,-8 3-5 16,1-2-4-16,2-6 2 0,-1 3 0 0,-1-2 7 16,0 1 4-16,-2-3 2 0,3 2-3 0,-4 1 11 15,0 2-1-15,-1 2 1 0,1-3-4 0,-2 3 5 16,2 2-1-16,-1 0 8 0,-1 7 5 0,3-13 0 15,-3 13-1-15,1-7-1 0,-1 7-5 0,1-6-7 16,-1 6 2-16,0 0-2 0,0 0 2 0,0 0-3 16,0 0 2-16,0 0 1 0,0 0-2 0,0 0-3 15,8 24 5-15,-7-13 4 0,0 2-1 0,2 0-7 16,-2 2 9-16,0-1-2 0,2-1-3 0,-1 0 3 16,1-2 2-16,2 0-3 0,-2 0-1 0,1-1 4 15,2-3-2-15,-2 0 3 0,-2 0-7 0,2-3 5 16,-4-4-5-16,7 8 5 0,-4-5 2 0,-3-3-2 15,9 4 1-15,-9-4 3 0,0 0-7 0,13-8-4 16,-8 4 1-16,0-5-2 0,2-2-4 0,0-5 0 16,-2 0-2-16,1-3-7 0,-1-7 0 0,-1 1-2 15,1 0-2-15,-2-3 1 0,1 0-3 0,1-2 5 16,1 1 0-16,-4-2-11 0,3-1 15 0,0 2-3 16,-2-1 11-16,-2 0 11 0,0 2 0 0,2 0 6 15,-3 2 6-15,1 1 6 0,-1 2 12 0,0 7-6 16,-1-2 7-16,2 3 15 0,-2 3 8 0,1 1-3 15,0 0-4-15,-1 3-7 0,1 2-3 0,0 7-4 16,0-11-3-16,0 11-7 0,0-9-6 0,0 9-8 16,0 0-2-16,0 0-3 0,0 0-4 0,0 0 1 15,0 0-1-15,0 0-2 0,6 28 4 0,-3-10 0 16,-1 3 0-16,1 8-1 0,3 3 4 0,-1 4-5 16,0 0 6-16,3 13-3 0,-4-3-1 0,0-10-4 15,3-1 6-15,4 8 2 0,-5-10-5 0,3-1-1 16,1-1 0-16,3-5 1 0,-3-2-1 0,4-2 0 15,-5-4 1-15,5-3-3 0,-1 0 3 0,1-1 1 16,0-3-5-16,0-3-1 0,2 0 2 0,-5-4 1 16,8-1-2-16,0-2-7 0,-1-4-2 0,3 0-3 15,-5-3-1-15,4-3-10 0,2-6-3 0,-1-1-6 16,-1-3 3-16,-1-3 3 0,-4-2-8 0,1 1-2 16,-2-4-5-16,2 2 19 0,-6 1-3 0,-2 6 8 15,-2-1 3-15,1 2 6 0,-4-1 4 0,0 2 10 16,1 0 3-16,-4 5 5 0,1 0 5 0,-1 11 2 15,-1-16-1-15,1 16 7 0,-3-11-3 0,3 11-1 16,0 0-2-16,-4-12-4 0,4 12-3 0,0 0-3 16,0 0-1-16,0 0-3 0,0 0 1 0,0 0-3 15,-18 18-1-15,14-8 1 0,2 9 0 0,-1-2-2 16,2 8 2-16,-2-5 1 0,3 6-2 0,0 3-2 16,3-4-6-16,2 0 1 0,0-6-4 0,2 0-9 15,0 0-8-15,1-2-7 0,0-2-4 0,1 1-11 16,1-2-13-16,-1-6-10 0,0 1-12 0,1-1-6 15,0-3-13-15,-1-1-4 0,3-1-36 0,-3-3-121 16,-9 0-283-16,21-5 125 0</inkml:trace>
  <inkml:trace contextRef="#ctx0" brushRef="#br1" timeOffset="91595.75">2893 6022 129 0,'0'0'140'0,"-8"-2"-66"0,8 2-48 16,0 0-18-16,0 0-25 0,0 0-16 0,19-5-22 16,-6 5-59-16,1 0 26 0</inkml:trace>
  <inkml:trace contextRef="#ctx0" brushRef="#br1" timeOffset="92179.14">2222 7022 21 0,'-9'0'139'0,"9"0"-12"16,-16-1-7-16,10-1 5 0,6 2 13 16,-13-1 3-16,13 1-3 0,0 0-12 0,-11 0-9 15,11 0-14-15,0 0-13 0,0 0-12 0,0 0-7 0,0 0-2 16,0 0-11-16,0 0-4 0,38-5-3 0,-8 4-9 15,5-1-4-15,4-3-1 0,17-1-3 0,5-1-3 16,2 1 3-16,30-6-10 0,-3 2 0 16,-25 0-3-16,30 1-2 0,-6 3-3 0,-24 1-2 15,25-7-2-15,-25 8 2 0,27 1-3 0,-30-3 0 0,0 0-3 16,3 3 2-16,-1-1-1 0,-1 0 0 0,-3 4-6 16,-4-1 2-16,-19-3-4 0,0 4 4 0,1-5-4 15,-5 1-3-15,-4 0 1 0,-8 2 7 16,-1 0-10-16,-1 2 1 0,-7-3-9 0,0 3-8 0,-2-2-11 15,-10 2-4-15,12-1-7 0,-12 1-24 0,0 0-26 16,6-7-7-16,-6 7-19 0,0 0-3 0,0 0-15 16,-14-15-102-16,3 8-256 0,4-4 113 0</inkml:trace>
  <inkml:trace contextRef="#ctx0" brushRef="#br1" timeOffset="92424.99">4037 6241 81 0,'0'0'95'16,"0"0"-19"-16,2 12-35 0,-2-12-42 16,0 12-48-16,0-5-53 0,0-7 24 0</inkml:trace>
  <inkml:trace contextRef="#ctx0" brushRef="#br1" timeOffset="97802.54">4066 6573 36 0,'0'0'111'0,"0"0"-2"15,0 0 3-15,0 0-14 0,0 0-3 0,0 0-9 16,0 0-2-16,0 0-14 0,0 0-2 0,0 0-10 15,0 0-14-15,0 0 2 0,5 8-5 0,-5-8-12 16,0 0 2-16,0 0-9 0,0 0-6 0,0 0 0 16,0 0-6-16,0 0 5 0,0 0-2 0,0 0-2 15,0 0-5-15,0 0-7 0,-1 11 8 0,1-11 0 16,0 0-2-16,0 0 3 0,0 8-5 0,0-8-3 16,0 0 6-16,0 0 5 0,0 0 0 0,0 0-8 0,0 0 10 15,0 0 15-15,0 0 10 0,0 0-4 0,0 0-1 16,0 0-5-16,0 0-2 0,0 0 17 0,0 0-4 15,-1-30-12-15,1 20-2 0,-2 1-3 16,0-1-1-16,1 0-4 0,1 0 2 0,0 0-2 0,0 10 1 16,0-11 5-16,0 11-2 0,-2-11-1 0,2 11-3 15,0 0-6-15,0-10 0 0,0 10-5 0,0 0-1 16,0 0 0-16,0 0-9 0,-1-8-2 0,1 8-5 16,0 0-8-16,0 0-1 0,0 0 11 0,0 0-2 15,0 0-3-15,0 0 5 0,0 0-3 0,-1 25 1 16,1-25-5-16,-2 13-4 0,2-13-3 0,0 9-5 15,0-9-17-15,0 7-11 0,0-7 0 0,2 7-14 16,-2-7 1-16,0 0-4 0,4 6-11 0,-4-6-26 16,0 0-70-16,0 0-195 0,0 0 86 0</inkml:trace>
  <inkml:trace contextRef="#ctx0" brushRef="#br1" timeOffset="98116.61">4093 6149 57 0,'0'0'107'0,"0"0"-4"0,-9 21-10 15,8-14-14-15,1-7-3 0,-4 12-7 0,3-5-12 16,1-7-1-16,1 13-2 0,-2-8-12 0,1-5-7 15,-2 11 0-15,2-11-2 0,0 0-9 0,2 9-3 16,-2-9 8-16,0 0-9 0,1 9 0 0,-1-9 8 16,0 0 0-16,0 0-1 0,0 0 11 0,4 7 13 15,-4-7-4-15,0 0-10 0,0 0-4 0,0 0-12 16,0 0-4-16,0 0-3 0,-7-27-8 0,5 19-12 16,1 0-18-16,-2 2-25 0,3 6-23 0,-3-14-18 15,1 8-11-15,2 6-69 0,-3-7-183 0,3 7 82 16</inkml:trace>
  <inkml:trace contextRef="#ctx0" brushRef="#br1" timeOffset="99238.33">4682 6642 77 0,'0'0'84'0,"0"0"28"0,5 4-9 0,-5-4 8 16,0 0-29-16,0 0 0 0,5-17-7 0,-2 11-13 0,1-3-3 16,-1-3-7-16,1-4-3 0,-1-1-9 0,1-2-4 15,0-8-1-15,0 1-11 0,-2 3 8 0,1-6-13 16,2 3 7-16,-4-2-6 0,0-2-4 16,2 4 7-16,-1-1-4 0,-2 8 7 0,3 0-9 0,-2 2 9 15,0 0 14-15,-1 5-2 0,0 1 10 0,2 0-1 16,-2 2 2-16,2 2 2 0,-2 7-3 0,0-12-3 15,0 12-6-15,-1-10-5 0,1 10-3 0,0 0-6 16,1-7-3-16,-1 7-9 0,0 0-7 0,0 0 4 16,0 0-5-16,0 0-2 0,0 0 0 0,0 0 5 15,5 36-5-15,-3-17 4 0,4 7-4 0,-6 1 0 16,4 0 7-16,-3 3 1 0,3 2-2 0,1-3 1 16,-2 0-9-16,-1-3 7 0,2-7-9 0,-1 0-11 15,3-2 5-15,-1 1-1 0,0-4 2 0,0-3-3 16,-1 0 6-16,3-4 0 0,-2 3-4 0,0-4 3 15,0-2-1-15,0-1-8 0,-5-3-1 0,12 3-8 16,-12-3-12-16,16-6-13 0,-7-3-9 0,1-1 3 16,2-4-1-16,2-8-13 0,-4 5 7 0,0-6 2 15,-2-4 6-15,1-1 8 0,-3 3 3 0,-3-1 3 16,1 7 21-16,0 2 10 0,-2-1 1 0,-1 5 13 16,2 0 19-16,-2 3 16 0,-1-1 4 0,3 6 13 15,-2-3 5-15,-1 8-3 0,-1-11-6 0,1 11-11 16,2-8-2-16,-2 8-14 0,0 0 1 0,0 0-4 15,0 0-2-15,0 0-6 0,0 0-3 0,0 0 4 16,0 27 2-16,0-11-2 0,-1 3-3 0,1 0 4 16,3 6-8-16,-2 1-1 0,0-6 2 0,3 4-2 15,0-5-2-15,2 0 6 0,-2-2-7 0,0-1 2 16,3-1-2-16,-1-5 1 0,-1-1-3 0,1-1-6 16,4-2 6-16,1 0 4 0,0-2-5 0,1-3 0 0,4-5-15 15,3 0-12-15,1-5-7 0,-1-2-3 0,5-5-2 16,-2 1-4-16,-2-1 17 0,-3 2-6 15,-4 2 4-15,1 2 5 0,-3-2-2 0,-3 4 3 16,-2 1 2-16,1 1 4 0,-2 3 11 0,0-3-5 0,-5 6-2 16,6-4-2-16,-6 4 0 0,0 0-7 0,8-2 7 15,-8 2-1-15,0 0 3 0,0 0 7 0,1 18 27 16,-1-8-1-16,-1-1-8 0,1 8 6 16,-1-4-5-16,1 0-1 0,-2 2-1 0,2 0 4 0,0 2-4 15,0 0 0-15,2-2-2 0,0-4-5 0,2-1 0 16,0 0-3-16,0-3 6 0,1 0-2 0,1-1-6 15,3 0 2-15,3-1 1 0,-1-4 1 0,2 1 0 16,1-3-9-16,2-4-1 0,3 2-3 0,0-7-15 16,-1 1 4-16,1-4-12 0,-3 2-12 0,1-10-8 15,1 2 9-15,-7 4 5 0,2-2 3 0,-3 1 1 16,-2 2 12-16,1 1 27 0,-3 4 15 0,-2-2 1 16,-1 5 0-16,1 1 13 0,-2 0 5 0,-2 5 2 15,3-9-10-15,-3 9 0 0,0 0-4 0,0 0-8 16,-2-10-1-16,2 10-2 0,0 0-9 0,0 0 7 15,0 0-6-15,0 0 2 0,-16 17-2 0,11-9 0 16,2 2-2-16,3 1 2 0,-4 4-3 0,3 4-2 16,0-2-4-16,2-1 6 0,0 1-3 0,4-1 2 15,2 1-8-15,-1 1-2 0,2-4-9 0,1 1-4 16,1-1-17-16,0-2-6 0,1 0-11 0,0-3-9 16,4-1-30-16,-3-3-10 0,2-1-26 0,-4-4-20 15,3 2-90-15,0-2-254 0,-13 0 112 0</inkml:trace>
  <inkml:trace contextRef="#ctx0" brushRef="#br1" timeOffset="99487.71">4610 6105 154 0,'-10'0'187'15,"3"-1"-42"-15,7 1-40 0,-12-2-20 0,12 2-7 0,-6-2-7 16,6 2-10-16,0 0-21 0,0 0 6 16,37 10-28-16,-5-7-19 0,7 0-29 0,18-1-30 15,0 1-91-15,3-3-161 0,4 3 72 0</inkml:trace>
  <inkml:trace contextRef="#ctx0" brushRef="#br1" timeOffset="100710.93">6865 6689 112 0,'0'0'163'0,"4"-8"-22"16,-4 8-12-16,6-4-19 0,-6 4-6 0,9-3-22 16,-9 3-2-16,6-4-3 0,-6 4-16 0,9-3 0 0,-9 3-12 15,0 0-1-15,16 2-11 0,-10 1 1 0,1 1-13 16,0-2 2-16,2 5-2 0,1 0-4 15,-2 1-2-15,-1 1 2 0,3 2-4 0,-3 4-7 16,1 0 0-16,-3-2 6 0,0 0 5 0,-1 3-10 0,1 1 0 16,-2-1-9-16,-2-3 11 0,0-1-4 0,1-2-8 15,-4-2 7-15,4 0-1 0,-2-8-3 0,0 11 0 16,0-11 1-16,-2 9 5 0,2-9 1 16,0 0 10-16,-2 9 5 0,2-9-7 0,0 0-4 0,-7 1-11 15,7-1-9-15,0 0 0 0,-11-18-10 0,8 8 10 16,-1-5-22-16,3-1-3 0,-1-2-1 0,3-1 5 15,-1-2-6-15,2-4-1 0,2 0-2 0,4 0-8 16,1 2 13-16,-1 6 7 0,-1 0 0 0,1 1 3 16,1-1-4-16,-1 2 18 0,-1 5 0 0,3-3 2 15,-2 4 5-15,-2 1 14 0,-2 2-2 0,0 0 10 16,0 2-12-16,-4 4 1 0,8-6 5 0,-8 6-14 16,6-5-8-16,-6 5 11 0,0 0-3 0,0 0-2 15,0 0 1-15,14 9-1 0,-11-3-3 0,4 2 7 16,-2 3-11-16,-1 5 10 0,3 1 9 0,-3-1-6 15,1 0-4-15,0 7 0 0,-2 2 14 0,1-6-16 16,-1 1 2-16,1 0 14 0,-2-3-11 0,2-3 0 16,-1-1 2-16,3-3-6 0,-3 3-4 0,2-4 8 15,0 2-4-15,1-4 3 0,-2-2 0 0,0-1-1 16,4 2 5-16,-1-4-2 0,0-2 0 0,-7 0 4 16,15 0-6-16,-3-5 7 0,-2-1-9 0,2 2 3 15,3-8-3-15,-1 0 2 0,0-1 1 0,0-2 3 16,-4 0-6-16,7-3 4 0,-5 1 0 0,-1 3 0 15,-4-4-7-15,3 3 1 0,-2-1 18 0,-3 0-1 16,0 5 0-16,-2-2 25 0,-2 3 19 0,2 0-15 0,-2-1 4 16,-1 0-9-16,-5 1-13 0,1 0 0 15,2 2 1-15,-2 0-3 0,-1 2 2 0,1 2-4 16,4 4-1-16,-12-9-4 0,6 5-9 0,1 2 0 16,5 2-1-16,-11-2-10 0,11 2-11 0,0 0-5 0,0 0 6 15,-12 6-3-15,8-1 4 0,3 2 3 0,1-7-5 16,0 17 1-16,4-7 0 0,2 3 2 15,5 0-2-15,0 1 0 0,-2-1 3 0,10 7-2 0,-3-8 3 16,4 5-1-16,1 1 6 0,1-2 0 0,-2 1-9 16,-3-2 6-16,-3-5-1 0,1 7-12 0,0-3-8 15,-3 0 4-15,-2-1-15 0,-1 0 0 0,-1 2-9 16,-3-1 11-16,0 1-25 0,-5-1 5 0,0-4 4 16,-4 1-4-16,2 0-4 0,-6-2 7 0,1 1-6 15,-1-3 3-15,-1-2-2 0,-1 0 7 0,0-4 5 16,2 0 8-16,-5-2-4 0,3-5 9 0,-3 1-8 15,3-1 3-15,0-1 1 0,1-2 15 0,-5-6-3 16,7 5 7-16,1 0 9 0,1-7 11 0,1 3-1 16,4-4 0-16,0 7-4 0,5-2 16 0,-4 1-1 15,4 1 8-15,-1 1 9 0,5 0-5 0,0 2-7 16,3-5 1-16,-2 5 4 0,1-1 5 0,0 1 12 16,4-1 3-16,-2 2-7 0,-2 2 5 0,3 0-2 15,-1 2-9-15,0-1 2 0,-2 1-5 0,1 3-7 16,-1 0 5-16,0 0-7 0,-1 4 0 0,2 0-4 15,-5-1 3-15,1 3 3 0,-1 2-10 0,3 1-1 16,-3 1 4-16,1 5 1 0,-3-4-4 0,1 1-2 16,-6 4-1-16,4-1-23 0,-2 2-9 0,1-1-18 15,-2-5-8-15,1 0-21 0,-1-1-5 0,-1 1-13 16,1-3-23-16,0-2-74 0,-1-6-200 0,-1 11 88 16</inkml:trace>
  <inkml:trace contextRef="#ctx0" brushRef="#br1" timeOffset="100921.73">7780 6497 243 0,'0'0'271'0,"-1"-10"-31"0,1 10-34 15,0 0-35-15,0 0-33 0,0 0-35 0,0 0-22 0,0 0-28 16,0 0-25-16,0 0-12 0,0 0-9 15,0 0-1-15,0 0-3 0,0 0 1 0,15 13-37 16,-8-4-30-16,-2-1-22 0,5 2-21 0,0-2-109 16,0 5-230-16,0-4 101 0</inkml:trace>
  <inkml:trace contextRef="#ctx0" brushRef="#br1" timeOffset="101530.36">8068 6574 80 0,'-8'-4'165'16,"-1"4"-17"-16,-1-1-22 0,10 1-6 16,-21 1-17-16,14 2-6 0,-4-2-10 0,0 2-10 15,2 2-5-15,1 2-16 0,2 0 1 0,-2 2-9 0,3-1-9 16,1 3 1-16,2 0-5 0,0 1-11 0,4 0 4 16,2 3-4-16,-2-3-1 0,6 4-7 0,1 1 3 15,-2-1-6-15,2 0 0 0,3 0 0 16,-1-2-5-16,0-2 2 0,-1 2-4 0,0 1 4 0,-1-2-8 15,-3-4 2-15,1 0-2 0,-3 2-2 0,-3-2 0 16,0-1 3-16,-1-1-5 0,0 1 5 0,-4 2-1 16,2-6-2-16,-5 4 17 0,-3-1-15 0,1-1 6 15,-2 1-2-15,-1-3 0 0,1 3-2 0,0-6-3 16,-1 0-3-16,0-1-9 0,1 0 8 0,3 0-3 16,8 0 7-16,-14-1 1 0,14 1 7 0,-13 1-6 15,13-1 6-15,-8-2 1 0,8 2-4 0,0 0-8 16,-5-6-7-16,5 6 4 0,0 0 3 0,13-12 3 15,-1 6-1-15,2-1-3 0,3-1 2 0,2-2-3 16,2 2 5-16,7-3-6 0,-1-2 2 0,1 2-9 16,0-2 12-16,3 0-4 0,0-1 4 0,-2-1-4 15,2 0 4-15,-2-2-2 0,-2-2 0 0,3 0 1 16,-5-3-2-16,1-1 3 0,-4 0-5 0,-2 0 2 16,0-3 0-16,-3 0 0 0,-3 0 7 0,0-2 17 15,-3 3 8-15,-3-2 7 0,-1 3 15 0,-4 5 4 16,1 0 16-16,-4 3 0 0,0-2-8 0,-2 8-2 0,2-1 8 15,-2 1 4-15,1 3-4 0,1 7-7 16,-4-12-5-16,2 7-7 0,2 5-9 0,-5-7-4 16,5 7-8-16,0 0-3 0,0 0 2 0,-17 10-11 15,11-2 0-15,0 6-3 0,-1 4 6 0,-1 9-4 16,-1 0-3-16,1 4-1 0,3 1-1 0,1 3 1 0,-2-1 0 16,0 14-4-16,-3-2-5 0,6-12-10 15,1 4-22-15,-4 6-17 0,4-8-13 0,1-1-23 16,-3 0-16-16,1-2-16 0,3-5-6 0,-1-2-18 15,0-7-17-15,-3 3-5 0,3-5-8 0,-2-1-90 0,-1-1-278 16,0-5 124-16</inkml:trace>
  <inkml:trace contextRef="#ctx0" brushRef="#br1" timeOffset="102252.05">8262 6814 102 0,'0'0'212'0,"1"-15"-20"15,0 8-23-15,3 1-21 0,1-1-21 0,3 1-7 16,1-2-14-16,2 2-11 0,1 1-15 0,1 1 1 0,5-4-13 16,1 3-5-16,1-1-10 0,1 0-2 0,0 1-3 15,-1 1-10-15,0 2-2 0,8-3-7 0,0 2-2 16,-9 2-6-16,3 0-13 0,-3-1-3 0,-1 2-11 16,1-2 1-16,-7 2-11 0,2-1-3 0,-3 1-3 15,-2 0 11-15,0 0-19 0,-9 0 9 0,11 3-5 16,-11-3 0-16,9 2 13 0,-9-2-6 0,3 7-2 15,-1 0 1-15,-2-7 6 0,-5 15 5 0,1-6-2 16,-3 5 9-16,-1 0-1 0,0 1 7 0,0-1 9 16,0 4-12-16,-1-3 3 0,-1 3 3 0,2-1 0 15,1 1 0-15,0-2-5 0,0 1 4 0,0-3-3 16,5-3-1-16,-1 0 5 0,2-1-5 0,0 0-5 16,-1-2 15-16,2-1-17 0,0-7 6 0,2 12 5 15,0-7-2-15,-2-5-2 0,5 7 8 0,1-5 2 16,-6-2-8-16,0 0 1 0,21-9 0 0,-13 2-2 15,2-2 0-15,3-6-8 0,-4 0-7 16,3-2 0-16,3-4 1 0,-1 0-1 0,-5 6 5 0,1-1 0 16,0-1 3-16,-1 2 3 0,-1 1 2 0,-1 4 10 15,0 0 2-15,-1-1-1 0,-1 4 10 0,2-1-5 16,-3 3 14-16,1-3 3 0,0 4 0 0,-5 4 2 16,6-9-9-16,-6 9-11 0,4-4 6 0,-4 4-7 15,0 0-2-15,0 0-1 0,9 0-1 0,-9 0 0 16,6 8-5-16,-2-1 4 0,-1 3-2 0,2 4 1 15,-1-5-2-15,-2 6-1 0,3 3 2 0,-1 0-3 16,-1 7 5-16,-3-8-3 0,2 3-4 0,3-4 5 0,-3-4-1 16,0-3-5-16,-1 2 1 0,1-5 0 15,0 4 5-15,0-5-10 0,-2-5 5 0,1 10 4 16,-1-10 0-16,2 4 2 0,-2-4-11 0,0 0-22 16,0 0-12-16,18-18 2 0,-11 7-6 0,0-5-3 0,1 0 15 15,1-1 2-15,-1-1-3 0,1 0 4 0,-2 0 2 16,3 2-1-16,-2 0 2 0,-1 2 9 15,-2 4 9-15,2 1 7 0,-2 1-7 0,2-1 8 16,-2 5-4-16,-1-2 3 0,-4 6-5 0,10-5 3 0,-5 3-1 16,-5 2 2-16,10 0-1 0,-10 0-4 0,14 4-4 15,-9-1 11-15,2 3 2 0,1 1-9 0,-2-1-1 16,2 4 6-16,1 4 2 0,-2-3 0 16,1 2-14-16,2 2-14 0,-2 0-13 0,1-1-20 0,0 2-19 15,-2-4-16-15,2-1-12 0,3-4-20 0,-3 5-80 16,0-6-221-16,2 0 97 0</inkml:trace>
  <inkml:trace contextRef="#ctx0" brushRef="#br1" timeOffset="102668.53">9441 6733 62 0,'0'0'205'0,"-6"-12"-23"0,6 12-21 0,-5-5-13 0,5 5-17 16,-9 0-10-16,9 0-5 0,-17 13-10 0,8-4-11 15,0 1-12-15,-1 5-9 0,0-1-1 0,-2 8-3 16,0 2-5-16,5-4-6 0,1 4-5 0,1 4-4 16,1-4-4-16,1-5-5 0,5 0-4 0,0 7-5 15,2-8 0-15,1-6-3 0,3 3-4 0,2-1 0 16,0 0-2-16,3-3-6 0,0-5-2 0,2 0-8 16,-1-1-10-16,6-3-8 0,-1-2-8 0,0-3 5 15,0-3-15-15,1-2 7 0,-3-4 2 0,2 2-4 16,2-9 0-16,-7 4-9 0,2-7-5 0,-5 5 10 15,1-6-7-15,0 3 11 0,-5 1 19 0,-1 2 13 16,-4-1 8-16,0 2-3 0,-1 3 2 0,0 2 8 16,-2 1 13-16,1 2 16 0,0 0 12 0,0 8 2 15,0-10 1-15,0 10-10 0,0-9-6 0,0 9-8 16,0 0-5-16,1-7-10 0,-1 7-4 0,0 0-3 16,0 0-1-16,0 0-1 0,0 0-2 0,-5 22-3 15,5-12 0-15,0 4-1 0,1 0 0 0,3 2-16 0,1 0-20 16,0 2-3-16,4 6-18 0,-2-6-15 0,3-2-22 15,1 0-9-15,3-2-23 0,3-4-16 16,10 3-25-16,-9-4-32 0,3 0-95 0,-2-5-302 16,3-1 134-16</inkml:trace>
  <inkml:trace contextRef="#ctx0" brushRef="#br1" timeOffset="103330.57">10147 6770 116 0,'0'0'289'0,"0"0"-35"0,0 0-36 0,0 0-42 15,0 0-36-15,0 0-16 0,0 0-10 0,0 0-15 0,0 0-8 16,11 9-8-16,-8-2-9 0,-3-7-10 0,12 11-3 16,-4-2-10-16,0 0-4 0,1-1-13 0,-1 0-11 15,6 1-19-15,-4-3-7 0,3-1-14 16,-1 1-12-16,5-2-20 0,0-1-17 0,1-2-19 0,-2-2-8 15,-1-2 0-15,2-1-3 0,0-2 1 0,-4 2 1 16,-1-1 9-16,-1-2 13 0,-2-3-1 0,1 2 32 16,-5 0 16-16,-1-2 23 0,0 0 4 0,-3 0 5 15,0 2 20-15,0 1 33 0,-1-3 10 0,0 10-5 16,-2-12 6-16,-1 3 12 0,-1 4 8 0,4 5-7 16,-4-10-14-16,1 3-7 0,3 7-3 0,-8-7-2 15,8 7-8-15,-5-5-10 0,5 5-6 0,0 0-5 16,0 0-7-16,0 0-5 0,-3-8-4 0,3 8-2 15,0 0-1-15,0 0-2 0,0 0 1 0,0 0-1 16,12 19-1-16,-6-14 2 0,-1 0-1 0,4-2-1 16,-1 2-3-16,3 2 5 0,0-3-8 0,0 1-1 15,2 1 3-15,0-6 2 0,-1 2-5 0,3-4-8 16,-3 2-2-16,5-6-3 0,-5 3 2 0,0-3-1 16,2-4 3-16,-2 3 3 0,-3-2-5 0,-1-1-1 15,-2 0 1-15,0 0 4 0,-1 1 7 0,-1-1 20 0,-3 0 8 16,2 1 3-16,-3 2 8 0,0-2 6 15,0 9 4-15,-4-17-4 0,2 9-6 0,-1 3-2 16,3 5 5-16,-3-9-9 0,3 9-7 0,-5-6 1 16,5 6-12-16,0 0-4 0,-7-4-2 0,7 4-3 0,0 0 4 15,-10 15 3-15,6-4 3 0,-3 5 2 16,-3 8-3-16,4 1-2 0,-2 4-1 0,3 2 4 0,-3 1-2 16,1 14 2-16,1 2-1 0,3-1 0 15,1 0-2-15,1-11-3 0,4 15 4 0,-2-2-3 0,0-4 1 16,3 1 0-16,0-11-1 0,1 1 1 0,3-1-4 15,-5 2 2-15,6 7-1 0,-3-10 0 0,-1-4-4 16,0 2-15-16,-1-3-13 0,-3 1-9 0,1-4-26 16,1-7-24-16,-3 7-3 0,-1-7-33 0,-1-7-21 15,2-1-15-15,-1-2-12 0,-3 3-9 0,-2-2-128 16,0-3-329-16,-2-2 145 0</inkml:trace>
  <inkml:trace contextRef="#ctx0" brushRef="#br1" timeOffset="103487.53">10345 7479 59 0,'-3'-5'328'0,"3"5"-30"0,-4-9-27 0,4 9-22 16,-2-5-34-16,2 5-21 0,0 0-18 0,6-11-21 15,5 6-14-15,3 3-14 0,11-2-12 0,5 1-13 16,5-1-21-16,2 0-33 0,15 1-35 0,0 1-37 16,5-1-33-16,0-1-37 0,32-6-39 0,-29 5-37 15,0-2-179-15,4 3-379 0,24-12 168 0</inkml:trace>
  <inkml:trace contextRef="#ctx0" brushRef="#br1" timeOffset="104252.26">12349 6765 177 0,'2'-4'178'0,"3"-3"-4"15,-5 7 0-15,4-9 3 0,-1 5 10 0,-3 4-7 16,4-10-11-16,-4 10-12 0,0-10-13 0,0 10-12 15,0 0-1-15,-4-12-5 0,4 12-11 0,0 0-14 16,-3-7-14-16,3 7-13 0,0 0-16 0,0 0-6 16,0 0-9-16,-10 0-4 0,10 0-2 0,-17 9-8 15,6-1-13-15,-2 2-9 0,-1 3 5 0,1 1-1 16,-1 3 0-16,1 3-4 0,2-2 3 0,1-1-7 16,4 0 3-16,0 1-1 0,3-2-1 0,3-4-5 15,0-1 1-15,-2 2-3 0,4-3 1 0,0 2 0 16,1-4-1-16,1 1-1 0,0-2 4 0,-1-3-2 15,1 1 5-15,-4-5-2 0,10 3 0 0,-2-1 2 0,-8-2-3 16,13-2-3-16,-5-4-2 0,2-2-16 0,-1-1-4 16,3-3-1-16,-1-4 0 0,5-5-4 15,-7 5-1-15,2-2-2 0,0 2 4 0,-1 2 7 16,0-1-1-16,-3-1 3 0,3 2 4 0,-4 3 0 0,-1 0 9 16,3 0 2-16,-2 2 5 0,2 1 5 0,-4 1 8 15,-2 1 3-15,3 2 0 0,-5 4-4 0,4-7-3 16,0 3-3-16,-4 4 0 0,6-6-2 15,-6 6-1-15,11-2-1 0,-11 2-1 0,0 0 0 0,16 8 1 16,-7-3-2-16,-1 3 6 0,1 0-3 0,5 4-1 16,-5-2 2-16,2 6 0 0,0-2 0 0,0 3 0 15,-2 1 1-15,1-2 2 0,1 6-6 0,-2-4-2 16,-2 0-20-16,1-2-1 0,-3 1-12 0,1 0-20 16,-4-2-40-16,4 1-2 0,-6-4-11 0,4-2-12 15,-4-3-14-15,1 2-16 0,0-3-9 0,-1-6-115 16,2 10-295-16,-2-10 131 0</inkml:trace>
  <inkml:trace contextRef="#ctx0" brushRef="#br1" timeOffset="105180.56">12738 6785 22 0,'0'0'187'0,"7"-8"-24"15,-7 8-15-15,6-3-15 0,-6 3-4 0,11 2-19 16,-11-2-9-16,12 5-15 0,-8 0-2 0,3 1-3 15,-1 3 5-15,0 0-14 0,2 1-9 0,-3 1-8 16,3 4 2-16,-3 2-3 0,2-2-12 0,0 3-2 16,-3 0-5-16,1-3-4 0,1 0-2 0,-2-3-2 15,4 4 2-15,-4-5-7 0,1-1-2 0,-3 0-1 16,4-1 1-16,-3-3-3 0,1 1-2 0,3-1 9 16,-2-3-9-16,1-2-1 0,-6-1-8 0,14-1-4 15,-14 1-5-15,15-9-10 0,-8 2 2 0,3 0-11 16,0-5 1-16,-1-4 3 0,0 2 5 0,1-2 1 0,-2 1 0 15,-3-3 5-15,1 8-8 0,-1-3 14 0,0-1 8 16,-3 1 10-16,3 4 8 0,-1-1 6 16,0 4 18-16,-2-1 15 0,0 4 5 0,1-4 0 15,-3 7-10-15,3-8-4 0,-3 8-8 0,0 0-5 0,2-6-8 16,-2 6-5-16,0 0-5 0,0 0-5 0,0 0 2 16,0 0-5-16,0 0-1 0,0 0-1 0,4 26-1 15,-2-16-1-15,1 3-7 0,-1-2 10 16,0 4-7-16,0 3 1 0,0-6-1 0,1 4-8 0,1-5-3 15,1 0-5-15,-2-1-6 0,3 0-14 0,0-2-4 16,-5 0-7-16,5-2-1 0,0 0-7 0,0-5-12 16,0 2-13-16,-6-3-21 0,15 0-10 0,-5-4-4 15,-1-2-14-15,0-2 19 0,0-1 4 0,0-1 8 16,-2-1 10-16,1 3 23 0,2-2-4 0,-4 2 31 16,1 0 30-16,-3 0 18 0,1 3 25 0,0 0 13 15,-5 5 4-15,4-8 2 0,-4 8-3 0,2-5-6 16,-2 5-6-16,0 0-11 0,0 0-8 0,0 0 2 15,0 0-6-15,0 0-1 0,0 0-2 0,0 0-8 16,0 0 5-16,0 24-1 0,-2-13 5 0,2 0-2 16,0 1-7-16,-2 1-3 0,0 3 4 0,4-4-3 15,0 2-1-15,0-5 0 0,1 4 1 0,1-6-3 16,0 1-1-16,1-1-1 0,4-1-1 0,-2-1 2 16,0 0 0-16,3-1-2 0,0-2-7 0,-3-2-4 15,3-2 1-15,-1-1-1 0,3-2 0 0,-1 0 0 16,-1-2-6-16,0 0 9 0,-1-1-4 0,0 4 12 15,0-5 7-15,-4 5 2 0,3-3 1 0,-5 2 8 16,1 2 2-16,-4 3-1 0,8-7-6 0,-8 7 1 16,2-4-8-16,-2 4-5 0,0 0 0 0,0 0-5 0,0 0 2 15,8 15 6-15,-5-6-2 0,1 7-4 0,-4 4-3 16,0 4 2-16,-2 7 0 0,2 1 2 0,-2 3 1 16,2 13 2-16,-3 1-3 0,1-1-7 15,-2 3 9-15,-1 1-1 0,0 4-1 0,-3-1-16 0,-1-1 1 16,5-2 1-16,-1-1-3 0,0-2 8 0,-4-1-1 15,3-14 0-15,-1-3 1 0,1 0-5 0,-4-5 0 16,3-7-2-16,-1-3-1 0,0-6-1 0,4 0 8 16,-5-6 1-16,3-1 2 0,-6-4-4 0,3-5-3 15,-2-1-2-15,-3-8 7 0,1-11-6 0,-3 2 12 16,3-6 3-16,2-3 3 0,-1-15 1 0,5 1 0 16,1-3 0-16,4 16 2 0,2-16 6 0,0 15 8 15,4 2 5-15,1-1 5 0,3 1-3 0,0 6 1 16,3-1-4-16,-1 2-7 0,2 4-4 0,-3 6 0 15,2 2-22-15,7 1-16 0,-2 0-14 0,8 1-26 16,-7 4-16-16,2 0-24 0,6 1-21 0,2 0-22 16,-4 4-16-16,4 0-128 0,-7 3-311 0,7 0 139 15</inkml:trace>
  <inkml:trace contextRef="#ctx0" brushRef="#br1" timeOffset="106003.85">14317 6925 174 0,'0'-13'177'0,"0"7"-22"0,0 6 0 15,-4-14-6-15,2 7-17 0,-3-1-6 0,-3 1-1 0,2 2 9 16,1-1 16-16,-3 0-10 0,0 0-18 0,0 1-16 15,-5 1-10-15,1 1-16 0,-1 0-5 0,2 2-14 16,-1 1-1-16,-1 0-14 0,1 4-9 16,3-1-6-16,-1 2-3 0,-2 2-3 0,5 0-3 0,-2 3-2 15,3 6-3-15,1-4-5 0,2 3 2 0,6 0-3 16,2 3 1-16,2-1-1 0,1 1-2 0,9 3 0 16,0 1-2-16,4-2-4 0,-1 2 0 0,4-2-7 15,1-1 4-15,-1 0-7 0,-1 1-5 0,-1-2-9 16,-2 0-10-16,1-2-2 0,-7 0 3 0,-1-1-7 15,0 0-5-15,-4 1-2 0,-1-1-7 0,-4-4 1 16,-4 3-4-16,0-3 17 0,-4 1-6 0,-2-1 7 16,0 1 8-16,-7-1-4 0,-1 0 9 0,0-1-4 15,-6-3 0-15,3 0 11 0,-2-2-1 0,-3-2-2 16,0-2 13-16,3 0 13 0,1-2-4 0,0-2 10 0,5 3 11 16,2-1 25-16,0-1 3 0,1 1-9 15,1-2-5-15,9 3 1 0,-10-5-5 0,5 2-6 16,5 3-9-16,-3-8 6 0,3 8-8 0,0 0-3 15,17-15-5-15,0 8 0 0,-1 1-7 0,13-3-4 0,-4-1-2 16,7 5-7-16,-3-3-4 0,2 2-3 0,1 1 1 16,3-1-4-16,-3 0-3 0,1 0-3 15,1 2-5-15,-2-5 9 0,-1 2 1 0,2 1 4 0,-5-2-1 16,-1-1 6-16,0 3 1 0,-5-2 3 0,-7-1 1 16,2 0-4-16,-6 5 11 0,2-5 14 0,-4 2 6 15,-2 1-7-15,-1-1 10 0,-1 1 6 0,1 0 10 16,-3 2 0-16,-3 4 5 0,2-8-7 0,-2 8 1 15,3-7-2-15,-3 7-5 0,0 0-5 0,2-6-5 16,-2 6-3-16,0 0-5 0,0 0-5 0,0 0 2 16,0 0-3-16,0 0-4 0,0 0 7 0,-18 27-1 15,13-16-5-15,-1 2 5 0,1 3 1 0,-3 2-2 16,3-2-1-16,0 2-2 0,1 0-4 0,-1-2-13 16,-1 4-11-16,2-2-22 0,1 0-19 0,-2-8-15 15,3 5-32-15,2-5-7 0,-3 1-22 0,0-2-27 16,0-3-109-16,3-6-300 0,-2 9 134 0</inkml:trace>
  <inkml:trace contextRef="#ctx0" brushRef="#br1" timeOffset="106203.39">14962 6782 269 0,'4'-8'280'0,"0"4"-33"0,0-2-48 0,-4 6-46 16,3-7-48-16,-3 7-38 0,4-5-35 0,-4 5-16 16,0 0-22-16,0 0-19 0,0 0-9 0,0 0-2 15,8 18-5-15,-8-12-21 0,-3 6-16 0,1 4-103 0,-3 3-197 16,1-2 87-16</inkml:trace>
  <inkml:trace contextRef="#ctx0" brushRef="#br1" timeOffset="106880">15195 7099 101 0,'-5'-12'137'0,"-2"9"-19"0,7 3-7 15,-14-1-17-15,3 2 6 0,-1 1-7 0,0 2-6 16,1 3-2-16,-2 2-3 0,-3 2-4 15,3 3-1-15,-1 0-10 0,0 6 6 0,-1 1-8 0,3-4-3 16,4-1-9-16,-1 0-5 0,4 3-1 16,3-5-6-16,-2 1-2 0,3-2-8 0,1 0 3 0,3-2-6 15,-1 1-5-15,2-2 7 0,-1-1-9 0,4 0 2 16,2-2 2-16,0-3-8 0,-1-1 2 0,4-3-1 16,0 0-7-16,2-4-1 0,-3-1 1 0,6-6-9 15,1-1-6-15,2-7 1 0,-2 0-11 0,1-4-4 16,-2-4-1-16,1 0 3 0,-3-1-7 0,-2-4 6 15,2 0 0-15,-1 0 8 0,-3 0-3 0,0 2 4 16,-2 2-1-16,-1-2 16 0,3 3 7 0,-3 3 8 16,-2 6 5-16,-1 0 9 0,-2 0 0 0,1 3 11 15,-1 3 5-15,1 1 7 0,-3 3 7 0,1 3-5 16,-2 5-4-16,2-12-12 0,-2 12-6 0,2-5-6 16,-2 5-5-16,0 0-8 0,0 0-3 0,0 0-3 15,0 0 3-15,0 27-6 0,-2-11 6 0,0 9-2 16,0 4 0-16,-2 2-6 0,2 1 2 0,0 3 0 15,-1-2 1-15,2 0 0 0,1 1-2 0,-1-3 0 16,3 0-5-16,-1-2 3 0,3-2 3 0,1 0-2 16,2-9-2-16,-2 0 0 0,1-2-4 0,2-1 2 0,-2-4-4 15,1-2-1-15,0-1-4 0,2-4-5 0,0-1-6 16,0-1-14-16,1-2-15 0,3-4-5 0,-1-3 4 16,2-3-1-16,0-4 3 0,4-6 4 15,-4-3-4-15,1 1 13 0,-2-5 4 0,-2 3 4 0,2 1 15 16,-4-3 17-16,-1 8 8 0,-1 0 24 0,-2 5 18 15,-2 0 9-15,2-2 6 0,-4 5 9 0,2 2 5 16,0 3 2-16,-1-2-3 0,-2 7-13 16,2-9-8-16,-2 9-9 0,2-4-14 0,-2 4-2 0,0 0-5 15,0 0-3-15,0 0-1 0,0 0-9 0,1 22 6 16,-1-7-8-16,3 1-1 0,-3 3-22 0,1 0-16 16,2 5-17-16,-2 1-22 0,0 1-35 0,1 1-37 15,1 1-23-15,1-2-20 0,1-8-35 0,5 5-29 16,-2-4-140-16,2-6-407 0,6 0 180 0</inkml:trace>
  <inkml:trace contextRef="#ctx0" brushRef="#br1" timeOffset="107520.33">16253 7040 199 0,'0'0'305'15,"0"0"-33"-15,-3-8-35 0,3 8-24 0,0 0-25 16,0 0-20-16,0 0-14 0,-19 19-18 0,11-10-11 16,2 2-16-16,0 0-8 0,1 0-12 0,1 1-8 15,2-2-8-15,0 4-11 0,2 2-4 0,1-4-4 16,3 0-15-16,1-1-24 0,0-1-13 0,4 0-10 16,-2-2-9-16,2-1-15 0,3-1-7 0,-3-2-5 15,3-1-5-15,2-3-12 0,-1-1-1 0,-1-1-3 0,-1-4 1 16,-1-1 4-16,5-3 3 0,-6-5 11 15,-1 2 5-15,2-1 2 0,-2-1 12 0,-3 1 20 16,0 1 19-16,-2 1 0 0,-1-1-2 0,-2 3 15 16,1-6 3-16,1 6 3 0,-2 4-5 0,0-5 6 0,0 11 1 15,0-9-5-15,0 9-6 0,0 0-2 0,-2-10-4 16,2 10-3-16,0 0-3 0,0 0-1 0,0 0 0 16,0 0 1-16,0 0-1 0,0 0 1 15,0 0-6-15,8 30 4 0,-3-22 1 0,0 2 1 0,2-1-7 16,0 1 2-16,2 1 2 0,0-4 2 0,3 4-6 15,0-3 7-15,-1-2-6 0,1 1 1 0,1-3 0 16,0-1-1-16,2-1-6 0,2-4-7 0,-4-1 3 16,3-1 3-16,0-5 1 0,-3 1-7 0,0-4-11 15,-1-4 7-15,-2 2 1 0,2-2-3 0,-5-5 1 16,4-3 5-16,-1 1 13 0,-5 5 9 0,-1-2 10 16,1-3 7-16,-1 7 8 0,-3 3 24 0,0 4 23 15,1 2 7-15,-2-3-2 0,0 10-11 0,2-11-11 16,-2 11-13-16,1-8-7 0,-1 8-10 0,0 0-10 15,0 0-2-15,0 0 1 0,0 0-6 0,0 0-1 16,-16 32-1-16,9-12 0 0,2 7 0 0,-4 4 9 16,0 4-10-16,-2 16-1 0,2 1-1 0,-3-1-1 15,2 2 0-15,1 0-4 0,2 1 2 0,1 0 1 16,3-2-5-16,1 1 0 0,0 0-7 0,3 1-10 16,0-1-14-16,-2-1-17 0,4-4-16 0,-3-13-10 15,0 0-14-15,2-1-11 0,-2-2-19 0,1-3-10 16,-2-4-33-16,0-6-10 0,-2-2-20 0,1-7-17 15,-1 0-150-15,-2-2-376 0,-2-7 166 0</inkml:trace>
  <inkml:trace contextRef="#ctx0" brushRef="#br1" timeOffset="107654.45">16425 7744 5 0,'-2'-17'291'0,"1"0"-19"16,-1 2-16-16,1 6-27 0,4-3-22 0,0 2-20 0,5 0-20 15,1 1-22-15,5-1-11 0,5 3-28 0,9-3-27 16,2 5-34-16,4 1-33 0,5 0-21 15,17 2-54-15,1-4-37 0,-1 2-45 0,1 4-158 16,0-3-329-16,0 0 145 0</inkml:trace>
  <inkml:trace contextRef="#ctx0" brushRef="#br1" timeOffset="109516.22">17806 7361 59 0,'-2'-11'82'0,"-1"0"-4"0,-1 1-3 15,0 0 9-15,-1-1-10 0,-4 0 0 0,0 3-6 16,-5-3-1-16,-2 3-1 0,1-1 0 0,1 5-4 15,1 1-6-15,-1 3-2 0,-2-2-3 0,-2 4-9 16,4-1-2-16,0 2 3 0,-2 6-8 0,1-2-10 16,1 2 5-16,0 4-11 0,2-1 0 0,2 1-3 15,1 2-4-15,1-1 4 0,3 3-1 0,1-6 2 16,3 2-4-16,1 0 0 0,3-2 3 0,-1 2 2 0,5-2-7 16,1-1 0-16,4 2 6 0,-3-6-1 0,3 1 3 15,4 1-10-15,0-4 6 0,1-2-3 16,5 0-1-16,-3-3 3 0,3-1-6 0,5-4 1 15,1-5-1-15,-2 1 0 0,-3-5-1 0,-2-3-3 0,0-2-6 16,-1-2 6-16,-1-2-10 0,-1-4 4 0,-1-1-4 16,-2-1 0-16,1 1 4 0,1-3 3 0,-5 3 10 15,1-2 15-15,-2 3 5 0,-3 2 5 0,-2 1 23 16,1 6-2-16,-4-5 3 0,0 6-4 0,0 1 8 16,-1 4 5-16,1-1-4 0,-3 2-5 0,2 4 4 15,-2 0-3-15,0 8-4 0,2-10-8 0,-2 10-7 16,0-9-8-16,0 9-9 0,0 0-2 0,0 0-1 15,0 0-5-15,0 0-1 0,0 0-1 0,-8 34 0 16,5-15-2-16,-1 8 1 0,-4 6-5 0,3 1 2 16,-3 14-1-16,0 0 2 0,-5 1-1 0,6-2 0 15,-2 1-3-15,2-11-2 0,0 8 2 0,2-12 1 16,2 0-2-16,0 0 2 0,3 1 1 0,-1-3-4 16,4-3 1-16,-2 0 2 0,4-4-2 0,-1-5 1 15,2 0-7-15,1-4 10 0,0 2-6 0,0-7 1 0,3 0-1 16,-2 0 1-16,1-4 0 0,1 0-2 15,1-3 1-15,4-2-1 0,2-3-1 0,0-5-3 16,1-2-9-16,6-2-9 0,-3-5-4 0,0-4-4 16,0-2-1-16,-5-4-2 0,1 1-4 0,0-1 0 0,-3-2 4 15,-1 2-3-15,-3 0 5 0,-4 7 14 0,0 1 10 16,-2 2-2-16,0 0 14 0,-3 5 11 16,1-1 1-16,-1 3 9 0,-1 3-4 0,0 6-7 15,-1-10-3-15,1 10-5 0,-4-7-3 0,4 7-2 0,0 0-1 16,-13 3 1-16,13-3-2 0,-14 11 1 0,5-2-4 15,-1 7 4-15,-2-1-2 0,5 2 2 0,-1 1-3 16,0 0 4-16,2 8-4 0,1-7 2 0,2-3 3 16,3 10-1-16,0-10-1 0,4 1 1 0,-1-2-1 15,4-2 0-15,0 3 1 0,0-6 1 0,1-2-3 16,2-2 1-16,2 2 1 0,-1-4 2 0,7 1-1 16,-4-4-2-16,4-2 2 0,1-2-2 0,-2-3-4 15,2-6-4-15,4-6-13 0,0-2-10 0,3-2-2 16,-5-2-1-16,1-6-7 0,6-10-3 0,0-1 0 15,1 3 1-15,-12 4 0 0,6-6 2 0,0-2 8 16,-6 10 5-16,-2 0 8 0,1-2 16 0,-3 2 6 16,2 1 7-16,-2 2-7 0,-2 0 6 0,-2 0 2 15,1 3-1-15,2 3 4 0,-7 6 17 0,0 1-3 16,-1-1 5-16,1 0-1 0,-1 10 8 0,-2-1-4 16,1 3-7-16,-3 5-7 0,4-7-6 0,-4 7-4 15,0 0-1-15,0 0-7 0,0 0 1 0,0 0 0 16,-4 27-1-16,-2-6 0 0,2 6 5 0,-3 1-5 15,-1 5 2-15,-2 14-3 0,-2-3-1 0,5-6-2 16,-3 8 1-16,0 0 0 0,-2-1 1 0,1-11-2 16,-1 11 2-16,2-12-2 0,1 2 4 0,0 10-1 15,1-12-3-15,3-3 0 0,1-3 4 0,2-1-5 16,-2-6 0-16,5-2-3 0,1-3 3 0,-1-3 0 16,3-2-1-16,-1-1 3 0,3-2 0 0,-1-1-2 0,3 0-2 15,2-6-14-15,1-1-1 0,6-5-15 16,-1-2-2-16,7-6 0 0,-1-4 1 0,0-4 1 15,1-5 0-15,8-10-2 0,-9 6-5 0,10-7 1 16,-3-1 3-16,0-3 1 0,-3 2 6 0,-5 9-1 0,6-8-1 16,-4 12 26-16,-5-1 4 0,-1 0 18 0,-1 2 3 15,-2-1 7-15,-2 5 9 0,-1 6 8 16,-2 0 8-16,-2 5-11 0,-1 0 0 0,-1 1 4 16,0 3 9-16,-2 0-6 0,-1 2-2 0,-2 5-6 0,4-7-4 15,-4 7-13-15,0 0-4 0,3-7-6 0,-3 7-1 16,0 0-3-16,0 0 0 0,0 0-4 0,-11 29 2 15,5-12 5-15,-7 5-9 0,3 4-2 0,-5 0 1 16,1 2 2-16,1 4-2 0,-1-2-3 0,-1-2 5 16,3 0-4-16,0 0 1 0,0-1-1 0,2-3 1 15,-1 2 0-15,1-1 0 0,5-5-2 0,-1-2 0 16,0 8-1-16,4-8 2 0,-2 0-3 0,-1-1 3 16,4 0-3-16,-3-1 1 0,3-1 9 0,-2-3-8 15,3-1-4-15,0-2-1 0,0 2 1 0,0-5-1 16,1 1-2-16,2 1-2 0,1-3-1 0,0-1-9 15,3 1-8-15,0-3-14 0,-7-2-6 0,14 0-13 16,-2 0-19-16,1-2-13 0,4-5-10 0,0 1-6 16,-1-1-11-16,1-4-10 0,1-1 16 0,-3-1 3 15,3 1 8-15,2-3 3 0,-4 5 20 0,-1 0 11 16,-2-1 7-16,2 1 18 0,-5 3-1 0,-1-1 10 16,-1 0 17-16,1 0 22 0,-1 1-2 0,-1-2 6 15,-2 3 17-15,3 0 15 0,-4 0 5 0,-2-4 2 16,2 6 4-16,-4 4 4 0,5-8 1 0,-5 8-6 15,3-8-8-15,-3 8-8 0,0 0-6 0,2-6-6 16,-2 6-8-16,0 0 1 0,0 0-5 0,0 0-2 16,0 0 3-16,-18 18-5 0,10-8 2 0,-1 3-1 0,0 1-2 15,1 1 2-15,0 3 0 0,2-4-2 16,1 0-7-16,0 1 2 0,1-2 5 0,1-2-2 0,5 2-1 16,-2-6-1-16,1 1 1 0,1-1 2 0,-2-7-2 15,7 7 3-15,-2-5 0 0,1-1 0 16,-6-1-3-16,18 0-2 0,-6-2 1 0,-1-3 2 15,5 0-7-15,-5-4 2 0,2-5-1 0,0 3-2 0,-1-1 4 16,1-1-3-16,0 0 1 0,-4 4 3 0,0 1 9 16,-4-1 3-16,0 5 0 0,0-3 4 0,0 5-5 15,0-5-3-15,-2 3-4 0,-3 4-1 0,6-6-4 16,-6 6-3-16,8-5-7 0,-8 5-1 0,0 0 1 16,0 0-3-16,0 0 3 0,0 0-3 0,3 20-25 15,-3-13-19-15,1 1-11 0,-2 1-17 0,2 3-28 16,-1-12-16-16,4 20-37 0,-2-11-29 0,1 1-138 15,3-6-356-15,1 2 159 0</inkml:trace>
  <inkml:trace contextRef="#ctx0" brushRef="#br1" timeOffset="115810.54">4724 7757 30 0,'0'0'99'16,"0"0"0"-16,0 0-3 0,9 1 4 0,-9-1-4 15,0 0-5-15,0 0 1 0,0 0-1 16,0 0-6-16,0 0-4 0,0 0-14 0,0 0-3 15,0 0-1-15,0 0-15 0,0 0 0 0,3-17-9 0,1 13-6 16,-4 4-1-16,3-13 0 0,1 7-5 0,-1-5-7 16,3 3 5-16,1-4-8 0,0 3 0 0,1 1-6 15,-2 2 1-15,4-3-7 0,-2 0 1 0,1 1-6 16,3 1 8-16,-1 0 4 0,-2 1-11 0,1 3 5 16,-1 0-1-16,2 1-6 0,-4 1 3 0,-7 1 0 15,17 3-6-15,-11-1 7 0,2 0-3 0,2 4 1 16,-4 0-8-16,1-1 7 0,-1 4 9 0,2 3 4 15,-3-1-3-15,3 6 0 0,-7 0-4 0,2-6 2 16,0 4 5-16,-1 2-1 0,-2 1-2 0,-2 0 7 16,1-6 2-16,0 0-6 0,-2-1-4 0,1 0 4 15,-1-3-5-15,2 0 2 0,1-8 0 0,-1 11-4 16,-3-7 7-16,4-4-2 0,0 0 8 0,0 9 11 16,0-9 13-16,0 0 11 0,-4 7-2 0,4-7-11 15,0 0-21-15,0 0-8 0,0 0 0 0,0-31-4 16,2 18-3-16,4-1 5 0,-3-2-4 0,3 0-3 15,-3 4 5-15,4 1-2 0,-2-5-4 0,-1 5 2 16,2-1-1-16,-1 4-2 0,0 0 2 0,2 0 1 16,-1 0-6-16,-3 4 3 0,0-1-2 0,-3 5-3 15,8-9-2-15,-5 5 4 0,-3 4-2 0,0 0 7 0,10-1-7 16,-10 1 2-16,0 0-1 0,0 0 0 0,13 5-1 16,-9-1-1-16,1 1 2 0,0 4 3 15,1 1 2-15,-2 2-2 0,1-2 0 0,-1 0 6 16,4 6-3-16,-2-2-1 0,-1-2 2 0,0 5-5 0,-1 0-5 15,1-1-7-15,-1-5-20 0,2 3-9 0,-2-3-19 16,0-1-3-16,-1 0-23 0,0-4-11 0,0 1-4 16,1-2-8-16,1-1-10 0,1-1-108 0,-6-3-245 15,11 3 110-15</inkml:trace>
  <inkml:trace contextRef="#ctx0" brushRef="#br1" timeOffset="116077.67">5261 7622 171 0,'0'0'237'0,"1"-8"-20"16,-1 8-15-16,0 0-13 0,0 0-14 0,0 0-10 15,0 0-14-15,2-11-15 0,-2 11-16 0,0 0-11 16,0 0-13-16,0 0-11 0,0 0-10 0,0 0-9 16,0 0-6-16,0 0-5 0,5 30-5 0,-4-14-2 15,0-2-6-15,2 5-2 0,-2 0-3 0,2 7 0 16,-1 1-5-16,2-1-5 0,-5-1 0 0,1 2-3 15,1-4-7-15,2 2-12 0,-2 1-12 0,0-5-18 16,2-3-11-16,-1-3-7 0,1 3-15 0,-2-3-19 16,0-4-6-16,1 0-19 0,0-1-12 0,1 0-11 15,-1-3-11-15,2-4-2 0,1 0-23 0,-5-3-104 16,10 3-288-16,-10-3 128 0</inkml:trace>
  <inkml:trace contextRef="#ctx0" brushRef="#br1" timeOffset="116582.64">5523 7683 192 0,'1'-10'255'0,"-1"10"-26"0,3-6-25 0,-3 6-25 16,0 0-18-16,4-7-17 0,-4 7-19 16,0 0-15-16,0 0-11 0,0 0-11 0,0 0-10 15,0 0-3-15,0 0-5 0,5 26-1 0,-5-9-4 16,0-1-2-16,1 3-4 0,0 7-5 0,1 0-3 0,-2 2-7 15,1-4 0-15,0 1-8 0,0 1-2 0,2-7-3 16,1 0-3-16,-3-1-2 0,2-6-4 16,3 1-3-16,-2-1-1 0,-2-3-4 0,2-1 3 0,0-3-3 15,1 1-5-15,2-2-8 0,-1-2-11 0,0 0-11 16,-6-2-6-16,23-9-6 0,-12 0 0 0,-1 0 3 16,0 0 0-16,-2 0 6 0,2-4 1 0,-2 4 3 15,-2 1 0-15,-2 0 5 0,0 2 1 16,1 1 0-16,-5 5 2 0,8-7-3 0,-6 4 1 0,-2 3 4 15,9-1-1-15,-9 1 1 0,0 0-1 0,0 0 4 16,9 11 1-16,-6-4-3 0,2 1 2 0,0 1 0 16,-1 3 0-16,2-2 3 0,2 5 3 0,-1-1-1 15,0-3-2-15,0-2 6 0,0 1-2 0,0-1-1 16,4-3-1-16,-1 0 2 0,-1 1 4 0,1-3-6 16,0-1 6-16,2-1-2 0,-3-1 1 0,5-5-1 15,-3 0 2-15,3-1-2 0,2-3 1 0,-1-1 0 16,-2-3 1-16,-3-2-1 0,3-1-5 0,-7 1 3 15,2-2 4-15,-3 1 5 0,1-1 9 0,-1 1-3 16,-2 3 5-16,0 0 2 0,-2 2 1 0,-1-3-7 16,1 3-8-16,-1 4-9 0,0 6-13 0,-1-14-19 15,1 14-31-15,-1-9-34 0,1 9-51 0,0 0-24 16,-3-6-150-16,3 6-347 0,0 0 154 0</inkml:trace>
  <inkml:trace contextRef="#ctx0" brushRef="#br1" timeOffset="120656.53">6549 8176 41 0,'0'0'98'0,"0"0"-12"0,0 0-2 0,0 0-10 15,0 0-10-15,0 0-3 0,0 0-4 0,0 0-10 16,5 3-3-16,-5-3-5 0,0 0-5 0,0 0-2 16,4 6-4-16,-4-6-3 0,0 0-3 0,0 0 6 15,0 0-7-15,-1 10 3 0,1-10 8 0,0 0-8 16,0 0 2-16,0 0 12 0,0 0 4 0,0 0-7 16,0 0 7-16,0 0-1 0,0 0 5 0,0 0 6 15,0 0 2-15,0 0 7 0,0 0 11 0,0 0 6 16,0 0 3-16,0 0 6 0,0 0 6 0,0 0-3 15,0 0-8-15,0 0-5 0,0 0-16 0,0 0-5 0,8-21-9 16,-4 14-7-16,3-6-8 0,-3 4 4 16,1-1-2-16,1-1-3 0,-2 0-2 0,3 2-8 15,0-2 1-15,-4 0-4 0,3 3-3 0,-1-1 0 0,1 1-4 16,-3 2-3-16,1 0 0 0,1 2 1 0,-5 4 1 16,7-9-5-16,-7 9-2 0,1-7 1 0,-1 7-7 15,0 0 2-15,0 0-4 0,0 0-1 0,0 0 0 16,5-3-1-16,-5 3 1 0,0 0-1 0,0 0 4 15,0 0 0-15,4 17 1 0,-4-8-4 0,0-9 4 16,-4 19-1-16,4-7 0 0,3-2 2 0,-5 0 2 16,4 1-2-16,-2-2 2 0,1 3 0 0,-1-5-2 15,3 0 4-15,-3-7-4 0,2 9 4 0,-2-9 0 16,4 7-3-16,-2-1 0 0,-2-6 3 0,9 3-1 16,-9-3-1-16,9 0 0 0,-9 0-5 0,16-6-9 15,-7 0-2-15,1 0 0 0,1-1-1 0,3-3 0 16,0-1 6-16,-1 2-5 0,1-3 3 0,0 0 3 15,-1 3-2-15,1-2-2 0,-4 4 5 0,1 0 1 16,-5 4-2-16,0-1 1 0,-1 1 5 0,-5 3-6 16,8-5 0-16,-8 5 3 0,7-3-3 0,-7 3 3 15,0 0 0-15,12 2-3 0,-12-2 6 0,7 4 0 16,-7-4-6-16,6 7 1 0,-2-2 6 0,0 1 3 16,-2 1-6-16,1 0 2 0,-2 1 2 0,0 0 1 0,1 3 0 15,-2-2-4-15,0 0-1 0,1 2-9 0,-2-2-12 16,-1 3-28-16,0-3-21 0,-2 2-26 15,-1-3-23-15,0 0-17 0,0-1-22 0,-2 2-96 16,1-5-280-16,-2-1 124 0</inkml:trace>
  <inkml:trace contextRef="#ctx0" brushRef="#br1" timeOffset="120803.51">6661 7874 181 0,'0'-9'174'0,"0"9"-72"0,1-8-69 0,-1 8-47 16,4-3-66-16,-4 3-85 0,0 0 37 0</inkml:trace>
  <inkml:trace contextRef="#ctx0" brushRef="#br1" timeOffset="121436.72">7335 8253 145 0,'0'0'151'0,"0"0"-11"0,0 0-13 15,7 1-15-15,-7-1-10 0,0 0-6 0,0 0 2 16,0 0-9-16,0 0-6 0,0 0-7 0,11-1-7 16,-11 1-6-16,0 0-4 0,9-4-8 0,-9 4-3 15,13-7-8-15,-3 4-1 0,2-1-8 0,-1-2-1 16,6 1-6-16,0-2 0 0,-5 2-5 0,8-2 0 16,-5-2 0-16,1 1-8 0,-3-2-10 0,2 2 2 15,-4-1 0-15,-2 3 0 0,1-1 1 0,-3 1-10 16,0-1 1-16,-2 0 4 0,-1 1 3 0,0 0-3 15,-1 1 6-15,-3 5 7 0,3-11 2 0,-3 11 0 16,0-10-1-16,0 10 4 0,0-8 5 0,0 8 5 0,0 0 5 16,-3-9 0-16,3 9-6 0,0 0-4 15,0 0-5-15,0 0 0 0,-7-5-5 0,7 5-6 16,0 0-4-16,0 0 2 0,-14 9 3 0,10-3-3 0,-1 1-2 16,0 2 2-16,-2 2-1 0,5-2-2 0,-1 3 3 15,1-1-1-15,-1 1-1 0,0-2-3 0,5 3 2 16,-2 0 1-16,1 0 1 0,3 3-3 15,0-4-14-15,1 3-6 0,1-4-15 0,2-3-11 0,0 2-7 16,2-1-8-16,0-1-13 0,0-4-12 0,3 1-12 16,1-3-22-16,0-1-16 0,4 1-90 0,-5-4-244 15,5 1 107-15</inkml:trace>
  <inkml:trace contextRef="#ctx0" brushRef="#br1" timeOffset="122314.27">7898 8160 147 0,'0'0'228'0,"0"0"-22"0,0 0-23 16,0 0-15-16,0 0-20 0,0 0-18 0,-18 0-13 16,18 0-17-16,-14 8-9 0,6-3-14 0,0 0-7 15,2 2-6-15,-3 0-11 0,4 1-4 0,-2 1 0 16,2 0-10-16,1 1-6 0,-1-2-7 0,4 0-14 16,-3 1-1-16,3-4-7 0,1-5-2 0,0 12-5 15,0-12-4-15,1 8-1 0,-1-8-2 0,7 6 11 16,-7-6-10-16,7 2-13 0,-7-2-8 0,0 0 3 15,21-11 4-15,-14 6 3 0,1-2 2 0,0 0 0 16,-2-1 6-16,0 2 4 0,0-1 15 0,-2 1 6 16,-1-1 21-16,0 3 12 0,-3 4 11 0,6-9 11 15,-6 9-1-15,5-6 5 0,-5 6-14 0,3-6-10 0,-3 6-5 16,0 0-9-16,0 0-4 0,5-5-3 16,-5 5-5-16,0 0-3 0,0 0-1 0,0 0-2 15,0 21-5-15,0-10 3 0,-1 0 1 0,1 5-7 16,-2 8 2-16,0 2 2 0,-1 1-3 0,2 1 2 0,1 2 0 15,-2 0-1-15,-1 5 3 0,1-2-5 0,0 1-2 16,1-1 2-16,1-1-3 0,-1-1 0 0,-2-3 2 16,3-1 1-16,1-6-3 0,-2-4 0 0,2-5-2 15,1 0-1-15,-1-2-1 0,0-1-1 0,-1-4 3 16,0-5 2-16,2 12 0 0,-2-12 2 0,1 6 2 16,-1-6 1-16,0 0-1 0,0 0-4 0,0 0-16 15,10-22-4-15,-4 4-12 0,3-6 5 0,-2-3-2 16,4-5 4-16,-2 4-6 0,0-5 2 0,2-11 2 15,4 0-1-15,-6 12-1 0,1-2 2 0,-1 2 2 16,-1 0 0-16,3 2 1 0,-2-1 5 0,1-1 6 16,0 7 7-16,-1-2 7 0,-4 10 19 0,3-2 8 15,0 5 4-15,-2-2 3 0,-1 4 4 0,-1 3 2 16,1 1 1-16,-1 1-5 0,-1 2-1 0,-3 5-9 16,5-8-7-16,-5 8-6 0,0 0 2 0,6-2-6 15,-6 2-2-15,0 0-3 0,10 11 3 0,-5-2-6 16,-1 1 3-16,6 6 2 0,-3 2-4 0,1-1 0 15,-2 6 1-15,1 3-3 0,-1-2 2 0,0 4-2 16,1-5 1-16,-2-2-3 0,0-5 1 0,0 2 0 16,-1-1 2-16,-1-6-6 0,1 1 6 0,0-2-3 15,0 0-2-15,1-4 0 0,-1-1 3 0,-3 1 1 16,-1-6 0-16,4 8 0 0,-4-8 6 0,0 0-7 16,0 0-6-16,13-13-2 0,-7 4-4 0,-1-4-8 15,0-3 1-15,1 1 1 0,-1-9 2 0,0 6 2 16,-3-1-2-16,1 2 2 0,2-1 1 0,-3 1 3 0,1 1 5 15,0 5 9-15,0-2 7 0,-1 2-5 16,0 1 4-16,1-1-6 0,1 1 0 0,-3 5 6 16,0-2 5-16,-1 7-4 0,4-10 0 0,-4 10-6 0,4-7-1 15,-4 7-5-15,0 0 2 0,0 0-6 0,2-5 4 16,-2 5-6-16,0 0 4 0,0 0-4 0,15 15 3 16,-10-11 0-16,2 5 1 0,1 1 0 0,-2 2 3 15,2 1-5-15,2 0 2 0,-2 2 0 0,0 0 1 16,-2 2-8-16,4-4-7 0,-2 2-1 0,-2 0-13 15,-1-4-10-15,-2 2-17 0,5-4-18 0,-3 2-16 16,-4-1-17-16,5-1-12 0,-3-2-14 0,3 1-12 16,-6-8-6-16,9 7-4 0,-2-7-21 0,-7 0-135 15,11-3-334-15,-11 3 147 0</inkml:trace>
  <inkml:trace contextRef="#ctx0" brushRef="#br1" timeOffset="122902.12">8593 8278 92 0,'0'0'228'0,"2"-6"-18"0,-2 6-21 15,0 0-21-15,0 0-12 0,0 0-19 0,0 0-9 16,0 0-15-16,0 0-6 0,0 0-11 0,0 0-11 16,0 0-12-16,-11 15 0 0,7-7-6 0,3 1-7 15,-3 1-7-15,3 1-2 0,-2-1-7 0,2-3-4 16,0 2-3-16,1-1-7 0,1 1-11 0,-2 1-1 16,1-10-7-16,2 10 0 0,-1-3-5 0,-1-7 0 15,7 6-5-15,-7-6-12 0,6 2-22 0,-6-2-28 16,13-7-7-16,-4-1 2 0,0-1-3 0,-2-2 1 15,5-2 1-15,-3-1 17 0,-1 2 10 0,-2 2 1 16,-1-2 18-16,0 4 9 0,0-1 8 0,-1 0 4 16,-1 2 16-16,1 3 13 0,-4 4-1 0,2-9-2 15,-2 9 1-15,3-8-9 0,-3 8 0 0,4-4-4 16,-4 4-6-16,0 0 5 0,0 0-4 0,0 0-5 0,0 0 0 16,0 0 2-16,0 0 0 0,0 0 3 0,-3 22 9 15,2-12-12-15,1-3-1 0,0-7-4 16,0 15 3-16,1-8-5 0,0 3 6 0,1-5-1 15,-2-5-2-15,3 13-4 0,0-9 6 0,1 3 4 0,-4-7-5 16,6 7 4-16,-1-5 0 0,-5-2-7 0,13 0 4 16,-13 0-1-16,20-9 2 0,-8 2-10 0,2-6 0 15,-4-1-7-15,8-6-10 0,-2-2 7 0,-1-1-9 16,-2-2-1-16,-1-3-7 0,1-1 3 0,0-1 2 16,-2 1 11-16,-2-1 14 0,0 1 11 0,0 1 6 15,-5-1 9-15,0 3 4 0,0 0 7 0,1 2 15 16,-4 6 18-16,2-2 13 0,-1 5 11 0,0-2 5 15,0 6-9-15,-2-1 7 0,0 2 4 0,1 4 6 16,-1 6-12-16,0-9-8 0,0 9-13 0,-1-9-3 16,1 9-11-16,0 0-15 0,0 0-7 0,0 0-5 15,0 0-3-15,0 0-7 0,0 0 1 0,-5 32-1 16,3-13-1-16,2 11-4 0,-2-2 1 0,0 2-2 16,0 5 1-16,0 10-1 0,-3-10-7 0,-1 11-16 15,4-12-18-15,1 1-21 0,-3-2-12 0,1 0-22 16,2-2-24-16,2 1-20 0,-1-4-14 0,2-2-26 15,1-7-7-15,-1 1-28 0,0-4-176 0,-1 2-405 16,3-8 180-16</inkml:trace>
  <inkml:trace contextRef="#ctx0" brushRef="#br1" timeOffset="123253.62">9397 8037 239 0,'0'-10'287'0,"0"10"-27"0,2-5-24 0,-2 5-24 16,0 0-19-16,2-9-20 0,-2 9-16 0,0 0-17 15,0 0-20-15,0 0-13 0,0 0-13 0,0 0-9 16,0 0-13-16,0 0-4 0,0 0-9 0,0 0-5 15,0 25-7-15,0-9-1 0,1 1-6 0,-1-1-2 16,-3 11-3-16,3-6-2 0,-2 5-5 0,0 3-5 16,-1-2 2-16,0 3-2 0,-2-3-4 0,-3 2-7 15,6-3-15-15,-3 5-8 0,-2-4-6 0,3-4-16 16,0-2-15-16,1-3-4 0,-5-2-15 0,7 1-18 16,-4-3-1-16,2-4-18 0,-1-1-10 0,4-9-15 15,-6 12 7-15,2-7-16 0,1-1 17 0,3-4-27 16,-8 2-127-16,8-2-297 0,0 0 132 0</inkml:trace>
  <inkml:trace contextRef="#ctx0" brushRef="#br1" timeOffset="123633.95">9246 8309 166 0,'1'-13'188'0,"-1"7"-16"16,0 6-14-16,3-12-24 0,1 8-13 0,-4 4-16 15,8-9-9-15,-4 5-3 0,3 0-12 0,2 0-11 16,1-1-7-16,1 3-3 0,0-2-4 0,1 1-12 15,1 3 0-15,1-3-15 0,-1 3 8 0,0 2-6 16,-2-1-5-16,0 1-10 0,0 1 2 0,-2 1-3 16,1 2-3-16,-1 1 10 0,-3 0-10 0,1 3 1 15,-2 2 4-15,-1-1-4 0,0 4 1 0,-2 0-3 0,-2 4 6 16,3 0-2-16,-8 0 5 0,5 0-3 16,-3-2-1-16,-1 1-4 0,0-1 1 0,2-5-5 15,1-2 3-15,-1 1-5 0,1-2 3 0,0-4-3 16,1-5-1-16,-2 9-2 0,2-9 7 0,-1 6-1 0,1-6-2 15,0 0 1-15,0 0 2 0,0 0-1 0,0 0-3 16,26-12-3-16,-15-1-1 0,2-2 2 16,1-2 6-16,-2 2-8 0,-2-2-3 0,3-6 6 15,-3 0-5-15,-4 5-2 0,3 1 5 0,-4 1 5 0,-1 4 4 16,0 2-1-16,0 0 1 0,-3-1-4 0,-1 5-7 16,0 6-6-16,-2-13-11 0,-1 7-12 0,-5 2-10 15,-1-2-24-15,-5 4-5 0,-4 0-25 0,-1 2-28 16,-2 1-26-16,0 3-131 0,-6 1-299 0,8 0 133 15</inkml:trace>
  <inkml:trace contextRef="#ctx0" brushRef="#br1" timeOffset="124753.02">10054 8424 200 0,'0'0'202'0,"0"0"-16"0,0 0-7 0,0 0-3 16,0 0 3-16,0 0-7 0,0 0-18 0,0 0-15 15,0 0-15-15,19-11-11 0,-12 1-12 0,5-3 0 16,-2 2 1-16,0-3-11 0,0 0-11 0,2-1-6 0,-2 1-5 16,3-2-8-16,-3-2-8 0,4-5-6 0,-6 6-7 15,2-5-6-15,-2 3 0 0,-1 2-9 0,-1-3-2 16,-1 4-2-16,0 0-2 0,-2 3 0 0,-1 2-3 16,1 0 1-16,-2 3-2 0,1 0 0 0,-2 8-1 15,3-10 2-15,-3 10-3 0,0 0-7 0,1-10 4 16,-1 10-10-16,0 0 0 0,0 0-4 0,0 0 3 15,0 0-4-15,0 0 2 0,0 0-2 0,0 0 0 16,-6 38 3-16,5-20 3 0,-2 7-1 0,-2 1 0 16,1 0-4-16,3 3 3 0,-2-1 3 0,1 1 0 15,-1 0-2-15,2-6 2 0,1 3-2 0,0-7 4 16,0-1-4-16,0 0-1 0,1-1 0 0,0-4 1 16,-1-2 0-16,0 0-2 0,2-4-1 0,-2-1-8 15,0-6 2-15,2 9 3 0,-2-9 6 0,2 4 1 16,-2-4-3-16,0 0-11 0,0 0-16 0,0 0-14 15,17-16-11-15,-8 0-4 0,0 0 2 0,4-8 9 16,-1 2 8-16,-1-3-12 0,-1-2 5 0,1 1 0 16,-1 0 2-16,1-2-9 0,-2-1 11 0,2 6 5 15,-3 5 18-15,-1-1 15 0,0 0-11 0,1 4 12 16,0 0 21-16,-4 2 20 0,1 4 9 0,-3 2 4 16,2 0-1-16,-1 5-7 0,-3 2-5 0,5-8-9 15,-5 8-7-15,2-6 2 0,-2 6-5 0,0 0-7 16,0 0 0-16,9 14 4 0,-5-6 0 0,-1 4-1 15,1 5 5-15,-2 2-1 0,1 4 7 0,1 2-2 16,-2 2 3-16,1 1 0 0,0 0 0 0,-1 1-4 0,0-2-4 16,-1 0-2-16,1 1 2 0,-1-3-4 15,2-7-2-15,-2 0 2 0,0-4-2 0,2-5 1 16,-2 4-4-16,2-6 5 0,-1 3-15 0,1-4 0 0,-1-1-3 16,-2-5-19-16,12 1-12 0,-12-1-17 0,16-9-18 15,-6 2-9-15,3-8-4 0,1 0 5 0,0-6-2 16,-1-2 10-16,-1 7 11 0,1-7 7 15,-3 7 9-15,-3 1 18 0,0 6 11 0,-1-3 6 0,-1 2 12 16,2 2 12-16,-5 3 5 0,1 0 1 0,1 1-7 16,-4 4-5-16,0 0-5 0,3-6 2 0,-3 6-1 15,0 0 0-15,0 0 2 0,0 0 6 0,6 19-3 16,-6-9 11-16,0 8 4 0,1-1 2 0,0 0-4 16,1-1-1-16,0 3-2 0,3-2-2 0,-2 0-2 15,2 1 1-15,1-3-8 0,2-2 5 0,2 1 1 16,0-2-2-16,2 1 2 0,-1-6-2 0,5 0-2 15,0-1 1-15,0-1-5 0,4-2 2 0,2-3-2 16,-2-5-9-16,1-3-5 0,7-3 2 0,-1-3-9 16,-3-2 1-16,2-3-6 0,-5-3-1 0,2 0 4 15,-3-2 3-15,-3-1-2 0,0 6 4 0,-3 1 6 16,-4 2 11-16,0 0 9 0,-5 5 14 0,1 0-2 16,-3 0-2-16,1 2 6 0,0 0 8 0,-4 3 1 15,0 6-11-15,3-8-6 0,-3 8-8 0,0 0-3 16,0 0 2-16,-8-9-3 0,8 9 0 0,0 0-3 15,-17 9-2-15,10 0 0 0,-1 1-1 0,-4 5 2 16,2-1 3-16,4 4-6 0,0 3 7 0,-4 6-4 16,4-3-3-16,1 0-1 0,5 5 2 0,-1-5-1 15,1-6-1-15,3 0 3 0,4-1-1 0,-1-1-5 0,6-2-4 16,-1-1-11-16,0-1-4 0,3-2-19 16,4-2-12-16,-4-1-20 0,5-3-16 0,0 0-24 15,0-3-26-15,0-3-25 0,-1-2-25 0,2 1-28 16,-9 0-128-16,5-5-368 0,-5-1 163 0</inkml:trace>
  <inkml:trace contextRef="#ctx0" brushRef="#br1" timeOffset="125149.85">9951 8173 45 0,'-7'1'180'0,"7"-1"-20"0,0 0-12 16,0 0-6-16,0 0-9 0,0 0-15 0,0 0-12 15,0 0-18-15,0 0-4 0,0 0-4 0,16 9-7 16,-3-5-20-16,9 0-24 0,7 1-40 15,4 2-44-15,3-3-54 0,0 1-102 0,1-2-228 0,0-1 100 16</inkml:trace>
  <inkml:trace contextRef="#ctx0" brushRef="#br1" timeOffset="131298.84">11936 8537 63 0,'0'0'120'16,"-9"-6"-12"-16,5 3-5 0,4 3-17 0,-11-6-1 16,4 3-3-16,7 3-5 0,-10-2-7 0,10 2 2 15,-9-5-1-15,9 5-6 0,-4-2-2 0,4 2-8 16,0 0-10-16,-11-3 3 0,11 3-6 0,0 0-10 16,0 0 2-16,-7-1-10 0,7 1 2 0,0 0-3 15,0 0-6-15,0 0-11 0,0 0 10 0,0 0-5 16,0 0-9-16,0 0 0 0,0 0 0 0,0 0 0 15,0 0 0-15,0 0 0 0,-6 8-1 0,6-8 8 16,-2 8-6-16,1-1-3 0,-1 1 6 0,2-8-3 16,-4 14 3-16,2-2-1 0,-1-1-2 0,-2 5-3 15,1 0 3-15,4 0 0 0,-2 1 3 0,-1 7-2 16,1-5-3-16,2-1-7 0,0 1 2 0,-2 1-3 16,6-2 6-16,-3 1-12 0,2 0 5 0,-1-1-3 0,3-2 3 15,1 2 2-15,-3-7-3 0,3 5-1 0,-3-5 0 16,2 0-7-16,-1 1 12 0,1-4-8 0,-2 2 2 15,1-1-7-15,-2-2 4 0,0 2-2 16,-1-2-2-16,0-2-2 0,-1-5 4 0,0 14 6 0,0-14-1 16,-1 10-1-16,-2-3 5 0,3-7-1 0,-4 11 7 15,-1-7-1-15,0 0 1 0,-4 0 2 0,3 0 9 16,-6-2 7-16,1 1 9 0,5-1 15 0,-5-2 9 16,-3 0-3-16,0 1-1 0,3-2-4 0,-2 1 2 15,-1-2-5-15,1 2 5 0,4 0 4 0,-1-2 1 16,10 2-4-16,-13 0-6 0,13 0-9 0,-11-1-8 15,11 1-16-15,-12-2-20 0,12 2-24 0,-6-3-27 16,6 3-26-16,0 0-22 0,0 0-27 0,0 0-94 16,0 0-253-16,0 0 113 0</inkml:trace>
  <inkml:trace contextRef="#ctx0" brushRef="#br1" timeOffset="131865.72">12073 8875 41 0,'0'-8'223'0,"0"8"-8"16,0 0-9-16,0 0-13 0,0 0-5 0,0 0-13 0,0 0-16 15,0 0-11-15,0 0-16 0,0 0-16 0,0 0-14 16,0 0-13-16,0 0-13 0,0 0-12 0,0 0-20 16,0 0-8-16,0 0-8 0,0 0-4 15,0 0-1-15,0 0-4 0,-4 27-1 0,3-15-6 0,1-2 6 16,-2 6-5-16,1-3 0 0,-2 3 0 0,5 1-2 16,-2-5-11-16,1 1-15 0,0 2 1 0,2-2-3 15,1-2 4-15,-4-1-1 0,2-1 2 0,2 1 4 16,-1-4-2-16,-1 0 0 0,3-1-3 0,-1-2 2 15,-4-3 2-15,9 6 2 0,-9-6-3 0,11 2-4 16,-4-2 4-16,3-6-15 0,0 3 2 0,-3-6 4 16,4 2-9-16,2-7-9 0,0 1 3 0,-3-1-2 15,1-1 8-15,1 1 11 0,-5 0 5 0,-1 2 12 16,-1 3 2-16,-1 1 11 0,3-1 12 0,-4 3 6 16,1 1 4-16,0-3 3 0,-4 8 8 0,2-7 4 15,-2 7-5-15,7-8-3 0,-7 8-8 0,0 0-9 16,2-5-4-16,-2 5-2 0,0 0-10 0,0 0 4 15,0 0-1-15,0 0-2 0,0 0-1 0,0 0 0 16,8 19-5-16,-7-12 5 0,-1 3 0 0,1 2-1 0,3 4-3 16,-4 1-1-16,3 0-7 0,-2-2-6 15,-1 1-8-15,2 1-17 0,-1 0-18 0,1 0-7 16,0-5-5-16,-2 0-10 0,2 0-8 0,-2 0-18 16,2-2-7-16,-1-1-9 0,0-2-12 0,-1-7-4 0,1 11-7 15,-1-11-89-15,5 5-246 0,-5-5 109 0</inkml:trace>
  <inkml:trace contextRef="#ctx0" brushRef="#br1" timeOffset="132454.26">12469 8887 217 0,'6'-2'191'0,"-6"2"-17"0,0 0-21 15,9-2-17-15,-9 2-13 0,0 0-9 0,14 3-18 16,-10 1-11-16,0 0-5 0,3 5-2 0,0-2-11 15,-2 2-7-15,-1 1-6 0,1 3-9 0,1-1-1 16,0 5-4-16,0-2-3 0,-2 2-4 0,0-1-2 16,-3 1 0-16,3 1-6 0,-2 0-5 0,2-2 4 15,-4-1-7-15,3-4 4 0,-1-1-7 0,-2-2 1 16,0-3 0-16,2 3-1 0,-2-8-1 0,2 9 0 16,-2-9 4-16,4 9-5 0,-4-9 4 0,0 0-1 15,0 0-1-15,0 0-6 0,0 0-2 0,0 0-1 16,10-27-8-16,-8 17 3 0,1-3 0 0,7-3-3 15,0 2-2-15,-4-2 5 0,3 3-5 0,1-2 5 16,-4 4-5-16,1-3 6 0,-1 4-3 0,1 2 2 16,0 0-1-16,-2 2 3 0,-1 2-2 0,-1 0-3 15,-3 4-3-15,8-5-1 0,-8 5 2 0,0 0 2 0,12 2-2 16,-12-2 5-16,13 7-6 0,-9 0 6 16,1-2-2-16,4 4 2 0,-2-1 1 0,-1 3 0 15,-1 2 0-15,1-3 1 0,0 3-5 0,-2-2 2 16,2 0 2-16,-3 0-3 0,3-2 3 0,-3 0 6 0,2-2-6 15,-3-1 3-15,0 2-1 0,2-5 0 0,-4-3 3 16,5 10 2-16,-3-7-5 0,-2-3 2 16,0 0 3-16,6 3-4 0,-6-3 1 0,0 0-6 0,17-19 2 15,-11 8-7-15,3-1-7 0,1-3 1 0,0-1 1 16,-5 1 5-16,3-1-2 0,2 1 2 0,-1 2 7 16,-3 3 4-16,1-1 9 0,-2 4 9 0,2-1 5 15,-3 2-1-15,0 2-1 0,-4 4-9 0,7-9 5 16,-7 9-9-16,6-3-6 0,-6 3 5 0,10-1-3 15,-10 1-2-15,11 2 0 0,-11-2-3 0,16 7 0 16,-9-1 4-16,-1 3-5 0,3-2 1 0,-2 2-10 16,-2 2-18-16,1 0-21 0,-4 1-30 0,5 0-16 15,-2 3-21-15,0-3-18 0,1 3-16 0,-1 0-142 16,-3 1-311-16,4-3 139 0</inkml:trace>
  <inkml:trace contextRef="#ctx0" brushRef="#br1" timeOffset="133184.34">13668 8935 2480 0,'0'0'214'15,"0"0"-166"-15,0 0-31 0,0 0-20 0,0 0-22 16,0 0-20-16,0 0 1 0,0 0-5 15,0 0 10-15,0 0 5 0,0 0 5 0,-14 14 1 16,7-7 1-16,1 0 8 0,2-2 1 0,-1 1-2 0,0 0 5 16,2-1 3-16,-1 0 1 0,4-5-2 0,-6 10 2 15,6-4 1-15,0-6 0 0,0 9-2 0,0-9-1 16,0 0 2-16,2 11-7 0,2-6-7 0,-4-5-6 16,7 1-3-16,-7-1-13 0,14-4-12 0,-5-2 5 15,-3 0 6-15,4-3 3 0,-2 2 10 0,-3-3-4 16,4-3-2-16,0-3 4 0,-4 6 9 0,1 1 8 15,-2-2 3-15,-1 2 0 0,1 0 9 0,-1 2 23 16,-1 2 1-16,-2 5-4 0,2-12 10 0,-2 12-3 16,1-8 1-16,-1 8-3 0,0 0-5 0,2-6-9 15,-2 6 2-15,0 0 3 0,0 0-13 0,0 0 12 16,0 0 2-16,0 0-11 0,0 0 6 0,2 24-2 16,0-17-3-16,-2 1 9 0,2 4 1 0,2-6-5 15,1 4-2-15,-1-2 0 0,4 0 0 0,-2-1-2 16,3-1 3-16,0 1 3 0,2 0 1 0,0-2-1 0,3-2-4 15,-1 1 1-15,2-4 0 0,-5 0 0 16,3 0 4-16,1-1-4 0,-1-2 1 0,-1-3-5 16,3-3-1-16,-4 0-2 0,3-2-12 0,-7 2 9 0,4-4-3 15,-1-3-2-15,-6-1 1 0,2-1-8 0,-2 1 13 16,-1 0 0-16,-1 2 10 0,0-3-3 0,-2 5 6 16,0 1 18-16,0 1 8 0,-2 0 3 15,0 1 2-15,0 3 2 0,2 7-3 0,-3-13-5 0,3 13-1 16,-2-6-8-16,2 6 1 0,-2-9-10 0,2 9-4 15,0 0 2-15,0 0-4 0,0 0-3 0,0 0 4 16,-20 16-5-16,13-4 12 0,1-1-8 0,-1 8 5 16,-3 7 4-16,1 0 2 0,-1 1 0 0,0-1-4 15,6 3 0-15,-5-2-3 0,3 1 2 0,1 2-4 16,-2-2 3-16,2 0 1 0,1 1-3 0,2-2-3 16,-1 4 8-16,-1-6-6 0,4 1-2 0,-4 0 1 15,4-7-1-15,-2 10 0 0,2-3-2 0,-2-1 1 16,1-1 0-16,0-5-4 0,-3 0-5 0,2 0-1 15,0-3-23-15,0 2-16 0,2-2-3 0,-3-2-17 16,1 0-22-16,0-4-10 0,0 2-12 0,2-4-24 16,-2 1-16-16,0-3-15 0,2-6-103 0,-3 7-285 15,3-7 127-15</inkml:trace>
  <inkml:trace contextRef="#ctx0" brushRef="#br1" timeOffset="133442.29">13670 9343 191 0,'0'0'234'0,"0"0"-32"0,-6-4-25 15,6 4-30-15,0 0-22 0,0 0-11 0,0 0-12 16,0 0-9-16,0 0-14 0,23 6-3 0,-11-4-9 0,1 1-2 16,8-1-11-16,-4 3-1 0,6-2-12 0,6 1-3 15,-2 1-1-15,2-3-4 0,-6 1-5 16,-3 1 0-16,2 0-6 0,-3-4 4 0,-2 2-11 0,-3 1 0 15,-5-3 1-15,2 3 1 0,-2-3-4 0,-2 1-6 16,-7-1-19-16,9 2-8 0,-9-2-14 0,0 0-24 16,0 0-17-16,0 0-21 0,0 0-27 0,0 0-16 15,0 0-121-15,-36 2-282 0,23-4 126 0</inkml:trace>
  <inkml:trace contextRef="#ctx0" brushRef="#br1" timeOffset="139817.84">14961 8915 56 0,'0'0'91'0,"0"0"-1"0,0 0-4 15,0 0-25-15,0 0 16 0,0 0-5 0,0 0-6 0,0 0 1 16,0 0-8-16,0 0-5 0,0 0-3 16,0 0-1-16,0 0-4 0,0 0-3 0,0 0-4 15,0 0-1-15,0 0 3 0,0 0-5 0,0 0 7 0,0 0-11 16,0 0 8-16,0 0-13 0,0 0 0 0,0 0 3 15,0 0-7-15,0 0-4 0,0 0 3 0,0 0 3 16,0 0 0-16,0 0-11 0,0 0 5 0,0 0-7 16,0 0 7-16,0 0-6 0,0 0 1 0,0 0 2 15,2-7-2-15,-2 7-1 0,0 0 2 0,0 0-4 16,0 0-1-16,0 0-8 0,0 0 13 0,0 0-9 16,0 0 1-16,0 0-3 0,0 0-3 0,1-7 5 15,-1 7-3-15,0 0 2 0,0 0 2 0,0 0-5 16,0 0 3-16,0 0-1 0,0 0-3 0,2-9 7 15,-2 9-4-15,0 0-4 0,0 0 10 0,0 0-3 16,0 0 0-16,0 0-9 0,0 0 9 0,0 0-3 16,0 0-3-16,4-6 3 0,-4 6 2 0,0 0-2 15,0 0-1-15,0 0-2 0,0 0-2 0,0 0 4 16,0 0 0-16,0 0-2 0,0 0 2 0,0 0 1 0,0 0-1 16,0 0-3-16,0 0-6 0,0 0 8 15,0 0-4-15,0 0 1 0,0 0 0 0,0 0-2 16,0 0 3-16,0 0-4 0,0 0 7 0,0 0-5 15,0 0 4-15,0 0-4 0,0 0 2 0,0 0 0 0,0 0-6 16,0 0 12-16,0 0-5 0,0 0-4 0,0 0 5 16,0 0 0-16,0 0-1 0,0 0-2 15,0 0 7-15,0 0-8 0,0 0-1 0,0 0 0 16,0 0 4-16,0 0-2 0,0 0 4 0,0 0 1 0,0 0-9 16,0 0 7-16,0 0 2 0,0 0-8 0,0 0 5 15,0 0 0-15,0 0-7 0,0 0 3 0,0 0 2 16,0 0 4-16,0 0-2 0,0 0-7 0,0 0 6 15,0 0-5-15,0 0 7 0,0 0-8 0,0 0 7 16,0 0-4-16,0 0 3 0,0 0 1 0,0 0-5 16,0 0 2-16,0 0 1 0,0 0 6 0,0 0-7 15,0 0-1-15,0 0 1 0,0 0 2 0,0 0 0 16,0 0-2-16,0 0 1 0,0 0 0 0,0 0 0 16,0 0-2-16,0 0 8 0,0 0-6 0,0 0-4 15,0 0-4-15,0 0 0 0,0 0 1 0,0 0 2 16,0 0 0-16,0 0 4 0,0 0-4 0,0 0-2 15,0 0 6-15,0 0-4 0,0 0-10 0,0 0 3 16,0 0 11-16,0 0-8 0,0 0 1 0,0 0-2 16,0 0 0-16,0 0-2 0,0 0 6 0,0 0-13 15,0 0 8-15,0 0 8 0,0 0-4 0,0 0 4 16,0 0 0-16,0 0 3 0,0 0-5 0,0 0 4 16,0 0-2-16,0 0 0 0,0 0-1 0,0 0 4 0,0 0 11 15,0 0-7-15,0 0-6 0,0 0 14 0,0 0-16 16,0 0 0-16,0 0-2 0,0 0 4 15,0 0 3-15,0 0 3 0,0 0-6 0,0 0 1 16,0 0 7-16,0 0-2 0,0 0 4 0,0 0-2 0,0 0-11 16,0 0-1-16,0 0-1 0,0 0 11 0,0 0-1 15,0 0-5-15,0 0 2 0,0 0 3 0,0 0 5 16,0 0-8-16,0 0-1 0,0 0 4 0,0 0-5 16,0 0 2-16,0 0 0 0,0 0 2 0,0 0 0 15,0 0 0-15,0 0-8 0,0 0 12 0,0 0-8 16,0 0-6-16,0 0 1 0,0 0 7 0,0 0-9 15,0 0 13-15,0 0-4 0,0 0 2 0,0 0-3 16,0 0 6-16,0 0-3 0,0 0-4 0,0 0 1 16,0 0-4-16,0 0 1 0,0 0 3 0,0 0 5 15,0 0-1-15,-4-12-1 0,4 12 7 0,0 0-4 16,0 0-1-16,0 0-2 0,0-7 13 0,0 7-7 16,0 0 13-16,0 0-8 0,0 0 5 0,0 0-1 15,0 0 3-15,-2-9 3 0,2 9-2 0,0 0 9 16,0 0-10-16,0 0-4 0,0 0 1 0,0 0-1 0,0 0-3 15,0 0-4-15,0 0-2 0,0 0-9 16,0 0 5-16,0 0 1 0,0 0-5 0,0 0-4 16,0 0 5-16,0 0-4 0,0 0 10 0,0 0-7 0,7 25 5 15,-6-15-6-15,3 0 7 0,1 3 7 0,2 2-8 16,-2-1-5-16,4 4 3 0,-2 0 1 0,4 6 0 16,-2 0 0-16,2 1-4 0,2-1 3 15,-4 4 2-15,-2-3-7 0,5-1-1 0,-2 2-3 0,0-4 2 16,3 0-10-16,-6-5 0 0,4-1 0 0,0 0-4 15,0-3-10-15,-1 0-18 0,-2-2 15 0,1-1 3 16,-2-2-16-16,2 1-2 0,0-4-17 16,0 3 10-16,-1-4-14 0,-1 0-8 0,1-2-9 0,-1 0-15 15,-1-1-60-15,-6-1-174 0,14-1 77 0</inkml:trace>
  <inkml:trace contextRef="#ctx0" brushRef="#br1" timeOffset="140616.1">15495 9017 42 0,'0'0'96'0,"3"-4"-9"0,-3 4-5 16,0 0-2-16,0 0 8 0,0 0-12 0,1-8-5 16,-1 8-9-16,0 0-8 0,0 0 3 0,0 0-8 15,0 0-9-15,0 0-1 0,0 0-4 0,0 0-8 16,0 0 0-16,0 0 2 0,0 0-1 0,0 0-10 16,2-6-4-16,-2 6 9 0,0 0-13 0,0 0 2 0,0 0 1 15,0 0-9-15,0 0-5 0,0 0 9 0,0 0-2 16,0 0-7-16,0 0 0 0,0 0 2 0,0 0 20 15,-6 27-12-15,5-20-1 0,-2 1-4 16,1 3-10-16,-2 1 9 0,-3 3 1 0,0 2 4 0,0 1-10 16,-4 4 5-16,-1 3-3 0,1 1 2 0,-2-2 7 15,-1 2-30-15,-1-2 26 0,-1 0-2 0,2-2-28 16,-3 2 10-16,4-4 1 0,-4 0-2 0,5-3 7 16,0-2-12-16,1-3 6 0,2-1-14 0,1-1 17 15,-2-1 1-15,3-3-8 0,2 1 11 0,-4-2-5 16,5 0 6-16,-1-1-5 0,5-4 9 0,-6 6-3 15,6-6 0-15,-6 4 5 0,6-4 0 0,0 0-13 16,0 0-11-16,0 0 10 0,0 0-1 0,0 0-4 16,0 0 9-16,0 0-6 0,0 0 12 0,-7-13-9 15,7 13 10-15,0 0-1 0,0 0 2 0,4-14 2 16,-4 14-2-16,0 0 4 0,5-9 3 0,-5 9-8 16,2-7 11-16,-2 7 5 0,0 0 3 0,2-10-1 15,-2 10-7-15,2-10 3 0,-2 10 1 0,0 0 4 16,1-9-13-16,-1 9 23 0,0 0-3 0,0 0-1 15,-3-9-1-15,3 9 5 0,0 0 0 0,0 0 3 16,0 0 4-16,0 0-4 0,0 0 6 0,2-8-4 16,-2 8-8-16,0 0 5 0,0 0-2 0,0 0-6 15,0 0-4-15,0 0-7 0,0 0 6 0,0 0-8 16,0 0-10-16,0 0 11 0,0 0 6 0,0 0-12 0,4 24 4 16,-3-13-6-16,-1 0 6 0,3 1 5 15,-2 6-7-15,2 2 6 0,2 5-1 0,-7 0 1 16,4-5-2-16,-2 6 2 0,-2-1 11 0,-1 0-4 0,0 0-9 15,2-4 9-15,0-3-1 0,1 1 0 0,-4 6 5 16,-1-1 6-16,2-5-4 0,-1 1-5 16,-2-1 2-16,-1-2-2 0,0 0-7 0,3-1 7 15,1-4-3-15,-3-2-6 0,0 0 4 0,3 0 2 0,0-4-4 16,3-6-2-16,-3 9-6 0,3-9-10 0,0 0-10 16,-8 8-14-16,8-8-6 0,0 0-41 0,-2 3-37 15,2-3-125-15,0 0-261 0,0 0 116 0</inkml:trace>
  <inkml:trace contextRef="#ctx0" brushRef="#br1" timeOffset="141453.6">16041 9191 164 0,'2'-9'151'16,"-2"9"-18"-16,4-10-24 0,0 5-1 0,-4 5-10 0,4-9-14 16,-2 2-2-16,1 2-16 0,2-2 3 15,0 3-12-15,-1-2 12 0,-4 6-8 0,6-7 0 16,-3 3-4-16,-3 4-7 0,6-5-7 0,-6 5-5 0,12-3-1 16,-12 3-11-16,11 4-4 0,-11-4 1 0,14 10-4 15,-7-3-13-15,0 3 8 0,2 3-2 0,1 1 7 16,-2 3-5-16,0 1-2 0,0 1 1 0,-1 0-4 15,0-2-1-15,-2 3-5 0,-1-4 10 0,1 8-11 16,0-6 3-16,-3 0-2 0,1-1 6 0,-1-1-5 16,0 0 0-16,0-5-2 0,-2 1 1 0,2 1 0 15,-2-4 4-15,1-2-4 0,0-1-1 0,-1-6-3 16,0 11 8-16,0-11-6 0,0 9 11 0,0-9-1 16,0 0 16-16,0 0-7 0,0 0 0 0,0 0-9 15,0 0 0-15,0 0-3 0,0 0-1 0,4-33-4 16,-3 21 3-16,2-5-4 0,-1 1 1 0,1 1 0 15,2-1 2-15,0-1-2 0,2 3 2 0,-4 2-4 16,1 1 2-16,0-1-5 0,2 3 1 0,-2 0 4 0,0 3 4 16,-1 1-3-16,0-1 3 0,-3 6-4 15,7-10 0-15,-7 10-1 0,6-5 0 0,-6 5-2 16,7-4-4-16,-7 4 5 0,7 0-3 0,-7 0-4 0,9 6 6 16,-9-6 1-16,9 7 4 0,-1 2 8 0,-3 0-1 15,-1 0-7-15,1 0 6 0,-1 3-2 0,3 3 0 16,-2-1-2-16,1 4-2 0,-1-2-1 15,-1 1-4-15,1 0 3 0,-3 2-3 0,3 0-5 0,-1-2-18 16,-1 0-19-16,-1-2 3 0,-2 1-7 0,2-1-18 16,-2-4-12-16,2 0-13 0,-1-3 2 0,-1-3-16 15,3 1-10-15,-3-6 4 0,1 11-11 0,-1-11-72 16,3 3-208-16,-3-3 92 0</inkml:trace>
  <inkml:trace contextRef="#ctx0" brushRef="#br1" timeOffset="141721.46">16625 9235 204 0,'0'0'224'0,"0"0"-24"0,1-8-25 0,-1 8-19 16,0 0-17-16,0 0-16 0,0 0-9 0,0 0-11 15,0 0-15-15,6 23-2 0,-4-13-6 0,-2 3-6 16,-2-1-8-16,2 6-12 0,-1 0 0 0,1 1-5 15,-1 0-4-15,1-2-2 0,-1 2-2 0,-1 1-1 16,1 4-6-16,0-5-6 0,1 7-1 0,0-2-5 16,-2-6-7-16,0-2-21 0,1-3-19 0,1 3-12 0,-2-6-9 15,0 2-18-15,2-5-20 0,0 3-7 0,0-10-19 16,1 12-6-16,0-8-8 0,-1-4-18 0,5 9-99 16,-5-9-259-16,0 0 115 0</inkml:trace>
  <inkml:trace contextRef="#ctx0" brushRef="#br1" timeOffset="142370.64">16949 9282 19 0,'3'-4'183'0,"-3"4"-5"0,0 0-8 16,0 0-13-16,4-7 2 0,-4 7-10 0,0 0-4 15,0 0-6-15,0 0-7 0,0 0-8 0,0 0-11 16,1-7-10-16,-1 7-12 0,0 0-11 0,0 0-6 16,0 0-11-16,0 0-9 0,0 0-4 0,0 0-7 15,0 0-6-15,0 0-3 0,0 0-3 0,0 23 0 16,1-13-3-16,-3 0-5 0,2-1-4 0,-3 3 3 16,2 2-5-16,1-1-1 0,-1 0-3 0,-1 2 2 15,1 1-2-15,0-5-4 0,1 2-1 0,1-3-1 16,-2 2-7-16,1-3-12 0,0 1-5 0,0-10-2 15,1 13 1-15,0-8 0 0,-1-5 2 0,7 9-3 16,-5-7-1-16,-2-2-8 0,11 3-3 0,-11-3-6 16,11-5-6-16,-2 0-4 0,1-3 3 0,1 1 10 15,0-1-5-15,-2-1 6 0,0 1 3 0,1 1 0 16,-4-1 17-16,2 1-1 0,-3 2 0 0,-1 0 0 16,0 1 3-16,-4 4 1 0,6-5 1 0,-6 5 0 0,7-2-4 15,-7 2-2-15,0 0 7 0,0 0-4 16,4 12 6-16,-4-12 4 0,2 17-7 0,-2-6 2 15,0 1 2-15,1 0-5 0,-1 5 9 0,2 2-2 0,-1-4 4 16,2 2 0-16,-2-2-4 0,5-4 4 0,-2 2 2 16,0-2-4-16,0 0 1 0,1 0 6 0,1-3-3 15,2-2 2-15,-2 1 3 0,1 0 5 0,0-3-4 16,1-1 8-16,-1 0 11 0,0-1 2 0,-7-2-1 16,17-1-1-16,-6-3 3 0,-2-1-5 0,0-1-4 15,1-3 6-15,-1 1 3 0,-2-2 0 0,4-2 2 16,-5 1 11-16,1 1-2 0,-2-5 1 0,0 3 7 15,-1 3 3-15,1-4-5 0,-4 2 5 0,2 3 0 16,1-3-8-16,-3 4-5 0,0 0-7 0,1 0 1 16,-2 7-3-16,1-11-7 0,1 5-2 0,-2 6-7 15,0-8-6-15,0 8-6 0,0 0-8 0,0-10-9 16,0 10-8-16,0 0-15 0,0 0-16 0,2-7-16 16,-2 7-9-16,0 0-24 0,0 0-15 0,0 0-29 15,0 0-27-15,0-11-18 0,0 11-117 0,0 0-332 16,-5-9 147-16</inkml:trace>
  <inkml:trace contextRef="#ctx0" brushRef="#br1" timeOffset="144539.81">17858 9335 34 0,'1'-9'142'16,"-1"9"5"-16,3-7-9 0,-3 7 4 0,4-6 6 16,-4 6-6-16,4-9-18 0,-2 4-4 0,-2 5-11 15,9-7 2-15,-5 3-10 0,-4 4-4 0,6-6-11 16,-2 2-9-16,-4 4-8 0,9-5-9 0,-3 3-5 16,-6 2-6-16,11-2-7 0,-4 2-4 0,-7 0-3 15,18 2-7-15,-8 1 0 0,2 1-2 0,1 0-6 0,-2 4 2 16,4-1-8-16,1 5 0 0,-1-2-8 15,-1 4-3-15,2 2 5 0,-2-2-3 0,-2 2-1 16,0-2-4-16,-3 3 1 0,-1-1-2 0,0 1 5 0,0 7-8 16,0-8-10-16,-3 2 1 0,1-1 0 0,-4-2-6 15,-1 1-1-15,-1-4 1 0,0 1-4 0,-1 0-3 16,-2-3-6-16,-2 2 5 0,1-4 2 0,2-1-3 16,-2 1-6-16,0-3 7 0,-1 0 7 0,-2-1 8 15,0 0-11-15,0-2 9 0,7-2-1 0,-13 2-4 16,5-3 6-16,8 1 1 0,-16-7-8 0,10 2-1 15,-3-1 0-15,1-5 15 0,3 2-9 0,1-2-1 16,-1-3 2-16,3-5-16 0,0 2 6 0,4-1-2 16,0 0-1-16,1-3 7 0,4-2 0 0,1 5 7 15,1 1-4-15,0 1-6 0,1 0 15 0,2 0-5 16,-1 3 0-16,2 3 5 0,0-3-4 0,1 3 13 16,1 0-15-16,-3 4 3 0,3-2 2 0,-3 1 6 15,-1 0 4-15,3 3-7 0,-2-2 10 0,0 3 3 16,-1 1-7-16,-1 0 12 0,1-1-4 0,-3 3-5 15,-8 0 11-15,15 3 2 0,-7 0-12 0,-3 1 9 16,3 2-4-16,-4 0 5 0,0 3-8 0,-2 1 8 16,1 1-3-16,0 1 0 0,-1 2-5 0,-1-2 5 15,-2 2 1-15,1 4-1 0,-2-1-5 0,1-6 4 16,1 6-6-16,-2 0 0 0,0-2 1 0,2-2 5 0,0-2-5 16,2 1 3-16,-2-2-3 0,2 0 3 15,-2-2-3-15,3-2 0 0,-1 1 1 0,1-1-1 16,1-1 0-16,1-1 5 0,4 0 2 0,-2 0-3 0,4-2-6 15,-1 0 3-15,1-2 5 0,2 0-4 0,2-2-5 16,-2-1 4-16,4-2 3 0,-1-2-7 0,5-2 0 16,-2 0-1-16,4-7 1 0,1 2 0 0,-2-1 0 15,-5 4 1-15,4-6 8 0,1-1-9 0,-9 4 3 16,2-1-1-16,-1 2 16 0,-2-2 19 0,-2-1-1 16,-2 2 0-16,-3 4-7 0,0-3-4 0,-2 1-2 15,-1 3-7-15,-1-2 5 0,-1 2-8 0,0 9 0 16,-2-16-2-16,-2 9 1 0,1-1 0 0,3 8-1 15,-5-7-5-15,5 7-3 0,-4-10-3 0,4 10-3 16,-5-4 3-16,5 4-10 0,0 0 1 0,0 0 7 16,0 0 0-16,0 0 0 0,-11 19 0 0,8-9-1 15,3 1 3-15,2 5-3 0,-1-1-5 0,1 3 3 16,5 0 1-16,-1 1 0 0,-1-3 5 0,6 10-2 16,-3-8 1-16,3 4-3 0,-2 2 3 0,-2-6-8 15,2 0 9-15,-1-1-6 0,0 0 2 0,-3-2 2 16,0-3-18-16,-1 1 2 0,-1-2-10 0,0 1 9 15,-3-2-1-15,0 0-9 0,-1-1-1 0,-2 3-3 0,1-7-4 16,-1 1 10-16,3-6-4 0,-8 10 5 16,5-7 4-16,3-3 0 0,-11 4 7 0,11-4-5 15,-11-1 13-15,11 1-13 0,-13-4 1 0,7-2 8 16,0-1 0-16,0-2 6 0,0-1-4 0,5 1 11 0,-1-4-21 16,4 3 15-16,0-9-3 0,6 4-5 0,-2 1 4 15,2-3-3-15,3 5 7 0,2-1 6 0,1 0-8 16,1 0 6-16,-2 4 5 0,4-1 2 0,0 3 2 15,0 0-2-15,0 1 4 0,0 2-2 0,0 0 3 16,-4 2 1-16,0-1-1 0,0 3-3 0,-3 0-3 16,3 2 4-16,-3-1-5 0,-2 1 2 0,2 0-2 15,0 2-3-15,-3 0 3 0,-1 1-1 0,2 1 6 16,-1 2-6-16,-2 1-3 0,-1 0-1 0,-1 1 4 16,-2 1 1-16,0 0-5 0,-1 1 3 0,-1 1 0 15,0-2-1-15,-2 1-2 0,-1 5-15 0,0-6-9 16,2 2-7-16,-2-4-17 0,-1 1-16 0,3-3-15 15,-1 0 1-15,3-7-11 0,-1 10-14 0,1-10-6 16,-4 7-3-16,4-7-92 0,0 0-217 0,0 0 96 16</inkml:trace>
  <inkml:trace contextRef="#ctx0" brushRef="#br1" timeOffset="144736.46">19137 9315 166 0,'0'-12'253'0,"0"12"-28"0,0-9-21 0,0 9-21 16,0 0-24-16,0 0-26 0,0-8-28 0,0 8-24 0,0 0-33 15,0 0-25-15,0 0 0 0,0 0-13 0,0 0 0 16,0 0-13-16,0 0-34 0,0 0-14 0,0 0-3 16,0 35-19-16,2-25-23 0,0 0-22 15,-4 3-81-15,2-2-215 0,0 1 95 0</inkml:trace>
  <inkml:trace contextRef="#ctx0" brushRef="#br1" timeOffset="145324.44">19309 9447 50 0,'0'-6'173'0,"0"6"6"0,0 0-4 16,-2-13-6-16,2 13-11 0,-2-9-19 0,2 9-17 15,-7-6-14-15,7 6-15 0,-7-3-8 0,7 3-16 16,-8-3-3-16,8 3-14 0,0 0-11 0,-17 7-2 15,10 1 0-15,0-1-6 0,4 5-8 0,-3 2-7 16,2 2-1-16,2 2-3 0,-1-1-4 0,3 2 2 16,2 0-3-16,1 5-1 0,-1-5 3 0,2 1-7 15,0-1 1-15,-1 0-5 0,1-2 5 0,1 0-5 16,0-1-11-16,-2 1-12 0,-2-6 0 0,-1 1-7 16,0-1-1-16,-2-1-5 0,0-1 10 0,-5 0-13 0,2-1 5 15,-2-3 3-15,1-1 9 0,-3 1-14 16,-1-1 1-16,-2-1-11 0,-1-3 2 0,3 0 3 15,-1-2 2-15,-2-2 9 0,4-1 2 0,0-1-1 16,-1-1 10-16,3 0-4 0,2 0 7 0,3-2 0 0,-1-1-5 16,4 1 1-16,1 0 10 0,2 0 0 0,1-1 3 15,2 1-5-15,7-1-6 0,1-2 8 16,1 2-8-16,2-1 2 0,9 0-1 0,-2-2-4 0,5 1 15 16,-2 0-1-16,4 0-4 0,-4 1 5 0,1-2 5 15,1-1-6-15,2 1 4 0,0-1-5 16,0-1 16-16,-4 1-3 0,1-4 4 0,-3 4 6 0,-5-2 8 15,4 0 1-15,-9 5 20 0,0-4-3 0,0 2 0 16,-6-1 14-16,-1 4 10 0,0 1-2 0,-4-3-2 16,2 3-5-16,-2 1 6 0,0-1 8 0,0 1 4 15,-2 2 3-15,-3 6 5 0,3-9-8 0,-3 9-6 16,3-7-10-16,-3 7-7 0,0 0-12 0,0 0-5 16,0 0-3-16,0 0-3 0,0 0-2 0,0 0-1 15,-28 24-3-15,18-8-7 0,-4 5 4 0,1 5-2 16,-2 1 2-16,0-1-6 0,3 3 1 0,-1 2-6 15,-1-1 4-15,1-1-3 0,0 3-9 0,1-1-5 16,0-3-20-16,1 0-17 0,0-1-3 0,1-2-20 16,2-8-19-16,1 2-15 0,2-2-1 0,-2-3-15 15,3-3-14-15,1 0-14 0,-1-2-123 0,-3 0-289 16,4-3 128-16</inkml:trace>
  <inkml:trace contextRef="#ctx0" brushRef="#br1" timeOffset="146047.87">19495 9660 68 0,'0'0'204'0,"4"-10"-26"0,-1 5-17 15,-3 5-16-15,6-9-15 0,2 5-10 0,-2 0-17 0,3 0-12 16,2 1-3-16,0-1-10 0,2 3-9 0,2 0-8 16,1 0-5-16,2 1-10 0,3-1 0 15,-3-1-10-15,1 2 1 0,-2 0-4 0,2 2-7 0,-3-1 2 16,0-2-2-16,-6 1-7 0,2 0-2 0,-1 1-3 15,-5-1 6-15,-6 0-8 0,15 0 1 0,-15 0-2 16,9 1-7-16,-9-1 2 0,0 0 0 16,9-1-3-16,-9 1-4 0,0 0-6 0,0 0 3 0,7 3 3 15,-7-3-6-15,0 0 5 0,0 0-4 0,0 0 3 16,-16 19 0-16,11-10-1 0,0-1-6 0,-1 1 11 16,-2 3-3-16,2-3 2 0,1 3 0 0,-2 0 0 15,2-1 0-15,0 3 2 0,3 0 0 0,-2-5-4 16,2 1 0-16,0-3-4 0,3 3 7 0,-2-1 1 15,1-9-6-15,2 13 1 0,-2-7 7 0,3-1-7 16,-3-5 5-16,5 7-1 0,-5-7 2 0,9 5 0 16,-4-4 0-16,-5-1 2 0,12-2-2 0,-12 2-2 15,16-8 2-15,-7 0-4 0,1 1-2 0,2-2 3 16,-3 0 2-16,4-4-1 0,1-1-7 0,-4 1 1 16,0 3 5-16,2-3 0 0,-2 1 2 0,1-1 0 15,-3 6 10-15,0-1 2 0,-2 0 5 0,0 3 10 16,-1-2 3-16,-1 4 1 0,0-2-7 0,-4 5 2 15,5-4-7-15,-5 4-6 0,0 0-6 0,8-4 4 16,-8 4-5-16,0 0-4 0,0 0 3 0,10 9 0 0,-6-5-3 16,-1 2 2-16,-2 1 0 0,0 0-1 15,2 4 1-15,-1-1-4 0,0-1 4 0,0 1 2 16,1 2-5-16,-2-2-1 0,0 0 1 0,3 1 4 0,-1-1-6 16,-2-3 2-16,0-1 0 0,2 0-3 0,-3-6 2 15,4 12-1-15,-4-12 4 0,3 7 1 0,-3-7-1 16,6 3-9-16,-6-3-5 0,11 0 2 15,-11 0-9-15,13-7 3 0,-7 4-2 0,6-4-1 0,-5 1 4 16,1-2 3-16,0 0 2 0,2-1 2 0,-2 2 1 16,-2 2 12-16,0-2 10 0,1 3-1 0,-2 1 2 15,-5 3 4-15,8-10-6 0,-5 9-3 0,-3 1-2 16,6-6-3-16,-6 6-6 0,5-3 2 0,-5 3-1 16,0 0 3-16,0 0-7 0,14 7 2 0,-10-4 1 15,1 1 1-15,-1 4-4 0,1 1-2 0,1-1-13 16,-2 1-3-16,-2 1-6 0,2-1-20 0,0-1-15 15,0 4-12-15,-2-1-9 0,2 0-6 0,1 0-17 16,-2-3-17-16,1 1-5 0,0 0-9 0,-1 0-107 16,1-3-259-16,1 0 115 0</inkml:trace>
  <inkml:trace contextRef="#ctx0" brushRef="#br1" timeOffset="147138.26">20542 9694 136 0,'2'-6'182'16,"-2"6"-19"-16,6-11-8 0,-4 8-4 0,-2 3-1 15,3-7-9-15,-3 7-12 0,3-7-7 0,-3 7-17 16,0 0-11-16,0 0-11 0,0 0-11 0,2-7-12 0,-2 7-4 16,0 0-9-16,0 0 1 0,0 0-11 15,-21 9-1-15,14 0-7 0,-5 2-1 0,3-3 0 16,-1 6-3-16,-3 1-7 0,2 1-1 0,-2-1 4 15,3 2-3-15,2 0-3 0,-1 7-5 0,0-9 5 0,3 4-8 16,1-3 3-16,1-3-1 0,0 3-4 0,1-4 5 16,1-1-2-16,3 0-7 0,0 0 4 15,-1-2 3-15,3 2-2 0,1-3-1 0,-2 0 2 0,3 0-5 16,-1-3 1-16,1 0-2 0,6-1-4 0,-2 0-6 16,1-2-5-16,4-1-5 0,-1 1-4 0,4-6-2 15,1 0-6-15,0 0-2 0,1-1-7 0,-2-1 4 16,3-1 2-16,-1-4-2 0,6-1 1 0,-1 2-3 15,-5 0 1-15,5-1 6 0,-7 0 5 0,1 1-1 16,-1-1 5-16,1 2-3 0,-5 0 9 0,-3 2 5 16,0-1-3-16,-2 0 24 0,-1 1 12 0,1-1 3 15,-3 3-3-15,-1 0-3 0,0-1 7 0,0 2-12 16,-4 4 0-16,5-8 2 0,-5 8 8 0,2-7-8 16,-2 7 5-16,0 0-5 0,4-6-6 0,-4 6-3 15,0 0-1-15,0 0 2 0,3-5-7 0,-3 5-5 16,0 0 12-16,0 0-12 0,0 0 10 0,0 0-8 15,0 0-1-15,0 0-4 0,0 0-1 0,0 0-2 16,0 0-6-16,-21 8 9 0,21-8-5 0,0 0 8 16,-6 3-3-16,6-3 3 0,0 0 8 0,0 0-6 15,0 0 3-15,0 0-1 0,0 0 1 0,-9 2 2 16,9-2 2-16,0 0 0 0,0 0 10 0,0 0-2 16,0 0 5-16,0 0 5 0,0 0 6 0,0 0-1 0,0 0 1 15,0 0 4-15,0 0-3 0,0 0-1 16,0 0 0-16,0 0-4 0,0 0-6 0,0 0 0 15,0 0-5-15,0 0-3 0,0 0-1 0,0 0-5 16,0 0-6-16,0 0-5 0,0 0-9 0,0 0-7 0,0 0-3 16,0 0 8-16,0 0-3 0,-7 5 1 0,7-5 3 15,-5 5-2-15,5-5 5 0,-4 10-4 0,2-5 8 16,2-5 1-16,-6 9 1 0,6-9-2 0,-4 7-3 16,4-7 1-16,-3 7 2 0,3-7 2 0,-1 8 0 15,1-8 3-15,-1 8-1 0,1-8-3 0,0 0 6 16,2 10-4-16,-2-10 3 0,3 7 0 0,-3-7 3 15,4 5-3-15,-4-5-5 0,5 6 6 0,-5-6-5 16,7 5 3-16,-3-2 0 0,-4-3 0 0,9 0-4 16,-9 0-5-16,14 2-2 0,-6-1-6 0,-2-1-1 15,4 2 1-15,-10-2 0 0,15 1-1 0,-6-1-3 16,-1 0 3-16,-8 0-13 0,20-3 13 0,-10 3-3 16,1 0 1-16,1-3-1 0,-1 3-1 0,1-3 0 15,-3 0 3-15,3 0 1 0,0 1-7 0,1 0 9 16,-3-1-1-16,0-1 7 0,-1 1-2 0,3-1 9 0,-3-2-16 15,0 3 22-15,1-1 0 0,-4 0 9 16,1-1-14-16,-2 2 13 0,1-2 8 0,-1 1 6 16,3-1-8-16,-3-1 5 0,1-1-6 0,-2 2-2 15,3 1 10-15,-2-2-1 0,-3 0-3 0,2-3 1 0,-1 3-11 16,-3 6 5-16,2-8 1 0,1 2 8 0,-3 6-11 16,2-10 0-16,-2 10 17 0,3-6-8 15,-3 6-5-15,0 0-6 0,0 0-2 0,0 0-2 0,-1-10-8 16,1 10-10-16,0 0-2 0,0 0-8 0,0 0 10 15,0 0-4-15,0 0 3 0,0 0 1 0,0 0 4 16,0 0-6-16,0 0-5 0,0 0 11 16,7 23 2-16,-6-16 4 0,1-1 6 0,0 3-9 0,1-2-3 15,-2 1 7-15,1 0-3 0,0 0 4 0,-2-1-2 16,3 3-2-16,-2 0 6 0,2-3-3 0,-1 2 2 16,-2 0 4-16,0-2 2 0,0-7-5 0,0 14-3 15,0-14 2-15,-4 11-13 0,2-5 2 0,2-6-29 16,-7 10-25-16,-1-6-26 0,-4 3-113 0,-5 0-224 15,1-4 100-15</inkml:trace>
  <inkml:trace contextRef="#ctx0" brushRef="#br1" timeOffset="150839.66">4554 9158 56 0,'0'0'86'0,"0"0"-16"16,0 0-3-16,0 0 2 0,0 0-9 0,0 0-5 16,0 0-2-16,0 0-17 0,0 0 9 0,0 0-17 15,0 0 7-15,0 0-10 0,0 0 5 0,0 0-13 16,0 0 8-16,0 0-2 0,0 0-4 0,0 0-2 15,0 0 3-15,7 20-6 0,-7-20 10 0,0 0-4 16,0 7-3-16,0-7-5 0,0 0-4 0,0 0 4 16,0 0 7-16,0 0 0 0,0 0 6 0,0 0 15 0,0 0 3 15,0 0 1-15,-5 8 2 0,5-8 9 0,0 0 3 16,0 0 1-16,0 0-8 0,0 0-6 0,0 0-4 16,0 0-1-16,0 0-4 0,-4-24-11 15,4 24-12-15,0-15-9 0,1 4 0 0,-1-1-18 0,4 3 17 16,-2-3-7-16,2 3-1 0,-2-2 11 0,3 2-11 15,1 2-3-15,0-2-1 0,2 1-6 0,0 1 3 16,2-1-1-16,-1 2 2 0,1 2 1 0,2 0 5 16,-3-1 3-16,2 3-13 0,-1 2 7 0,1 0-1 15,-1 1 5-15,0 3 1 0,0-1-2 0,1 3 7 16,1-1-6-16,-4 2 0 0,1 1-5 0,0 4 10 16,1 0-1-16,-1 2-7 0,-1 0 3 0,-2 3 3 15,-1 0 4-15,2 0-2 0,-5 0-3 0,1 0 5 16,1 0-6-16,-6 0 1 0,4-6 2 0,-4-4 2 15,1 4-2-15,2-2 3 0,-1-2-6 0,0-7 8 16,-1 14-4-16,1-14-4 0,0 8 20 0,0-8 10 16,0 0 0-16,-1 8 16 0,1-8-10 0,0 0 2 15,0 0-1-15,0 0-2 0,0 0-8 0,0 0-10 16,0 0-13-16,-9-26 8 0,7 14-9 0,1-1-1 16,2-5-4-16,2 1 0 0,0-1-7 0,0 3 3 0,1 0 5 15,1-1 0-15,-2 7 4 0,3-2-2 16,-2 6-2-16,2-4 2 0,-2 4-3 0,0-1 4 15,0 0-8-15,1 2 0 0,1 1 10 0,-6 3-8 0,11-2-2 16,-11 2 7-16,11 2 2 0,-11-2 1 0,14 4-4 16,-3 4-5-16,0 0 16 0,0 2-11 15,-1-1-1-15,2 4 6 0,-2-2-2 0,-2 0 0 16,2 4 5-16,-3-6-6 0,0 6-6 0,1 1 9 0,-4-5-3 16,3 0-3-16,-3 0 5 0,1-2-6 0,-2 2 4 15,0-4 10-15,-1 1-7 0,0-2-2 0,-2-6-3 16,3 9 13-16,-1-4-7 0,-2-5-1 0,0 0 3 15,3 7 6-15,-3-7 1 0,0 0-8 0,0 0 0 16,0 0 5-16,0 0-17 0,0 0-5 0,5-27 3 16,-2 17-4-16,1-1 2 0,0 0 7 0,1-6-6 15,0 1 5-15,-1 4 4 0,1 2-4 0,0-2 7 16,-1 4 0-16,1-2-7 0,0 4-3 0,0 0 6 16,1 1-4-16,0 0 7 0,-6 5-3 0,7-4-3 15,-7 4 2-15,12-4 3 0,-12 4-3 0,13 2-1 16,-13-2 11-16,13 5-4 0,-5 0-4 0,-1 3 5 15,2-2-6-15,-2 3-6 0,2-1 6 0,-1 0 0 16,-2 4 9-16,2-1-4 0,0-1 2 0,2 5-1 16,-1 1-3-16,-3-1-3 0,3 0-11 0,-2 0-11 15,0-1-17-15,-2-3-10 0,3 1-21 0,-4-2-17 16,0 0-5-16,0-1-9 0,-1-4-76 0,0 2-193 16,-3-7 87-16</inkml:trace>
  <inkml:trace contextRef="#ctx0" brushRef="#br1" timeOffset="151986.49">5451 9189 80 0,'0'0'202'0,"0"0"-27"0,0 0-21 16,0 0-7-16,4 12-16 0,-4-12-15 15,-1 17-11-15,1-4-10 0,0-2-14 0,0 5-4 16,0 1-5-16,-1 2-11 0,1 1-9 0,-2 1 0 0,2-2-4 15,0-1-4-15,2 0 1 0,-1-1-11 0,0 0-5 16,3-5-5-16,-2-1 2 0,0 0-4 0,3-2 6 16,-1-1-11-16,-2-1 0 0,2-3 2 15,0 0-4-15,-4-4-4 0,5 4 3 0,-5-4-3 0,12 0-17 16,-12 0 1-16,16-10-7 0,-9 1-5 0,0-1 3 16,1-1-2-16,0-4-7 0,0-5-9 0,-1 4 0 15,-2-1 10-15,-1 5 1 0,-1-4-1 0,0 0 8 16,0 7 11-16,0-2 13 0,-1 2 11 0,-1 1-7 15,1 2 3-15,-2 6-6 0,2-9 10 0,-2 9-11 16,4-8-8-16,-4 8 6 0,0 0-3 0,0 0 5 16,0 0-8-16,0 0-4 0,0 0 4 0,0 0-1 15,0 0 5-15,10 24-6 0,-8-13 1 0,-1 0 1 16,1 4 1-16,1 1 2 0,0-3-6 0,-1 3 1 16,2 1 1-16,1 0-1 0,-1 0 3 0,1-1 1 15,-3-4-2-15,4-2-3 0,-2 0 3 0,1 0-3 16,1-1 1-16,-1-4-6 0,-1 2 5 0,1-3 2 15,-1 0 1-15,-4-4 2 0,10 6-2 0,-5-5-8 16,-5-1-12-16,13-4-5 0,-7-2-4 0,4 1 0 16,-2-3-7-16,0-1-10 0,3-5-9 0,2-1-7 15,0-1 6-15,-2-1 6 0,0 1 9 0,-4 0 5 16,5-1 6-16,-1-9-8 0,-2 4 1 0,0 4 7 16,3-5-8-16,-6 7 24 0,-1-1 0 0,2 1 10 0,-2 0 19 15,-1-1-6-15,-2 4 17 0,1 3 21 0,-2-1 18 16,2-1 13-16,-2 6 8 0,0 0-1 15,-1 6-10-15,1-8-6 0,-1 8-9 0,2-8-12 16,-2 8-7-16,0 0-10 0,0 0-2 0,0 0-6 0,0 0-5 16,0 0-3-16,0 0 2 0,0 0-2 0,1 22 0 15,0-10-7-15,2 3 6 0,-3 2-2 0,0 3-1 16,4-5 0-16,-3 3-3 0,1-1-3 16,1-1-2-16,2 2 4 0,-1-2-4 0,-1-6 0 0,0 1-5 15,0-2 4-15,2 1 1 0,-1-4-2 0,0 0 0 16,1 1 1-16,0-4-2 0,0 3-2 0,1-2 2 15,-6-4 1-15,11 4-5 0,-5-4 3 0,-6 0-12 16,15-7-16-16,-6 0-13 0,3-2-9 0,-1-4-3 16,2 1 1-16,0-4 0 0,5-5-13 0,1-2 3 15,-4-1-2-15,0 1 4 0,1 0 4 0,-1 0 0 16,-1 0 14-16,-3 5 1 0,1-4 6 0,-4 5 21 16,0 1 20-16,-1 3 1 0,0 3 15 0,-3 0 22 15,-2 4 21-15,1-1 4 0,-1 2 4 0,-2 5-8 16,4-9-7-16,-4 9-7 0,4-7-4 0,-4 7-8 15,0 0-8-15,4-5-6 0,-4 5-5 0,0 0-4 16,0 0-1-16,0 0 0 0,0 0-2 0,1 23-2 16,-4-10-1-16,1 3-1 0,1 3-1 0,-2 0 3 15,2 0-1-15,2 6 0 0,-3 2-6 0,-1-1-6 16,0-6-28-16,2-2-13 0,-1 9-4 0,0-2-5 16,0 0-5-16,-1-7-39 0,2-2 3 0,0 0-2 15,-1-3-2-15,0-2 3 0,-1-3-14 0,-1-1 11 16,2 1 11-16,-2-3 3 0,0 0 13 0,4-5-4 15,-10 3 1-15,10-3 5 0,-11-1 3 0,11 1 10 0,0 0 14 16,-15-8 15-16,11 3 6 0,1-2 11 16,-2 4 4-16,5 3 11 0,-5-13 11 0,3 7 8 0,1-1-2 15,1 7-12-15,0-14 24 0,1 6-26 16,3 1 5-16,2-3 5 0,2 3-9 0,0 0 7 0,1 0-3 16,1 2-12-16,1-1 19 0,2 3-19 0,1-1 8 15,3 1 9-15,1 0-6 0,1 3-5 0,-1 1 0 16,0 1 1-16,-2 1 1 0,-2 1-2 0,-1 1 3 15,0 0-6-15,0 1 8 0,1 3-5 0,-3 3 8 16,-2-4-6-16,-1 2-5 0,1-1 6 0,-4 4 4 16,0-4-12-16,-1 3 7 0,-1 0 1 0,-1 0-1 15,1 0-3-15,-3 0 3 0,0 0-8 0,-2-2 6 16,0 0-10-16,-1 1-12 0,2-3-13 0,-2-2-19 16,1 2-9-16,2-8-12 0,-4 8-12 0,0-4-87 15,4-4-178-15,0 0 78 0</inkml:trace>
  <inkml:trace contextRef="#ctx0" brushRef="#br1" timeOffset="152141.9">6430 9232 137 0,'0'-12'217'0,"0"12"-26"16,-2-7-24-16,2 7-26 0,0 0-36 0,0-9-31 15,0 9-28-15,0 0-43 0,0 0-21 0,0 0-12 16,0 0-12-16,0 0-23 0,0 0-22 0,0 0-54 15,0 0-151-15,0 0 68 0</inkml:trace>
  <inkml:trace contextRef="#ctx0" brushRef="#br1" timeOffset="153452.07">6545 8936 92 0,'0'0'173'0,"0"0"-21"0,-5-9-14 16,5 9-26-16,0 0-18 0,0 0-16 0,0 0-6 15,0 0-9-15,0 0-9 0,0 0 0 0,0 0-10 16,2 31-2-16,1-14-7 0,1 7 4 0,-1 5 6 16,2 3-7-16,1 15 3 0,0 2-4 0,-1 1-1 15,0-1-5-15,-3 2 0 0,-1 2-5 0,3-2-4 16,-2 4 0-16,-1-3-3 0,1-1 0 0,1-1-1 16,-3-3-5-16,0 0 5 0,0-1-10 0,1-10 6 15,2-2-1-15,-1 2 0 0,-2-1-8 0,2-2 8 16,0-1-6-16,-3-3 0 0,2 0 3 0,2-5-2 0,-2-6-3 15,-1-1 4-15,0-6-3 0,0 0 2 16,1-5-5-16,-1 0 6 0,0-6-2 0,0 10 14 16,0-10 18-16,0 0-2 0,-2 7-8 0,2-7-12 0,0 0 2 15,0 0-6-15,-10-26-4 0,4 6-8 0,4 1-11 16,-3-9 2-16,3-1 3 0,0-5-4 0,1-2-5 16,-2-12-7-16,4 2-8 0,3-3-2 15,-1 2-11-15,1 1-1 0,1-1 8 0,0 12-6 0,0 1 0 16,4 1 4-16,1 1 1 0,0 2 6 0,0 5-3 15,0 7 6-15,-1 3-2 0,2 2 7 0,-1 1-2 16,0 5 9-16,2-1-8 0,-2 4 4 0,2 1 4 16,0 5 2-16,0-1-9 0,-1 4 11 0,1 2-5 15,1 4 10-15,1 1-5 0,-3 4 4 0,1 2-2 16,-1 6 1-16,1 1-2 0,-3 2 4 0,-2 2-4 16,-3-2 6-16,-1 2 3 0,-2-1-3 0,-2 0 2 15,-3-1-8-15,1 1 1 0,-4-2-3 0,-1-10-10 16,0 0 0-16,-1 1 1 0,2-4 2 0,-5 3-6 15,5-8 14-15,-2-2 6 0,2-2 19 0,0-2-30 16,-4 0 8-16,0-5-9 0,-1-1 5 0,2-1-1 16,-3-2 8-16,2-4 4 0,-1-2-3 0,0-3 4 15,4-1 1-15,0-7 2 0,4 5 7 0,-1-7-6 16,4 7 11-16,2-4-6 0,1 4-1 0,3 2 8 16,1-2-7-16,3 2-6 0,1 1 6 0,4 4-4 15,0-1 3-15,4 1-4 0,-1 2 5 0,7-1-13 16,-3 1 3-16,3-1-3 0,1 1 4 0,2 3 0 15,0 1 2-15,3-3-1 0,-2 2-2 0,0 0 9 0,0-1-6 16,1 1-7-16,-2 0 3 0,-1-3 2 0,-7 4-2 16,3-1-4-16,-5 1 12 0,-1-4-2 15,2-1-7-15,-4-1-1 0,0 1-2 0,-3-2-1 0,-2-2-2 16,-2-3-2-16,-1 0 1 0,-2 0-12 0,-2-2 16 16,0 1 1-16,-2 0 15 0,0 0 7 0,-3 2 1 15,-1 1-6-15,-1 3 23 0,1 2 0 0,2 3 4 16,-2 0 8-16,3 3-4 0,1 5 5 0,-4-12-13 15,4 12-5-15,-3-7-1 0,3 7-13 0,-5-4 1 16,5 4-6-16,0 0 4 0,-11 15 0 0,7-4-3 16,-3 7 8-16,2 8 0 0,-2 4-6 0,2-1 7 15,0 4 1-15,1-1-10 0,1 17-1 0,0 0 7 16,1-15-6-16,2 15 1 0,-1-13-4 0,1 11 5 16,0-15-6-16,1 1 12 0,4-4-11 0,-1-2-2 15,0-2 2-15,2 0-2 0,-2-8 4 0,1-2-1 16,-1-7-2-16,0 2-5 0,1-2 3 0,0-1-3 15,0-1 3-15,0-3 7 0,-5-3-8 0,9-2-17 16,0-2-8-16,1-6-5 0,2-2-1 0,1-10 4 16,-2 5-8-16,3-8 3 0,0-1 2 0,-5 0-3 15,0 0 4-15,-1 3 13 0,-1-2 10 0,-1 10 14 0,-1 0 7 16,-1 3 11-16,-3 2 8 0,1 1 11 16,3 4 0-16,-3-3 0 0,-2 8-14 0,1-10-2 0,-1 10-6 15,2-4-5-15,-2 4-8 0,0 0 1 0,0 0-2 16,0 0 3-16,0 0-7 0,11 22 1 15,-9-9 1-15,1 2-3 0,2 2-1 0,-4 1 4 0,6 0-4 16,-5 1-11-16,2 0-9 0,1 5-11 0,-2-6-18 16,-1 0-14-16,2-2-24 0,1-2-5 0,0-2-10 15,-2-2-6-15,1-1-12 0,-2-3-133 0,1 1-264 16,-1-3 117-16</inkml:trace>
  <inkml:trace contextRef="#ctx0" brushRef="#br1" timeOffset="153631.28">7453 9301 2258 0,'1'-11'45'0,"-1"1"-14"0,1-1-11 16,-1 3-12-16,3 3-3 0,-3 5-22 0,1-9-25 16,-1 9-32-16,4-8-17 0,-4 8-22 0,9-3-3 15,-9 3-6-15,11 0-7 0,-11 0-6 0,11 6-15 16,-5-1-80-16,-2 0-249 0,1 4 110 0</inkml:trace>
  <inkml:trace contextRef="#ctx0" brushRef="#br1" timeOffset="154392.29">7510 9693 140 0,'5'4'184'0,"-5"-4"-20"15,8 3-13-15,-8-3-14 0,12 3-16 0,-6-1-18 16,4 0-7-16,-2-2-4 0,3 0-18 0,0 0-6 16,-2 0-11-16,3-2 0 0,1 0-12 0,1-1 0 15,2-1-11-15,1 2 0 0,-1-4-2 0,-2 2-2 16,-3-1-5-16,6-2-3 0,-6 2 1 0,0-2 0 16,-1-1-7-16,-1-1-18 0,-1 1 9 0,-3 2 11 0,1-1 4 15,-2 0-8-15,0 2 0 0,-4 5 0 16,3-13 4-16,-1 9 4 0,-2 4 1 0,0-10-6 0,0 10 1 15,-2-9 2-15,2 9 3 0,-2-9-6 16,2 9-4-16,-8-7 0 0,4 4-3 0,4 3-2 0,-7-8-9 16,7 8 5-16,0 0 0 0,-10 2-7 0,10-2 0 15,0 0 2-15,-10 7 0 0,7-2 1 0,-1 3 0 16,0 1 0-16,3 3-5 0,0-1 4 0,1 2-16 16,-2-1-1-16,5-2 5 0,1 3-5 0,1-2 0 15,1 0 1-15,3 2-9 0,-1-3 0 0,2-1-10 16,0-2-1-16,2 0-4 0,0-1-14 0,5 0-5 15,2-2-8-15,-1-4-9 0,0 0-7 0,1-4-6 16,-2 3 6-16,1-5-1 0,-4-3 4 0,1 0-4 16,-2-2 2-16,0-4 13 0,-2-2 3 0,-2 2 9 15,-2-3 16-15,0 0 21 0,0-2 17 0,-5 4 26 16,1 0 19-16,-3 5 34 0,-2 1 15 0,4-1-15 16,-2 11 3-16,-3-13 6 0,2 3 0 0,1 10-7 15,-1-10-9-15,1 10-10 0,-7-6-2 0,7 6-17 16,-10-2 3-16,10 2 1 0,0 0 8 0,-15 9-11 15,7-3 0-15,0 3-5 0,2 0-5 0,0 1 1 16,2 1-9-16,-2 4 4 0,4-4-5 0,1 1 0 16,-2-1-5-16,6 0 0 0,0 0 1 0,0-2 0 15,1 1-2-15,0-4 3 0,2 2-7 0,-2-2 2 16,4-3-2-16,-1-1-2 0,4 1 5 0,0-6 1 0,-1 1-7 16,3-3-3-16,2-5-5 0,1-3 3 0,-2 0-3 15,4-8-4-15,-3-2-1 0,-1-2-8 16,-1 0 3-16,-3-3-2 0,-3 0 3 0,4-1-1 0,-6 0 8 15,0 2 13-15,-1 3 3 0,3-2 15 0,-4 7 25 16,4 4 25-16,-7 1 12 0,2 4 19 16,-1 0-4-16,-1 4 0 0,3 0-13 0,-3 6-17 15,1-7-7-15,-1 7-3 0,0 0-19 0,2-8-4 0,-2 8-9 16,0 0-2-16,0 0-5 0,0 0 0 0,0 30-3 16,-3-13-4-16,3 10 1 0,-1 3-4 0,-1 4-26 15,1 0-23-15,-1 2-20 0,-1 9-34 0,-3-10-44 16,-1 0-24-16,2 10-27 0,0-9-22 0,-1-2-197 15,-3-3-432-15,-1-2 191 0</inkml:trace>
  <inkml:trace contextRef="#ctx0" brushRef="#br1" timeOffset="155602.07">5908 9328 10 0,'0'0'85'15,"0"0"-9"-15,0 0 0 0,0 0-8 0,0 0-4 16,0 0 10-16,0 0-10 0,0 0-4 0,0 0-4 16,0 0-8-16,0 0 8 0,0 0-6 0,0 0-9 15,0 0-3-15,2-13-9 0,-2 13 7 0,0 0-19 0,0 0 6 16,0-11 1-16,0 11-3 0,0 0-4 15,0-11-6-15,0 11 7 0,0-8-11 0,0 8 8 16,0-11-9-16,2 5 10 0,-2 6-13 0,1-14-4 16,0 7 2-16,0-1 2 0,-1-4 7 0,2 2-2 0,-1-3-7 15,2-4 5-15,-1 1-4 0,1 0-1 0,0 0 13 16,1 1-11-16,0-2 5 0,-1 1-11 16,0 1 5-16,-1 3-3 0,0 0-2 0,2 0 8 0,-1 1 7 15,1 0-1-15,-2 2 6 0,1-1 4 0,-1 1 8 16,-1 2 5-16,-1 7-5 0,4-10 1 0,-2 5 15 15,-2 5-12-15,0 0-11 0,2-10 2 0,-2 10-1 16,0 0-8-16,0 0 3 0,1-8-6 0,-1 8 4 16,0 0-1-16,0 0-10 0,0 0-2 0,0 0-3 15,0 0-2-15,0 0 13 0,0 0-13 0,0 0-5 16,-6 27-22-16,3-17-15 0,2 2-7 0,-3 3-27 16,1 3-25-16,-1 7-110 0,0-8-230 0,-3 0 102 15</inkml:trace>
  <inkml:trace contextRef="#ctx0" brushRef="#br1" timeOffset="157387.34">8859 9436 42 0,'-2'-10'189'0,"2"10"-18"16,-1-9-19-16,1 9-11 0,0 0-14 0,0-8-5 16,0 8-14-16,0 0-14 0,0 0-14 15,0 0-16-15,-1-9 0 0,1 9-9 0,0 0-6 16,0 0-6-16,0 0-2 0,0 0-5 0,0 0-4 0,0 0-2 15,2 29-1-15,-2-17-4 0,0 3 3 0,2 4-10 16,-1 0 0-16,-1 7 1 0,1-1-2 16,-1 3-6-16,0-4 2 0,-1 2 2 0,-2 0-4 0,2-6 0 15,0-1-3-15,-2 0 1 0,2 0 0 0,0-3-1 16,-1-3-3-16,1-3-2 0,1 2 0 0,0-2 8 16,-1-3-9-16,1-7 7 0,0 10-2 0,0-10 4 15,0 0 0-15,0 10 0 0,0-10 13 0,0 0 3 16,0 0-5-16,0 0-3 0,0 0-2 0,0 0-5 15,9-22-8-15,-7 11 3 0,2-2-9 0,1-4-4 16,0 2-7-16,2-1 6 0,-1 1 1 0,2-2-6 16,-2 3-1-16,2-1-3 0,-3 8 9 0,4-3-1 15,-3 1-5-15,2 2 9 0,0-1-4 0,-2 4-3 16,0 1 6-16,1-1-7 0,-7 4 5 0,11 0-8 16,-11 0 8-16,13 4-4 0,-8 0 6 0,2 0 2 15,-3 1-6-15,2 4 4 0,0 0 3 0,-1 1 2 16,-1 2-8-16,1-2 2 0,-2 6 5 0,0-3-5 15,0 3-1-15,-1-4 6 0,-4-1-5 0,2 0-10 16,-1 0 7-16,0-1-1 0,1 0-4 0,-3-2 6 0,3 0-2 16,0-8-6-16,-1 9-17 0,1-9 11 0,-3 6 2 15,3-6-11-15,-2 7 11 0,2-7 3 16,0 0-19-16,0 0-10 0,-7 3 14 0,7-3-27 16,0 0 2-16,0 0 3 0,0 0 15 0,0 0 0 0,-2-22 6 15,2 22 4-15,0 0 1 0,4-14 2 0,-3 9 5 16,-1 5-2-16,5-9 5 0,-5 9 4 0,5-7 10 15,-1 4 2-15,-4 3-9 0,9-4 5 16,-9 4-2-16,9 0 8 0,-9 0-6 0,0 0 1 0,14 4 8 16,-6-4-15-16,-8 0 15 0,10 7-6 0,-5-5 4 15,0 2-7-15,0 0 6 0,1-1-2 0,0 1 5 16,-1-1 8-16,0 1 8 0,1-1-2 0,-6-3-8 16,12 5 9-16,-6-3 6 0,1-1 1 0,4-1 5 15,-11 0 2-15,14-1 4 0,-6-2-3 0,1 0 3 16,-3 0 7-16,2 2 9 0,-3-4-1 0,-5 5 5 15,11-8-8-15,-6 3-3 0,1-1 0 0,-3 1-6 16,3 0 3-16,-1-1 3 0,-5 6 11 0,4-8 2 16,1 3-6-16,-5 5-6 0,5-6-1 0,-5 6-9 15,0 0-7-15,5-6 1 0,-5 6-10 0,0 0 1 16,0 0-14-16,0 0-1 0,0 0 0 0,0 0-6 16,0 0 3-16,9 11 0 0,-9-11-1 0,6 13-2 15,-1-3-6-15,2 6 8 0,-1-3-1 0,-1 6-1 16,3 8 4-16,-1 4-8 0,1-1 4 0,-4 2 0 15,3 13 3-15,-4-13-6 0,4 13-5 0,-6-11-1 16,0 13-4-16,-1-14-10 0,-1 2 3 0,-2 0 2 16,0-2 1-16,-2 0 4 0,-2-5-1 0,2 1 1 15,-4-2 3-15,1-9-7 0,3-2 6 0,-4 0-8 16,4-5 0-16,-1-2 7 0,-3-1 2 0,0-2 7 0,1-4 0 16,1 1-1-16,-2-1 7 0,-2-4 4 15,0 1 4-15,5-3 12 0,-2-1-12 0,-1-5 1 16,0 1-3-16,0-5 4 0,3-2-4 0,-1-2 2 0,5-6-1 15,2 5 6-15,1 0-2 0,3 0-1 0,0 0 8 16,-1 3-4-16,5 2 3 0,3-4-4 0,1 2-1 16,1 3-4-16,3 2 1 0,-1 1-2 15,1 1-3-15,-2 0-1 0,4 2-2 0,0 2 4 0,-3 0-3 16,-1 0-3-16,-1 3-1 0,-1 0-3 0,0 1 2 16,-5 1-8-16,1-2-14 0,-8 2-12 0,15 2-14 15,-15-2-9-15,9 3-17 0,-7 0-15 0,-2-3-11 16,3 7-20-16,-3-7-17 0,0 0-123 0,-12 16-282 15,5-9 124-15</inkml:trace>
  <inkml:trace contextRef="#ctx0" brushRef="#br1" timeOffset="161147.6">8887 9765 4 0,'0'0'96'0,"-8"-10"-12"16,2 5 17-16,1 1-17 0,-2 0-1 0,2-1-17 15,-3 0-10-15,1-1 3 0,-1 2-3 0,-1 0 1 16,2 0-1-16,0 0-8 0,1 1-9 0,-1 0-7 16,0-1 2-16,7 4 2 0,-11-6-5 0,11 6 2 15,-5-4-3-15,5 4 4 0,0 0-13 0,-6-3-7 16,6 3 7-16,0 0-3 0,0 0-9 0,0 0-1 15,0 0 1-15,24-1-3 0,-6 1 4 0,4 2-1 16,7 0-2-16,4 1-2 0,1-3-4 0,1 2 1 16,3-2 5-16,1 1-1 0,-1-1-7 0,1 3 10 15,-1-3-11-15,-2 1 5 0,0 2-2 0,-4-1 7 16,-2 0-16-16,-9 0 4 0,-1-1 3 0,-7-1-1 16,0 2-10-16,-3-1-23 0,-4-1 2 0,2 1-10 15,-8-1 5-15,8 1 10 0,-8-1 5 0,0 0 11 16,0 0-7-16,0 0 3 0,-21 11 10 0,3-8-6 15,-2-1 10-15,-9 3 2 0,-1-2-9 0,-6 1 12 16,-1-1 3-16,-2 1-5 0,-11 1 16 0,10-2-4 16,5 0-1-16,-1 1 10 0,4-4-14 0,4 4 5 15,6-1-6-15,1-3 7 0,2 2-15 0,5-1 11 16,3 2-16-16,3-2-2 0,0 2-2 0,8-3 3 0,-6 2 4 16,6-2-1-16,0 0-3 0,0 0-3 15,22 10 15-15,-3-7-12 0,2 0-2 0,10 0 7 16,1 0 5-16,4 0-1 0,0-1 3 0,1 1-3 15,0-2 10-15,1 2-2 0,-1-1-8 0,-1 1-4 0,-4 0 2 16,-3 2 2-16,-7-3 3 0,-3 4-9 0,-2-3-24 16,-4 0-1-16,-2 1-18 0,-3 2 16 15,-3-3-4-15,-1 3 6 0,-3 1 2 0,-1-7 4 16,-2 14 7-16,-6-7 6 0,-4 4 0 0,-4 1 8 0,-5 4-1 16,1-1 0-16,-7 3 3 0,0-3 2 0,-1 7-9 15,1-6 6-15,-2 4 2 0,3-2 1 0,2-2-2 16,6-4-13-16,0-1 15 0,4 1-5 0,4-4 7 15,-1 0-9-15,3-4-2 0,1 3 3 0,5-1 2 16,2 0 2-16,0-6 0 0,6 13 0 0,3-10-2 16,4 3 3-16,5-2 3 0,4 0-1 0,7-1 9 15,4-1 5-15,2 0-9 0,2-2 3 0,-1 0 4 16,2 1-1-16,-1-3 2 0,0 2-5 0,-1-3-1 16,-2 3-2-16,-2-1-4 0,-2-1-1 0,-10 2 4 15,-1 0-14-15,-1 2-7 0,-5-2 1 0,-7 0-14 16,2 0-6-16,-8 0 0 0,9 0 7 0,-9 0 14 15,0 0-2-15,0 0 13 0,0 0 5 0,-29 6 12 16,9-3-2-16,-9-1-7 0,0 0 0 0,-3-1 3 16,0 2 7-16,1-3-6 0,0 2 14 0,-2-4 6 15,2 2-4-15,3 0-9 0,0 0 8 0,10 0-6 16,0 0 2-16,7 0 14 0,1 0 2 0,10 0-3 16,-11-2 7-16,11 2-1 0,0 0-16 0,-1-7-4 15,1 7 0-15,17-7-12 0,2 2 13 0,3 0-28 16,5-2 0-16,7 1-5 0,-1 2-28 0,4-2-18 15,-2 1-37-15,1 4-82 0,-3-5-190 0,0 2 85 16</inkml:trace>
  <inkml:trace contextRef="#ctx0" brushRef="#br1" timeOffset="165134.4">10277 10185 140 0,'0'0'158'0,"0"0"-14"16,0 0-9-16,-1-10-8 0,1 10-13 0,0 0-10 15,0 0-14-15,0 0-9 0,0 0-6 0,0 0-10 16,0 0-6-16,0 0 0 0,0 0-7 0,0 0-11 15,0 0-4-15,0 0-5 0,0 0 4 0,0 0-5 16,0 0 1-16,0 0-6 0,0 0 5 0,0 0 6 16,0 0 2-16,0 0 6 0,0 0 7 0,0 0 8 15,0 0-5-15,0 0 0 0,0 0-7 0,6-7-8 16,-3 2-3-16,1 0-7 0,2-6-4 0,2 1-1 16,-1-4-2-16,2-2-3 0,0-1-10 0,0 0-1 15,3-8 0-15,-2 1-5 0,0 1-9 0,-1 0 2 16,-1-2-2-16,1 1 3 0,-3 0-6 0,-1 6-10 15,-1 0 10-15,1-1-1 0,-1-2-1 0,1 2 4 16,0 3 2-16,-2-4-1 0,-1 4-4 0,1-3 2 16,0 6 7-16,-2-3-5 0,1 2 3 0,1 2-2 15,-2 2 6-15,1-2-2 0,-2 5 14 0,0 7 10 0,1-10 3 16,0 4 0-16,-1 6-4 0,1-8-8 16,-1 8-2-16,0 0-4 0,0 0-6 0,2-9-6 15,-2 9-9-15,0 0 1 0,0 0-2 0,0 0 5 16,0 0-7-16,0 0 5 0,-3 29-2 0,2-18 4 0,1 6 4 15,-3 3-5-15,1 5 6 0,-2 0-2 0,1 3 2 16,-1-1-2-16,2 1 3 0,-2-2-3 0,0 4 3 16,2 3-2-16,-2-1 5 0,0-2 2 15,0 0 0-15,4-2-1 0,-2-1-2 0,0-1-5 0,2-7 8 16,0-1-3-16,0-2 2 0,2 0 1 0,-2-4-5 16,2-1 6-16,-2 0-4 0,1-5-3 0,1 1-1 15,-2-7 2-15,1 11 2 0,-1-11 2 0,1 7-1 16,-1-7 0-16,0 0 2 0,0 0 1 0,5 5-1 15,-5-5-1-15,0 0 5 0,13-16-25 0,-6 6-2 16,-1-5 6-16,0-2-3 0,6-7 3 0,-5 6-5 16,4-6-1-16,-1 0 8 0,0-3 0 0,-1 5-2 15,0-1 3-15,-1 0 3 0,-3 7 1 0,0 0-2 16,-2 1 1-16,0 5-11 0,0 0 14 0,1 2 1 16,-2 0 10-16,1 2 4 0,-3 6-2 0,2-9 3 15,-2 9-2-15,2-7-3 0,-2 7-1 0,0 0-5 16,0 0-3-16,2-7 0 0,-2 7-2 0,0 0-1 15,0 0 1-15,5 18 4 0,-5-9-3 0,2 7 2 16,-1-1 1-16,0 2-3 0,-2 1 1 0,2 7 6 16,1-4-8-16,-1 4 7 0,-1-2 0 0,1-2 2 15,0-3-4-15,1 3 2 0,0-4-2 0,-1 0 6 16,3 1-3-16,-1-1-8 0,-2-6 4 0,2 1 3 16,-1-3 1-16,-1 2-4 0,1-3 4 0,-1-2-4 0,2 0 1 15,-3-6 0-15,3 8 3 0,-1-2 2 0,-2-6 2 16,0 0 3-16,6 4-4 0,-6-4 0 15,0 0-2-15,10-11 0 0,-6 2 0 0,1 0-1 16,0-2-4-16,2-1-8 0,-1-4 7 0,-2 0-4 0,2 0-1 16,-2-1 1-16,1 1 7 0,-1 5-6 0,0-1-1 15,1-4 1-15,-2 5 0 0,-1 1 1 0,2 1 6 16,-1 1 11-16,-2 1 3 0,-1 7-5 0,4-9-3 16,-4 9-1-16,1-6-2 0,-1 6-2 0,0 0-4 15,0 0-4-15,4-7 2 0,-4 7 1 0,0 0 2 16,0 0-4-16,0 0 2 0,7 22-1 0,-5-15 3 15,-1 5-6-15,2 3 3 0,-2 2 2 0,0 0 0 16,0-1 3-16,2 3-12 0,1 0 12 0,-3-3-1 16,0 3 1-16,6-3 0 0,-6-5-4 0,3 1 2 15,-2 1-1-15,2-3 2 0,0 1-2 0,0-3 1 16,1-1 1-16,-1-3 2 0,2 1-7 0,-1-2-3 16,-5-3-4-16,16 4-2 0,-7-5-4 0,-9 1-10 15,16-8-4-15,-7 2-7 0,1-5 5 0,2-3 5 16,-1 0 1-16,1-1-4 0,-2-2 1 0,0 1 1 15,1 0 6-15,-4 2-1 0,1 0 13 0,0 2-3 16,-6 2 11-16,3-2 1 0,-2 5-1 0,-1 2 10 16,-2 5 3-16,3-12-1 0,-3 12-3 0,3-6-3 15,-3 6-9-15,2-5 7 0,-2 5-4 0,0 0 5 16,0 0-2-16,0 0-16 0,0 0 19 0,0 0-4 0,-10 27 1 16,7-16 4-16,2 2-6 0,0 3 5 0,1 0 2 15,0 1-6-15,-2-2 3 0,1-1-2 16,4 2-2-16,-3-5 7 0,2 3-5 0,1-3 5 0,-1-2-2 15,2 1 5-15,0-1-5 0,4 0-3 0,-5-5 11 16,3 2-7-16,0-2-3 0,1-1-1 0,0 1 1 16,-1-2 8-16,2-1-1 0,-8-1-2 0,0 0 3 15,19-7 23-15,-14 5 6 0,1-3-8 0,0-1-1 16,-1-3-1-16,0 1 0 0,-1-2-8 0,0 1-5 16,-2-2-7-16,0 3-14 0,-1-5-11 0,2 2-25 15,-2 1-35-15,0-1 2 0,-1 0-25 0,-1 1-14 16,0 1-21-16,-2-1-102 0,-1 2-257 0,0-2 113 15</inkml:trace>
  <inkml:trace contextRef="#ctx0" brushRef="#br1" timeOffset="165375.19">10265 9869 15 0,'-6'-6'103'0,"6"6"-16"0,0 0-4 0,0 0-14 16,0 0-6-16,0 0-8 0,27-2-7 0,0 8-8 15,4 0-31-15,2 1-27 0,4-1-37 0,14 4-29 16,3-3-90-16,-4 0 41 0</inkml:trace>
  <inkml:trace contextRef="#ctx0" brushRef="#br1" timeOffset="166364.13">11728 10207 12 0,'-7'-4'101'0,"7"4"-14"16,-10-7 5-16,1 5 4 0,1 2-9 0,8 0-5 16,-16-2-9-16,6 4 3 0,-3 0-5 0,2 2-5 15,0 3-6-15,-3-1-6 0,1 3-3 0,4 1-7 16,-1 3 2-16,0 1-1 0,3 1-6 0,0 1-9 16,3-1 0-16,2-2 0 0,1-2-10 0,2 2 0 15,0-4-5-15,3 4 1 0,2-2 1 0,-1-2-2 16,0 1 2-16,4-3 1 0,-2 0-7 0,3-1 1 15,0-2-4-15,0 0-3 0,2-1 1 0,-4-2 6 16,2-2-9-16,1 1 1 0,-2-3-1 0,-2 0-1 16,-1-1 0-16,5-3-5 0,-6 0 0 0,1-3 10 0,-1 2-11 15,0-2 12-15,-3 1 0 0,2-2 1 0,-4 0-3 16,1-2 0-16,1 6 9 0,-1-3 14 0,-2 3 6 16,1 7 9-16,-2-12-7 0,2 12 2 0,-1-10 1 15,1 10-3-15,-2-7-10 0,2 7-1 0,0 0-8 16,-3-5-8-16,3 5-1 0,0 0-4 0,0 0 2 15,0 0 0-15,0 0-6 0,0 0 9 0,-6 23-4 16,5-12 3-16,3-1-8 0,-4 2 2 0,3 0 3 16,0-1-4-16,3 4 2 0,2 2-2 0,-3-2-2 15,1-3 5-15,0 0-1 0,1-1-2 0,1-1 5 16,0-1 0-16,2-1-5 0,-2 0 0 0,3 0 0 16,-1-5 1-16,-2 2 1 0,3-1-5 0,0-1-6 15,3-2-2-15,-2-2 3 0,-1 1-6 0,1-4-24 0,2-1 8 16,2-4-5-16,0-2-8 0,-1-3-8 0,1-3-8 15,1-3 7-15,1-4-15 0,-3-2-3 16,3-2 5-16,-5-1 6 0,1 0 2 0,-3-2 9 16,0 1 4-16,1 0 22 0,-4 1 8 0,-1-2 3 0,0 2 31 15,0 4 20-15,-3 1 12 0,0-2 16 0,-2 7 3 16,0 1 21-16,-1 1 14 0,1 2-5 0,-1 2-3 16,1 2-5-16,0 3 12 0,-2 1-5 0,2 7-3 15,0-12-9-15,0 12-16 0,0-8-9 0,0 8-12 16,0 0-9-16,0 0-11 0,0 0-5 0,0 0-4 15,0 0 1-15,0 0-1 0,-2 27-5 0,2-10 0 16,-3 7-1-16,3 3-4 0,0-3 1 0,3 5-1 16,-3-1-9-16,0 4 1 0,0-2-3 0,0 2-7 15,0-2-12-15,0 1-25 0,0-2-10 0,-3-1-2 16,3 0-18-16,-2 0-14 0,2-9-15 0,-3 0-17 16,3-3-21-16,-1-1-9 0,1-4-5 0,-4 0-17 15,4-4-117-15,-2 0-308 0,2-7 136 0</inkml:trace>
  <inkml:trace contextRef="#ctx0" brushRef="#br1" timeOffset="166526.41">11891 10150 183 0,'0'0'247'0,"0"-11"-21"16,0 11-25-16,4-12-26 0,1 8-24 15,4 0-19-15,0 0-27 0,4-1-22 0,-1 3-21 16,5 0-23-16,4 3-16 0,8 1-44 0,-2 2-40 0,4-2-9 15,-1 3-45-15,1 1-112 0,0 1-246 0,1-1 110 16</inkml:trace>
  <inkml:trace contextRef="#ctx0" brushRef="#br1" timeOffset="167153.72">12883 10345 160 0,'0'0'182'0,"0"0"-13"0,0-10-16 0,0 10-22 16,0 0-14-16,0 0-9 0,-8-6-13 0,8 6-11 15,0 0-11-15,-19 6-5 0,19-6-7 0,-10 7-12 16,3 0-2-16,-2 0-3 0,-2 5 0 0,4-1-6 16,0 0-4-16,-1 4-8 0,3-2 6 0,0 2-3 15,1-3-4-15,1-1-4 0,3 2 0 0,0-4-2 16,1 3-4-16,1-2-1 0,2 0 1 0,0-3-5 16,-1-1-1-16,2 0-1 0,-1 0 4 0,-1-1-3 15,3 0 2-15,0-1-2 0,-1-2 2 0,-5-2 2 16,14-1-3-16,-6-2-1 0,-1-1-1 0,-3-2-4 15,6-2 6-15,-3 1-3 0,-1-4 0 0,-2 0 4 16,1 2 7-16,2-2 5 0,-5 2 8 0,3-4 12 16,-3 4 14-16,0 2-3 0,0 0 15 0,-1-1 9 15,-1 8-2-15,2-12-2 0,0 7-5 0,-2 5-10 16,2-6-6-16,-2 6-10 0,0 0-4 0,0 0-12 0,0 0-8 16,5-7-3-16,-5 7-4 0,0 0-1 0,0 0-1 15,11 16-4-15,-7-8-21 0,5 1-18 0,-1 3-25 16,1 1-23-16,1 3-19 0,4-2-17 15,-1 0-28-15,6 5-30 0,-2 3-41 0,-5-9-115 0,1 2-356 16,3-1 158-16</inkml:trace>
  <inkml:trace contextRef="#ctx0" brushRef="#br1" timeOffset="167674.24">13587 10604 70 0,'11'0'104'0,"-11"0"-7"0,0 0-1 15,14-7-10-15,-8 4 0 0,1 0 4 0,2-2 3 16,-2-3-5-16,2 1-9 0,-1-2-11 0,4-3-6 16,-3-2-4-16,5-1-6 0,-5-1-7 0,4-6-2 15,-2 6-7-15,0-9-1 0,0 1-4 0,-1-3-5 16,1 1-6-16,-1-2 7 0,-2 3 17 0,-1-1 14 15,-1-1-2-15,-2 8-4 0,1 1 12 0,0-3 12 16,-1 3-5-16,-1 2 3 0,-3 1 1 0,2 0-3 16,0 6-9-16,-2 3-5 0,2-1-6 0,-2 7-5 15,-2-9-8-15,2 9-6 0,0 0-8 0,0-9-10 16,0 9-2-16,0 0-1 0,0 0-4 0,0 0 5 16,0 0-3-16,-9 34-2 0,2-16-6 0,2 6-2 15,-1 3 4-15,1 4-2 0,-3-1-2 0,2 5 2 16,-2-2-6-16,3 2-10 0,-3 0-7 0,-2-1-13 0,4 1-32 15,-1-3-3-15,1 1-12 0,1-2-12 16,-4 0-10-16,4-3-15 0,-1-2-10 0,1-7-19 16,-1 0-114-16,-2-3-282 0,2 0 125 0</inkml:trace>
  <inkml:trace contextRef="#ctx0" brushRef="#br1" timeOffset="168024.45">13572 10562 218 0,'0'-8'201'0,"0"8"-25"0,4-4-20 16,-4 4-22-16,9-4-17 0,-9 4-10 0,16-1-14 15,-6 2-12-15,3 0-3 0,0 1-2 0,4-1-14 16,3 0-11-16,-1 1-5 0,0-1-5 0,2 0-3 16,6 2-2-16,-7-2-7 0,2 0-6 0,-3 1-5 15,0-2-7-15,0 0 1 0,-1 0-3 0,-5-2 0 16,0 2-4-16,1-1-4 0,-3 0 9 0,-1-2-4 15,-2 1-4-15,-3 1 3 0,3-2 2 0,-8 3 2 16,10-4 10-16,-10 4 3 0,9-3-1 0,-9 3-4 16,6-3-4-16,-6 3-3 0,0 0 0 0,0 0-4 15,0 0-4-15,0 0 1 0,0 0 1 0,11 6-3 16,-11-6 0-16,0 7 2 0,0-7 2 0,0 12-2 16,0-4 2-16,0 2-6 0,0 2-2 0,0 1-5 15,0-1-7-15,0 0-23 0,0 5-11 0,0 0-6 16,0-1-10-16,0 0-27 0,0-4-15 0,0 0-13 15,0 0-18-15,-4 0-83 0,4-2-238 0,0-4 106 16</inkml:trace>
  <inkml:trace contextRef="#ctx0" brushRef="#br1" timeOffset="168218.1">14052 10336 4 0,'2'-10'252'0,"0"1"-21"0,0 2-24 0,-2 7-37 0,3-7-38 16,-3 7-41-16,9-8-21 0,-5 7-23 0,-4 1-15 15,9-3-23-15,-9 3-18 0,0 0-15 0,14 5-18 16,-9-1-11-16,-1 1-24 0,2 3-97 0,-3 2-188 16,-1-1 84-16</inkml:trace>
  <inkml:trace contextRef="#ctx0" brushRef="#br1" timeOffset="169192.45">14202 10532 45 0,'4'-6'182'0,"-1"-3"-18"0,-1 1-11 0,1 0-17 16,4 1 3-16,-6-1-4 0,4 3-7 0,-1-1-1 15,-1 0-5-15,-3 6-9 0,6-7-14 0,-1 3-12 16,-5 4-6-16,5-4-12 0,-5 4-11 0,9-2-4 16,-9 2-3-16,12 4-5 0,-6-2-6 0,3 4-3 15,-1 2-5-15,-1 1-2 0,5 4-5 0,-3 0-5 16,-1 2 0-16,-1-1-3 0,-2 2 0 0,3 1-3 16,-3 0-1-16,2 1-3 0,-3-2-2 0,1 3 3 0,1-4 0 15,-5 2-5-15,3-1 5 0,-2 0-6 16,0-5 1-16,0-2-3 0,-2-2 1 0,2 2-7 15,-2-9-2-15,0 12 1 0,0-12-5 0,-2 8 4 0,2-8-1 16,3 8 3-16,-3-8 5 0,0 0 5 0,0 0-3 16,0 0 0-16,0 0 1 0,0 0-9 15,0 0-2-15,0 0-6 0,-9-20 3 0,7 12-1 16,0-6 5-16,2-2 0 0,0 4 1 0,0-3 4 0,0-2-6 16,2 0 0-16,0 1 2 0,0 1 5 0,1-1-6 15,1 5 2-15,-2 0 0 0,2 0-3 0,1 2 2 16,-2 0 2-16,1 2-3 0,0 0 0 0,1 1 1 15,-1 2 0-15,1-3-3 0,-5 7 1 0,9-5-3 16,-3 1 6-16,-6 4 1 0,10-3-3 0,-10 3 8 16,13 3-7-16,-8 1 0 0,1-2-3 0,1 5 3 15,2-2-1-15,-4 3 1 0,3 2-8 0,-3-1 10 16,1 1 3-16,0 6-8 0,1-1 7 0,-3 2-1 16,0-4-3-16,-2 4 1 0,1 0 6 0,-1-2-5 15,1 1 6-15,-3-6-1 0,1 2-6 0,-1 0-4 16,0-5 4-16,2 0-5 0,1 1 1 0,-3-8-2 15,3 9 7-15,-3-3-4 0,0-6 2 0,3 5-11 16,-3-5-17-16,0 0-7 0,0 0-22 0,20-11 1 16,-12 4 2-16,4-5-2 0,-2-2 9 0,3 4 3 15,-4-3 6-15,0 3 11 0,1 1 23 0,-2-1 1 16,-1 3 7-16,1-2 12 0,-2 4 2 0,0 1 0 16,-1-1 9-16,-1 0-15 0,-4 5 2 0,9-4-4 15,-9 4-2-15,0 0 0 0,14 4 3 0,-7-1-2 16,-1 0-1-16,-2 1-4 0,5 6 13 0,0-1-7 0,1-1 0 15,1 4 4-15,0 0 0 0,2 2-2 0,1 0-1 16,-3 0-1-16,5 0-1 0,1-3 0 16,-1 0 5-16,7 1 2 0,-5-2-3 0,7 3 1 0,1-5 2 15,2 2-4-15,-1-5 4 0,3-1-9 16,-1-2 4-16,-1 0-1 0,1-4-2 0,1 0-1 0,-2-2 6 16,-1-1-5-16,-5-2 2 0,-4-4 4 0,6-2-9 15,-6 3-8-15,2-8-4 0,-4 3 4 0,-5 0-2 16,0-2 4-16,-4 0 7 0,1 1-4 0,-6 0-4 15,-2 5 14-15,0-1-3 0,-4 1-6 0,0-1 6 16,-1 3 7-16,-1-1 0 0,-2 2-2 0,0 2-1 16,2 2 0-16,-1 0-1 0,-5 0 2 0,6 4-3 15,6 0-6-15,-17 3 7 0,7 0-1 0,1 4-4 16,4-1 3-16,-1 3 0 0,-2 5-3 0,2 1 2 16,5 2-1-16,0 2 1 0,2 0-1 0,2-2 2 15,7 0 0-15,-4 1-5 0,9 4 5 0,-3-5-5 16,0-2 4-16,2 1-1 0,0 0-1 0,0-3-5 15,0 0 11-15,0-2-7 0,0-1 4 0,-2-2-6 16,-3-2 3-16,0 0-3 0,-2-1-13 0,-3-1-29 16,4-2-16-16,-8-2-11 0,5 4-34 0,-5-4-44 15,0 0-120-15,0 0-288 0,0 0 127 0</inkml:trace>
  <inkml:trace contextRef="#ctx0" brushRef="#br1" timeOffset="172060.07">15965 10847 15 0,'0'0'132'16,"0"0"-9"-16,9 3-8 0,-9-3-2 0,0 0-16 0,0 0-11 15,0 0-7-15,0 0-6 0,5 4-7 0,-5-4-10 16,3 8 2-16,-3-8-4 0,-4 12-3 0,-1-4-5 15,-3 1 5-15,-2 7-8 0,-3 0-6 0,-10 4-9 16,-2-1-8-16,-3 3-22 0,-4-1-25 0,-9 7-20 16,-3-3-17-16,11-5-20 0,0-1-103 0,0-2-202 15,1-3 89-15</inkml:trace>
  <inkml:trace contextRef="#ctx0" brushRef="#br1" timeOffset="173314.39">16843 10922 81 0,'0'0'142'0,"0"0"-4"16,-5-8-21-16,5 8-15 0,-2-7-7 0,2 7-7 16,-7-11-4-16,7 11-6 0,-5-8-5 0,3 3-7 15,-2-1-5-15,-1 1-13 0,5 5-1 0,-11-8 0 16,8 4-4-16,3 4 6 0,-9-7-6 0,5 4-6 15,-4 0-10-15,-2 1-7 0,0-1 3 0,-3 3-9 16,-2 1 6-16,2 1-9 0,-4 2 5 0,4-1-12 0,-1 2-2 16,3 0 1-16,1 1-5 0,-1 2-2 0,2 1 3 15,2 1 0-15,0 0 0 0,1 0-4 16,1 2 5-16,1 0-5 0,1-1 2 0,2 1 0 16,0-3 4-16,2 2-5 0,0-3 2 0,5 2-7 0,-4-3 6 15,6 0 0-15,-3 0 6 0,3-1-5 0,1-1 7 16,1-2-3-16,0-1 1 0,0 0 2 0,4-2-4 15,-2-2-9-15,-1-2 12 0,2 0-9 0,4-4 3 16,-2 0-9-16,2-4 2 0,-1-2-6 0,-2 2 3 16,8-5 0-16,-2-4-7 0,-4-1 4 15,2 0-2-15,-4-3-6 0,1-2 9 0,-2 2-2 0,-2-3 1 16,0-2 2-16,-1 2 9 0,0 1-1 0,-2 1 10 16,-1-2 1-16,0 1 0 0,2 1 4 0,-4 8 0 15,1-6 1-15,-3 5 3 0,-1 1 3 0,0 1 2 16,-1 3 2-16,-1 1 15 0,0 2 11 0,-1 1 1 15,1 3-3-15,0 7-2 0,0-13-4 0,0 13-5 16,1-10-5-16,-1 10-7 0,0 0-8 0,0 0-3 16,0 0-3-16,0 0-2 0,0 0 0 0,0 0-2 15,-17 18 0-15,11-2 2 0,0 8 2 0,-2 0-1 16,0 4-2-16,3 2-2 0,-4-1 2 0,4 7 3 16,-1 9-4-16,3-10 1 0,0-2-2 0,1 2 1 15,1-3 1-15,2 0-2 0,-1-2-1 0,1-2 1 0,2 1 2 16,-1-9-2-16,3 3-6 0,1-7 3 15,-1 0-1-15,4-2 3 0,-2-4 0 0,2-2 2 16,1-1-1-16,-1-1 5 0,2-3-3 0,4-1-2 0,2-2 2 16,0-4-1-16,1 0 2 0,0-3-10 0,0-3-2 15,4-6-4-15,-6 3 0 0,1-6 2 0,1-3-1 16,-3 1 3-16,-1 0 1 0,-3 4 1 0,-1 1-1 16,0-1-3-16,-2 0 3 0,-3 5 11 0,1-2 11 15,-1 6 5-15,-1-1 5 0,-1 2 3 0,-2 2 2 16,-1 5-11-16,3-9-2 0,-3 9-5 0,3-6-6 15,-3 6-1-15,0 0-3 0,0 0 2 0,0 0-1 16,0 0-1-16,0 0 2 0,-2 28-3 0,1-16 2 16,-2 0-2-16,2 8-3 0,1-1 8 0,-2 7-5 15,2-7 3-15,3 1-4 0,0 0 1 0,-1-1 1 16,2 0 0-16,1-2 0 0,-1 0-3 0,2-2 2 16,1-2-2-16,-2-3 2 0,3-1-5 0,-1-1-4 15,1 0-11-15,-2-2-3 0,2 0 4 0,-3-2-7 16,3-1-3-16,-1-3-7 0,-7 0 4 0,16 0-12 15,-8-6-9-15,2 0 17 0,-1-2 0 0,-1-1-4 16,1-5 5-16,-1-1-6 0,0-1 15 0,-1 1-11 16,-2-2 17-16,1 2-2 0,-3 4 22 0,1-2 17 15,0 1-1-15,-1 1 9 0,2 3 5 0,-2 0 10 0,-1 2 8 16,0-1 5-16,-2 7-10 0,4-9-3 16,-4 9-8-16,3-6-6 0,-3 6-7 0,0 0-5 15,0 0-1-15,0 0 2 0,0 0-5 0,0 0-1 16,13 12 4-16,-11-5-5 0,1 2-1 0,0 0-1 0,1 2 1 15,-1-1-2-15,2 5-10 0,-2-2-15 0,2-2-7 16,-3 1-6-16,1 4-16 0,1-4-21 0,-3-1-15 16,3 0-13-16,-3-1-15 0,2 1-26 0,-1-1-132 15,-2-1-289-15,0-9 128 0</inkml:trace>
  <inkml:trace contextRef="#ctx0" brushRef="#br1" timeOffset="173593.49">17314 10456 177 0,'-3'-7'272'0,"2"0"-36"16,1 7-45-16,-5-10-51 0,5 10-42 15,-3-6-44-15,3 6-30 0,0 0-9 0,0 0-16 0,0 0-26 16,0 0-32-16,12 16-41 0,-7-7-70 0,2 1-185 16,2 6 82-16</inkml:trace>
  <inkml:trace contextRef="#ctx0" brushRef="#br1" timeOffset="174251.48">17527 10877 31 0,'0'0'233'0,"1"-9"-15"0,-1 9-11 16,0-9-15-16,0 9-14 0,0 0-10 0,0-8-15 15,0 8-18-15,0 0-15 0,0 0-14 0,0 0-15 16,0 0-15-16,0 0-8 0,0 0-9 0,0 0-6 16,0 0-7-16,0 0-3 0,0 0-4 0,0 36-3 15,0-19-9-15,0 2-6 0,-1 1 1 0,2-1-6 16,-1 8 3-16,3-8-7 0,-2 8-3 0,-1-11-3 15,3 1-8-15,-1 1 1 0,1-4-2 0,1-1 3 16,-2-2-8-16,1-2 4 0,-1 1-9 0,1-3 5 16,1-3 0-16,0 1 2 0,-4-5 0 0,7 8 6 15,-2-6 3-15,-5-2-4 0,9 2-5 0,-9-2-15 16,17-9-2-16,-8 2 8 0,0-2-7 0,0-4 5 16,3-2 1-16,-1 0-3 0,3-2 3 0,-5-1 6 15,4-4-1-15,-1 1 2 0,-1 4-3 0,-2 1 5 16,1 3 9-16,-4 3 10 0,2 1 7 0,-4 2 3 15,0 0 1-15,-2 2-6 0,-2 5 0 0,8-9-7 16,-8 9-3-16,3-6-3 0,-3 6-5 0,8 0 4 16,-8 0 0-16,0 0-1 0,12 9 1 0,-7-3-3 15,-2-1 3-15,3 5-5 0,0 5 8 0,-1 1-2 0,-1 1-3 16,1 1-4-16,-2 2-11 0,0-4-13 0,0 4-4 16,-2-1-28-16,1 2-13 0,0-3-4 15,-1-1-28-15,1-1-15 0,-2-4-10 0,0 1-18 0,0-2-103 16,0-1-271-16,0-2 121 0</inkml:trace>
  <inkml:trace contextRef="#ctx0" brushRef="#br1" timeOffset="174450.91">17861 10775 2167 0,'2'-14'15'0,"1"-3"24"15,-2 3-16-15,0 7-4 0,2-2-11 0,-2 3-28 16,-1 6-43-16,0-11-28 0,0 11-12 0,3-6-2 16,-3 6 9-16,0 0 21 0,0 0-15 0,0 0 1 15,0 0-14-15,14 12-13 0,-13-1-104 0,0 0-239 16,2 1 106-16</inkml:trace>
  <inkml:trace contextRef="#ctx0" brushRef="#br1" timeOffset="175605.64">18129 11023 33 0,'1'-6'113'0,"-1"6"-7"0,-1-14 22 16,1 14-10-16,-1-13-12 0,-4 6-15 0,1 2-6 15,4 5-13-15,-10-10-12 0,2 7-2 16,-2 0-5-16,-1 3-7 0,1 0-6 0,-2 2-3 16,0-1-4-16,-1 5-2 0,0 0-5 0,0 2 4 0,-2 3-4 15,2 1-9-15,2 2 1 0,-1 3 0 0,3-2-8 16,-1 2 5-16,3-1-6 0,1 0 0 16,4-5 5-16,1 3-5 0,1-3 1 0,-2-1-7 0,2 0-3 15,0-1 4-15,3-2 5 0,1 1-5 0,0-2 2 16,1-1-9-16,2-1 9 0,0-1 4 0,-1 1 0 15,4-4-2-15,2 0-4 0,-2-1 1 0,3-3-3 16,0-1 1-16,2-4-7 0,2-1 7 0,-1-4-4 16,2-3-8-16,0-2 0 0,-1-2-8 0,0-3 3 15,-1 1-3-15,0-2-5 0,-3-5 0 0,4 2 11 16,-3 1-4-16,0-2 2 0,-1 0 15 0,-3 1 15 16,1 3 2-16,-3 2 7 0,0-3 2 0,-4 9 0 15,2-3 15-15,-2 5 10 0,0 0 5 0,-2 5 7 16,1 2-3-16,-2 1-2 0,-1 7-10 0,3-10-2 15,-3 10-10-15,1-9-5 0,-1 9-11 0,0 0-2 16,0 0-6-16,0 0 0 0,0 0 0 0,0 0-3 16,-13 27-1-16,3-4 0 0,4 1-1 0,-1 3 2 15,1 2-7-15,-1-1 5 0,1 2-2 0,0 2 0 16,0 0-5-16,4 1 5 0,-3-3-1 0,2-1 0 0,2 1 0 16,1-3-4-16,1-1-2 0,2-7-1 0,1-2-9 15,1-2-1-15,-1-1 1 0,1-2 4 16,2-4 4-16,-2-1-14 0,2 1 4 0,1-4 1 0,3 1-1 15,-2-3-9-15,0 0-7 0,2-4-1 0,0 0 0 16,-2-4-10-16,2 0 3 0,1-5 2 0,1-2 2 16,-1-2 1-16,0 0 7 0,0-8-2 0,-3 6 5 15,-1-2 0-15,1-4 11 0,-1 8 9 0,-3 0 4 16,-1-1 13-16,1 4 15 0,-3 1 17 0,1 2 12 16,-2 3 2-16,1 0-3 0,-2 6-5 0,2-10-10 15,-2 10-5-15,4-6-7 0,-4 6-8 0,0 0-5 16,0 0-3-16,0 0 1 0,0 0-3 0,0 0 1 15,0 0-2-15,4 27-3 0,-4-16 1 0,3 6-1 16,0-1 1-16,0 1-5 0,0 1-3 0,3-1-2 16,-1 0-2-16,0 0-8 0,1-1-2 0,2-3-7 15,0 0-11-15,4 1-5 0,0-3-7 0,3 0-9 16,-3-5-6-16,7 2-19 0,-1-2-4 0,3-2-8 16,1 0-19-16,-1-4 13 0,0-2-5 0,2 0-1 15,-3-3 14-15,0-1 2 0,-1-1 0 0,-2-3 7 16,-1-1 9-16,-2 1 15 0,-2-2 9 0,-2 1 33 15,-2-3 11-15,-3 3 19 0,0 0 21 0,-1 0 11 16,-3 2-2-16,0-1 7 0,-1 1 10 0,0 9-8 16,-5-13 3-16,3 6-13 0,2 7 1 0,-9-7-3 0,2 5-7 15,-4 0 0-15,1 4-7 0,-1-1-1 16,4 1-4-16,-5 3 1 0,1 1-5 0,2 1 3 16,-3 5-8-16,2 1 2 0,-1-1-3 0,3 2 1 0,3-2-4 15,2-1 1-15,2 1 3 0,0-1-12 0,1 0 7 16,1-1-5-16,0-3 3 0,3 2-6 0,1 1 2 15,0-4 2-15,4 1-3 0,-1-1-2 16,1-1 0-16,4-1 2 0,-3-3-7 0,1-2 4 0,3-2-6 16,3-3 1-16,-2-2 3 0,1-2-4 15,-1-3-1-15,2-6-2 0,-1-2-11 0,-2-2-3 0,0-2-1 16,1-2 9-16,-3 0-2 0,-2 0 1 0,-2-2 18 16,0 1 3-16,-3 2 2 0,-1-3 3 0,-2 3 11 15,-2 9 15-15,2-3 7 0,-2 2-4 0,0 7 5 16,-2 0 11-16,1 1 2 0,1 3-7 0,0 7-5 15,-3-11-9-15,3 11-8 0,-1-5-7 0,1 5 1 16,0 0-3-16,0 0-2 0,0 0-3 0,-12 26-3 16,9-8 1-16,-2 1-2 0,2 5-1 0,-1 2-1 15,3 5 0-15,0 0-3 0,-1-1-4 0,2 2-10 16,0 0-23-16,0 1-32 0,-2 1-22 0,-1-3-57 16,2 0-23-16,-3 0-41 0,-2-2-117 0,2-1-346 15,2-10 153-15</inkml:trace>
  <inkml:trace contextRef="#ctx0" brushRef="#br1" timeOffset="176994.34">19590 10803 117 0,'4'-6'234'0,"-2"0"-23"16,2 0-18-16,-4 6-19 0,4-10-14 0,-4 10-16 16,2-7-14-16,-2 7-18 0,0 0-15 0,0 0-11 15,0 0-6-15,0 0-13 0,0 0-4 0,0 0-4 16,0 0-5-16,-2 28-9 0,-3-13-2 0,0 3-7 16,1 2-1-16,-1 5-3 0,-3 1-1 0,2 1-5 15,-2 0-9-15,0 1 0 0,2 0-4 0,-4 1 3 0,3-1-4 16,-2-1-3-16,2-3-1 0,-2 1-4 15,4-6 5-15,-1-2 4 0,1-2-7 0,0-2 3 16,1-3-1-16,2 0-4 0,-3-1 1 0,4-2 2 0,1-7 0 16,-3 8 1-16,3-8 1 0,-5 8 2 0,5-8 1 15,0 0 3-15,-3 5-6 0,3-5-4 0,0 0-11 16,0 0 0-16,0 0 0 0,0-29 4 16,3 16-6-16,1-2 1 0,0-4-9 0,3 2 0 0,-2-3 0 15,0 2 4-15,3-8-7 0,-2 9-3 0,1 0 3 16,-2 5 2-16,-1 1 1 0,1 1-3 0,-3 0 7 15,2 5-1-15,-1-1-3 0,-3 6 8 0,4-11-5 16,-4 11-3-16,5-7 13 0,-5 7-13 0,0 0 5 16,0 0-8-16,0 0 10 0,0 0-2 0,10 13 3 15,-10-5 0-15,-1 3 3 0,1 1-2 0,-3 1 3 16,0 2-5-16,-2 2 8 0,2 0-2 0,-4 0 0 16,2 0 1-16,-1 0 9 0,-2-2-9 0,-1 1-1 15,1 0 2-15,3-6-9 0,-1 1-1 0,-2-1-5 16,2 0-7-16,-3-2 0 0,1 0-4 0,3-5 3 15,-1 3 4-15,1-2 4 0,5-4-5 0,-5 6 5 16,5-6-6-16,-6 1-18 0,6-1-17 0,0 0-7 16,0 0-6-16,0 0-6 0,11-20 4 0,-5 11 6 15,3 1-1-15,-1-2 7 0,-1 1 6 0,2-3 1 0,5 2 3 16,-5 1 7-16,0 1-1 0,1 0 18 0,1 1 0 16,-2 0 5-16,1 2 9 0,-1 0 6 15,-3 2 12-15,1 0 7 0,1 0 2 0,-8 3 4 16,12-3-4-16,-7 3 6 0,-5 0-2 0,0 0 5 0,15 0 1 15,-15 0-15-15,7 2 0 0,-7-2 7 0,8 2-1 16,-8-2-3-16,6 5 3 0,-1-2 1 0,-5-3-5 16,8 7-4-16,-4-4 9 0,-4-3-8 0,6 7 7 15,-6-7-13-15,5 7 2 0,-2-4 4 0,-3-3-2 16,6 7-1-16,-6-7-2 0,4 5 5 0,-4-5-4 16,5 4-2-16,-5-4 5 0,0 0 1 0,5 6-2 15,-5-6-3-15,0 0 2 0,4 3-1 16,-4-3 1-16,0 0-1 0,0 0-4 0,0 0 8 0,0 0-7 15,0 0 10-15,0 0-12 0,0 0-1 0,0 0-6 16,0 0 8-16,6 3 11 0,-6-3-12 0,0 0-2 16,0 0 3-16,0 0 4 0,0 0-4 0,0 0-1 15,0 0 2-15,0 0-3 0,0 0-3 0,0 0-6 16,0 0-8-16,0 0 4 0,0 0 1 0,0 0-2 16,0 0 13-16,0 0-5 0,0 0 3 0,0 0-5 15,0 0-5-15,0 0 4 0,0 0 11 0,0 0-10 16,0 0 2-16,0 0 0 0,0 0 9 0,0 0-8 15,0 0 3-15,0 0 8 0,0 0-6 0,0 0 0 16,7-13 3-16,-7 13-4 0,0 0 3 0,0 0 3 16,0 0 1-16,0 0-8 0,0 0 9 0,9-1-12 15,-9 1 3-15,0 0-2 0,0 0 1 0,0 0-2 16,0 0-4-16,0 0 13 0,3 11-19 0,-3-11 18 16,0 0-3-16,0 11-1 0,0-11-2 0,-2 11 5 0,-1-4 11 15,3-7-12-15,-5 13 2 0,1-7-2 16,-1 1-5-16,0 2 13 0,1-4-11 0,0 4 6 0,-1-4 3 15,0-1-6-15,0 0 8 0,5-4-3 0,-11 7 11 16,7-4 1-16,4-3 1 0,-12 2 0 0,3-1 4 16,9-1-11-16,-15 0 12 0,9-2-10 0,6 2-1 15,-16-5-1-15,9 2-2 0,-2-2 2 16,1 1-13-16,2-1-4 0,-1 0-8 0,2-1-12 0,0 2-7 16,0-1-4-16,5 5-1 0,-6-9-30 0,6 2-19 15,0 7-21-15,0-8-58 0,0 8-178 0,6-7 79 16</inkml:trace>
  <inkml:trace contextRef="#ctx0" brushRef="#br1" timeOffset="177601.36">19913 11223 202 0,'6'-1'186'0,"-6"1"-23"0,0 0-17 0,0 0-16 15,0 0-12-15,0 0-23 0,0 0 2 0,0 0-14 16,0 0-4-16,0 0-16 0,0 0 2 0,-6 18-8 16,6-18-13-16,-9 15 0 0,5-5 0 0,0 0-6 15,1 0-6-15,0-1-9 0,0 2 2 0,1-1-8 16,1 1 6-16,1-11-5 0,2 16-3 0,1-8 2 16,1 1 0-16,1-1-6 0,2 0 1 0,0-5-5 15,0 4-1-15,1-2-4 0,1-1-3 0,2-4-4 16,-1 1-5-16,1-1-3 0,0-3-2 0,1 1-2 15,1-2 3-15,0-2 0 0,1-2-3 0,-3 0 1 0,1 2 9 16,-1-1-3-16,-1-1 7 0,1 1 9 0,0-1 10 16,-3 1 1-16,-3 3-1 0,0-2 13 15,1 3 5-15,-6 3 1 0,9-7-8 0,-5 6-2 16,-4 1-5-16,5-6-8 0,-5 6-2 0,0 0-1 0,0 0-1 16,0 0-1-16,9 9 3 0,-9-9-5 0,0 17-2 15,2-7-1-15,-2 7 0 0,-2 3 3 16,0 8-2-16,0 3-1 0,-1 0 5 0,-3 2-2 15,-1 13 1-15,-2 0-1 0,1-11-5 0,-2 9-8 0,-4 2 15 16,5-10-2-16,-8 8-4 0,2 0-6 0,0-13-2 16,-2-1-5-16,1 0-6 0,0-5 2 0,-3 1 2 15,2-4-5-15,-4-1 0 0,4-7 3 0,0-5 4 16,2-1 5-16,1-1 3 0,2-3 25 0,1-3 9 16,-1-1-13-16,-2-4-8 0,3 1 4 0,-2-6 2 15,2-4 3-15,2-1 1 0,0-3-5 0,1-2-4 16,4-7 1-16,0-2-2 0,6 0 3 0,0 1 0 15,2-1-2-15,5 0 2 0,1 0-9 0,4 3 3 16,2 3 4-16,-2 1-4 0,1 7-1 0,-2 1-4 16,2 2 2-16,2 1-3 0,-1 2-2 0,0 3 3 15,-2 1-12-15,-1 3-6 0,-1-1-14 0,0 1-11 16,-3 4-18-16,0-1-21 0,0 1-18 0,-3 0-22 16,-2 0-27-16,0 2-115 0,-4-5-284 0,1 9 126 15</inkml:trace>
  <inkml:trace contextRef="#ctx0" brushRef="#br1" timeOffset="185276.4">4505 10553 39 0,'0'0'74'15,"0"0"4"-15,0 0 2 0,2 6-17 0,-2-6 15 16,0 0-1-16,0 0 5 0,0 0 0 0,0 0 9 15,0 0-4-15,0 0 5 0,0 0-2 0,0 0 2 16,0 0 1-16,0 0-1 0,0 0-3 0,0 0-15 16,0 0-3-16,0 0-8 0,13-20-9 0,-8 9 0 15,1 0-7-15,2-6-6 0,1 0-8 0,0-8-5 16,1 0-6-16,1-3-10 0,1-2-3 0,-3 0-10 16,0-5 6-16,0 4-7 0,0-2-3 0,-1 1 1 15,-1-1-1-15,0 6 7 0,-1-1 0 0,-1 5-3 16,0 3 3-16,0 1-4 0,-2 1-1 0,-1 1 3 15,1 5 7-15,0 2-11 0,-2 0 6 0,-1 3 1 16,0 7-3-16,2-11-1 0,-2 11-3 0,2-5 0 0,-2 5-4 16,0 0-5-16,0-10 4 0,0 10-1 15,0 0 0-15,0 0 3 0,0 0-3 0,0 26 5 16,-2-13-3-16,1 4 13 0,-3 9-12 0,3 0 0 16,1 5 3-16,-3-1 5 0,2 1-3 0,1 4 7 0,-2-1 9 15,2 1-16-15,0-3-3 0,0 0 9 0,-2-2-4 16,6-1 3-16,-1-3 6 0,-2-1-4 0,2-6-3 15,0-2-7-15,0-8 5 0,-2 1 2 16,3 2-1-16,-1-5-1 0,-1-1 2 0,2-2 1 0,-4-4 5 16,4 9 4-16,-4-9-9 0,7 2 3 0,-7-2 2 15,0 0-1-15,17-9 0 0,-8 0-7 0,3-3-7 16,-2-4-4-16,3-7-10 0,-1-3 7 0,1-1-14 16,-1-4-3-16,-3-2-9 0,-1 1 7 0,1 0 2 15,-2 0 5-15,1 1 4 0,-5 1 5 0,4 5 0 16,-2 0 11-16,-1 6-2 0,-2 0 15 0,-2 2 20 15,2 6-5-15,0 0 4 0,-2 2 2 0,0 2 2 16,0 7-6-16,3-10-7 0,-3 10-6 0,-2-8-4 16,2 8 1-16,0 0-7 0,0 0 2 0,0 0-2 15,0 0 3-15,-3 32 1 0,-1-15 4 0,1 7 2 16,1 1 0-16,-2 2 3 0,2 0-12 0,1 2 2 16,2-3 9-16,-1 5-8 0,3-3 0 0,0-1 3 15,0 2-4-15,3-5 1 0,0-6 6 0,7 5-2 16,-4-6-6-16,1-2-1 0,4 0 7 0,0-4-2 15,3-2 2-15,-3 0-4 0,5-6 1 0,1-1 2 16,0-2-4-16,1-2-4 0,6-3-1 0,0-6-8 16,-2 0-1-16,-1-3-7 0,-3-5-2 0,-4 7-1 0,-2-1 10 15,-2 2-8-15,-2 2 6 0,-2-1 7 0,-1 3 5 16,0-1 4-16,-5 4-1 0,1-1-5 16,-4 5-6-16,5-9-4 0,-5 9-1 0,0 0 5 0,0 0 5 15,0 0 6-15,0 0 1 0,0 0 0 0,-19 24-1 16,13-12 1-16,1 1 0 0,0-3 3 0,-2 6-1 15,3-2-2-15,1 4-3 0,1-1 4 0,2 0 1 16,3 1-3-16,1-2 4 0,-1 1-3 16,4 0 0-16,-1-2 3 0,5-2 1 0,3 0 0 0,-2-1-6 15,5 1 5-15,1-6 4 0,1-1-5 0,4-2 1 16,5 1-1-16,1-3-5 0,2-1 8 0,-3-3-12 16,-1-4-12-16,1-1 10 0,1 0-8 0,-10-3-9 15,1 1-8-15,2-7-3 0,-3-2-4 0,-4 4 3 16,-2-2-1-16,-1 2 15 0,-1-1 6 0,-5 5 4 15,1 0 7-15,-5 0 17 0,1 3 10 0,-2 0-6 16,-1 7-3-16,-1-10 1 0,1 10-5 0,-5-7-2 16,5 7 6-16,-9-6-13 0,9 6 9 0,-14 4-1 15,14-4 2-15,-14 5-2 0,9 1-3 0,-3 4 4 16,3-3-10-16,-2 5 4 0,2 1 2 0,1 4 1 0,4 1-2 16,0-2 2-16,3 3-3 0,2-2-5 0,0 2-3 15,3-1-10-15,6 5-15 0,0-2-13 16,-2-5-1-16,0-3-15 0,5 0-11 0,5 0-13 15,-3-3-2-15,0-3-21 0,0 1-122 0,2-2-244 0,-3-4 107 16</inkml:trace>
  <inkml:trace contextRef="#ctx0" brushRef="#br1" timeOffset="185515.79">4437 10231 2813 0,'-36'-10'-5'0,"4"-1"12"16,5 2 13-16,8 4-31 0,6 0-22 0,3 4-46 16,1-2-29-16,9 3-4 0,-10 0 16 0,10 0 6 15,0 0 11-15,0 0-2 0,29 16-7 0,1-9-11 16,7 1-15-16,15 3-25 0,8-1-18 0,3 2-102 15,-2-2-279-15,30 5 124 0</inkml:trace>
  <inkml:trace contextRef="#ctx0" brushRef="#br1" timeOffset="186681.7">6724 10912 103 0,'0'0'210'15,"0"0"-31"-15,0 0-27 0,0 0-22 0,10-7-14 16,-10 7-15-16,11 0-11 0,-11 0-7 0,16 5-7 15,-5-1-11-15,0 4-5 0,3 2-9 0,2 1-13 16,0 2-3-16,-2 0 2 0,0 2-11 0,3 8 4 16,-1-3-2-16,-4-4-5 0,-3 0-9 0,2 7 3 15,-2-6-9-15,-3 0 0 0,-1-3-5 0,0-3-6 16,-3 0-1-16,2-1 0 0,-3-1-3 0,1-2 2 16,-2 0-1-16,0-7 4 0,-2 11-3 0,2-11 5 15,-5 11-3-15,4-8 11 0,1-3 6 0,-6 4 3 16,6-4 0-16,0 0-17 0,-16-2-6 0,9-3-2 15,-1-4-14-15,2 0 13 0,-3-4-11 0,3 2-16 16,1-5-4-16,2-4 5 0,3-5-15 0,2-1 3 16,4 3 6-16,1 4 5 0,1 1 1 0,4-6-2 0,2 3 5 15,-2 4 16-15,7 0-10 0,-2 4 11 16,-3-1 5-16,2 3 7 0,1 0 4 0,1 3 8 16,-4-2-4-16,-1 6 0 0,-1-2-4 0,0 3 4 15,1 1-8-15,-3 2 4 0,-1 1-4 0,2 0 6 0,-2 2 1 16,-1 2-1-16,0 0 0 0,-2 4 3 0,-1 0 4 15,2 6 2-15,-3 0 5 0,-2 2 3 16,1 2-5-16,-3 0 5 0,2 7 16 0,-7-1-5 16,5-6-6-16,-1 0-2 0,0 0 3 0,1 2-8 0,0-4-6 15,1-5 1-15,0 1 1 0,0-2-5 0,3-1-1 16,-1-1 7-16,2 0-1 0,1-3-3 16,1-3-4-16,3 0-1 0,-1 0 2 0,2-5 4 0,3 1 1 15,-1-2-3-15,5-4 2 0,-1-3-11 0,0 0-5 16,4-8-5-16,-2-2 6 0,-1 0-13 0,-5-2-1 15,3-2 16-15,-4 0-18 0,-1 2-6 0,-3 2 9 16,-2-4-4-16,-2 7 14 0,-1 0 4 0,-2 1 1 16,-3 0 1-16,0 3 0 0,0 1 1 0,-4 1 0 15,0 0 7-15,1 2-2 0,-1 1-6 0,3 2 8 16,-2 1 1-16,5 5-7 0,-5-9-1 0,5 9-15 16,-4-6-12-16,4 6 9 0,0 0-1 0,0 0-5 15,0 0 9-15,0 0 9 0,1 22-2 0,3-12-1 16,4 3-3-16,2 4 2 0,5 5 6 0,2 0-1 15,0 3-2-15,3-1-3 0,-2 1 8 0,1 0-1 0,-3 0-5 16,1 1 7-16,-2-2 2 0,0 0 3 16,-2-2-7-16,-3-5-5 0,-4-1-1 0,1 2-4 15,-4-2 15-15,0 0 0 0,-2 1-25 0,-1-6 4 16,-4-1 7-16,1-1-4 0,-3 0 14 0,-1-1-5 16,-3-1 1-16,1-3-2 0,-2 0 6 0,-1-2-1 15,1-2 10-15,0-2-9 0,-1-2 4 0,0 0-6 16,-2-4 6-16,1-3-3 0,5 2 8 0,-2-5 4 15,2 0-12-15,3-1 5 0,1-3-3 0,5-1-3 0,1-6-7 16,2 7 4-16,3 1 3 0,4-7-16 0,4 2 15 16,-4 7-4-16,2 1 2 0,1-1-6 15,3 3-2-15,0 2 10 0,2 0 5 0,-4 3-3 16,2 1 4-16,2 4 5 0,-6 1 3 0,4-1-11 0,-5 2 12 16,1 2-7-16,1 3-6 0,-4 0 4 0,3 1-3 15,-3 2-2-15,-2 0 2 0,2 5 1 0,-3-3-1 16,1 2 10-16,-3 2-10 0,-1-1 3 0,0 1-3 15,-3 0 7-15,3 1-13 0,-4 2 8 0,-2-2-5 16,2-3-15-16,-2 1-26 0,0-3-13 0,-1 2-17 16,2-4-15-16,0 0-82 0,-2-1-182 0,-1-2 81 15</inkml:trace>
  <inkml:trace contextRef="#ctx0" brushRef="#br1" timeOffset="186902.06">7863 10852 110 0,'-2'-12'259'0,"2"12"-39"0,-3-7-43 16,3 7-45-16,0 0-42 0,-3-7-34 0,3 7-11 16,0 0-5-16,0 0-5 0,0 0-6 0,0 0-16 15,0 0-3-15,0 0-4 0,6 29-16 0,-4-19-13 16,6 1-6-16,-1 3-10 0,1-4-10 0,0 0-13 15,4 3-7-15,0 0-13 0,3-3-62 0,-1 0-155 16,3-1 70-16</inkml:trace>
  <inkml:trace contextRef="#ctx0" brushRef="#br1" timeOffset="188506.51">8079 10994 61 0,'0'0'116'0,"0"0"3"0,0 0 7 0,0 0 9 0,0 0-33 16,0 0-4-16,-14-16-9 0,7 13-10 15,-1 1-4-15,-1-2-5 0,-2 2-3 0,-1 0-16 16,4 2-5-16,8 0-4 0,-13 0-13 0,6 3-22 0,7-3 8 15,-11 7-8-15,8-1 12 0,0 3-9 0,0 2-2 16,5 5 4-16,0 2 1 0,3 1-1 0,4 5-7 16,3-2 8-16,-1 1-7 0,5 0-1 15,-1 0-1-15,4-2 0 0,-2-1 4 0,1 2 5 0,-7-6-10 16,2-2 2-16,-4 0 0 0,1 1-5 0,-1-1-4 16,-3 1 0-16,-3-5 2 0,0 0 0 0,-2 1-9 15,-2-3 7-15,-1 2-2 0,0-4 1 0,-5 1 5 16,-3 1 0-16,1-3-5 0,-2 0 1 0,-2-1-7 15,0-1-9-15,0 0-5 0,1 0-16 0,1-3 12 16,0 0-5-16,1-2-7 0,2 1-2 0,8 1-11 16,-14-5 10-16,10 0-5 0,4 5-6 0,-4-10 1 15,4 10 4-15,7-15 1 0,-2 5-7 0,6-2 2 16,1-1 6-16,2 1 9 0,1-1 2 0,7-5 6 16,2-1-11-16,0 1 6 0,2 1-1 0,1-4 4 15,1 2 4-15,1-3 9 0,-1-2 9 0,3 0 9 16,4-9 10-16,-9 8 7 0,1 0 12 0,-2-3 5 15,-2 2 9-15,-4-5 20 0,1 5 16 0,2 0 13 16,-3 0 31-16,-4 1 3 0,-1 0 5 0,-3 1-13 16,-4 7-12-16,1-1-1 0,-2 3-12 0,1 1 5 15,-3 2-6-15,-2 3-2 0,1 0-1 0,-1 1 6 16,1 4-5-16,-3 4-10 0,4-13-10 0,-4 13-11 16,3-4-9-16,-3 4-10 0,0 0-9 0,0 0 2 0,0 0-8 15,0 0 1-15,-8 31-1 0,1-7-2 0,1-5-1 16,-3 9-2-16,0 2-2 0,1 5 0 15,1-2-2-15,0 1-2 0,-4 11-4 0,3-10-12 16,0 0-8-16,-1 11-19 0,1-13-16 0,0 0 1 0,4-1-16 16,-1 0-7-16,1-1-12 0,-1-2-13 0,-1-4 0 15,0-6 7-15,4-2-12 0,-3-6-4 0,1 0 11 16,-1 2-1-16,0-4 5 0,2-3 14 16,-1 0 3-16,0-1 18 0,4-5 0 0,-7 6 2 0,7-6 10 15,-12-4-5-15,12 4-5 0,-9-12 25 0,4 5 2 16,0-2 10-16,0-4 8 0,0 1 6 0,0 2 10 15,2-1 4-15,1-1 23 0,0 0-8 0,1 1 3 16,1-1 0-16,1 2-2 0,1 1-9 0,0-1-4 16,3 0-7-16,4-2 12 0,0 3-9 0,3-2-1 15,3 0 0-15,0 1-5 0,3 1-14 0,3 0 20 16,-3 0-11-16,7 1 12 0,2 0-8 0,-2-2 1 16,4 3-2-16,-4-1 4 0,1 4-4 0,-4-3 0 15,-2 4-1-15,-2 2 4 0,0-1-3 0,-5 2-2 16,2 0-6-16,-4 2 1 0,-2-1 1 0,0-1 0 15,-1 1 1-15,-8-1 1 0,10 4 1 0,-5-2-1 16,0 3-10-16,-5-5 4 0,2 10 17 0,-2-10 6 16,-8 15 8-16,3-5 6 0,-3 1-5 0,-1 2 2 15,-3 2-2-15,0 0 0 0,-2 0-9 0,1 0-1 16,2 0 4-16,-2 0 2 0,1-1-4 0,1 1-2 0,3-6-6 16,1 1 2-16,1-2 3 0,1-1-6 0,0 0-4 15,1-3 5-15,4-4-7 0,-2 8 4 16,2-8 0-16,-1 9 0 0,1-9 1 0,0 0 1 0,0 0-10 15,6 5 13-15,-6-5-3 0,18-8-3 0,-8 0 1 16,4-4-11-16,0 0 5 0,0-1-7 0,2-3-6 16,-1 2 5-16,0-5-2 0,-2 6 5 15,-2 0 1-15,0 2 4 0,-4 2 4 0,1 3 17 0,-3 2 4 16,-1-1 1-16,0 2-5 0,-4 3-4 0,9-6-2 16,-9 6-8-16,4-3 2 0,-4 3-8 0,0 0 3 15,0 0-6-15,0 0 7 0,0 0 0 16,0 0-2-16,0 0-3 0,3 18 5 0,-5-10 0 0,2-8-1 15,-1 17 1-15,-2-7-2 0,3 0 1 0,-1 1-5 16,1-2 4-16,1 3 0 0,0-4-3 0,2-3 2 16,-1 5-3-16,1-5 2 0,1 1 1 0,0-2-2 15,2-1-3-15,2 0-5 0,2-2-12 0,0-4-17 16,4 0-6-16,-2-2-9 0,1 0-3 0,3-4 3 16,-4 2 4-16,2-1-1 0,-4 1 7 0,1-1 1 15,-2 2 27-15,-2 3 14 0,-1-1 9 0,-1 1-8 16,-5 3 8-16,10-6-8 0,-10 6 1 0,7-3 1 15,-7 3-4-15,0 0-7 0,0 0 11 0,0 0-9 16,0 0 11-16,8 9-12 0,-8-9 3 0,-2 10-7 16,2-10 13-16,-1 17-1 0,0-9 0 0,1 0-4 15,1 3 0-15,-1-1 2 0,3 1 5 0,-1-2-4 16,1-1 2-16,3 1 1 0,-1-1-5 0,2 0 5 16,0-2-11-16,2-2 4 0,3 0-11 0,1 0-24 0,4 0 7 15,1-4-13-15,1-2-10 0,0-2-12 0,1-2 4 16,-1-1 7-16,-2 0 1 0,2-3-1 0,0-1 2 15,-2 1 0-15,-4-4-7 0,0 0 24 0,0-1 2 16,-3 2 10-16,-2-3 29 0,-2 7 22 0,-2-1 25 16,1 0 3-16,-2 1-1 0,-1 0 14 0,-2 1-14 15,2 2 4-15,-2 6 18 0,0-13 7 0,0 13-3 16,-2-8-6-16,2 8-6 0,-5-6-5 0,-2 4-6 16,7 2-4-16,-13-3-4 0,13 3-1 0,-15 3-4 15,8-1 0-15,-2 2-11 0,0 3 0 0,0 1 3 16,2 1-9-16,0 1 0 0,1 1-3 0,1 2-2 15,-3-1-3-15,6 2-3 0,0-4 1 0,2 2-5 16,4 4 1-16,0-5-5 0,6 3 3 0,-2-3-2 16,2 0-4-16,4 1 2 0,2-2-2 0,3-4-2 15,1 2-3-15,2-3-11 0,5-1 0 0,-6-2-5 16,7-2-4-16,-7-2 0 0,7-3-3 0,-1 0 4 16,-3-5-4-16,-4 2 7 0,-4-1-4 0,0 1-8 15,-1-3-19-15,-4-2-2 0,-1 0 0 0,-5 3 12 16,1-2-6-16,-4 2 16 0,-2-2 5 0,-1 5 2 15,-2-5 4-15,-2 5 13 0,0 1 8 0,-4-1 2 16,0 3 9-16,0 0 5 0,0 0 0 0,-1 1 2 16,0 3-4-16,-1 3-6 0,0-1-3 0,3 4 3 15,-1-1-2-15,3 3-1 0,-1-1 0 0,1 3-3 0,2 2 6 16,1 1-8-16,4 2 3 0,1 0-6 0,2 4-5 16,2-2-10-16,9 7-20 0,3-4-16 15,2 2-12-15,6-2-22 0,4-2-32 0,4-1-21 16,10 3-27-16,-8-7-85 0,2-4-267 0,-1-1 118 0</inkml:trace>
  <inkml:trace contextRef="#ctx0" brushRef="#br1" timeOffset="189133.91">10482 11337 104 0,'-8'-4'310'0,"8"4"-34"0,-6-3-40 0,6 3-36 16,-9 0-25-16,9 0-23 0,0 0-19 0,-14 6-16 16,9-3-16-16,1 1-12 0,4-4-14 0,-7 8-9 15,6-1-7-15,1-7-4 0,-4 11-12 0,7-4-1 16,-3-7-4-16,5 14-2 0,-1-9-5 0,1 0-1 16,4 0-12-16,-2-1-7 0,4 1-14 0,-2-3-21 15,3 1-8-15,-1-3-11 0,1 0-7 0,1-1-8 16,-3-3 0-16,1 1-10 0,-1-3 9 0,-3 0-5 15,1-1-5-15,-3-2 10 0,2 1 3 0,-2 0 11 16,-1-1 12-16,-2 0 1 0,1-1 7 0,-2 3 30 16,0 0 21-16,-1 7-1 0,2-10 6 0,-2 10-13 15,0 0 1-15,-3-10 3 0,3 10-14 0,0 0 1 16,-3-7-3-16,3 7-2 0,0 0 2 0,0 0-8 16,0 0 2-16,0 0 4 0,0 0-8 0,0 0 10 15,-3 24 0-15,3-24-2 0,5 14 1 0,0-5 2 0,1 0-1 16,4 0-4-16,2-1 4 0,-1-1-6 15,3 1 6-15,4 0-5 0,0-1 4 0,0-1-7 16,0-3 2-16,3 0 3 0,-1-2-5 0,0-2-5 16,1-2 1-16,-2 0-2 0,-2-3 0 0,-2-1-3 0,0-2-2 15,-1-1 4-15,-6 0-3 0,2-1-13 0,-2-4 1 16,-2-1 1-16,-2 1 3 0,1-1 8 16,0 0 18-16,-5 2 6 0,-2 1 9 0,-1 3-4 0,2-2 14 15,-3 3 0-15,2-2 1 0,-2 2 5 0,-1 5 1 16,5 4-2-16,-5-11-5 0,1 6-7 0,4 5-3 15,-9-2-5-15,9 2 0 0,0 0 2 0,-21 9 4 16,15-1-4-16,-2 0-2 0,-1 6-3 16,0 3 2-16,4 0-3 0,-1 2-1 0,-2 7 6 0,2 2-1 15,-2 1-2-15,2 2-2 0,-2 1-2 0,0 3 1 16,2-1-1-16,-2 1-4 0,2 1-11 0,-4 10-10 16,2-16-6-16,-1 7-10 0,-5 7-18 0,4-12-8 15,0 0-29-15,-2-2-17 0,1-2-15 0,-3 1-24 16,-1-7-3-16,-2-1-104 0,-1 0-268 0,4-8 118 15</inkml:trace>
  <inkml:trace contextRef="#ctx0" brushRef="#br1" timeOffset="189280.71">10401 11915 174 0,'0'0'216'0,"7"-12"-17"0,-1 5-15 15,2-2-18-15,4 3-17 0,5-3-15 0,9 0-16 16,2 2-15-16,4 1-38 0,2 1-33 0,17 3-29 15,-12-2-34-15,16-2-29 0,5 3-43 0,1 2-123 16,-4-2-243-16,3 0 108 0</inkml:trace>
  <inkml:trace contextRef="#ctx0" brushRef="#br1" timeOffset="190397.33">11880 11964 275 0,'0'0'264'0,"0"0"-27"0,0 0-41 0,0 0-36 16,0 0-25-16,0 0-17 0,0 0-20 0,13-25-12 15,-4 11-9-15,1-2-7 0,1-7-11 0,3-1-4 16,-2-2-4-16,-1-3-4 0,3 3-7 0,-2-5-6 16,2-1 3-16,-1 0-7 0,-1 0 2 0,4-12-8 15,-6 15-6-15,1-3-4 0,0 0 0 0,-3 1-3 0,2 2-2 16,-3 2 1-16,0-2-2 0,1 6 0 0,-6 6-10 15,3 1 6-15,-2 4 4 0,1 1-1 0,-2 3 2 16,1 1 3-16,-2 1-8 0,-1 6-1 16,0-9-3-16,0 9-4 0,0 0 1 0,0 0 0 0,0 0-2 15,0 0 2-15,0 0-4 0,-4 33 5 16,-2-15 0-16,-2 10-2 0,0 0 3 0,3 6 3 0,-4 0-9 16,0 11 9-16,-2 2 0 0,4-12-1 0,-3 10 0 15,5-11-1-15,0 0 0 0,0 0 3 0,1-2-5 16,0-1-1-16,0-4-3 0,3-2-1 0,-2-9-9 15,3 1-2-15,-2-6 3 0,4 0 3 0,-2-2-2 16,2-2 3-16,-1-1 9 0,-1-6 0 0,9 6-4 16,-9-6-7-16,13-3-14 0,-1-5-8 0,1-3-7 15,5-10-6-15,0-3-1 0,0-2 9 0,0-5-8 16,0 2 0-16,2-14 5 0,-4 11-1 0,8-14 10 16,-10 14 0-16,0 0 12 0,1 4 20 0,-1 1 29 15,-5 8 23-15,-2 2 25 0,2 2 20 0,-4 5 2 16,1 1-8-16,-4 2-14 0,0 3-7 0,2-1-12 15,-4 5-6-15,5-7-16 0,-5 7 0 0,0 0-5 16,0 0-1-16,0 0-10 0,0 22 6 0,0-4-4 16,-3-1 1-16,1 9-3 0,-2 0-1 0,2 3-3 15,-4 0 0-15,3 0 0 0,1 0-3 0,-2 0-1 16,1 3 2-16,3-3 0 0,-2-3-5 0,2-2 2 0,2-6-2 16,3 1-2-16,0-3-2 0,1-5 6 0,0-1-5 15,6-1-1-15,-3-2 3 0,0-4-2 16,5 1-14-16,5-5-9 0,0-2-21 0,3-5-1 15,0-6-16-15,3-4 5 0,0-4-4 0,0-1-1 0,-1-5 7 16,-2 2 6-16,1-1 1 0,-4 1 8 16,-2 4 20-16,-3 6 27 0,-5 3 11 0,-3 3 9 0,1-2 0 15,-5 5-3-15,2 0-10 0,0 2-2 0,-2 0-6 16,-2 5-6-16,4-5-2 0,-4 5 3 0,0 0-5 16,0 0 2-16,0 0-1 0,0 0 1 0,-7 29-3 15,0-12 0-15,5 1 4 0,-5 1 3 16,5 7 1-16,-2 1-2 0,3 1 1 0,1-1 0 0,5 0-4 15,-1-2 11-15,3 1-6 0,3-1 2 0,2-1-4 16,1-9 2-16,6 4-1 0,1-2-2 0,2-3 2 16,5 2-3-16,0-5 3 0,0-5-4 0,1-2 5 15,3 2-3-15,0-6 0 0,-1-2-3 0,-1-3 2 16,2-1 0-16,1-5 1 0,-5-3-2 0,-2-1-3 16,-3-6-25-16,-2-2 1 0,-2-2 3 0,-4 1-2 15,-1-1 6-15,-2 2 12 0,-6 0 11 0,-3 5 0 16,-2 1 18-16,0 1-6 0,-4 1 2 0,-1 4 5 15,1-2 3-15,-4 3-3 0,0 0-5 0,1 1-1 16,-2 3-5-16,0-1-3 0,4 7 1 0,5 0-4 16,-17 0-4-16,7 3 4 0,-1 3-2 0,-1 5 1 0,2 5-4 15,1 0 9-15,1 7-7 0,2 1 2 16,2 0-3-16,1 2 2 0,3-1-3 0,3 1 3 16,4 0-6-16,2 0 1 0,2-3-5 0,1 2-14 15,-1-3-13-15,7-3-10 0,-5-4-18 0,7 3-17 0,-4-8-19 16,2 2-21-16,0-1-18 0,-2-4-20 0,1-1-39 15,-5-3-102-15,1-2-319 0,-4-4 142 16</inkml:trace>
  <inkml:trace contextRef="#ctx0" brushRef="#br1" timeOffset="190595.69">12001 11537 2573 0,'-28'-6'96'0,"8"1"-26"0,4 1-39 0,2 1-16 16,5 1-31-16,2-2-37 0,-1 3-22 0,8 1-1 15,-8-2-4-15,8 2-10 0,0 0 0 0,0 0-17 16,17 12-22-16,12-4-12 0,6 1-31 0,20-2-121 16,-1 0-318-16,7 2 142 0</inkml:trace>
  <inkml:trace contextRef="#ctx0" brushRef="#br1" timeOffset="191676.42">14143 11994 98 0,'0'0'248'0,"3"-9"-35"16,-3 9-36-16,0-7-39 0,0 7-27 0,0 0-7 16,0 0-12-16,0 0-10 0,0 0-6 0,0 0-13 0,0 0-1 15,-17 21-10-15,12-12 2 0,-3 5-14 0,4-3-1 16,-2 6-5-16,1-1 0 0,1 1-6 16,0 1 1-16,3-2-5 0,-2 2-5 0,6 0 2 15,-3-6-4-15,1 0 3 0,3-2-2 0,1 3-1 0,-1-4-4 16,0 0 2-16,5-2-3 0,-2 0 3 0,0-3-1 15,-1-4-3-15,5 0 1 0,-11 0-4 0,21-6-9 16,-8-3 5-16,-4 1-8 0,0-1 0 16,0-6-5-16,1-3-14 0,-2 0 1 0,-1-6-1 0,-1 5 4 15,1 0-1-15,-6 1 8 0,3 0 6 0,-4 2 1 16,4 4-2-16,-3 1 14 0,-1 0 5 0,0 1-1 16,0 10-8-16,1-10 0 0,-1 10-4 0,0-10-2 15,0 10-5-15,3-4 2 0,-3 4 1 0,0 0 0 16,0 0 1-16,0 0-1 0,0 0-1 0,4 23 1 15,1-14 0-15,0 2 1 0,4 3 0 0,1 1-6 16,5-3 4-16,0 4 2 0,1-4 7 0,6 5-13 16,4-5-10-16,-7-2-8 0,2-5-3 0,5 3-9 15,-3-3-4-15,5-4-11 0,-1-2 3 0,-4 0-10 16,-5-2 18-16,4-2-3 0,-5-3 7 0,-2-1 2 16,2-2 2-16,-4-3 7 0,0-2 0 0,-4-2-9 15,2-5 10-15,-4 5 7 0,-3-8 21 0,3 1 3 16,-5 7 16-16,0-1 1 0,-1-6 20 0,-3 6 4 15,1 0-3-15,-3 2 13 0,1 1 0 0,-1 4-2 16,2 1-5-16,-1 4 7 0,1 0-9 0,2 7-16 0,0-11-8 16,0 11 3-16,-4-6-8 0,4 6 2 0,0 0 1 15,-11 14-2-15,9-1-3 0,-3 6 1 16,0 7-5-16,0 5 1 0,-3 4-1 0,3 13 7 0,-4 1-6 16,4 2-4-16,-1 1 1 0,2 3 5 0,-3 1-2 15,1-3-5-15,1 2 3 0,-2-3-4 0,0 0 1 16,1 0-5-16,0-5 6 0,0 0-1 15,-1-12-1-15,1 1-3 0,0-2 1 0,-3 0-2 0,1-1 4 16,0-3-2-16,1 0-1 0,-1-11 1 0,0-2 1 16,1 1-2-16,0-4 4 0,0-3-2 0,3-2 1 15,0-1 8-15,1-5 15 0,-3 2 10 0,6-5-2 16,-9 2-6-16,9-2-4 0,-10-12-1 0,4 2-5 16,2-8-14-16,-3-9 1 0,5-2-3 0,2-6-17 15,2-11-3-15,2-2-5 0,1 1-11 0,6-5-10 16,1 1-8-16,2 0-7 0,3 0-2 0,0 2 0 15,6 1-6-15,-2 6 12 0,-4 10 8 0,5 4 3 16,-3 3 5-16,0 1-1 0,0 3 15 0,0 2 1 16,-5 9 0-16,2 1 0 0,-2 3 0 0,-3 1 13 15,1 2-5-15,-1 2 8 0,1 2-1 0,-2 2-3 16,-1 0 9-16,0 3-2 0,-3 3-8 0,3 6 7 16,-6-3-4-16,3 3 2 0,-3 2 12 0,-3 7-10 15,-3-6 5-15,-1 1-1 0,-2 7 0 0,-7-3 5 16,2-1-8-16,-2 1 10 0,-4-3-6 0,6-3-11 0,-2-2-11 15,-1-1-10-15,1-2-20 0,3-2-9 16,-1-3-14-16,3 0 1 0,1-4 3 0,2-1-26 16,5-2-54-16,0 0-161 0,-10-9 71 0</inkml:trace>
  <inkml:trace contextRef="#ctx0" brushRef="#br1" timeOffset="192167.75">15060 12001 153 0,'3'-3'227'0,"-3"3"-19"0,6-4-28 0,-6 4-24 16,8-4-13-16,-8 4-19 0,0 0-14 0,0 0-12 15,4 18-11-15,-4-9-5 0,-1 4-13 16,-1 11-11-16,0 1-1 0,-5 3-4 0,4 5-6 0,-1-1-2 16,-4 14-5-16,4 0-5 0,-1-11 0 0,0 16-4 15,1-15-5-15,-3 10-5 0,3 3 0 0,-1-4 1 16,1-12-5-16,-1 2 1 0,2-1-8 0,1-4 8 15,-5-1-8-15,1-1 1 0,2-3 0 0,1-9-3 16,-2 0 3-16,3-6 1 0,-1-1-7 0,3-2 2 16,-2-4 1-16,2-3 20 0,-6 10 26 0,6-10-7 15,0 0-4-15,0 0-6 0,-15-11-6 0,6-5-3 16,4-1-9-16,0-2-3 0,-3-8-6 0,4-6-1 16,-1-1-12-16,2-11-6 0,1-2-10 0,4 2-1 15,3-1-6-15,1 11 2 0,-3 0-11 0,6 5 2 16,2-1 4-16,0 0 1 0,0 7 5 0,-2 5 4 15,0 6-1-15,-2-3 3 0,0 7 3 0,2 2 1 16,2 3 1-16,-2-2-2 0,2 4-3 0,3 1 8 16,-3 2-2-16,2 5-2 0,1 0 0 0,4 3 4 15,-6 1-1-15,-2 5 0 0,2-1 2 0,1 3 3 16,-2 0 0-16,-2 6-1 0,-2-3-3 0,-5-1 4 16,0 6 2-16,-2-5-4 0,-4-1 3 0,-3-2-4 15,0 0-6-15,-1 1-13 0,-2-1 5 0,-1-4-2 16,0 1-4-16,3-4-6 0,-4-4-5 0,0 0-5 15,1 1-4-15,2-3-13 0,-2-1-19 0,0-3 8 16,11 0-16-16,-16-5-35 0,8 0-108 0,3-3-250 16,2-3 112-16</inkml:trace>
  <inkml:trace contextRef="#ctx0" brushRef="#br1" timeOffset="193012.14">15466 12278 95 0,'0'0'147'0,"11"3"-19"16,-11-3-11-16,1 9-16 0,-1-9-9 0,-5 11 1 16,0-1-4-16,-5 2 9 0,-4 2-9 0,1 1-4 15,-7 2-7-15,0 2-11 0,0 0-3 16,3 0-8-16,4-2-8 0,-7 2 1 0,7-2-3 0,1-4-2 16,2 2-11-16,2-5 0 0,1 0-8 0,1 0 3 15,3-3-5-15,-2 0-6 0,4-1-5 0,1-6 5 16,0 9 2-16,0-9-3 0,7 7-1 0,-7-7-6 15,16-7-3-15,-7 3-4 0,2-5-4 0,4-4-3 16,4-6-6-16,-1-1-8 0,-3-2 7 0,4-1-1 16,-4-2-8-16,1 2 5 0,-1 2 8 0,-5 3 1 15,0 2 0-15,-3-1 4 0,-1 7 15 0,1-5 8 16,-3 3 2-16,-1 2-1 0,0 3 15 0,-1 0-8 16,-2 7 9-16,2-10-10 0,-2 10-4 0,4-7-6 15,-4 7-9-15,1-5-3 0,-1 5-7 0,0 0 8 16,0 0-1-16,0 0 1 0,0 0-1 0,-9 27-1 15,6-15 3-15,-2 7-4 0,3-3-2 0,1 2 4 16,1 1-2-16,0-1 4 0,1-2-3 0,1 3-3 16,5-4-1-16,-2 1 4 0,1-4-1 0,1-1-8 15,0-1 3-15,3-4 4 0,-2 2 5 0,1-2-3 16,2-3-2-16,0 0 2 0,0-3 4 0,3-2-3 16,2-3 1-16,2-5 0 0,-3 1-6 0,7-9 0 15,-2-2-3-15,-1-2-3 0,-1-5-3 0,-1 1 5 16,-4-2 0-16,-2 1 4 0,0 1-3 0,0-2 2 15,-3 4-3-15,-5 6 7 0,1-1 9 0,0 3-4 16,-4-1 3-16,0 6-5 0,1 0 0 0,-1 1-3 16,0 3 3-16,0 7-4 0,0-12-2 0,0 12-9 15,1-7 1-15,-1 7 0 0,0 0-4 0,0 0 7 0,0 0 1 16,0 0-4-16,7 20 5 0,-6-3-2 16,3 2 0-16,0 12 1 0,-3 0 2 0,4 0-4 15,2 3 3-15,-6 0-3 0,3 1 9 0,-2 11-4 16,-2-11-5-16,0-2 8 0,-2 1-11 0,0-4-4 0,-1-2-9 15,-4-1 0-15,1-2-5 0,-1-7 5 0,0-3-2 16,-3 0-9-16,2-5 0 0,2 0 1 0,-1-4 5 16,-1 1 1-16,0-2 6 0,0-4 5 0,8-1-1 15,-17-3-1-15,10-3-14 0,0-1 5 0,1-2 8 16,2-4-2-16,3-4 2 0,1-2 1 0,3-7 6 16,5 1 5-16,0-1-3 0,5-1-1 0,1 2-10 15,3 3 24-15,0 2-2 0,4 1-2 0,0 2 3 16,-5 4 0-16,7-1-2 0,-3 5 1 0,-3 1 1 15,-3 4 1-15,2-2-6 0,2 3 0 0,-1 2 2 16,1 1 2-16,-1 1-1 0,-5-1 3 0,-2 3-3 16,-1-1 1-16,2 5-4 0,-5 0 8 0,0 1-17 15,1 2 18-15,-3-1-1 0,1 3-3 0,-4 1 3 16,-1 3-2-16,-1 0 1 0,-4 2-8 0,0 2 3 16,-2-2-1-16,1 0 0 0,-3-2-10 0,0 1-14 15,-1-1-28-15,2-3 1 0,3-2-17 0,-1-3-5 16,0 1-14-16,2-5-7 0,2 2-79 0,2-6-188 15,0 0 84-15</inkml:trace>
  <inkml:trace contextRef="#ctx0" brushRef="#br1" timeOffset="193188.33">16220 12060 47 0,'2'-5'232'0,"-2"5"-37"0,4-6-50 15,-4 6-43-15,4-6-36 0,-4 6-19 0,0 0 5 16,0 0-16-16,0 0-24 0,0 0-8 0,4 16-12 16,-4-6-17-16,-2 2-22 0,2 0-24 0,-1 6-61 15,-1-3-142-15,2 3 64 0</inkml:trace>
  <inkml:trace contextRef="#ctx0" brushRef="#br1" timeOffset="193710">16521 11941 169 0,'8'-14'171'0,"-2"0"-19"16,-2 2-17-16,0 1 0 0,-1 2-2 0,-1 3-5 0,1 0-18 15,-3 6-13-15,5-7-14 0,-5 7-11 0,0 0-10 16,0 0-6-16,0 0-8 0,0 0 0 15,-16 32-1-15,6-6 8 0,-5 0-2 0,-2 6-5 16,-6 9-1-16,-1 4-5 0,0-1-4 0,3 6-1 0,-2-1-2 16,2-2-4-16,-1-1 0 0,1-3-2 0,10-10-7 15,-1-2-5-15,5 1 8 0,3-4-5 0,0 1-3 16,5-4 5-16,-1-1-4 0,1-6 1 16,3-2-5-16,1-1 3 0,2 2-4 0,-1-9 1 0,4 1-2 15,-2-2 3-15,2-2-1 0,4-2 0 0,3-5-2 16,2 1 1-16,0-4-4 0,-1-3 1 0,7-8-2 15,-3-1 3-15,2-4-2 0,-4-2-7 0,0-1-4 16,1-1 3-16,-6-1-8 0,1 0 1 0,-2 3 3 16,-1 1 7-16,-3 4-2 0,-4 0 2 0,2 3 2 15,-3-1 7-15,-1 6 5 0,-3 2 7 0,4 2-3 16,-4 1-7-16,-1 5-4 0,3-10-2 0,-3 10-11 16,0 0 4-16,0 0-3 0,0 0 1 0,0 0-2 15,0 0 1-15,-12 29-1 0,7-13 4 0,0 3-3 16,-3 6 6-16,2 2-3 0,-3 5-4 0,3-3 3 15,1 1 4-15,2 0-5 0,0-3 3 0,5 0-1 16,0-2 0-16,2-4-1 0,1-3-3 0,2-2-4 16,3 0-6-16,-2-1-9 0,-2-4-9 0,7 1-16 15,-3-5-20-15,2-1-10 0,4 1-34 0,-3-4-25 16,6-1-27-16,-2-4-155 0,-3-1-343 0,1-4 152 0</inkml:trace>
  <inkml:trace contextRef="#ctx0" brushRef="#br1" timeOffset="193882.48">16249 12083 132 0,'0'0'254'16,"-10"-4"-58"-16,10 4-50 0,0 0-49 0,0 0-30 0,0 0-39 15,33 17-5-15,-5-5-32 0,7-2-36 0,16 3-31 16,-3-1-60-16,4 1-147 0,0-2 65 15</inkml:trace>
  <inkml:trace contextRef="#ctx0" brushRef="#br1" timeOffset="196255.51">17583 12132 56 0,'8'-13'232'0,"-2"2"-22"0,2 1-19 16,0 0-21-16,1 1-13 0,-3 1-19 0,3 2-10 16,-7 3-10-16,4-1-16 0,-6 4-13 0,7-8-11 15,-7 8-9-15,7 0-7 0,-7 0-7 0,9 8-8 16,-6 0-3-16,1 3-8 0,-1 7 3 0,-3 8-7 15,2 2-2-15,-3 5 1 0,-1 3-3 0,-4 10-3 0,1 3-4 16,-1-15 1-16,0 15-9 0,-6-1 0 0,-1-3-1 16,7-12-2-16,-3 0-4 0,1-1 2 15,-1-2-1-15,6-4-4 0,-1-9 3 0,1-1-1 16,1-4-1-16,-2-2 0 0,2 0 0 0,1-4 4 0,0 2 2 16,1-8 5-16,-4 7 6 0,4-7-4 0,0 0 4 15,0 0-9-15,0 0-14 0,0 0-8 0,4-40 3 16,0 20-2-16,0-6-7 0,2-1-1 0,5-2-5 15,0 0 5-15,2 3 0 0,2-2-2 0,-1 3 0 16,2 5 3-16,-3 5-2 0,1 1 6 0,0 5 1 16,-3 2-5-16,0 1-6 0,-1 3 11 0,3 1 0 15,-3 3-1-15,1 0 2 0,-1 4-1 0,0 0 0 16,-2 4 0-16,-1 0 4 0,2 6-2 0,-4 0 9 16,-1 4-5-16,-3 0-4 0,2 5 10 0,-4 1-5 15,-2-4-2-15,1 3-3 0,-7 4 5 0,-3-1 1 16,1-2 0-16,-3-2-11 0,-4-3-11 0,3 1-10 15,0-9-18-15,0 0-12 0,2-2-3 0,3-4 3 16,1 1 3-16,1-4-4 0,2-3 9 0,6 0-18 16,0 0-12-16,-15-7-14 0,11 0 5 0,1-5 2 15,3-1 1-15,4-4 8 0,4-1 1 0,2-7 11 16,4 0-48-16,5-3 104 0,3 2-41 0,1 0 14 16,5 3 25-16,0 4 9 0,0 1 23 0,-1 2 32 15,0 2 12-15,-9 6 1 0,1 2 10 0,-1 0-10 16,0 0 2-16,0 6-12 0,-5 0 0 0,2 2-4 15,2 2-1-15,-4 2-15 0,3 0 13 0,-2 5-6 16,0-1-14-16,-3 2 9 0,-2 1-8 0,-1 0-7 16,-1 3 4-16,-2 2-4 0,-2 0 2 0,0 0 1 0,-2 7-3 15,-2-1 5-15,-2-3-6 0,-3 2 2 0,2-3-9 16,-2-3-4-16,-1-1 10 0,2-5 3 16,-1 0-4-16,2-1 1 0,2-4-7 0,-1-1 25 0,3-5 27 15,-3 9 20-15,3-9 5 0,0 0-4 0,0 0-10 16,0 0-11-16,0 0-1 0,0 0-5 0,0 0-10 15,7-38 1-15,2 22-6 0,1-8-8 0,2 0-7 16,3-3-4-16,0-1-7 0,0 1-3 0,3-2-10 16,2 1-8-16,2 2-8 0,-1 2 5 0,3 4-3 15,-2 2-5-15,-7 6-19 0,5 1-3 0,0 2-10 16,-2 0-18-16,2 4-5 0,2 1-5 0,-1 0-3 16,-1-1 2-16,0 5 3 0,-2 0 3 0,-2 0 4 15,0 1 0-15,-2 2 18 0,0-1 4 0,0 1 9 16,-3 1 1-16,-1-3 8 0,-4 2 1 0,3-2 1 15,-2 1 0-15,-1 0 12 0,-6-2 0 0,9 3 19 16,-9-3 20-16,7 3 9 0,-7-3 11 0,0 0 20 16,8 2 1-16,-8-2 1 0,0 0-2 0,0 0-5 15,0 0-4-15,0 0 6 0,0 0-3 0,0 0 0 16,-16 11-2-16,7-6-1 0,-2 2-7 0,-5 1-5 16,2 5-3-16,-3-4-4 0,-2 8-4 0,5-6 1 15,-4 8 2-15,3-6-13 0,-1 8 3 0,4-6-2 16,1 1-3-16,4-1 0 0,-2-1-3 0,5-2 0 15,1-1-2-15,1 1 0 0,2-2 1 0,0 2-3 16,2-4-1-16,1 2 0 0,1-2 2 0,3 2-2 16,-2-5-2-16,4 1 2 0,2-1-3 0,1-2-2 15,0 0 2-15,3-2-1 0,2-2-3 0,-3-2-4 0,3-6 1 16,2 0 0-16,-3-3-11 0,4 2-2 16,-5-3 10-16,3 0-1 0,-3 2-4 0,-2-2 15 15,0 0 2-15,-2 0 4 0,-2 4 19 0,-2 0 11 16,-1 0 9-16,3 1 0 0,-5-2 1 0,0 4-1 0,1 1 3 15,-3 0 3-15,-2 5-3 0,5-10-5 16,-5 10-9-16,5-7-4 0,-5 7-8 0,3-4-4 16,-3 4-3-16,0 0-4 0,0 0-1 0,0 0 0 0,0 0-5 15,6 15 1-15,-7-5-2 0,1 0-2 0,-1 5 2 16,-1 4-3-16,1-2 2 0,1-5-2 0,0 3 0 16,1-2 1-16,-1 1-5 0,2-3-1 0,-2 1 1 15,1 1-1-15,0-3 2 0,1 0-2 0,-1-4 2 16,4 3-2-16,-2-2 3 0,-2-3-3 0,-1-4 4 15,5 12-4-15,-5-12 4 0,6 3-3 0,-6-3-9 16,0 0-4-16,13-3-1 0,-13 3-4 0,14-14-3 16,-4 5-6-16,2-4 2 0,-1 5 1 0,0-6 3 15,0 0-1-15,1 2 3 0,-3 3 4 0,-2-1 8 16,1 2 13-16,0 0 6 0,-5 4-2 0,4-3-1 16,-2 1-1-16,-5 6-3 0,6-8 1 0,-6 8-4 15,5-4-4-15,-5 4-4 0,5-4-3 0,-5 4 1 16,0 0 2-16,0 0-1 0,0 0 2 0,0 0-1 15,8 13-4-15,-5-6 5 0,-3 3-1 0,2 0 1 16,0 0-1-16,-1 2 4 0,0 1-2 0,1 3-2 16,-2-4 1-16,2 5-9 0,-2-4-2 0,3-3-8 15,0-1-10-15,0 1 2 0,-1 0-2 0,2-3-1 16,1 1-3-16,-1 2-1 0,2-6-4 0,4 2-9 16,-4-4 1-16,4-2-10 0,2-1 1 0,-1 0 4 15,2-5-8-15,5-1-16 0,0-3-4 0,-3-2 3 16,2-1 4-16,-2 0 1 0,0 0 7 0,-1-1 2 15,-2 0 12-15,1 3 2 0,0 0 8 0,-6 3 3 16,1 0 20-16,-3 2 18 0,0 3 7 0,-1-3-6 0,-4 6 9 16,5-7-7-16,-5 7 1 0,8-5 1 15,-8 5-5-15,0 0-1 0,3-7-4 0,-3 7-5 16,0 0 7-16,0 0-4 0,0 0 2 0,0 0 6 16,0 0-12-16,0 0 0 0,12 12 7 0,-12-12 3 0,3 9 7 15,-1-2-15-15,2-2 7 0,-4-5-3 0,3 10 3 16,-1-6 2-16,-2-4-3 0,5 8-2 15,-4-2 7-15,-1-6-5 0,3 8 2 0,-3-8 0 16,0 0 5-16,3 8-6 0,-3-8 6 0,0 0 15 0,0 0 15 16,0 0 12-16,1 6 16 0,-1-6 12 0,0 0 0 15,0 0-13-15,0 0-19 0,0 0-18 0,0 0 1 16,0 0-4-16,0 0-2 0,-4-25-3 16,4 25-3-16,-5-11 2 0,2 8-4 0,3 3-2 0,-10-9-1 15,4 6 0-15,-1 0-4 0,0 2-4 0,-5 1-3 16,12 0-3-16,-19 1 2 0,8 4-2 0,-2 3-3 15,-1 1 1-15,0 2 7 0,-2 2-1 0,2-1 0 16,3 1 2-16,-2 2 0 0,4-2 1 0,0 1-1 16,4-3-5-16,3 0 0 0,-1 0 7 0,3-2-3 15,0 3-1-15,3-4-1 0,-1 0-1 0,4 0 4 16,-1-2 0-16,2 0 4 0,3-1-1 0,2 1 0 16,0-4-3-16,2 0-2 0,3-2 7 0,1-3 0 15,0-2-1-15,2-1-1 0,1-2-1 0,4-4 3 16,2-1-1-16,1-3-8 0,0-3-13 0,4-3 13 15,-2 0-14-15,-2-2 8 0,8-9-1 0,-1-5 5 16,-9 12 3-16,-2-3 6 0,2 1 5 0,4-9 3 16,-10 8-2-16,0 1 7 0,0 1-3 0,-3 3 2 15,0-2 2-15,-4 4 23 0,1 0 0 0,-5 9-3 16,-3 1-1-16,-1 1-1 0,3 2-2 0,-5 1 3 0,1 3-5 16,-1-1-9-16,-3 6-1 0,4-6-6 15,-4 6-3-15,0 0-4 0,0 0 0 0,0 0 2 16,-9 31 4-16,-1-8 5 0,1 7 4 0,-3-2-7 15,-2 5 0-15,-1-1-2 0,-4 15-3 0,-1-4-1 0,6-10 1 16,-2 12 2-16,-6-1-1 0,8-12-1 0,0-3 0 16,-1 1-4-16,3-3 0 0,2 0 3 0,1-4-4 15,1-6 0-15,4-5 1 0,2-2 2 16,-2 0-4-16,3-3 1 0,1-2 6 0,-3 2 5 0,3-7 28 16,0 0-1-16,0 0 3 0,0 0-11 0,0 0-4 15,24-12-4-15,-9-2-1 0,6-4-4 0,-3-2-1 16,4-2-2-16,2 1 0 0,-3-4-7 0,0 8 7 15,1-1 1-15,-8 5 11 0,4 3 0 0,-4 0-1 16,-1 1-2-16,-3 2-5 0,3 2-2 0,-4 1-1 16,-3 1-8-16,2 2 1 0,-8 1-3 0,16 4 0 15,-7 0 1-15,0 1-1 0,3 2-5 0,-3 2 3 16,1 4-3-16,0-1-1 0,-1 2 2 0,-2 3-7 16,0-2-7-16,1 2-29 0,-3 2-17 0,-1-2-29 15,0 8-34-15,-3-6-34 0,-2 0-39 0,-1 4-41 16,-1-5-152-16,0-3-414 0,0-1 183 0</inkml:trace>
  <inkml:trace contextRef="#ctx0" brushRef="#br1" timeOffset="203009.08">20751 12941 30 0,'0'0'106'0,"-24"9"-11"15,18-7 1-15,-3 3-8 0,-1 1-5 0,-1 0-4 16,2 2-11-16,-3 0 9 0,1 3 3 0,4-2-18 16,-6 1-12-16,7 1 2 0,-2 0-6 0,4-2-2 15,-2 0 0-15,2 1-6 0,3 0-3 0,-1-3-12 16,2-7 5-16,2 14 6 0,-1-9-12 0,3 3 1 16,-2-3 0-16,-2-5-6 0,14 4 0 0,-7-1-1 15,3-3 17-15,1-3-14 0,1 3-10 0,2-4 3 16,0-3-8-16,-1 0-6 0,1-2 3 0,-4 0 1 0,4-4-1 15,-2 1-4-15,-2-2-8 0,-1 0 3 16,-4 4-7-16,1-5-1 0,-2 4 11 0,-2 0-5 16,0 0-6-16,-1 3 13 0,-1 8 9 0,2-10-3 15,-2 4 0-15,0 6-16 0,0 0 20 0,-3-12-7 0,3 12 3 16,-5-4-4-16,5 4-7 0,0 0 4 16,-9-1 8-16,9 1-13 0,0 0 7 0,0 0-7 15,-12 7-5-15,12-7 15 0,-3 9 4 0,1-3-14 16,2-6-13-16,0 0 25 0,7 14 0 0,-4-11-7 0,3 4 2 15,3-1 4-15,2-1-1 0,-1-2-2 0,3 0-4 16,1-1 0-16,4-2 2 0,1-2-14 16,-1-1 0-16,0-2-11 0,2-1 7 0,-2-1 5 0,2-2-8 15,-4-4 5-15,1 2 5 0,-6-4 1 0,2 0-2 16,-1-2 7-16,-2 0-3 0,-1 1 19 0,-4 0 2 16,-1 1 7-16,0 4 10 0,-2-2-6 0,-2 3 6 15,1 2 3-15,-1 8-4 0,-3-13-6 0,3 13 1 16,-4-11 0-16,4 11 2 0,-8-6 7 0,3 5-3 15,5 1 5-15,0 0 2 0,-26 10-2 0,16-4-2 16,-3 5-4-16,2 5-1 0,-1-1-7 0,0 8 6 16,-4 3-1-16,5 1-7 0,-1 1 1 0,1 1 2 15,-1 16-7-15,1 1 3 0,2-11 4 0,-3 11-6 16,2 2-3-16,-3-3 6 0,3 1-1 0,2 0-7 16,-2-13-1-16,2-1-4 0,1 1-21 0,-3-1-7 15,1 1-23-15,0-2-22 0,-2-2-25 0,-1-1-9 16,0 0-25-16,-1-2-93 0,1-3-240 0,3-7 107 15</inkml:trace>
  <inkml:trace contextRef="#ctx0" brushRef="#br1" timeOffset="203164.01">20695 13461 98 0,'21'-6'147'0,"4"-2"-43"0,6 2-23 0,5 2-35 15,-2 0-22-15,6 1-12 0,12-2-21 16,-1 3-29-16,2 4-40 0,-16-6-84 0,2 4 38 16</inkml:trace>
  <inkml:trace contextRef="#ctx0" brushRef="#br1" timeOffset="204224">21718 13308 5 0,'0'0'132'16,"0"0"-6"-16,-5 4-12 0,5-4 4 0,0 0 2 16,0 0 3-16,0 0-9 0,0 0-5 0,0 0-16 15,0 0-7-15,0 0-4 0,0 0-15 0,0 0-9 16,24-18-4-16,-15 11-8 0,5-5-2 0,-1 0-9 15,-1-4-1-15,1-1-6 0,3-5-17 0,-1-3-2 16,-2-1-8-16,1-1-8 0,-2 0 2 0,-1 0 3 16,0-5-3-16,-1 5-6 0,-1 0 4 0,0 1 6 15,0-2-2-15,-5 9 3 0,3-6-2 0,-4 6 1 16,4 1 9-16,-6 2 12 0,-1 3-4 0,2 1 12 16,0 2 14-16,-2 1-7 0,1 1 8 0,-1 8 7 15,0-11-1-15,0 11-6 0,0 0-10 0,1-10-8 16,-1 10-9-16,0 0 0 0,0 0-6 0,0 0-2 15,0 0 3-15,-6 24-2 0,1-9-4 0,-4 10 0 16,1 3 4-16,0 6 0 0,2 0-1 0,-5 13-5 16,0 1 0-16,2-2 6 0,-1 1-16 0,0-3 14 0,5-8 2 15,-5 10-7-15,5-11 4 0,-2-5-2 16,3 5-2-16,2-4-3 0,0-3-2 0,2-9 5 16,2 0-6-16,-1-3-3 0,2-3 5 0,-1-4-2 0,3-3 6 15,-1-1-3-15,1-1 3 0,3-3-7 0,-8-1-27 16,19-5-8-16,-6-2-8 0,0-6-12 0,10-2 1 15,-3-6 0-15,-1-5 1 0,4 1 13 16,-4-5 4-16,-2 0-7 0,5-12 16 0,-2-2 2 0,-4 15 8 16,5-14-3-16,-3 2-4 0,-1 12 2 0,-6 3 31 15,3 1 16-15,-3 2 20 0,-5 9 9 0,0 2 12 16,1 3 12-16,-4-1-4 0,1 4-6 0,-1 2-14 16,-3 4-6-16,4-8-5 0,-4 8-5 0,0 0-4 15,0 0-5-15,0 0-3 0,2 28-4 0,-2-12 0 16,-1 10 2-16,-1 3-3 0,-1 3 1 0,-1-2-3 15,1 4-3-15,1-1 1 0,-1 1-3 0,-2 2 0 16,7-3-1-16,-1-1-2 0,-1-3 1 0,5-2 1 16,0-1-2-16,0-7 1 0,-1-3-1 0,4 0 3 15,1-5-3-15,0-1 3 0,1-4-7 0,6 2 5 16,1-2-1-16,4-5 0 0,0-2-7 0,7-3-12 16,2-4-8-16,-2-5-2 0,3-2-5 0,-2-2-4 15,0-2-3-15,1-5 7 0,-3 1 1 0,-2-2 1 16,-2 0 8-16,-1 3 16 0,-3-1-1 0,-4 8 19 15,-4 2 26-15,-4 3 12 0,0 1 3 0,-1 1-3 16,-1 2-12-16,-2 2-10 0,-3 4-2 0,6-9-9 16,-6 9-3-16,0 0 3 0,0 0-4 0,0 0-2 15,0 0-3-15,-15 28-3 0,6-12 2 0,1 1-3 16,-1 9 0-16,-3-1 1 0,4-2 0 0,3 5-4 16,-2-5 4-16,3 3-4 0,1-7 4 0,0 0-4 0,3 0 2 15,3-1-4-15,-2-2 2 0,4 0 1 16,3-1 4-16,-2-5-4 0,3-1-2 0,2-2 2 15,6 0-1-15,0-1-3 0,-4-5 7 0,7 1-6 0,0-5-3 16,1 0-16-16,7-6 5 0,-1-1 1 0,-7 0-5 16,6-7 3-16,-4-1-2 0,1-2 4 15,-2 1-7-15,0-4 5 0,0 0 5 0,-5 1-2 16,-7 5 2-16,-2 1 3 0,1 1 1 0,-2 5 3 0,-1 2 3 16,-1 1-3-16,-1 3 2 0,-3 4-4 0,1-10-2 15,-1 10-1-15,0 0 0 0,0 0 2 0,0 0 0 16,0 0-6-16,0 0 10 0,-21 23-4 15,14-7 3-15,2-1-1 0,-1 2 2 0,-1 2-4 0,3 6 4 16,2-6-3-16,-1 0 2 0,3-1-5 0,2 2 6 16,0-1-5-16,2 0-11 0,1-2-6 0,1-3-17 15,1 1-7-15,2-3-13 0,-2-1-6 0,4-1-14 16,0 1-20-16,1-4-13 0,-1 2-18 0,0-5-15 16,0 1-125-16,-1-2-292 0,2-1 129 0</inkml:trace>
  <inkml:trace contextRef="#ctx0" brushRef="#br1" timeOffset="204444.31">21778 13019 54 0,'47'10'41'0,"-16"-3"-58"0,4 3-16 0,20 3 8 0</inkml:trace>
  <inkml:trace contextRef="#ctx0" brushRef="#br1" timeOffset="206221.42">5338 11498 76 0,'0'-8'104'0,"0"8"6"0,0 0-8 15,0 0 10-15,0-11-13 0,0 11 3 0,0 0-2 16,-5-15-1-16,2 11-13 0,3 4-7 0,-9-9-7 15,3 5 1-15,-2 0-9 0,-1-4-17 0,-4 3-4 16,1 2-3-16,-6-3 3 0,-2-1-14 0,3 4 5 16,3 3 3-16,1-2 10 0,0 0 0 0,-1 0-13 15,1 4 4-15,-4-2-8 0,4 0-7 0,-2 2-8 16,3 0 0-16,0 3-11 0,2 0 1 0,1 2-1 16,3 0-2-16,0 1-1 0,4 1-4 0,1 1 4 15,2 3 1-15,1-1-4 0,5 4 3 0,6-1-3 16,3 10 4-16,5-6-5 0,0 1 4 0,3 2-1 15,0-3 3-15,4 3-4 0,-1-2 6 0,3 2-9 16,1 0 0-16,0 1-5 0,-3-3-4 0,0-1-4 16,-1 3 2-16,-5-3-3 0,0-1-9 0,-2 0 3 0,-5-4-1 15,-1-1-1-15,-2-1 7 0,-3 2-7 16,-1-4 1-16,-1-1-12 0,-2 1-14 0,-3-1 7 16,0-2 4-16,-2 1 9 0,0-1-3 0,0-7 15 15,-7 11 4-15,5-7 9 0,-5 0 2 0,-3 1-2 0,1-2 9 16,-1 0 16-16,-3-2 1 0,2 1 8 0,-2-2-6 15,1 0 0-15,1-2 6 0,0 1-4 16,0 0 1-16,11 1-8 0,-14-4 10 0,9 1-2 0,5 3 3 16,0 0-2-16,-11-3-11 0,11 3-14 0,0 0-16 15,0 0-3-15,11-14 3 0,0 10 3 0,8-4-2 16,5-5-9-16,1 4-2 0,6-1-1 0,0-1-1 16,2-4 1-16,1-2 3 0,11-3-10 0,1 0-11 15,-11 2 8-15,9-8-13 0,-1 0-2 0,-14 3-10 16,-1-1 3-16,10-7-10 0,-12 4 6 0,-2 0 5 15,-2-2 3-15,-2 0 6 0,-3 1 1 0,-3 1 20 16,-2 1 15-16,-4 0 21 0,-1-1 10 0,-3 3 16 16,-3 7 16-16,-2 4 5 0,-1 0 4 0,1 0 7 15,-1 4-11-15,-1-1 24 0,0 1 10 0,3 9 1 16,-2-11-1-16,2 11-6 0,-5-8-10 0,5 8-9 16,-3-7-11-16,3 7-9 0,0 0-11 0,0 0-8 15,0 0 1-15,0 0-7 0,-14 10-2 0,10 2 6 16,0 6-5-16,1 6 0 0,-2 4 1 0,2 4 1 15,2 2-2-15,-2 12-4 0,2-10 0 0,1 13 3 16,1-5-1-16,2 3-9 0,-2 1 7 0,0-12-11 16,1 0-12-16,0 12-5 0,1-15-18 0,-6 2-17 15,6-3-10-15,-6-1-2 0,3-3-16 0,-1-1-3 16,-2-3-19-16,-2-5-2 0,1 0-6 0,-2-5-7 0,1 1-97 16,-4-5-226-16,3 0 100 0</inkml:trace>
  <inkml:trace contextRef="#ctx0" brushRef="#br1" timeOffset="207019.66">5761 11975 5 0,'4'-6'125'0,"3"-1"-28"16,3 0 2-16,1-1-12 0,6 0-8 0,0 2-6 16,2-1-9-16,8-2-15 0,0 0 4 0,-1 2-7 15,2 0-3-15,0 0-6 0,0 2-4 16,0-2-4-16,0 1 0 0,0 2-7 0,-6 1-1 0,-1 1-6 15,-1 0 4-15,0-1-3 0,-7 3-2 0,-1-1 1 16,-1 0-7-16,-4-1-11 0,-1 1 10 0,-6 1-8 16,13 1-1-16,-13-1 12 0,5 4-12 0,-5-4-4 15,0 0 12-15,1 10-1 0,-1-10 9 0,-8 16 3 16,1-6 0-16,-2 2-4 0,0 3 5 0,-1-3-16 16,-1 4 10-16,1 0-2 0,1 0 15 0,0-2-13 15,2 2-8-15,0 0 3 0,0 0-2 0,3 1 4 16,0-5-3-16,1 5 2 0,2-7 2 0,1 2-7 15,0-1 5-15,3 0 3 0,-1 0-11 0,2-3 6 16,2 1-2-16,-1-4-3 0,4 1 5 0,-1 0-9 16,4-2-2-16,-2-2-9 0,1-1-6 0,2-4-7 15,-1 1-3-15,0-2 5 0,1-4-3 0,-2 2-10 16,2-5-3-16,-4 2 5 0,2-6-7 0,-1 1 13 16,-1-1 8-16,-1-1 6 0,-2 3 3 0,-1 2 6 15,-1-1 6-15,-2 2 12 0,0 0 14 0,-2 1-2 16,0 9 14-16,0-14 5 0,0 8 16 0,0 6 6 15,-2-11 5-15,2 11-5 0,0 0-7 0,-1-10-16 16,1 10-6-16,0 0-7 0,0 0 0 0,0 0-3 16,0 0-4-16,0 0-4 0,0 0-1 0,0 0-2 15,0 0-4-15,-5 34 7 0,5-23-1 0,1 1 0 0,-1 1-8 16,0 3-3-16,3 1 10 0,-1-5-7 16,1 4-2-16,1-5 3 0,0 4-6 0,0-2 3 15,1-6-1-15,0 2-2 0,0-1 5 0,0-3-6 16,-1 0 5-16,1-1-2 0,1-3-2 0,-6-1-11 0,16 2 10 15,-16-2-14-15,19-9-12 0,-9 2-15 0,4-2 2 16,4-2 3-16,-3-2-4 0,2 1 6 16,1 0 6-16,-3-1 3 0,2 5 1 0,-2-1 0 0,0 1 3 15,1 1-2-15,-2 3-1 0,-1 2 13 0,-1 1-5 16,2 1-1-16,-3 0-2 0,1 3-12 0,-1 0 21 16,-1 1 0-16,0 4-12 0,-2 2 16 0,-1-1-2 15,2 5-3-15,-1 0 2 0,-3 2 6 0,2-1 2 16,-4 1-7-16,-1 0 2 0,3 1 0 0,-3 0-5 15,3-1-1-15,-5 1 7 0,0-6 5 0,0 2-5 16,2 0 14-16,-4-4-10 0,4-1-12 0,-2-8 12 16,-2 13 5-16,4-8 22 0,-2-5 12 0,0 0 5 15,0 0-1-15,0 0-7 0,0 0-7 0,0 0-2 16,0 0-4-16,0 0-10 0,5-31-2 0,-1 14 3 16,-1-2-1-16,4-4-1 0,1-4-4 0,2 3 3 15,1-1 6-15,1 0-15 0,-2 1-28 0,2 1 5 16,-2 6-28-16,4-4-12 0,-3 4-21 0,1 3-19 15,-1 3-108-15,1-2-226 0,1 3 100 0</inkml:trace>
  <inkml:trace contextRef="#ctx0" brushRef="#br1" timeOffset="208112.16">7501 12182 22 0,'0'0'172'0,"3"-7"-9"0,-3 7-31 15,9-3-22-15,-9 3-4 0,11 0-12 0,-11 0-13 16,16 3-7-16,-5-1 1 0,1 2-19 0,-3 0-10 16,1 3-6-16,3 4-2 0,-1 3-6 0,0 1-4 15,3 6 6-15,-3-5-4 0,-1 2-3 0,-2 6-2 16,0-2-3-16,-2 3-2 0,-1-6 0 0,-1 2-6 0,0 2-6 15,-1-5 1-15,-3-1 2 0,1-1-10 16,-2-4 9-16,0-1-1 0,0-2-8 0,0 1 5 16,0-3-1-16,0-7-2 0,-2 11 7 0,2-11 2 0,0 7 1 15,0-7 0-15,0 0-6 0,0 0-8 0,0 0-12 16,0 0-11-16,0 0 0 0,6-41-3 0,-3 25 15 16,5-1-19-16,-2-7 14 0,2 1-6 15,1-1 8-15,0 6-2 0,-1 0 13 0,1 1 1 0,2 0-8 16,-1 2 6-16,1 0 12 0,-3 6-14 0,0 0 15 15,0 2-3-15,-1 1-6 0,0 2-1 0,-2 2-2 16,1-1 12-16,-6 3-6 0,14 4 0 0,-6-1-4 16,1 1 10-16,-3 6 3 0,2-2 2 0,0 3-3 15,1 4-6-15,-2 0 5 0,1 1 8 0,-2 1-9 16,1 2-1-16,-1-2-4 0,2 5 8 0,-2-2-7 16,0-4 5-16,1 1-2 0,-1 0 1 0,2-2 2 15,0-4-10-15,-3-1 3 0,1-1-1 0,1 0 2 16,0-4 0-16,2 1-2 0,0-2-4 0,0-2-6 15,2-2-5-15,0-2-30 0,0-3 1 0,1-1-9 16,-2-2-1-16,4-6-6 0,-2-2-2 0,-2 1-1 16,0-4-1-16,-1-6 5 0,0 2 0 0,-3 5 2 15,1-6 18-15,-2 5 9 0,-3 0 16 0,0 0 20 16,-1 2 4-16,2-1 28 0,-3 4-1 0,-2-5 6 16,1 9 12-16,1 0 13 0,-1 0 2 0,-1 2 3 15,2 8 0-15,0-11 3 0,0 11-9 0,-2-9-3 0,2 9-16 16,-2-7-1-16,2 7-10 0,0 0-7 15,0 0-2-15,0 0-7 0,0 0 4 0,0 0-3 16,-2 22-1-16,3-7 0 0,0 4-5 0,-1 0 3 0,2 1-6 16,-2 7 4-16,1-1-2 0,2 0-3 0,-1 0-1 15,0 1 1-15,0-2-5 0,-1 1 1 16,2-6-13-16,1 4-13 0,-2-5-25 0,2 0-8 0,-1-1-25 16,2-2-12-16,-1-6-18 0,-2 3-28 0,3-4-118 15,-3 1-269-15,1-4 119 0</inkml:trace>
  <inkml:trace contextRef="#ctx0" brushRef="#br1" timeOffset="208417.76">8506 12140 100 0,'0'0'282'0,"0"-11"-28"0,0 11-21 0,0-8-32 0,0 8-20 16,0 0-22-16,0 0-16 0,0-9-13 0,0 9-18 16,0 0-14-16,0 0-7 0,0 0-14 0,0 0-11 15,0 0-3-15,-3 36 0 0,2-19-2 0,0 8 0 16,2 2-7-16,-3 0-6 0,0 2-3 0,1-1-8 16,-2 4 1-16,2-3-6 0,1 3-3 0,-1-3-2 15,-2 3-3-15,2-3 0 0,0 1-9 0,-2 0-8 16,2-2-22-16,-2-1-9 0,0-3-17 0,0 2-19 15,0-7-10-15,2-1-23 0,1-3-22 0,0-2-31 16,0-2-9-16,0-2-28 0,-1 1-127 0,0-4-334 16,1-6 148-16</inkml:trace>
  <inkml:trace contextRef="#ctx0" brushRef="#br1" timeOffset="208951.89">8705 12223 247 0,'0'0'245'0,"0"0"-38"0,0 0-22 0,0 0-22 15,0 0-16-15,0 0-13 0,0 0-18 0,0 0-10 16,3 30-11-16,-3-14-6 0,1 2-13 15,-2 2-6-15,1-3-3 0,1 2-10 0,2 7-6 0,0-1-1 16,1-1-4-16,2-6-8 0,-4 2-3 0,4-1-1 16,1-2-6-16,-1 0-3 0,-1-6-2 0,2 1-1 15,0-4-3-15,1 1-4 0,-2-3 5 0,1-2-6 16,-1-1-2-16,6-1-13 0,-2-2-2 0,1-3-8 16,2-3 2-16,0-3-4 0,1-2-5 0,-1-1 3 15,1 2 4-15,-6 2 1 0,-1 1 2 0,-2 1-3 16,3 1 7-16,-3 2-2 0,-5 3-4 0,6-5-2 15,-6 5-3-15,6-4 3 0,-6 4-1 0,0 0 5 16,7 9 3-16,-7-9-5 0,2 12-1 0,1-1 4 16,0 2 1-16,-2 2-3 0,0 0 3 0,5 3 3 15,-4-1 1-15,2-1 0 0,1 0 2 0,3 0-3 16,-2 1-1-16,3-5 6 0,-1-2-3 0,3 4 3 16,-2-6-2-16,2-1 6 0,4 0-7 0,-2-3 4 15,1-3-1-15,4 0-2 0,1-3 7 0,-3-5-3 16,2-2 12-16,1 0 7 0,-3-3 5 0,-1-3 1 15,3-8 1-15,-2 0-2 0,-3-1 3 0,1-3-5 16,-3 1 2-16,-1-2-6 0,-4 1 1 0,-1 3-1 16,-1 7-6-16,-1 0-8 0,-2 0-20 0,-2 5-38 15,-1-5-41-15,-2 5-32 0,1 1-37 0,-5 3-190 0,0-2-378 16,-3 5 167-16</inkml:trace>
  <inkml:trace contextRef="#ctx0" brushRef="#br1" timeOffset="210508.27">8243 12339 74 0,'0'0'67'0,"-9"-2"-5"0,9 2-3 0,0 0-6 0,0 0-5 16,-9-1-6-16,9 1 7 0,0 0-19 0,0 0 8 15,0 0-6-15,0 0-4 0,0 0-5 16,0 0-1-16,0 0-2 0,0 0-3 0,0 0-5 0,0 0 1 15,0 0-7-15,30-4 2 0,-19 2-1 0,-3 0 0 16,0 0-8-16,-8 2-6 0,12-2-8 0,-5 1 5 16,-7 1-6-16,8-2 3 0,-8 2 5 0,9-2-6 15,-9 2 3-15,0 0 12 0,0 0-14 0,0 0 2 16,0 0 7-16,0 0 3 0,0 0 0 0,0 0 1 16,0 0 8-16,0 0 3 0,0 0 0 0,0 0 3 15,-24 9 5-15,24-9 1 0,0 0 5 0,-12 0 0 16,12 0-8-16,-8 2 5 0,8-2-9 0,0 0 1 15,0 0-2-15,-10 0 0 0,10 0-2 0,0 0 1 16,0 0-8-16,0 0 4 0,0 0 1 0,0 0-8 16,0 0 0-16,0 0 9 0,0 0-13 0,0 0-2 15,0 0 3-15,0 0 0 0,0 0 0 0,0 0 6 16,0 0-3-16,0 0-4 0,0 0-1 0,0 0 5 16,0 0 4-16,0 0-5 0,-7 2-2 0,7-2 4 15,0 0-7-15,0 0-1 0,-12-2 7 0,12 2-4 16,0 0 0-16,-11 0-1 0,11 0 4 0,0 0-4 15,0 0-4-15,-11 2 4 0,11-2-2 0,0 0 8 0,0 0-12 16,0 0 8-16,0 0-7 0,0 0 1 0,0 0 5 16,0 0-3-16,0 0 2 0,0 0 2 0,0 0-5 15,0 0-4-15,0 0 2 0,0 0-1 16,31-4-1-16,-31 4-4 0,9-1 6 0,-9 1-9 0,10-1 0 16,-10 1 1-16,7-3 0 0,-7 3 0 0,0 0 2 15,0 0 2-15,0 0-2 0,0 0 1 0,0 0 9 16,0 0-5-16,0 0 5 0,0 0-1 0,0 0 4 15,-30 4-4-15,30-4 10 0,-20 3 1 0,10-3-2 16,-2 3-2-16,1-1 1 0,0-1 4 0,0 0 13 16,1 1-16-16,3-2 5 0,7 0 1 0,-14 2-1 15,14-2 8-15,-9 0-3 0,9 0 3 0,-7 2-9 16,7-2 4-16,0 0-5 0,0 0 3 0,0 0-1 16,0 0 1-16,0 0-6 0,0 0 8 0,0 0-7 15,0 0 4-15,34 0-2 0,-24 0-15 0,0 0-13 16,-2 0-15-16,4 0-57 0,-2 2-100 0,-10-2 44 15</inkml:trace>
  <inkml:trace contextRef="#ctx0" brushRef="#br1" timeOffset="212228.15">9999 12957 89 0,'0'0'129'0,"-2"-7"-7"0,2 7-4 0,0 0-17 0,0 0-4 15,0 0-12-15,0 0-13 0,0 0-11 16,0 0-9-16,0 0-2 0,0 0-10 0,0 0-11 15,0 0-2-15,0 0-15 0,0 0-1 0,0 0-4 16,0 0-2-16,0 0 0 0,0 0-4 0,0 0-9 0,0 0 6 16,0 0-8-16,0 0 10 0,0 0-5 0,0 0 5 15,0 0 0-15,0 0 6 0,0 0-5 16,0 0 11-16,0 0-4 0,0 0 13 0,0 0 3 0,0 0-5 16,0 0 3-16,0 0 3 0,0 0-1 0,0 0 7 15,0 0 6-15,0 0 4 0,0 0 1 0,0 0 7 16,0 0-7-16,-1-11 6 0,1 11-7 0,0 0-2 15,0 0-6-15,0 0-3 0,0 0-4 0,0 0-4 16,-4-6-8-16,4 6 0 0,0 0-6 0,0 0-1 16,0 0-2-16,0 0-2 0,0 0 1 0,0 0-3 15,0 0-6-15,0 0 4 0,0 0-7 0,0 0 1 16,0 0-14-16,0 0-9 0,0 0-16 0,0 0-32 16,0 0-30-16,0 0-140 0,0 0-268 0,0 0 119 15</inkml:trace>
  <inkml:trace contextRef="#ctx0" brushRef="#br1" timeOffset="213930.23">9706 12885 53 0,'0'0'107'0,"0"0"-1"16,0 0-2-16,0 0 1 0,0 0-13 0,0 0-2 0,0 0-10 15,0 0-17-15,0 0-8 0,0 0-1 16,0 0 5-16,0 0-7 0,0 0-1 0,0 0-10 16,0 0-5-16,0 0-5 0,0 0-6 0,-9-21-7 15,9 21 0-15,0 0-8 0,0 0-5 0,0 0-5 0,0 0 1 16,0 0 5-16,0 0-2 0,-14 16-12 0,9-9 5 16,1 0-2-16,-2 2 9 0,0 0-8 15,0 1 2-15,0 1 4 0,2 1-3 0,-1 3-1 0,0-6 4 16,1 1-1-16,1-4 0 0,2-1-4 0,1-5 5 15,-5 11 1-15,5-11-3 0,-4 6 7 0,4-6 4 16,0 0-3-16,0 0-1 0,0 0-4 0,0 0 5 16,0 0-6-16,0 0 9 0,0 0-3 0,14-21 12 15,-10 12 2-15,0 1 9 0,0-2 1 0,-2 1 6 16,1 0-7-16,-1 1 4 0,0 2-3 0,1 0-1 16,-3 6 3-16,3-10-3 0,-3 10-5 0,2-8-4 15,-2 8-5-15,2-8-14 0,-2 8 10 0,0 0-7 16,4-4 5-16,-4 4-5 0,0 0-6 0,0 0 1 15,0 0 1-15,0 0-1 0,0 0 2 0,0 0 2 16,0 0 0-16,0 0-16 0,0 0-21 0,-8 26-36 16,4-16-44-16,-7 4-148 0,-2-1-279 0,-10 4 123 15</inkml:trace>
  <inkml:trace contextRef="#ctx0" brushRef="#br0" timeOffset="-206830.78">3260 14444 87 0,'0'0'157'15,"-2"-10"-1"-15,2 10 3 0,0 0-15 0,0 0-8 0,-1-9-15 16,1 9-3-16,0 0-5 0,0 0-9 0,0 0-7 16,1-9-12-16,-1 9-7 0,0 0-10 15,0 0-8-15,0 0-1 0,0 0-16 0,0 0-6 16,0 0-4-16,0 0-7 0,0 0-3 0,0 0-1 15,0 0-11-15,0 0 3 0,0 0-2 0,0 0-4 0,0 0 3 16,0 0 0-16,6 24-1 0,-5-14-3 0,1 3 0 16,1 3-2-16,0 0 3 0,-1 2-1 15,2 1-2-15,1-1-1 0,-1 8 1 0,-3-7 2 16,4 1-5-16,-1-1 1 0,-3-1-17 0,2-3 2 16,0 0 4-16,-1-2 0 0,-1-1 3 0,1-1-4 0,1-1 3 15,-3-1 2-15,2 1-3 0,-1-5-4 0,-1-5 6 16,0 9 7-16,0-9-5 0,1 7 1 15,-1-7 4-15,0 0 1 0,0 8 6 0,0-8-3 16,0 0-1-16,0 0 4 0,0 0-4 0,0 0 1 16,-14-17-6-16,10 7-3 0,-5-5 1 0,3-1 3 0,-2-3-1 15,3-4-5-15,-4-6 8 0,3 10-6 0,-2-7 1 16,1-3-4-16,-1-1-3 0,0 2 4 16,2-1 2-16,1 0-6 0,2 2 3 0,-1-1-2 15,3-2 0-15,0 3 2 0,3 0 3 0,1 0-4 16,-2 6 5-16,3 2-2 0,4-6 6 0,-3 6-5 0,4-3 3 15,-2 3-3-15,2 3 3 0,0 3-3 0,2 1-4 16,-1-1 1-16,-1 3-4 0,0 1 3 0,0 2-2 16,1 1 1-16,-1 3 4 0,0 1-5 15,2 0-1-15,-2 2 0 0,-9 0-5 0,18 4 2 16,-9 1 3-16,-1 2-8 0,-1 2-1 0,6 2 3 0,-5 3 6 16,-1 3-2-16,-3 0-3 0,1 1 1 0,0 8-6 15,-2-8-12-15,1 8-2 0,-4-2 2 0,0 2-2 16,1-1 6-16,-3 0 5 0,0-6 3 15,-4 8 4-15,2-9-1 0,-4 5-13 0,2-5 4 16,1 1 3-16,-2-2 17 0,1 1 2 0,-1-5-18 0,-3 1 8 16,5-4 2-16,-1-3-4 0,-2 1 3 0,5-4 10 15,-1-1 17-15,-1 1-4 0,5-4 4 16,-10 6 7-16,10-6 3 0,-11 0-12 0,11 0 1 16,-11-4 12-16,11 4 22 0,-12-4-1 0,6-1-1 15,6 5-8-15,-9-8 1 0,6 1 8 0,1 3 8 16,2 4 7-16,-4-7-4 0,4 7-9 0,0 0-1 0,0 0-5 15,-7-4-10-15,7 4-3 0,0 0-4 0,-2-7-7 16,2 7 0-16,0 0-3 0,0 0-5 0,0 0-5 16,0 0 1-16,0 0-2 0,0 0 2 15,0 0-6-15,19 18 1 0,-11-9 3 0,1 2-1 16,3 4 1-16,5 5-4 0,-4-4 4 0,3 3 0 0,-4-3-4 16,3 5 2-16,2 1-1 0,-2-1 4 0,2 2-4 15,-7-7-3-15,5 7-2 0,0-1-12 0,0-1-20 16,-5-4-10-16,-1-2-21 0,2 1-9 0,-2-1-13 15,0-3 0-15,3 0-15 0,-4 0 1 0,-1-4-17 16,1 1-14-16,2-3-81 0,-2 1-232 0,-3-2 103 16</inkml:trace>
  <inkml:trace contextRef="#ctx0" brushRef="#br0" timeOffset="-206564.26">3620 14747 140 0,'-5'-10'236'0,"5"10"-14"0,-2-7-10 0,2 7-10 15,0 0-12-15,0 0-17 0,-3-5-16 16,3 5-13-16,0 0-16 0,0 0-15 0,0 0-16 16,0 0-11-16,0 0-6 0,0 0-10 0,0 0-8 0,0 0-4 15,5 25-7-15,0-12-2 0,-2 0-5 0,2 3-3 16,0 3-5-16,0-1 1 0,-2 0-15 0,0 1-9 15,1 8-16-15,2-9-13 0,-4 1-34 16,3 0-25-16,-1 5-15 0,-2-6-25 0,4-1-33 16,-3-2-22-16,2 2-13 0,-2-4-120 0,-1-3-327 15,4-1 146-15</inkml:trace>
  <inkml:trace contextRef="#ctx0" brushRef="#br0" timeOffset="-206196.9">4467 14430 119 0,'0'0'242'0,"0"0"-27"0,0 0-20 0,0 0-18 16,0 0-10-16,0 0-15 0,0 0-14 0,0 0-15 0,0 0-12 15,0 0-13-15,0 0-11 0,0 0-8 0,0 0-6 16,0 0-14-16,32 2-2 0,-11 0-5 0,8 0-3 16,3-2-8-16,1 3-1 0,4-2-4 15,-1-1-1-15,-1 3-6 0,-1-2-5 0,2 0-6 16,-3 1-4-16,0-2-12 0,-3 3-10 0,-11 1-22 0,0-4-17 15,0 3-16-15,-1-1-23 0,-4 1-18 0,-1-2-22 16,-3 2-23-16,0 0-8 0,-3 0-8 16,-2 2-85-16,-5-5-271 0,4 9 121 0</inkml:trace>
  <inkml:trace contextRef="#ctx0" brushRef="#br0" timeOffset="-205904.33">4403 14741 12 0,'-10'2'180'0,"10"-2"-19"0,0 0 0 0,-9 2 0 16,9-2-4-16,0 0-19 0,0 0-15 0,0 0-9 0,0 0-13 15,0 0-10-15,30 5-8 0,-2-6-7 16,5 1-3-16,7-2-6 0,12-2-2 0,3 4-6 15,-4-2-6-15,-11 2-1 0,12 2-5 0,-13-4-8 0,13 4 0 16,-14-2-3-16,2-2-2 0,-4 4-4 0,1-4-4 16,-3 4 0-16,-2-1-7 0,-3 2-7 0,-9-2-12 15,-1-2-27-15,-6 3-23 0,-1-1-25 16,0 2-46-16,-6-1-29 0,-2 4-24 0,0 0-99 16,-4-6-296-16,0 0 131 0</inkml:trace>
  <inkml:trace contextRef="#ctx0" brushRef="#br0" timeOffset="-176397.43">6498 14123 48 0,'0'0'137'0,"0"0"-10"0,1-9-12 15,-1 9-1-15,0 0-8 0,0 0-11 0,0 0-4 16,0 0-7-16,0 0 1 0,0 0-9 16,0 0-6-16,2-7-6 0,-2 7-3 0,0 0-14 15,0 0 0-15,0 0-14 0,0 0 3 0,0 0-11 0,0 0-1 16,0 0-7-16,0 0-3 0,0 0-5 0,0 0-9 16,0 0-4-16,0 0 1 0,0 0-10 15,0 0 7-15,0 0 2 0,-2 26 13 0,2-14-11 16,-1 3 4-16,-1 2 0 0,0 1-1 0,1 3-7 15,-2-2 3-15,2 5-3 0,-1-4 4 0,0-1 4 0,-1 1 1 16,0-1-8-16,3-2 7 0,-1-2-8 0,0-4 6 16,-2 3 0-16,2-1 0 0,1-2 0 0,0 1 0 15,0-5-1-15,-2 3 10 0,2-3-8 0,0-7-1 16,-1 9 0-16,1-9 8 0,1 6-5 0,-1-6 7 16,0 0 5-16,0 0 8 0,0 0 13 0,-1 12 8 15,1-12 0-15,0 0-5 0,0 0-8 0,0 0-4 16,0 0-1-16,0 0-10 0,-9-31-2 0,5 22 7 15,2-2-5-15,-2-1-1 0,-1-4 0 0,1-1-4 16,1 1-4-16,0-3 14 0,-1 3-14 0,0-1 2 16,1-2-3-16,2 0-3 0,-3 1-6 0,2 0 0 15,0-2-5-15,0 1 6 0,1 1-1 0,1-2 0 16,1-3-2-16,-1 3 7 0,2 2-8 16,-2 0 0-16,4-1 1 0,2-5-8 0,0 6 14 0,1 1 0 15,1 0-9-15,2 2 6 0,-1 0-6 0,2 0 2 16,0 0-1-16,0 4 0 0,0-1 0 0,-1 3 2 15,0 2-5-15,0 2 5 0,2-1-2 0,-2 3-1 16,-1-3-3-16,2 6 3 0,0-1-9 0,-11 1 9 16,15 3-4-16,-7-1-2 0,-2 0-1 0,1 5-5 15,-1 0 5-15,-1 1 2 0,0 2 3 0,-1 2-1 16,0-1 2-16,-2 7-3 0,5-3 2 0,-8 3 2 16,1 1 15-16,1 1-19 0,-4-1 3 0,-1 1-4 15,1-1 1-15,-1-1 5 0,0 2-3 0,-1-3 9 16,-3 1-2-16,2-1-2 0,-2-4-1 0,2 0 0 15,-2-2-8-15,3-1 6 0,-2 0-4 0,1-3 4 16,1 1-2-16,-1-4 9 0,2 2-4 0,0-2 2 16,4-4 5-16,-7 6 0 0,7-6-2 0,-7 2 7 15,7-2-7-15,-7 2 14 0,7-2-6 0,0 0 0 16,0 0-1-16,-12-2 1 0,12 2 7 0,0 0 11 16,-9-2 0-16,9 2 5 0,0 0 0 0,0 0-4 15,-7-4-3-15,7 4-4 0,0 0-5 0,0 0-6 16,0 0-5-16,0 0 1 0,0 0-7 0,0 0 6 15,0 0-8-15,0 0 4 0,0 0-2 0,0 0 2 16,-5 8-1-16,5-8-2 0,5 14 4 0,-5-14-3 16,4 16-3-16,-1-6 8 0,-1 0-2 0,2 0-1 15,-1 2 0-15,3 1-1 0,-3-4-2 0,3 2 3 16,2 4 3-16,-2-4 1 0,-1-1 1 0,2 2-6 16,1-3-1-16,1 5 3 0,2-2-8 0,-2-2 4 15,-2-3-2-15,1 4-4 0,1-5 4 0,1 1-4 16,-1-2-5-16,-1-2-3 0,2 3 0 0,-1-2-1 15,-1-4-5-15,-1 4-8 0,3-5 5 0,-10 1-1 0,18-1-2 16,-9-1-8-16,0-1-1 0,0-1 0 16,-1-2 4-16,2 1 9 0,-2-3-6 0,0 3 11 15,-1-3 1-15,1-1-3 0,-2 2 2 0,-1-3 5 16,-1 1 1-16,0 2-2 0,0-5 0 0,-2 3 4 16,1 0 8-16,-2-1 11 0,-1 2 0 0,0-1 0 0,0 1 3 15,0 8 24-15,-1-13 11 0,1 13 12 16,-1-9-4-16,1 9 1 0,-3-8-9 0,3 8-5 15,-4-7-7-15,4 7-2 0,0 0-12 0,0 0-1 16,-4-6-6-16,4 6-1 0,0 0-4 0,0 0 1 0,0 0-2 16,0 0-3-16,-12 18-1 0,8-8 3 0,0-1-2 15,-2 1-2-15,2 2 0 0,1 5 1 16,1-2 4-16,-1 2-4 0,3-4 1 0,0-2-3 16,0 4 3-16,0-3-3 0,1 0 3 0,2-1 1 0,1-1 0 15,-2-4-3-15,2 4-4 0,0-4 3 0,-2-1 1 16,1 2 8-16,0-2-11 0,-3-5 8 0,5 5-11 15,-5-5 4-15,5 4 5 0,-5-4-7 16,0 0-2-16,14-7 6 0,-10 1-5 0,0 1 0 16,-1-4-4-16,1 0-2 0,-2-2-1 0,1 0 6 0,-1-2-11 15,-1 0 9-15,1-2-4 0,-2 2 3 0,0 3 16 16,0 0-15-16,-2-2 0 0,4 3 2 0,-2 9 11 16,-2-15 7-16,2 15 5 0,0-9 0 0,0 9-1 15,-1-9-2-15,1 9-8 0,0 0-3 0,0 0 2 16,0-8-4-16,0 8 1 0,0 0 0 0,0 0-3 15,0 0 2-15,0 0-1 0,0 0 0 0,0 0-4 16,21 14 2-16,-13-7-1 0,-2-2-1 0,3 4-2 16,0-2 7-16,3 2-13 0,-3-2 2 0,0 0-2 15,5 4-4-15,-4-2-17 0,0-4-7 0,2 2-22 16,-2-1-9-16,1 0-17 0,1-1-10 0,-2-1-18 16,0-1-85-16,2 2-214 0,-6-3 94 0</inkml:trace>
  <inkml:trace contextRef="#ctx0" brushRef="#br0" timeOffset="-176212.15">7082 14328 20 0,'0'0'79'0,"0"0"-14"0,0 0-16 15,0 0-21-15,4-8-21 0,-4 8-20 0,0 0-27 16,0 0-42-16,12 1 19 0</inkml:trace>
  <inkml:trace contextRef="#ctx0" brushRef="#br0" timeOffset="-175467.13">7287 14021 32 0,'0'0'94'0,"0"0"-8"16,0 0-19-16,0 0-9 0,5 28 7 0,-4-16-18 15,2 4 4-15,-2 2-1 0,1 2-4 16,2 2-6-16,-2-1-9 0,0 3 10 0,2 2-7 15,0-2-2-15,-2-3-7 0,0-2 9 0,0-1-14 0,1 1-10 16,-1 0 14-16,-2 0-10 0,3-3 1 0,-2-3-5 16,0 0 10-16,-1-3-4 0,0 2 0 0,0-12-9 15,0 15 1-15,0-15 0 0,0 11 4 16,0-11-1-16,0 0 6 0,-1 13 14 0,1-13 3 16,-1 4 13-16,1-4 8 0,0 0 9 0,0 0-4 0,0 0-4 15,0 0-4-15,0 0-7 0,0 0-13 0,0 0-14 16,-12-18-1-16,10 9 1 0,-2-2-5 0,-1-5 0 15,1 0-6-15,0-2 0 0,0-1-4 16,2 0-6-16,-1-6-9 0,-1 1 0 0,1-1-6 16,0-3 1-16,2 4 2 0,0-6-9 0,1 5 2 0,1-2 6 15,-1 7-8-15,5-5 11 0,-1 5 2 0,-1 1-6 16,3 3 10-16,-1-2-7 0,0 3 4 0,0 4 1 16,1 1 9-16,1-1-6 0,-2 3-4 15,0 1 3-15,0 1 4 0,-5 6-9 0,15-7 5 16,-8 4-5-16,-7 3 4 0,14 0 0 0,-14 0 5 0,15 6 2 15,-7 0-5-15,2 1 0 0,-2 0-5 0,1 5 3 16,-2 1-2-16,1 1 10 0,-2 2-3 0,1 1-2 16,-3 1 1-16,-2 0 3 0,0 1-2 15,-1-1-8-15,0 2 2 0,-2-2 6 0,0-1 1 16,-1 0-6-16,-2-1 0 0,2-4-3 0,-1 0-8 0,-2-1-3 16,1-2 10-16,4-9 5 0,-9 16 3 0,6-11-4 15,3-5 0-15,-9 9 11 0,5-5 1 0,4-4 2 16,-10 5-6-16,10-5 7 0,-9 1-4 15,9-1 4-15,-11 2 10 0,11-2 4 0,-9 0 4 0,9 0 1 16,-8 3-4-16,8-3-5 0,0 0-2 0,0 0-2 16,0 0-7-16,-7 3-4 0,7-3-1 0,0 0 2 15,0 0-1-15,3 13 7 0,-3-13-8 0,6 10 0 16,0-1 7-16,1 0-3 0,0 0-10 0,1 0 6 16,5 2 2-16,-4-2-9 0,2 3 8 15,1-1-9-15,1 2 4 0,-3-5-14 0,1 1-6 0,-2-2-7 16,2 0-11-16,0 2-8 0,-1-3-14 0,-1 1-12 15,1-2-8-15,-1 1-7 0,-2-3-51 0,2-1-151 16,-4 1 67-16</inkml:trace>
  <inkml:trace contextRef="#ctx0" brushRef="#br0" timeOffset="-175012.86">7611 14182 82 0,'0'0'76'0,"0"0"-12"0,0 0-2 0,0 0-9 16,0 0-8-16,0 0-2 0,0 0-1 0,5 37 3 0,-3-21 0 15,-1 3-2-15,-1 0 3 0,1-1-8 16,-1 2-6-16,3 8 16 0,-2-5-9 0,-1-3-13 16,0 0 6-16,0-4-9 0,0 3 3 0,0-2-4 0,1-4-8 15,-2-3 0-15,2 2 2 0,-1-12 4 16,0 13-9-16,0-13 6 0,0 9 17 0,0-9 17 0,0 0 12 15,0 0-5-15,0 0-2 0,0 0-12 0,0 0-3 16,0 0-5-16,0 0-13 0,0 0-5 0,-2-32-4 16,4 16-12-16,1 0-5 0,2-1 3 0,-1 1-19 15,2-1-7-15,2 2-10 0,1 5 7 16,-1 1-2-16,-1 0 5 0,0 2-1 0,1 0-4 0,0 1 9 16,-1 3 6-16,-1 0 3 0,3 2-5 0,-9 1-9 15,15 4 10-15,-6-1 4 0,1 3 9 0,1-2-8 16,-2 3 9-16,-1 2-7 0,0 0 8 0,-1-2-4 15,-1 3-1-15,2-1 0 0,-5 3-4 16,3-3 6-16,-3 2 2 0,-1-3 10 0,2 2-8 16,-4-10 2-16,0 13-4 0,0-13 0 0,-2 11-1 0,2-11 11 15,0 0 9-15,-4 12-5 0,4-12 2 0,-6 5 9 16,6-5-23-16,-9 3-5 0,9-3-24 16,-18 1-8-16,7-2-11 0,1-2-15 0,-3 2-89 0,-1-5-166 15,2-1 73-15</inkml:trace>
  <inkml:trace contextRef="#ctx0" brushRef="#br0" timeOffset="-174684.72">8131 14316 115 0,'0'0'175'0,"0"0"-25"16,0 0-9-16,0 0-16 0,0 0-11 16,0 0-9-16,0 0-14 0,0 0-12 0,0 0-6 0,0 0-11 15,0 0-14-15,0 0 3 0,26 1-3 16,-14 0 0-16,3 1 2 0,3-4-13 0,3 2-6 15,6 2-2-15,1-4-5 0,2 1-4 0,-2 0-14 0,-8 0-14 16,2-2-15-16,1 2-25 0,-2-2-14 0,-1-1-21 16,0 2-16-16,-2-2-9 0,-1 1-91 0,-7 0-215 15,0 0 95-15</inkml:trace>
  <inkml:trace contextRef="#ctx0" brushRef="#br0" timeOffset="-174435.3">8318 14099 45 0,'0'0'146'16,"-5"-4"-2"-16,5 4-3 0,0 0-9 0,0 0-15 0,0 0-15 16,0 0-6-16,0 0-7 0,0 0-14 15,-4 16-2-15,4-16-16 0,5 17-2 0,-5-5 4 16,5 3-6-16,-2 2-9 0,0-6-3 0,0 4-5 15,2 3-1-15,0-3 0 0,1 1-5 0,-3-1-5 16,3 2-3-16,-3 2-16 0,1-2-17 0,1 2-26 0,-4-8-26 16,5 6-42-16,0-2-29 0,-3 2-84 15,2-4-237-15,-1-5 105 0</inkml:trace>
  <inkml:trace contextRef="#ctx0" brushRef="#br0" timeOffset="-173518.39">9022 14086 19 0,'0'0'134'0,"0"0"-16"0,0 0-7 0,0 0-22 16,0 0-9-16,0 0-9 0,0 0-5 0,0 0-6 16,11 16-12-16,-8-6-2 0,1 1-2 0,0 0-4 15,0 3-9-15,0-3-1 0,-2 2-2 0,2 3-3 16,-1 1 3-16,0-3-4 0,0 3-1 0,2-5-1 0,-4 1-1 16,2-1-5-16,-2 4-2 0,-1-4-5 0,0 0-4 15,-1-2 10-15,1 1-1 0,0-4-3 16,0-7 0-16,-1 13-5 0,1-13 2 0,-2 8 2 15,2-8-1-15,2 10 5 0,-2-10 15 0,0 0 6 0,-4 8 3 16,4-8-5-16,0 0-3 0,0 0-3 0,0 0-4 16,0 0-7-16,-16-20-2 0,14 10-5 0,-2 0-4 15,-1-7 4-15,1 3-4 0,-2-3-2 16,2-8-2-16,1 6 1 0,3-2-16 0,-2-4 10 0,0-1 1 16,1 0 2-16,2 3-4 0,-1-3 1 0,2 7-6 15,-2-5 5-15,1 5 3 0,2 2-3 0,1-1 1 16,-2 0 3-16,3 1 1 0,-1 2-5 0,0 4 6 15,1-2-2-15,0 2 0 0,1 1-2 0,6-3 0 16,-6 3-2-16,5 3 1 0,-4 1-1 0,3 0-6 16,-2 4 6-16,2-1-5 0,-1 1 6 0,1 2-4 15,2 0 6-15,-1 2-6 0,0 1 7 0,-4 1-6 16,5 2 1-16,-4 0-8 0,-1 3 8 16,1 1-9-16,-1 1 7 0,0 0-2 0,-5 1-9 0,4 3 6 15,-2 2-3-15,-1-1-1 0,-1 0 1 0,0 1 1 16,-2 1-11-16,0-1-3 0,-4-1-7 0,2 0 3 15,-2-4 3-15,-1 1 0 0,-2 1 8 0,1-4-5 16,0 0-8-16,-2-1 8 0,0 0-2 0,0-2 10 16,0 0 0-16,-3-1 3 0,2-2-4 0,-2-1 10 15,5 0 3-15,-1 0-1 0,7-3-3 0,-13 2 6 16,6-1 5-16,7-1 13 0,-12 0-15 0,12 0 12 16,-10 0 7-16,10 0 15 0,0 0-4 0,-13-2-3 15,13 2 3-15,0 0-2 0,0 0-9 0,-9-1 2 16,9 1-2-16,0 0-4 0,0 0-8 0,0 0-1 15,0 0 5-15,0 0 2 0,0 0 1 0,0 0-7 16,14 22 1-16,-6-14-9 0,1 1 11 0,1 1-10 16,3 2 4-16,0 1-7 0,-2 0 9 0,3-2 1 15,0 1 0-15,-1 1-5 0,-1-1-5 0,2 1-5 16,-3-2-17-16,2 1-7 0,1 0-12 0,-1-2-25 16,2 0-18-16,-2 0-57 0,-4-3-157 0,1-3 69 15</inkml:trace>
  <inkml:trace contextRef="#ctx0" brushRef="#br0" timeOffset="-170855.42">9519 14202 18 0,'0'0'82'16,"0"0"-5"-16,0 0-8 0,0 0-10 0,0 0-11 15,0 0-2-15,0 0-5 0,0 0-8 16,7 13 0-16,-7-13 1 0,1 12-7 0,0-2 8 15,1 0-10-15,-2 2-2 0,0-1-5 0,0 5 1 16,-2 1 0-16,2-2 9 0,-1 1-5 0,0 1-3 0,0-5-1 16,-1 1 4-16,1 3-9 0,0 0 1 0,-1-3-2 15,1-2 0-15,0 0-3 0,0-2 1 16,-1-1 1-16,1 1 3 0,0 1-6 0,1-10 3 16,-3 11-8-16,3-11 9 0,-1 9 4 0,1-9 19 15,0 8 14-15,0-8 15 0,0 0 10 0,0 0 11 0,0 0-15 16,0 0-4-16,0 0-10 0,0 0-9 0,0 0-2 15,0 0-8-15,-5-31-2 0,2 20 1 16,3 0-6-16,3-7-4 0,-3 1-8 0,1 2-8 16,-1-1-2-16,2 0-5 0,2 0 1 0,-1 4-2 0,1 0 0 15,0 1-3-15,0 1-4 0,-1 1 5 0,2 3-9 16,2 0 3-16,-3 2-2 0,-4 4 1 0,10-7-1 16,-5 5 0-16,-5 2 5 0,14 0-8 15,-14 0 3-15,12 5 0 0,-7 1 2 0,5 0-2 0,-5 1 1 16,1 3 4-16,0-3-5 0,-1 5 1 0,0-1-2 15,-2 2 0-15,1 3 3 0,0-1-4 0,-1 3-2 16,-2-6 0-16,0 5-4 0,-1-1 2 0,-1 2-1 16,0-2 2-16,-2 1-5 0,1-7 1 15,-2 3-1-15,-1-3 23 0,0-1-23 0,0 0 10 0,-1-2-6 16,3-3 1-16,-1 0 4 0,-2 0 5 0,0 0 3 16,6-4-2-16,-14 3 2 0,4-3-6 0,-1 0 0 15,-4-1-8-15,3-2-4 0,-1-2-8 0,0 1-17 16,-2-2-13-16,3-1-15 0,-2-2-29 0,4 2-92 15,0 0-207-15,-2-3 93 0</inkml:trace>
  <inkml:trace contextRef="#ctx0" brushRef="#br0" timeOffset="-170051.63">9553 14201 59 0,'1'-9'82'0,"0"2"-3"0,-1 7-2 0,3-13-6 16,-2 7-5-16,-1 6-4 0,3-12-1 0,-3 12-7 15,0-7-2-15,0 7-10 0,0 0 0 16,2-11-19-16,-2 11-16 0,0 0-9 0,3-6-11 0,-3 6-3 16,0 0-3-16,0 0-11 0,0 0-9 0,0 0-14 15,1 20-49-15,-1-11-109 0,-1 1 50 0</inkml:trace>
  <inkml:trace contextRef="#ctx0" brushRef="#br0" timeOffset="-169189.25">9979 14279 6 0,'0'0'75'0,"0"0"-10"16,0 0-5-16,0 0-5 0,0 0-2 0,2 19-8 0,-2-19-2 16,-3 17-3-16,3-17-7 0,-2 19 0 0,0-9-6 15,1 2 0-15,0-2-5 0,-1 1-1 16,2-11-6-16,-1 20-1 0,0-8-1 0,0-2-2 16,-1 1 1-16,2-11-2 0,-3 17-1 0,1-10 1 15,2-7-2-15,-3 12-1 0,3-12 5 0,-3 11-1 0,3-11 4 16,-3 8 4-16,3-8 6 0,0 0 4 0,0 0 8 15,-4 9 20-15,4-9-11 0,0 0-3 16,0 0-1-16,0 0-8 0,0 0-11 0,0 0 3 16,0 0-8-16,-10-28 2 0,8 19-1 0,-2-1-6 0,3-3-6 15,-1-3-5-15,0 0-9 0,2-4-3 16,-1 2 5-16,-1-1-1 0,2 0-8 0,-1 0 4 0,2 0 1 16,-1 0-3-16,2 3 5 0,-1-1 2 15,1 0 0-15,1 3-3 0,-1 3 2 0,2-1 2 16,-1 2-3-16,-1 1 1 0,-2 9-1 0,5-14 4 15,-1 8-4-15,-4 6 0 0,8-12 8 0,-8 12-5 0,9-6 0 16,-9 6 2-16,9-5-2 0,-9 5 1 0,11-2-2 16,-11 2-2-16,0 0 5 0,17 7 2 0,-17-7-7 15,9 5 6-15,-4 0-6 0,0 1-5 16,-5-6 7-16,9 13 0 0,-5-4-6 0,-2 0 1 16,0 0-1-16,-1 0 1 0,0 2 0 0,-1-11-8 0,2 21 3 15,-4-12-3-15,0 3-1 0,-2-4 2 0,0 3-2 16,1-3-5-16,-3 2 5 0,1-2 2 0,5-8 0 15,-6 10 0-15,6-10 9 0,-7 9-2 16,7-9-4-16,-6 6 5 0,6-6 0 0,0 0 4 16,-8 5 3-16,8-5-2 0,0 0 0 0,0 0 6 0,0 0 2 15,-10 4 13-15,10-4-3 0,0 0 9 0,0 0-7 16,0 0 4-16,0 0-9 0,0 0-5 0,0 0 0 16,0 0 1-16,0 0-2 0,0 0 5 15,0 0-4-15,0 0 2 0,15 19-7 0,-12-11-3 16,2-3-3-16,-5-5 5 0,9 15 1 0,0-5 5 0,-2 0 0 15,0-1-8-15,1 0 5 0,-1 1-5 0,5 3-8 16,-6-2-4-16,1-2-8 0,-1 4-10 0,2-5-19 16,-2 2-14-16,0 0-44 0,0 1-117 15,-3-2 52-15</inkml:trace>
  <inkml:trace contextRef="#ctx0" brushRef="#br0" timeOffset="-168877.45">10337 14351 92 0,'0'0'90'0,"0"0"-8"0,-24 11 10 0,24-11-16 15,-9 11-10-15,4 0-12 0,-1-3 4 0,-1 2-7 0,2 1 2 16,0 1-11-16,1-2-7 0,-1 5 1 0,1-3-1 16,3-1 0-16,-2 1-6 0,1 2-7 0,2-2 7 15,2-2-8-15,-2-10 0 0,4 15-1 16,-1-6-2-16,-3-9-5 0,9 15 6 0,-6-9-6 16,3-1-2-16,0 1-3 0,4-3-13 0,2 1-22 0,-3-3-22 15,1 1-20-15,4-2-94 0,-4 2-174 0,-10-2 77 16</inkml:trace>
  <inkml:trace contextRef="#ctx0" brushRef="#br0" timeOffset="-168540.92">10712 14440 42 0,'0'0'185'16,"0"0"-7"-16,0 0-14 0,0 0-15 0,0 0-15 0,0 0-10 15,0 0-19-15,0 0-8 0,0 0-7 0,0 0-13 16,0 0-5-16,0 0-7 0,37 7-4 0,-19-7-11 15,-4 1-4-15,4 1 1 0,1-2-7 16,9 0-1-16,1 4-8 0,-6-4-3 0,-5 0-7 16,4-2-21-16,0 2-25 0,-2-2-16 0,-1 4-21 0,2-4-25 15,-3 2-20-15,-4-2-15 0,-3 1-16 0,3-1-73 16,-5 0-228-16,-9 2 101 0</inkml:trace>
  <inkml:trace contextRef="#ctx0" brushRef="#br0" timeOffset="-168274.61">10900 14279 144 0,'0'0'192'0,"0"0"0"0,0 0-11 0,0 0-20 15,0 0-17-15,0 0-8 0,0 0-22 0,0 0-16 16,0 0-10-16,0 0-10 0,0 0-4 0,0 0-12 15,0 0-6-15,2 20-4 0,-2-20-6 16,5 17-2-16,-3-7-5 0,-1 3-6 0,0-3-2 16,0 2-7-16,1 7 0 0,-4 0-4 0,2-3 1 0,2 1-3 15,-4 1-6-15,1 1-13 0,-1 6-30 0,0-6-20 16,-3 5-17-16,3-5-42 0,-2 0-33 0,2-1-137 16,-6-2-304-16,5-2 135 0</inkml:trace>
  <inkml:trace contextRef="#ctx0" brushRef="#br0" timeOffset="-166084.59">11599 14340 71 0,'0'0'75'0,"0"0"-9"0,0 0-8 16,0 0-5-16,0 0-11 0,0 0-2 0,0 0-1 16,5 23 0-16,-5-13-2 0,0 2-2 0,0 2 2 15,-2 3 1-15,1-3 2 0,1 1-4 0,0 0-12 16,0 2 0-16,-1-1-2 0,1-1 1 0,-3 1-7 15,3-3-3-15,-3-2 5 0,3-1-5 0,-2 1 9 16,2-1-10-16,0-2-2 0,0-8-1 0,-2 12 7 16,2-12-2-16,-1 8-1 0,1-8 10 0,-2 6 7 15,2-6 12-15,0 0 14 0,0 0 8 0,0 0-7 16,0 0-5-16,0 0-8 0,0 0-5 0,0 0 5 16,0 0-12-16,-10-22-1 0,7 11-2 0,1-6-6 15,0 1-6-15,2-3-4 0,-2-1-4 0,2 1-1 16,-3-4-6-16,3 2 13 0,-2-6-9 0,4 3-4 15,1 5 1-15,-3-6-3 0,2 5 0 0,1 1 11 16,1-2-14-16,0 1 2 0,1-3 0 0,1 5-2 16,1 1-4-16,0 0 6 0,0 1 1 0,2 3 0 15,-2 1-5-15,4-1 0 0,-3 3 2 0,-1 2-3 0,3 0 2 16,-2 1 6-16,1 0-11 0,2 1 7 16,-4 4 0-16,0 0-4 0,1 0 3 0,2 2 3 15,-10 0-10-15,13 2 2 0,-4 0 0 0,-4 3 0 16,4-2-9-16,-4 5 6 0,3 0 2 0,-3 3 2 0,2 0-2 15,-3 0 4-15,-1 5-3 0,-2-3 1 16,-1 3-4-16,-1 1-7 0,-2-2 0 0,1 2 6 16,-2-2-2-16,-1-4 0 0,-3 7-5 0,4-4 4 15,-2 1-5-15,-2-6 7 0,-1 2-1 0,3-1 6 0,-3-3-10 16,1 1 12-16,-2-1-7 0,1-3 7 0,-1 2-1 16,0-3 5-16,3 0-6 0,0 1 10 15,0-3 6-15,7-1 27 0,-12 1-14 0,12-1 0 16,-12-1-9-16,12 1 9 0,-10-2-4 0,10 2-1 0,-8-3 13 15,8 3 12-15,0 0-1 0,-9-3 0 0,9 3 0 16,0 0-3-16,-4-5-4 0,4 5-4 0,0 0-6 16,0 0-7-16,0 0-1 0,0 0 2 0,0 0-5 15,0 0-2-15,0 0 1 0,0 0 1 0,16 16-4 16,-11-10-1-16,1 3-3 0,2-1 1 0,-1 2-2 16,0-1-3-16,0 3 5 0,4 1 3 0,-6-2-6 15,4 4 0-15,2 1 1 0,0 0 2 0,-4-3-13 16,3 3-4-16,-3 0-7 0,-1 2-26 0,2-8-23 15,-2 4-9-15,-1-1-12 0,2-4-9 0,-1 1-18 16,1 0-99-16,0-3-230 0,-2 0 101 0</inkml:trace>
  <inkml:trace contextRef="#ctx0" brushRef="#br0" timeOffset="-165753.95">12023 14440 94 0,'-4'-5'108'0,"4"5"2"0,0 0 0 0,0 0-9 16,-20 5-11-16,12 2-4 0,-2-4 0 0,2 4-16 15,-1 2 0-15,3 0-10 0,-3 4-9 0,5-2-3 16,-1-1-5-16,1 3-5 0,-1-1 2 0,3 4-9 16,-1 1 2-16,2-2-4 0,-1 2 2 0,5-1-4 15,0-5-7-15,1 0-3 0,0 2 4 0,2-4-1 16,1 1-4-16,3 0-1 0,0-3-5 0,3-1-7 16,3 0-9-16,-1 0-30 0,2-1-16 0,-2-3-20 15,1 1-39-15,-3-2-90 0,1-4-216 0,0 2 95 0</inkml:trace>
  <inkml:trace contextRef="#ctx0" brushRef="#br0" timeOffset="-164583.1">12415 14405 42 0,'0'0'79'0,"-1"22"-2"0,-3-13-4 0,4 2-11 15,-2 1-7-15,-1 4-4 0,2-1-1 0,-2 3-5 16,3 0-4-16,-4-1-8 0,1 0 2 0,0-1-3 15,2-3-2-15,-2 0-13 0,3 0 7 0,-2-1-3 16,0-2 1-16,0 0-6 0,2-1-1 0,-1-2-1 16,1-7 2-16,-2 12-4 0,2-12-1 0,-1 8 3 15,1-8 19-15,0 0 9 0,-3 7 12 0,3-7-4 16,0 0 4-16,0 0-26 0,0 0-1 0,0 0 0 16,-16-21-6-16,11 9-6 0,1-5 0 0,-2 2-7 15,2-3 1-15,-2-2-1 0,0 1 0 0,4-6-11 16,-1 6 4-16,-1-6-2 0,2-1 0 0,-1 7 1 15,2 0 2-15,-2-5 1 0,3 5-4 0,0 0 6 0,2 0 0 16,-1 4-9-16,1-6 4 0,2 5 0 16,-2 0 3-16,2-2-4 0,-1 4 0 0,6-3-1 15,-4 3 0-15,3-1-1 0,1 5-2 0,-4-2-1 16,6 3 2-16,0-4-3 0,1 6 7 0,-1 0-6 16,-1 2 1-16,3 0 7 0,-3 4-4 0,1-2-10 0,3 3 9 15,-1 1-1-15,-1 1-2 0,-1 4-1 16,0-1-2-16,1 2 4 0,-3 2-2 0,-1 0-2 15,2 2 3-15,-2 4-3 0,1-1 0 0,-5 1 2 16,-1 0 6-16,-1 2 5 0,-2 0-2 0,2-1-13 0,-4 1 9 16,0-6-10-16,2 6 3 0,-5-3 3 0,1 2-4 15,0-6 1-15,-3 1-3 0,0-3 6 0,2 1-7 16,-4-1 12-16,3-2 1 0,-3-1-6 16,2 0 11-16,3-3-9 0,-3 0 0 0,7-2 11 0,-16 1-4 15,9 1 3-15,7-2-4 0,-17-3 6 0,7 1-7 16,1 0 4-16,9 2 1 0,-11-5 6 0,7 4 3 15,4 1 3-15,-10-3 4 0,10 3 4 16,0 0-6-16,-8-2-6 0,8 2-4 0,0 0 1 16,0 0 2-16,0 0 3 0,0 0-7 0,0 0-4 0,0 14-2 15,0-14-2-15,7 17-1 0,-1-7-2 0,0 4 6 16,2-4-4-16,-2 6 0 0,3 1 6 0,-1 1-4 16,1 1 2-16,-3-2 2 0,2 1-4 0,2 2-2 15,-3-3 1-15,0 0 1 0,1-1-2 0,0-1 0 16,-2 0-5-16,3 1 4 0,0-3-8 0,0-3 3 15,-2-3-10-15,-1 3 8 0,5-3-14 0,-1-2 5 16,-1 2-3-16,2-3-8 0,0-2-1 0,0-1-7 16,1-1-1-16,1 0-4 0,-4-1-3 0,3-3-4 15,0-1 3-15,5-3 2 0,-2 0 6 0,-1-2 2 16,-3-1 2-16,0-1 3 0,3 0 0 0,-3-1 10 16,-2-3 4-16,2 1 10 0,-2 2 9 0,-2 1 12 15,-3 0 9-15,1 0 5 0,-1 1 11 0,1 0 14 16,-3 3 2-16,0-3-7 0,-2 5 5 0,2 0 2 15,-2 6-5-15,0-11 6 0,0 11-6 0,0-6-1 16,0 6-9-16,0 0-9 0,0 0-4 0,0-11 0 16,0 11-8-16,0 0 0 0,0 0 8 0,0 0-1 15,-13 15-10-15,6-5 1 0,2 0-2 0,1 2 1 16,-2 2 1-16,3-1-3 0,-1 0-1 0,2-1-2 16,0-2-3-16,-1 3 2 0,1-1-5 0,2 1 4 15,2-5-6-15,-2 4 5 0,3-3-1 0,-1-2-1 16,0 0 0-16,0-2-3 0,-2-5-5 0,3 7 9 15,1-3-2-15,-4-4 0 0,0 0-7 0,0 0-9 16,18-6-8-16,-13 0 12 0,3-1-4 0,-3-3-5 16,1 0 4-16,-2 0 3 0,2-2-2 0,-4 1 12 15,2-1 3-15,1-1 9 0,-3 3 6 0,0 1 6 16,2 0 1-16,-2 2 2 0,-2 7-2 0,1-8 1 16,-1 8-5-16,4-7 7 0,-4 7-15 0,0 0-3 15,0 0-4-15,0 0-4 0,0 0 1 0,0 0-2 16,0 0-1-16,0 0 13 0,10 20-15 0,-4-10-5 15,1 4-16-15,5 2-32 0,0-1-28 0,1 0-30 16,6 3-34-16,4-1-103 0,2-2-268 0,1-1 119 16</inkml:trace>
  <inkml:trace contextRef="#ctx0" brushRef="#br0" timeOffset="-162433.08">6464 14957 15 0,'0'0'17'0,"-2"-10"-1"0,2 10-5 0,0 0 0 16,0 0-3-16,0 0-4 0,0 0 2 0,0-10 7 15,0 10-7-15,0 0 2 0,0 0-3 0,0 0 3 16,0 0-1-16,-5-5 4 0,5 5 3 0,0 0 4 16,0 0-2-16,0 0 3 0,0 0 2 0,0 0 2 15,0 0 9-15,0 0 1 0,0 0 4 0,0 0 8 16,-6-5-4-16,6 5 3 0,0 0 1 0,0 0 12 15,0 0-11-15,0 0 2 0,0 0-1 0,0 0-2 16,0 0-10-16,0 0 0 0,0 0 2 0,0 0-9 16,0 0-6-16,0 0 4 0,0 0-1 0,0 0 0 15,0 0-6-15,0 0 2 0,0 0 3 0,0 0 1 0,0 0-7 16,0 0 8-16,0 0-9 0,0 0-1 16,0 0 0-16,0 0-1 0,0 0-9 0,0 0 1 15,0 0-2-15,0 0 3 0,26 3 2 0,-26-3-6 16,16 2 3-16,-4-2-6 0,-1 3 8 0,2-2-7 15,0 0 4-15,4 2-1 0,3-2 0 0,0 2 3 16,2-3-8-16,6 1-5 0,-1 1 10 0,-7-1-2 16,8 2 3-16,2-1-2 0,-2-2 5 0,1 0-9 15,-1 1 6-15,2 2-7 0,0-3-4 0,0 1 7 16,1-1-1-16,-1 2 1 0,2-1-2 0,0-1-5 16,0 2 10-16,-1 1-2 0,-1 0-2 0,-2-3 1 0,3 1-10 15,-1 1 13-15,-1 1-7 0,2 1-8 16,-2-1 8-16,-1 1 2 0,-9-1-3 0,11 0 6 15,0 0-5-15,-1 3 1 0,-8-5 5 0,1 2 1 16,-3 1-5-16,9 0 1 0,-5-1 0 0,-1-1 0 0,6 2-5 16,-2 0 7-16,1 1-4 0,-6-2-1 15,1-1-6-15,5 3 9 0,-7-2-5 0,8 1 6 16,-6 1 0-16,6-2-1 0,-7 0-3 0,6 2 2 16,-6 0 5-16,7-1 1 0,-6-2-13 0,-3 2 6 15,3 1-4-15,1-3 11 0,6 1-1 0,-9-1-1 0,1 4-4 16,1-1-2-16,6 0 10 0,-7-3-9 15,0 2 1-15,1 0-1 0,6 1 6 0,-2-1-11 0,3-2 6 16,1 1 2-16,-2 3 3 0,0-3-2 16,-2-2-3-16,3 5 3 0,0-3-7 0,-1 1 4 15,1 0 1-15,2-2 0 0,-2 3 4 0,2 0-1 0,2 0 8 16,-3-1-14-16,2-1 4 0,0 0 1 16,0 0-8-16,0-1 5 0,2 3-3 0,-1-1 1 0,2-1 1 15,1 0 2-15,-3 0-1 0,4 1 2 16,1-1-2-16,-1 0 2 0,1 1 2 0,-3-1 0 15,5 0-5-15,-2 2 0 0,-2-3 12 0,0 3-4 0,3-4-9 16,-2 3 0-16,2 3 13 0,-1-5-13 0,2 5 13 16,-3-3-7-16,13 3-4 0,-13-4-2 0,0-1 5 15,-1 4-2-15,1-3-2 0,0 1-4 0,1 1 3 16,-1-1 8-16,0-1-5 0,0 3-1 0,2-5 7 16,0 5-4-16,1-3 1 0,-2-3-3 0,13 6 1 15,-15-3-5-15,1 0-10 0,14 4 21 0,-14-3-5 16,0 0 7-16,16 0-11 0,-14 0 6 0,1 0-5 15,0-2 4-15,11 4 0 0,-13-4-8 0,14 1 1 16,-13-1 1-16,0-1 5 0,1 2 0 0,14 0 3 16,-2-2 4-16,-15 2-7 0,2 1-5 0,13 1 7 15,-15-3-3-15,14 2 0 0,-1-1-3 0,1-1 4 16,-1 2-11-16,0-2 9 0,-9 1-3 0,10 0 1 16,-12-3-1-16,12 3 5 0,-10 1-5 15,-3-2 5-15,16 2 4 0,-14-3-3 0,10 3 4 0,1-2-2 16,1 0-1-16,-16 1-10 0,16 1 0 0,-14 0 9 15,16-3 2-15,-14 2-2 0,12 2-4 0,-1-5-2 16,1 2 3-16,0-2-6 0,-1 2 5 0,3 0 0 16,-4-1-10-16,6-1 9 0,-5 2 0 0,2-1-7 15,-1 2 10-15,0-5 1 0,1 4-6 0,0-2 4 16,2 0 1-16,0 0-5 0,1 2 5 0,1-1-3 16,1 2 7-16,-1-3-10 0,1 1 2 0,-1-1 2 15,0 2-5-15,1-1 0 0,-1-1 4 0,-1 3 2 16,3-1-2-16,-5-1 1 0,3 1-3 0,-3-2 4 15,3 0 4-15,-1 1-3 0,0 4-1 0,-7-3-4 16,7 0 2-16,-6-2 1 0,1 4-5 0,-1-3 4 16,-12 1 2-16,0-2-1 0,3 0-5 0,-1 2 3 15,10 0 6-15,-14 0-5 0,-1 0 8 0,-1-2-10 16,-3 0 5-16,-3 2-1 0,1 0 5 0,-5-1-10 16,-4 1 7-16,1-1-4 0,-2 0-2 0,-7 1 5 15,-1-2-2-15,3 1 3 0,-5-1 5 0,-3 0-6 16,-6 0 4-16,10 1-5 0,-10-1 6 0,9 3 2 15,-9-3 1-15,0 0-7 0,8 0 1 0,-8 0-2 16,0 0-9-16,0 0-19 0,0 0-11 0,0 0 1 16,0 0-29-16,0 0-19 0,0 0-27 0,0 0-79 15,-23 8-205-15,13-7 91 0</inkml:trace>
  <inkml:trace contextRef="#ctx0" brushRef="#br0" timeOffset="-159367.4">9188 15605 25 0,'0'0'110'0,"-6"-7"-3"15,6 7-3-15,0 0-12 0,0 0-1 0,-4-5-13 16,4 5 2-16,0 0-34 0,0 0 0 0,0 0-16 16,0 0-6-16,0 0 4 0,0 0-22 0,0 0 13 15,0 0-8-15,0 0-1 0,0 0 7 0,5 27-11 0,-5-17 1 16,-2 0-2-16,0 3-1 0,2 4 12 15,0-2-13-15,-2 1-1 0,1 0-6 0,1 1 9 16,0 0-1-16,-3-1-2 0,2 1 0 0,-1-1 0 16,0 2-3-16,1-6 3 0,-1 1 2 0,0-2-7 15,-3 2 0-15,5-3 5 0,-2 1-4 0,2-4 2 16,0-7 5-16,-2 14-8 0,2-8 3 0,0-6 0 16,0 10 5-16,0-10 2 0,-1 7-5 0,1-7 5 15,0 0 1-15,0 0 10 0,-2 9-3 0,2-9 2 16,0 0-3-16,0 0 15 0,0 0-18 0,0 0-8 15,-7-23 0-15,5 14 5 0,1-2 2 0,-2-2-1 16,0-2 0-16,-4-3-3 0,4 0-6 0,0-1 4 16,2-2-19-16,-3-4 12 0,1-1-16 0,3-1 4 15,-2 0 0-15,2 0 4 0,1 1-6 0,0 3 8 16,2 3-1-16,-2 3 1 0,0-1 3 0,2 0-1 16,0-1 2-16,-1 3-4 0,6 1 6 0,-3 4-1 15,0-1 2-15,3-2 1 0,-1 5-4 0,2 0 2 16,-2 2 6-16,2-1-4 0,2 3 2 0,1-1-15 15,-2 5 8-15,4 0 5 0,-4-1-9 0,2 2 1 16,0 4 7-16,1-2 1 0,0 2 1 0,-3 2-7 16,0 2 0-16,3 0 5 0,0 3-4 0,0 0 1 15,-4 2 1-15,0 1-3 0,-2 3 4 0,1-2-3 16,-3 2-5-16,0 1 2 0,-1 2 4 0,-3-2 3 16,-2 3-11-16,1-2-1 0,-3 1 0 0,0-1 3 15,-3-3-2-15,0 2 0 0,0-4-2 0,-1 0 4 16,0-1-2-16,-4-1 2 0,3-3-2 0,1 0 4 15,-2-3-2-15,-1 2 10 0,2 0 0 0,-2-3-1 16,0-3-5-16,0 2 7 0,-1-1-1 0,-1-2 12 16,1-1-8-16,4 0 13 0,-2 1 10 0,9-1 2 15,-14-1 8-15,6 0-1 0,8 1 7 0,-10 0-5 16,10 0-1-16,-12-4 0 0,12 4 2 0,0 0 6 16,0 0-4-16,-9-2 2 0,9 2-14 0,0 0-3 15,0 0-4-15,0 0 0 0,0 0-3 0,0 0-6 16,0 0-2-16,18 22-1 0,-9-11-2 0,0-2-2 15,0 4 0-15,5 2 6 0,-2 0-2 0,3 6-4 16,-4-6-12-16,0 0 11 0,0 1 0 0,5 4-1 16,-4-3 0-16,1-2 4 0,-1 0-7 0,0 0 10 0,1 7-6 15,-1-8-7-15,-2-3 8 0,-2 5-1 16,-2-6-1-16,1 0-6 0,-1-2 3 0,-3 0-8 16,0-2-16-16,1 1-4 0,-1-3-18 0,-3-4-9 15,3 10-14-15,-3-10 0 0,2 5-11 0,-2-5-15 16,0 0-60-16,0 0-167 0,0 0 75 0</inkml:trace>
  <inkml:trace contextRef="#ctx0" brushRef="#br0" timeOffset="-158656.18">9637 15985 22 0,'-3'-5'59'0,"3"5"-3"0,0 0-7 0,-6-4-9 0,6 4-1 15,0 0-5-15,0 0-1 0,-9-3 1 0,9 3-2 16,0 0-13-16,-10-3 1 0,10 3-2 0,0 0-2 15,-12 0 0-15,12 0 3 0,0 0 4 16,-12 2-8-16,12-2 4 0,-9 3-2 0,3 1 4 0,6-4-4 16,-11 7 14-16,6-3-12 0,-2 0 0 15,4 1 3-15,-1 4 1 0,-3-2-1 0,2 2-5 16,0 0 1-16,1 2-5 0,2-2-5 0,-1 4 20 16,2-2-15-16,1 1-1 0,0-1-6 0,1 1-5 15,3 0 10-15,0 3-3 0,0-2-2 0,1-3 4 16,1 1-1-16,3 2-3 0,0-3 2 0,4 3-9 15,0-4 3-15,-3-1 6 0,7 1-6 0,-2 0-7 16,1-2 19-16,2-2-11 0,-5 0-3 0,4 0-1 0,-6-1-5 16,1-1-1-16,-1-3-1 0,-2 4 0 0,-1-2-7 15,-8-2-7-15,13 2-2 0,-13-2-23 16,7 3-8-16,-7-3-20 0,7 2-40 0,-7-2-122 16,0 0 54-16</inkml:trace>
  <inkml:trace contextRef="#ctx0" brushRef="#br0" timeOffset="-152100.65">25933 9497 38 0,'0'0'72'0,"0"0"-5"0,0 0-9 16,0 0-8-16,0 0-9 0,0 0 1 0,0 0-12 15,0 0-3-15,0 0-6 0,0 0-6 0,0 0-14 16,0 0-8-16,-8 2-12 0,8-2-8 0,0 0-7 15,0 0-29-15,0 0-67 0,0 0 29 0</inkml:trace>
  <inkml:trace contextRef="#ctx0" brushRef="#br0" timeOffset="-142601.42">25688 9809 4 0,'0'0'21'0,"0"0"2"0,0 0-6 15,0 0-6-15,0 0-2 0,0 0 1 0,0 0 1 16,0 0 1-16,0 0-1 0,0 0-7 0,0 0 3 16,0 0-1-16,0 0 5 0,0 0-5 0,0 0 0 15,0 0 6-15,0 0 0 0,0 0 0 0,0 0-3 16,0 0 3-16,0 0-2 0,0 0 0 0,0 0-6 0,0 0 7 15,0 0 3-15,0 0-3 0,0 0 5 0,0 0 2 16,0 0 3-16,0 0-4 0,0 0-3 16,0 0 6-16,0 0-4 0,0 0-2 0,0 0 3 15,0 0-1-15,0 0-5 0,0 0 2 0,0 0-3 0,0 0-2 16,0 0 2-16,0 0-4 0,0 0 1 0,0 0-1 16,0 0 0-16,0 0 0 0,0 0-1 0,0 0-7 15,0 0 10-15,0 0-3 0,0 0-5 16,0 0-1-16,0 0-1 0,0 0 3 0,0 0-1 0,0 0 1 15,0 0-3-15,0 0 6 0,0 0-2 0,11 0 5 16,-11 0-1-16,10 1-14 0,-10-1 9 0,11 1-4 16,-5 1 5-16,-6-2 4 0,14-2-11 0,-7 4 4 15,1-2 4-15,-8 0 5 0,15 1-5 0,-7-1-10 16,-8 0 4-16,13 1-4 0,-5-1 9 0,-8 0-4 16,10 0-8-16,-10 0 9 0,10 3-7 0,-10-3 0 15,11 0-18-15,-11 0 4 0,0 0-9 0,5 1-3 16,-5-1 1-16,0 0 5 0,0 0 2 0,0 0-3 15,0 0-22-15,0 0-54 0,0 0 23 0</inkml:trace>
  <inkml:trace contextRef="#ctx0" brushRef="#br0" timeOffset="-142368.06">25627 9874 45 0,'9'-1'50'0,"1"1"-10"15,-10 0 0-15,16-2-11 0,-7 2-7 0,-9 0 11 16,13-2-11-16,-13 2 2 0,11 2-9 0,-11-2-4 16,10 0-4-16,-10 0-3 0,8 0-13 0,-8 0-5 15,0 0-1-15,7 2 0 0,-7-2-4 0,0 0-6 16,0 0-17-16,0 0-44 0,0 0 21 0</inkml:trace>
  <inkml:trace contextRef="#ctx0" brushRef="#br0" timeOffset="-141825.03">25702 9882 52 0,'-11'3'-9'0,"11"-3"8"0,-12 2-2 0,8-1 3 16,4-1 8-16,-11 2 3 0,11-2-2 15,0 0-1-15,-10 1-5 0,10-1 9 0,-6 1-7 0,6-1 1 16,0 0-1-16,0 0 4 0,0 0 4 16,0 0 1-16,0 0 4 0,0 0-5 0,0 0-2 0,0 0-2 15,0 0-1-15,0 0 7 0,25 4-11 0,-14-3 4 16,0-2 4-16,1 4-8 0,1-2 4 0,1 0-8 15,-1-1 7-15,0 3-7 0,1-3 1 0,-5 3-2 16,2-3 0-16,-2 0-1 0,-2 2-6 0,1-1-10 16,-8-1 1-16,10 3-2 0,-10-3 5 0,6 3-16 15,-6-3-33-15,0 0 14 0,0 0 127 0,0 0-87 16,0 0-10-16,-15 12 15 0,8-8-1 0,1-3-2 16,-1 2 7-16,-3 0-4 0,1-1 6 0,-3 0 6 15,-1 1-1-15,0-2 3 0,0-1-2 0,0 0-4 16,3 2 6-16,-1-1 2 0,2-2 5 0,9 1-4 15,-18 0 12-15,18 0-9 0,-9-2-1 0,9 2 1 16,-9 3 4-16,9-3-2 0,0 0 3 0,0 0 3 16,-9-3 5-16,9 3-5 0,0 0-1 0,0 0-2 15,0 0-2-15,0 0 0 0,0 0-10 0,32-2 5 16,-23 0-2-16,4 0-2 0,-2 0-12 0,3 0 2 16,4 1 12-16,-5 0-4 0,-1-1-8 0,-1 2 6 15,-2-1-9-15,-3 1-2 0,-6 0-1 0,14 0-11 16,-14 0-5-16,9-1-10 0,-9 1 12 0,0 0-8 15,0 0 6-15,0 0-1 0,0 0 11 0,0 0-4 16,0 0 4-16,0 0-1 0,0 0 1 0,-27 8-2 16,18-8 4-16,-4 0 0 0,1 0 10 0,-3 1-1 15,3 0 0-15,-3-2 12 0,3 1 0 0,-1 1 1 16,2 0 2-16,0-1-6 0,11 0 6 0,-14-1 3 16,14 1 0-16,-11 1 8 0,11-1-3 0,0 0 2 15,0 0 5-15,-7-2-4 0,7 2 10 0,0 0-12 16,0 0 0-16,0 0-7 0,0 0 1 0,0 0-3 15,0 0-4-15,32-5 7 0,-21 3-5 0,2 2-9 0,-4 0-8 16,1-1-13-16,0 1-20 0,-3 1-59 0,-7-1-103 16,12 0 46-16</inkml:trace>
  <inkml:trace contextRef="#ctx0" brushRef="#br0" timeOffset="-137921.74">3974 16865 8 0,'0'0'45'0,"0"0"-8"0,0 0-4 0,0 0-2 16,0 0-5-16,0 0-5 0,0 0-3 0,0 0 2 15,0 0-8-15,0 0 4 0,0 0-7 0,0 0 4 16,3 25-8-16,-3-17 7 0,2 3-4 0,0 0 1 16,0 0 0-16,1 6-5 0,2 0 5 15,-2 1-1-15,1 1-2 0,-1-2-5 0,1 2-1 16,0-2 6-16,1 2 22 0,1-2 3 0,-1 0-4 15,-2-3-3-15,-1-2-10 0,1 1 1 0,1-4 0 0,-2 2-6 16,1-2 9-16,-2-1-6 0,-1-2 6 0,3 1-7 16,-3-7-3-16,6 9 0 0,-6-9-1 0,4 6 4 15,-4-6-6-15,0 7 19 0,0-7 3 16,0 0 17-16,0 0-3 0,0 0-2 0,0 0 5 16,0 0-15-16,0 0 5 0,0 0-3 0,0 0-3 15,-13-29-21-15,7 10 12 0,-1 5-2 0,1-4-2 16,-2 0-5-16,2-6 1 0,3 4-3 0,-4-5-5 0,0-1 1 15,0 2-5-15,2-2 4 0,-6-2-6 16,3 3-7-16,1 3 5 0,2 4 1 0,0-2 6 16,1 4-13-16,1-4 12 0,1 2-6 0,0 3 3 15,1-2-1-15,0 1-3 0,2 4 7 0,-1 1-6 16,3-1 2-16,-1 2-1 0,3 0 5 0,1 1-12 16,-1 1 3-16,2 0 6 0,-2 3 2 0,-5 5-1 15,13-11 1-15,-6 8-5 0,-7 3 3 0,15-5-7 16,-6 5 4-16,-9 0 5 0,18 0-3 0,-18 0 1 15,15 5-1-15,-6-2-4 0,-1 1 5 0,-1 3-5 16,-7-7 17-16,13 16-21 0,-5-6 1 0,0 0 4 16,-2 4 5-16,-2-2-6 0,0 1-3 0,4 1 2 15,-4 1 2-15,-4-1 6 0,2 0 0 0,-2 3 1 16,0-2-9-16,1 1 7 0,-1-4 0 0,-3-3-5 16,2 3 20-16,1-12-13 0,-4 13-5 0,2-6 3 15,2-7-2-15,-5 12-10 0,1-6 13 0,4-6 4 16,0 0 3-16,-9 11-5 0,9-11 6 0,-8 6 6 15,8-6 8-15,0 0-2 0,0 0 9 0,-14 3 5 16,14-3 10-16,-6 4 4 0,6-4 6 16,0 0 0-16,0 0-5 0,0 0-11 0,0 0 8 15,0 0-13-15,0 0-8 0,0 0-5 0,0 0-9 16,0 0-6-16,0 0 1 0,0 0-2 0,0 0-3 16,-4 8-3-16,4-8 7 0,0 0-8 0,10 21 9 0,-7-12-7 15,4 2 5-15,-2 0-1 0,3 4 1 16,1 0 11-16,2 1-17 0,0-2 7 0,-2 1-2 15,1 2-2-15,0-4 1 0,0 3 9 0,0 0-8 16,1-1-1-16,-1 2 6 0,-1-3-19 0,2 1-6 16,4 6-12-16,-4-6-14 0,-1-1-19 0,-1 0-22 15,-1-4-13-15,2 2-4 0,0 1-78 0,-1-2-193 16,0-1 86-16</inkml:trace>
  <inkml:trace contextRef="#ctx0" brushRef="#br0" timeOffset="-137451.22">4319 17183 1 0,'0'0'108'0,"0"0"2"0,0 0-14 16,0 0-6-16,0 0-11 0,0 0-15 0,0 0-2 15,0 0-6-15,0 0-7 0,26-21-4 0,-15 20-9 16,-11 1-5-16,31-1 2 0,-17 1-5 0,-14 0-2 16,32 5-7-16,-14 0-1 0,-4 2-9 0,-1 0 5 15,-1-1-14-15,3 3 7 0,-2 1-3 0,-4 1-9 16,-2-2-7-16,-1 2 8 0,2 0 2 0,-4 0-3 15,0 3-4-15,-3-1 2 0,0 0-1 0,-2-2-2 16,-2 1 1-16,-1 1 13 0,1-2-5 0,-4 0 5 16,2 0 1-16,-1-2 0 0,-1 1 1 0,1-1 10 15,-2-1-8-15,8-8 14 0,-6 10 4 0,0-5 3 16,6-5 4-16,-7 8 3 0,7-8 3 0,0 0 3 16,-5 7 4-16,5-7 1 0,0 0-9 15,0 0 4-15,0 0-12 0,0 0 0 0,0 0-4 16,0 0-4-16,33-8-1 0,-12 1-14 0,4-2-3 15,1-1-19-15,3 2-8 0,2 0-29 0,0 0-1 0,-1 1-30 16,3 0-11-16,2 0-23 0,0 2-61 0,-3 1-192 16,1-2 86-16</inkml:trace>
  <inkml:trace contextRef="#ctx0" brushRef="#br0" timeOffset="-137085.04">5448 17213 40 0,'0'0'120'0,"-8"-2"-5"0,8 2-13 0,0 0-9 0,0 0-12 16,0 0-10-16,0 0 3 0,0 0-5 16,0 0-15-16,0 0 3 0,42-3-14 0,-23 1-3 15,-1 0 0-15,4-1-11 0,5 0 3 0,-9 0-13 16,5 1-9-16,3 2-13 0,3-3-14 0,-10 2-13 15,0-1-13-15,0 2-10 0,8-2-11 0,-9 1-23 16,0 2-45-16,-5-2-143 0,-13 1 63 0</inkml:trace>
  <inkml:trace contextRef="#ctx0" brushRef="#br0" timeOffset="-136867.62">5492 17470 5 0,'0'0'130'0,"0"0"-3"0,0 0-12 16,0 0-6-16,0 0-14 0,0 0-3 0,42-7-17 16,-13 1-1-16,1 1-12 0,2-2-9 0,4 3-11 15,0-4-22-15,2 0-31 0,15-1-33 0,-15 4-45 16,13-3-54-16,-13 3-154 0,-3-3 68 0</inkml:trace>
  <inkml:trace contextRef="#ctx0" brushRef="#br0" timeOffset="-132738.29">6948 16830 39 0,'0'0'73'16,"0"0"5"-16,0 0-17 0,0 0-3 0,0 0 1 15,0 0-25-15,0 0-10 0,0 0 8 0,0 0-8 16,0 0 0-16,0 0 0 0,0 0-4 0,0 0-2 15,5 28-4-15,-4-19 1 0,1 1-1 0,-2 3-3 16,0-2-7-16,1 4 6 0,-1-2 1 16,1 3-5-16,-1 1 3 0,-1-2 1 0,2 3 3 15,1-2-14-15,-2 2 9 0,0-3-4 0,-2 1 2 0,2-5 6 16,0 1-12-16,0 0 5 0,0-1-7 0,2-1 5 16,-2-4 0-16,-2 4 0 0,2-1-3 15,0-9-11-15,-1 10 14 0,1-10-1 0,0 7 6 16,0-7-10-16,3 8 12 0,-3-8-2 0,0 0 3 15,0 0-3-15,0 0 6 0,0 0-16 0,0 0 7 16,0 0 2-16,0 0-4 0,-17-19-3 0,13 7 0 16,0 1-2-16,-2-5-1 0,-1 1 6 0,1-4-5 15,-3-3 7-15,0-4-8 0,-2 3-8 0,3 6 4 0,0-10-6 16,1 3 3-16,1 5 0 0,-1-7-4 16,1 6 1-16,0-3 1 0,3 3 2 0,-1 1 3 15,1 2-1-15,1-1 0 0,2 0-6 0,-2 3 10 16,1-1-2-16,2 3 1 0,2 1-7 0,1-1 8 15,-2 3-2-15,3-1 5 0,-1 3-1 0,3-1-4 16,-1 2 9-16,2 1-6 0,-1 0 2 0,1 3-2 16,2-2-2-16,-10 5 0 0,16-1 3 0,-16 1-5 15,17 2 5-15,-17-2-2 0,16 7 1 0,-7 1-5 16,-2-2 3-16,1 2 1 0,-1 0 6 0,-1 4-7 16,0-2 6-16,1 2-7 0,-4 2 4 0,1 1-3 15,-1 1 4-15,-1 0 1 0,-3 1 3 0,1-5-7 16,-2 6 0-16,-1-3 3 0,0 3-1 0,0-3 12 15,-1 1-13-15,0-5 1 0,-1-1-1 0,0-1 6 16,0 2-1-16,0-4-6 0,5-7 8 0,-8 12-3 16,3-7 1-16,5-5 4 0,-8 7 8 0,8-7 1 15,0 0 1-15,-9 7-4 0,9-7-2 16,0 0 1-16,-11 1 2 0,11-1-1 0,0 0-6 16,0 0 8-16,0 0 12 0,-23-8 1 0,23 8-12 15,0 0 0-15,-11-9 5 0,11 9 0 0,0 0-1 0,0 0-5 16,-8-8 5-16,8 8 0 0,0 0-12 0,0 0 0 15,0 0-6-15,0 0 7 0,0 0-7 16,0 0-1-16,0 0 3 0,0 0-6 0,21 21 3 16,-14-11 6-16,4 3-10 0,-2 2 3 0,1-1 2 15,3 1 0-15,-4-1-1 0,3 3-3 0,-1 1 9 16,-1-3-6-16,4 7 6 0,-2-5-9 0,-3-1 2 16,2 0-6-16,2-1-10 0,-3 0-3 0,3-1 15 15,0 0-4-15,-3-2-22 0,3 0-12 0,-4-4-4 16,1-1-15-16,1-2-48 0,-3-1-118 0,2 1 52 15</inkml:trace>
  <inkml:trace contextRef="#ctx0" brushRef="#br0" timeOffset="-132300.68">7201 17039 80 0,'0'0'91'16,"-9"9"-5"-16,4-3-3 0,5-6-2 0,-10 15-13 15,7-7-5-15,-1 3-5 0,0-1 5 0,2 1-23 16,1 1 3-16,1 0-8 0,0-12-1 0,1 23-6 16,1-12 1-16,2-2-5 0,0 2 4 0,-4-11-10 15,7 11-1-15,-3-5 5 0,1-1-5 16,-5-5 12-16,12 8-19 0,-7-5-4 0,-5-3 4 15,11 3-1-15,-11-3-9 0,0 0-13 0,19-7-7 16,-14 2 0-16,0-2-3 0,0-2 1 0,1 1 5 0,-2-3 8 16,-4 11-5-16,3-19 12 0,-2 10 3 15,-1 9 14-15,3-16-1 0,-3 16 2 0,0-13-5 16,0 13 24-16,-1-11-7 0,1 11 15 0,0 0-12 16,-2-13-5-16,2 13-5 0,0 0-1 0,0 0-5 15,0 0-2-15,0 0 0 0,0 0-3 0,0 0-1 16,0 0-3-16,0 0 7 0,0 0-25 0,0 0 24 15,0 0-5-15,0 0 0 0,5 32-14 0,-2-24 9 16,1 1-18-16,0 1-4 0,2-2-5 0,-2 0 5 16,2-1-22-16,-1 0-3 0,2-1-16 0,3-1-17 15,-4-1-11-15,1-1-59 0,-1-2-160 0,-6-1 71 16</inkml:trace>
  <inkml:trace contextRef="#ctx0" brushRef="#br0" timeOffset="-131594.98">7408 16838 20 0,'0'0'82'0,"0"0"-8"0,0 0 2 16,0 0-8-16,3 42 2 0,0-27-16 0,1 2 3 15,4 2-7-15,-5 6 3 0,2-1-7 0,1 1 2 16,-5-6-10-16,0 0 3 0,3 0-8 16,-1 6-1-16,-3-6-8 0,4 0-9 0,0-3 2 15,-2 1-3-15,2-2 2 0,-1-3 3 0,-2-3-7 16,1 1 7-16,-2-10-11 0,3 13-4 0,-3-13 12 16,0 9-2-16,0-9 3 0,0 0 13 0,0 0 16 15,1 12-4-15,-1-12-3 0,0 0-2 0,0 0-4 16,0 0-10-16,0 0-9 0,-10-35 2 0,6 19-10 15,-2-3 8-15,-2-8-9 0,-1 4 7 0,4-4-10 16,-1 3 1-16,-1-2-14 0,2 0 3 0,-2-3-5 16,2 2-14-16,1 2 0 0,1 0 5 0,-1 8 15 15,3-4-13-15,1-2-4 0,-1 4-2 0,1 1 5 16,-2 2 1-16,4-2-1 0,-1 2 4 0,1 4 4 16,2 1-4-16,-4 11 7 0,8-21 4 0,-3 11-9 15,1 3 8-15,-6 7-1 0,9-10-1 0,-9 10 2 16,13-4 2-16,-13 4-4 0,16 0 8 0,-16 0-4 15,17 7-4-15,-8 0 8 0,-2 1-11 0,1 3 5 16,3 4-7-16,-2 2 4 0,-1-1 2 0,-2 1 6 16,0 4 5-16,2 3-11 0,-3 1 12 0,-1-6-16 15,-1 5 6-15,-1-5-8 0,-2 2 12 0,-2-4 0 16,0 0-3-16,0 0 2 0,-2-3 0 0,-1-1-7 16,1-4 3-16,0 0 10 0,-1-1-8 0,-1-2 9 15,6-6-4-15,-9 8 1 0,9-8 4 16,-9 6-7-16,9-6 18 0,-14 2-18 0,14-2 8 15,-9 3 10-15,9-3 7 0,0 0 5 0,0 0 4 16,0 0 5-16,-18 3-3 0,18-3-5 0,0 0 0 0,0 0-16 16,0 0 2-16,0 0 2 0,0 0-1 0,0 0-1 15,0 0 2-15,0 0-14 0,0 0 13 16,0 0-11-16,0 0 4 0,18 17-1 0,-18-17-3 16,14 12 7-16,-4-5 3 0,-1 0-12 0,0 0-7 15,2 0-4-15,-2-2-14 0,0 2 5 0,0-1-17 16,1 1 0-16,-4-4-22 0,1 4-5 0,3-2-4 15,-3-1-9-15,-1-3-11 0,2 1-52 0,-8-2-147 16,15 0 65-16</inkml:trace>
  <inkml:trace contextRef="#ctx0" brushRef="#br0" timeOffset="-131171.3">7690 16939 31 0,'0'0'88'0,"0"0"-7"16,0 0-17-16,13 30 4 0,-11-19-5 0,0 6-15 15,2-1 8-15,-1 1-6 0,2 0-3 0,0 2-14 16,-1 1 3-16,-2-1 0 0,2-2-7 0,-3 0-2 16,2 0-5-16,-2-2 1 0,2-2 2 0,-3-3-7 15,1 0-13-15,0-2 8 0,2 0-4 0,-3-8 0 16,1 9 1-16,-1-9 12 0,0 0 1 0,2 11 15 15,-2-11-16-15,0 0-8 0,0 0-7 16,0 0-5-16,0 0 1 0,0 0 4 0,-3-39-7 16,0 27 5-16,6-6-6 0,-3 4-8 0,3-2 8 15,1 1 2-15,0 4 5 0,0 2-6 0,0 1-9 16,2 1 10-16,2-1-3 0,-8 8 5 0,11-9-9 0,-1 5 11 16,-10 4-7-16,13-4 0 0,-13 4 0 0,13 0-1 15,-13 0 0-15,16 4 2 0,-9-2 0 16,1 3-3-16,0 1 2 0,0 0 1 0,-1 1-1 15,-2 2 5-15,2 1-5 0,-2-3 4 0,0 2-4 16,-3-2 6-16,-2 0-12 0,1 0 14 0,1 1-10 16,-4 2-1-16,2-10-7 0,-5 11-12 0,0-5-28 15,2-3-14-15,-3 2-17 0,-4-1-43 0,-3 0-137 16,1-4 60-16</inkml:trace>
  <inkml:trace contextRef="#ctx0" brushRef="#br0" timeOffset="-130595.59">8285 17120 16 0,'0'0'151'0,"0"0"-7"16,0 0-19-16,0 0-12 0,0 0-10 0,0 0-14 16,0 0-6-16,0 0-9 0,34-5-7 0,-16 3-3 0,0 0-12 15,1-1-1-15,8-3-18 0,-6 3-11 0,0-1-12 16,6-1-16-16,0 1-31 0,-4-1-25 0,-4 1-17 15,2 0-17-15,-2 1-58 0,-3-1-165 16,-5 3 74-16</inkml:trace>
  <inkml:trace contextRef="#ctx0" brushRef="#br0" timeOffset="-130322.14">8433 16899 81 0,'0'0'104'0,"0"0"-11"16,0 0-2-16,0 0-7 0,0 0 2 0,23 38-12 16,-15-24 6-16,-1 1-13 0,1 2-4 0,1-1-12 15,-3 1-2-15,3 2-6 0,-3-1 4 0,1-1-16 16,3 7 0-16,-3-7-1 0,-3 3-4 0,-2-2-1 15,6 1-2-15,-2 0-34 0,-3-3-11 0,1 0-17 16,1-1-22-16,-1-4-21 0,-2 0-12 0,2-2-51 16,-3-1-158-16,-1-8 70 0</inkml:trace>
  <inkml:trace contextRef="#ctx0" brushRef="#br0" timeOffset="-129691.18">8860 17038 91 0,'0'0'88'0,"4"17"-6"0,-3-7-2 15,2 5-15-15,-1-1 0 0,-1-2-10 0,3 4 4 16,-2 1-7-16,-1-2-5 0,0-2-6 0,2-1-3 15,-3-2-4-15,1 0-9 0,0 0 7 0,-1-4-8 16,0-6-5-16,4 11 1 0,-4-11 2 0,0 0-4 16,0 0 2-16,1 13 11 0,-1-13 18 0,0 0-6 15,0 0 0-15,0 0-1 0,0 0-24 0,0 0-5 16,0 0-3-16,-19-36 8 0,13 17-12 0,-1 0 2 16,-2-7-5-16,0-2-11 0,3-2-9 0,1 1-8 15,-1-1-4-15,1 1 6 0,2-2 1 0,0 3-2 16,3 2 11-16,-1-1-6 0,1 0-4 0,1 8 4 15,2 0-3-15,0 1 8 0,0 1 4 0,2 2-1 16,0 3-2-16,2 1 6 0,2-2-2 0,0 5-3 16,0-1 9-16,0 1 1 0,0 2-9 0,2 1 12 15,-11 5-8-15,21-5 15 0,-21 5-18 0,20 3-3 16,-10 2 7-16,4 0 0 0,-5 1 2 0,0 5 1 16,3 1-3-16,-2 4 1 0,-1 0-1 0,2 9 8 15,-3-2 1-15,-4 0-3 0,-3-3-6 0,-1 7 6 16,-1-2-7-16,-2-2 2 0,-1-4 0 0,1 0-2 15,-3-2-9-15,-2 1 7 0,1-3-6 0,1-5 8 16,-1 1-4-16,1-1-5 0,0-1 10 16,-1-3 1-16,2 0 3 0,5-6-2 0,-10 7 11 15,10-7 2-15,-9 5 17 0,9-5 10 0,-8 5 6 16,8-5 9-16,0 0-7 0,-6 5 5 0,6-5-9 0,0 0 7 16,0 0-10-16,0 0-1 0,0 0-2 15,0 0-12-15,0 0-5 0,0 0 1 0,0 0-3 16,13 12 3-16,-4-8-6 0,0-2-4 0,1 2 2 15,2-1-4-15,7 2-5 0,-6-1-22 0,3 1-17 16,-2-2-3-16,-3 1-14 0,1 0-4 0,2-2-17 16,-2 2-17-16,3-2-66 0,-5 0-173 0,-10-2 76 15</inkml:trace>
  <inkml:trace contextRef="#ctx0" brushRef="#br0" timeOffset="-129240.8">9154 16887 64 0,'0'0'106'0,"0"0"-8"0,0 0-17 0,0 0-8 16,0 0-8-16,0 0 2 0,15 39-8 0,-12-24 0 0,-1 3-8 15,1-2-4-15,1 3-5 0,-2 0-8 16,5 6 4-16,-2-6-4 0,-3 1-5 0,-1-2-5 15,1-1-2-15,-2-4-2 0,1 3-3 0,0-5 2 0,-2-1-1 16,5 1-4-16,-4-11 0 0,-1 11 4 0,1-11 0 16,0 0 21-16,-4 11-13 0,4-11 0 0,0 0 0 15,0 0-10-15,0 0 0 0,0 0-8 0,-9-29 2 16,8 12 4-16,1 1-9 0,0 16 0 16,2-34-1-16,3 18 6 0,-2 0-5 0,2 1-3 15,-1 2-1-15,2 3 7 0,-1-2-3 0,3 2-2 16,0 1 2-16,-2 0-3 0,1 1-3 0,-7 8-6 15,16-8-2-15,-16 8 10 0,12-7 3 0,-12 7-5 16,12-2 9-16,-12 2-6 0,0 0-15 0,0 0 20 16,25 7-27-16,-25-7 25 0,11 9-10 0,-11-9 10 15,6 15-11-15,-3-8 11 0,1 2-4 0,-4-9-5 16,3 15 4-16,-3-7-2 0,0-8-4 0,-3 17 5 16,3-17-1-16,-4 15-2 0,0-7-3 0,4-8-17 15,-6 12-25-15,1-9-3 0,5-3-14 0,-14 6-25 16,6-4-82-16,8-2-187 0,0 0 83 0</inkml:trace>
  <inkml:trace contextRef="#ctx0" brushRef="#br0" timeOffset="-127903.36">9620 17006 11 0,'0'0'67'0,"3"10"-2"0,-3-10-11 15,4 17 10-15,-2-7-2 0,-1 1-8 0,1 2-3 16,0 4-6-16,1-3 6 0,-2-1-10 0,0 3 2 15,1 0-6-15,-4-5-1 0,4 3-3 0,-1-3-1 16,-2 2-10-16,1-3-1 0,1-1-5 0,-2 1 1 16,1-10-3-16,-2 12 0 0,2-12 0 0,-1 7 8 15,1-7 9-15,0 0 8 0,0 8 10 0,0-8 4 16,0 0-6-16,0 0-1 0,0 0-16 0,0 0-3 16,-18-26-8-16,12 12-4 0,1-1 3 0,-2-5-9 15,3 1-1-15,1-5-7 0,-4 0 1 0,5-2 2 16,-2 0-7-16,0-1 6 0,3 2-4 0,2 0-4 15,-1 0 7-15,0 7 1 0,0-3-10 0,1 5 1 16,2-1 0-16,0 5 4 0,0-5-2 0,5 1 4 16,-4 6-8-16,1 0 3 0,1 1 16 0,0-1-17 15,4 3 0-15,-1-2-2 0,0 3 6 16,-9 6-2-16,19-8 2 0,-10 5-2 0,-9 3-7 0,16 0 5 16,-16 0 4-16,18 8-4 0,-9-3 3 0,0 2 0 15,-1 3-7-15,0 3 10 0,-1 2-6 0,-1 1 3 16,0 1-6-16,-3 0 12 0,-3 1-8 0,0 2 3 15,0-2-3-15,-2 0 4 0,-2 2-2 16,0-2-2-16,4 1 1 0,-5-4-2 0,-1-6-3 16,1 1 10-16,1-2 5 0,0-1-6 0,-1 0-1 15,5-7 6-15,-5 7 8 0,5-7-2 0,-10 6 6 16,10-6-2-16,-8 3 8 0,8-3-5 0,0 0-5 0,0 0-9 16,-17-2 10-16,17 2 8 0,0 0 10 0,0 0 7 15,0 0 3-15,-13-9-4 0,13 9-3 16,0 0-7-16,0 0-4 0,0 0-4 0,0 0-8 15,0 0 4-15,0 0-8 0,0 0 2 0,0 0-2 16,0 0 0-16,29 14 1 0,-19-5-3 0,1-1-1 16,-2 0 1-16,0 3-11 0,5-2-9 0,-2 4-13 15,-2 1-4-15,5-2-17 0,-6 0-10 0,3 2-12 16,-7-6-17-16,3 3-5 0,1-1-25 0,-3 0-64 16,1-1-197-16,-3-3 87 0</inkml:trace>
  <inkml:trace contextRef="#ctx0" brushRef="#br0" timeOffset="-127669.53">9960 17049 137 0,'0'0'140'0,"0"0"-16"16,0 0-8-16,0 0-15 0,0 0-7 0,-16 23 0 0,14-14-9 15,-3 3-8-15,3-2-7 0,0 2-7 0,-3 4-7 16,7 0-3-16,-2-1-11 0,1 4-1 0,3-3-4 16,1-2-10-16,-1-2-26 0,3 4-19 0,4-4-22 15,0 0-23-15,1 1-35 0,3-3-93 16,2-3-204-16,2-1 90 0</inkml:trace>
  <inkml:trace contextRef="#ctx0" brushRef="#br0" timeOffset="-127405.45">10590 17149 39 0,'0'0'169'0,"12"-2"-15"16,-12 2-15-16,22-6-10 0,-5 2-24 0,4 0-2 16,8 0-7-16,3 1-13 0,5-1-32 0,-2 2 16 15,-2-2-21-15,1 4-14 0,-2-1-29 0,0 1-27 16,2 0-34-16,-2-2-29 0,0 2-88 0,-6 2-189 16,-8-2 84-16</inkml:trace>
  <inkml:trace contextRef="#ctx0" brushRef="#br0" timeOffset="-127149.21">10897 16922 26 0,'-11'-7'163'16,"11"7"-9"-16,0 0-25 0,0 0-3 0,0 0-9 15,0 0-16-15,0 0-11 0,0 0-7 0,16 33-5 16,-13-22-12-16,3 5-2 0,2-2-8 0,-1 3 1 16,-4 2-17-16,2-1 4 0,0 0-5 0,1 1-2 15,-2-2-5-15,0 8-19 0,-1-6-26 0,-2-2-26 16,-1 1-17-16,0 1-7 0,0-2-31 0,-1-1-27 16,-2 1-68-16,-4-1-203 0,6-4 90 0</inkml:trace>
  <inkml:trace contextRef="#ctx0" brushRef="#br0" timeOffset="-126317.23">11689 17220 18 0,'0'0'91'0,"0"0"-8"0,0 0-16 0,0 0-1 15,0 0 8-15,0 0 4 0,0 0 10 0,5 38-9 16,-1-26-3-16,-2 1-9 0,-2 3-4 0,-2 0-10 15,4-5-3-15,0 1-8 0,-3-2 0 0,1-10-5 16,1 18-2-16,-1-18-4 0,-1 11-5 0,1-11 2 16,1 11-3-16,-1-11 9 0,0 0 5 0,0 0 6 15,0 10 8-15,0-10-7 0,0 0-10 0,0 0-13 16,0 0-6-16,0 0 2 0,-15-43-5 0,10 27-7 16,0-8 5-16,2-3-8 0,2-2 2 0,1-1-5 15,-5-4-3-15,5 4-13 0,-3-5-12 0,3 3-4 16,1-1-11-16,-1 1 7 0,2 1 0 0,3 2 10 15,-1 3-12-15,3 2 19 0,0 7-4 0,0 0 8 16,6-5-5-16,-4 7 7 0,-3 4-2 0,2 1 9 16,5-1-7-16,-2 6 8 0,-4-1-7 0,-7 6 4 15,20-6-2-15,-10 2 5 0,-10 4 8 0,22 0-14 16,-22 0 4-16,14 9 2 0,-4-2 2 16,2 5-3-16,-6 4-1 0,3 1-5 0,-6 0 17 15,2 0-12-15,1 9 2 0,-4-1-4 0,-4 0-5 16,-2 0 12-16,2 1-2 0,-6-3 6 0,2-4-5 0,1 1 1 15,-4 3-2-15,0-7 2 0,0 0 4 0,0-2-9 16,3-3 1-16,-1-3 3 0,2 2 9 0,-3-4-6 16,3 0 10-16,5-6-5 0,-9 9 7 0,9-9-4 15,-5 7 0-15,5-7-6 0,0 0 6 16,-7 8 0-16,7-8-9 0,0 0 15 0,-3 11-2 16,3-11 3-16,-1 10-4 0,1-10 8 0,0 0-4 15,6 16 2-15,-3-8-8 0,-1 1 2 0,5 0-4 16,0-1 9-16,2 2-3 0,0 3 2 0,3-5-10 0,1 3 5 15,3-2-10-15,1 1-4 0,-3-1-15 16,1-1-9-16,-3-2-27 0,3 2-19 0,2-1-17 0,-2 0-21 16,-1-3-56-16,-4 0-180 0,2-3 80 15</inkml:trace>
  <inkml:trace contextRef="#ctx0" brushRef="#br0" timeOffset="-126087.2">12096 17190 61 0,'-14'0'137'15,"14"0"-5"-15,0 0-17 0,-20 4 7 0,12 0-11 16,0 1-5-16,8-5-15 0,-9 12-7 0,3-2-5 16,2-2-9-16,0 3-10 0,4-1 3 0,-2-1-12 15,4 3 0-15,0 0-8 0,2 0-4 0,4-2-10 16,1 3-14-16,-3-2-12 0,7 1-14 0,0 0-27 15,2-2-25-15,3-3-26 0,1-4-20 0,0 1-83 16,1-1-208-16,1-3 92 0</inkml:trace>
  <inkml:trace contextRef="#ctx0" brushRef="#br0" timeOffset="-125384.7">12437 17053 8 0,'0'0'109'0,"0"0"-3"16,0 0-9-16,-12 35-4 0,15-24-3 0,-3 5-11 16,0 0-2-16,1 2-7 0,-1 0-13 0,0 0-2 15,2 6-13-15,-1-7 2 0,0 4-4 0,-1-3-7 16,2 0 0-16,0-2-5 0,-2 2-5 0,-2-6-4 15,4 3-1-15,-4-2 0 0,0-1-3 0,2-12 6 16,-1 19-9-16,1-12 3 0,0-7-7 0,-1 12 2 16,1-12 0-16,0 0-4 0,-2 15 6 0,2-15-1 15,0 0-1-15,0 0-8 0,0 0 4 0,0 0-14 16,0 0 4-16,-21-25 8 0,17 15-17 0,-3-7 1 16,1 0-2-16,2-8 3 0,-3-1 0 15,-3-1-4-15,4 1-2 0,2-1 0 0,0-2 1 0,1 1 1 16,-1-2-2-16,4 3 4 0,0-2 9 0,0 3-2 15,0-1-4-15,1 1 13 0,-1-3-12 0,6 5 3 16,-2-1-7-16,0 6 3 0,2 1 5 0,2 0 2 16,-1 2-2-16,2 3 2 0,1-1-4 15,0 1 6-15,-1 4 5 0,3 2-5 0,-1 0-1 16,-1 0-2-16,-10 7 12 0,25-8-9 0,-13 7 4 16,-12 1-5-16,22 1 0 0,-22-1-1 0,23 7 0 15,-12 2-2-15,0 3 5 0,0 2 2 0,-4 1-7 16,-2 4 7-16,-5-1-4 0,1 2-4 0,-1 5 3 15,-1 0-6-15,-6 0 7 0,4-1-1 0,-3-4 3 16,2-2-5-16,-1-1 2 0,-6 0 3 0,4-3-7 16,-2 0 8-16,-1-4-10 0,4 0 15 0,-2-3-8 15,3-1 6-15,-3 0 6 0,8-6-5 0,-10 5 5 16,10-5 15-16,0 0-8 0,-14 4 1 0,14-4-1 16,0 0 9-16,-10 1 4 0,10-1 7 0,0 0-1 15,0 0-8-15,0 0-12 0,-10 2-3 0,10-2 7 16,0 0 9-16,0 0-13 0,0 0-10 0,4 17 1 15,-4-17 7-15,8 16 0 0,-4-7-3 0,3 2-1 16,-3 0-7-16,5 4 3 0,-1-1 2 0,4 1-3 16,-3 1 5-16,3-2-3 0,-1 0 0 0,0 0-1 15,0 2-9-15,2-4 2 0,-1 2-16 0,-1-1-17 16,0-2-7-16,-1-3-11 0,5 2-7 0,-3-3-10 16,1 1-8-16,2-2-11 0,-3-2-7 0,1-1-56 15,1-3-162-15,-3 1 72 0</inkml:trace>
  <inkml:trace contextRef="#ctx0" brushRef="#br0" timeOffset="-125097.42">12904 17201 94 0,'0'0'115'0,"0"0"-8"0,-6-9-12 0,6 9 3 16,0 0-7-16,-15-2-2 0,15 2 4 0,0 0-24 15,-17 9-3-15,10-2-9 0,-2 3 6 16,2-1-12-16,1 0 2 0,0 6-9 0,0-2-5 15,0 2 1-15,3-3-1 0,1 4-8 0,0-2 1 16,2-4-10-16,2 0 4 0,2 3-25 0,-1-4 16 16,4 2 0-16,0-3-15 0,1 2-3 0,1-4-2 15,3 3 6-15,-1-3-12 0,-2-1-8 0,5 1 12 16,-2-3-5-16,1 1 7 0,-1-1 1 0,-3-1-3 16,-1 2 17-16,-8-4-12 0,15 3 2 0,-15-3-1 15,13 3 2-15,-5 0 1 0,-8-3-6 0,15 7-2 16,-7-1-12-16,2-1 10 0,-6-2-21 0,5 2-16 15,1 1-47-15,-1 0-116 0,1 2-223 0,2 0 99 16</inkml:trace>
  <inkml:trace contextRef="#ctx0" brushRef="#br0" timeOffset="-121837.64">6988 17619 13 0,'0'0'65'0,"9"-6"-8"0,-9 6 5 0,0 0 2 15,0 0-17-15,0 0-1 0,0 0 2 0,0 0-9 0,0 0 3 16,0 0-3-16,0 0-8 0,0 0-2 0,0 0 3 15,0 0-5-15,0 0-14 0,5-6 7 0,-5 6-2 16,0 0 6-16,0 0-10 0,0 0 1 0,0 0 5 16,0 0-11-16,0 0 9 0,18 1-14 0,-18-1 34 15,11 0-34-15,-11 0-1 0,21-1 2 16,-10 1 5-16,3 0 0 0,3-1-2 0,1 0-1 16,2-2 2-16,1 4-6 0,5-1 9 0,1 0-14 15,-5-1 4-15,6 1 0 0,1 0 0 0,-2 0 3 16,1-2 7-16,2 2-13 0,2-1 3 0,0 2-1 15,1-2 5-15,0 0-3 0,-1 3 0 0,0-2-3 16,1-1-6-16,-2 1 12 0,1 1-6 0,1-1 4 16,0 0 7-16,1 2-6 0,-1-2-5 0,0 0-5 15,-1 1 6-15,1-1 3 0,2 3-3 0,-1-1 6 16,1-2-4-16,-3 1-12 0,-2 1 11 0,2-1 2 16,1-1-13-16,-3 3 9 0,-2-3 4 15,4 0-7-15,-3 0 12 0,1 1-3 0,-3-1-7 0,1 0 3 16,0 3 1-16,0-3-5 0,-1 1-1 0,1-2 8 15,0 1 10-15,0 0-14 0,-7 0-2 0,8 0 0 16,-7 3 5-16,6-3-4 0,0 0 2 0,-1 3 6 16,-1-3-1-16,-5 3-2 0,9-2 5 0,-2 0-7 15,1 2 11-15,-1-2-21 0,0 3 12 0,4-4-8 16,-1 3 8-16,1 1-7 0,0-1 14 16,1 1-15-16,-2-3 8 0,2 0 1 0,0 3 14 15,2-2-16-15,-1 1-2 0,-1 1 1 0,0 1-1 16,1-3 2-16,0 1 6 0,2-1-8 0,0 0 0 15,-2 6 2-15,3-7-2 0,-1 3-6 0,-1-3 2 16,0 2 4-16,1-3-5 0,0 4 8 0,1-3-3 16,-5 2-3-16,4-1 1 0,-3-1 2 0,2 3-2 15,0-4 3-15,-1 2 3 0,-2 0-7 0,1-2-3 16,0 3 6-16,-2-3 2 0,1 4-6 0,-2-4 8 16,2 1-2-16,-1 1 1 0,5-2 3 0,-6 2-2 15,5-1-2-15,1-1-4 0,-1 2-4 0,-1-4 4 16,-1 3 2-16,1 0-9 0,2-2 2 0,-1-1 4 15,3 2 3-15,-3 1-15 0,-1-1 11 0,2 0 9 16,-2-3-7-16,2 5-4 0,0-1 9 0,-4-4-6 16,2 3 3-16,2-1-4 0,-4 0-4 15,1 1 12-15,1-3 0 0,-1 1-4 0,-1 1 3 16,2 1 2-16,1-2-8 0,-2-3 2 0,1 4 7 0,0-2-12 16,3 2 7-16,1 2-2 0,1-1-7 15,-1 0 10-15,0 0-11 0,0 0 6 0,-2-1-6 16,2 0 12-16,1-2-7 0,12 5 16 0,-15-1-18 15,2-2 2-15,14-1 7 0,-14 4-8 0,-2-1 0 16,2-1 5-16,1-1-3 0,-2 1 4 0,2 0 6 16,12 1-4-16,-13-1 4 0,15-1-7 0,-13 3 4 15,12 0-6-15,-12-2-2 0,17 0 2 0,-5 0-3 16,-12-1-4-16,12 2 8 0,2 1-5 0,1 0 1 16,-5-3-1-16,0 1-5 0,7-1 13 0,-5-1-5 15,6 5 5-15,-6-3-8 0,4 1 4 0,4-1-6 16,-1 3 6-16,4-4 1 0,-5 1 4 0,1-2 1 15,-10 2-9-15,11 0 3 0,-1-1 0 0,-3 2 1 16,-2-2-1-16,-2-3 2 0,-1 4 3 0,3 0-8 16,-2-1 6-16,-12-1 2 0,-2 2-6 0,3 0 4 15,-1-2-1-15,-2 1-14 0,-2 0 9 0,0 1 1 16,-1 0 11-16,-4 0-7 0,-5 0 4 16,-3-4-9-16,-5 3 0 0,0 1 8 0,-4-1 1 15,-14 1 0-15,21 1-2 0,-21-1-3 0,0 0 0 0,17-1-7 16,-17 1-2-16,9 1-23 0,-9-1-17 0,0 0-4 15,0 0-2-15,0 0-8 0,0 0-24 0,0 0-57 16,0 0-156-16,0 0 70 0</inkml:trace>
  <inkml:trace contextRef="#ctx0" brushRef="#br0" timeOffset="-116399.4">9601 17966 11 0,'0'0'93'0,"0"0"-9"15,0 0-10-15,0 0-11 0,0 0-8 0,0 0-6 16,0 0 6-16,0 0-25 0,0 0 8 0,0 0-7 15,0 0-10-15,0 0-6 0,0 0 13 0,8 28-10 16,-8-28 1-16,0 0-2 0,0 0-9 0,10 57 12 16,-10-57 0-16,4 36-4 0,-4-36-6 0,4 35-6 15,-4-35 58-15,6 37-19 0,-6-37 5 0,4 36-14 16,-4-36 1-16,2 29 0 0,-2-29-7 16,0 0-8-16,2 41 3 0,-2-41 3 0,0 0-10 15,0 0-3-15,2 33 7 0,-2-33-7 0,0 0-6 0,0 0 9 16,0 0 10-16,0 0-12 0,0 0 7 0,0 0 7 15,0 0-3-15,0 0-4 0,0 0 3 0,0 0-6 16,0 0-4-16,0 0-7 0,0 0-4 16,0 0 3-16,0 0 2 0,0 0-11 0,0 0 4 15,0 0 0-15,0 0 5 0,-53-70-3 0,53 70-10 16,-11-35-12-16,11 35 20 0,-9-34-10 0,6 17 1 16,0 0 4-16,-1-2-4 0,2 2-6 0,1-9 11 15,1 7-3-15,0 1-2 0,2 0-3 0,1 3 4 16,3-2 0-16,-2-1-8 0,-2 3 8 0,3 0 9 15,2 6-8-15,-2-4 6 0,2 2-5 0,0 3 0 16,-7 8 6-16,14-13-7 0,-8 8 2 0,-6 5 4 16,14-6-11-16,-14 6 3 0,12-2 4 15,-12 2 1-15,0 0 5 0,22 6-3 0,-13 1-13 16,1 0 8-16,-2 0 3 0,-3 5-3 0,2-3 1 16,1 6 6-16,0-1-10 0,-3-1 9 0,0 3-3 15,-2-4-5-15,-1 3 4 0,-2-15 5 0,0 0 4 16,0 0-21-16,3 57-2 0,-3-57 9 0,0 0-1 15,-5 36 7-15,5-36-3 0,0 0 0 0,-10 29-5 16,10-29-6-16,0 0 18 0,0 0-8 0,-21 26-1 16,21-26-11-16,0 0 10 0,-22 15 1 0,22-15-5 15,0 0 16-15,-28 9-12 0,28-9 5 0,0 0-4 16,0 0 8-16,-32 8-5 0,32-8 8 16,0 0 5-16,0 0 16 0,0 0-23 0,0 0 13 15,0 0-3-15,0 0 9 0,0 0 0 0,-52-15 5 16,52 15 2-16,0 0-2 0,0 0 5 0,0 0-5 15,0 0-2-15,0 0-7 0,0 0 1 0,0 0-5 16,0 0-5-16,0 0 14 0,0 0-13 0,0 0-4 16,0 0-2-16,0 0 9 0,0 0-10 0,0 0 6 15,0 0-3-15,0 0 1 0,0 0-2 0,0 0 0 16,43 79-4-16,-43-79 9 0,18 31-10 0,-18-31 5 16,20 32-6-16,-11-16 14 0,-9-16-11 0,18 34 6 15,-18-34-3-15,26 36-3 0,-14-21-3 0,-12-15-7 16,22 29 6-16,-9-13 7 0,-13-16-3 0,23 27-3 15,-23-27-3-15,21 24-4 0,-21-24-2 16,20 17-8-16,-20-17-1 0,0 0-9 0,32 19 8 0,-32-19-15 16,22 8 2-16,-22-8-10 0,0 0-4 0,34 7-3 15,-34-7 0-15,0 0 2 0,0 0-5 0,42-4 4 16,-42 4 1-16,0 0 4 0,0 0-2 16,34-19 0-16,-34 19 1 0,0 0 2 0,17-24 7 15,-17 24 5-15,8-25 5 0,-8 25 1 0,0 0 11 16,7-38 6-16,-7 38 8 0,0 0 1 0,-3-41 10 15,3 41 3-15,0 0-2 0,-9-46 5 0,9 46-1 16,-10-30 12-16,10 30 0 0,0 0 1 0,-14-34 7 16,14 34 8-16,0 0-10 0,-14-27 9 0,14 27-2 15,0 0 10-15,0 0-3 0,-17-20-13 0,17 20 5 16,0 0-5-16,0 0-1 0,0 0-8 0,0 0-2 16,0 0 7-16,0 0-10 0,0 0 8 0,0 0-2 15,0 0-11-15,0 0 7 0,0 0-3 0,-38 53 0 16,38-53-6-16,0 0 5 0,2 39 0 0,-2-39-3 15,0 0-2-15,0 0-2 0,12 51 2 0,-12-51 1 16,0 0-2-16,9 32-9 0,-9-32 7 16,0 0 0-16,0 0-21 0,16 24 18 0,-16-24-9 15,0 0 6-15,0 0-6 0,0 0 2 0,0 0 0 16,0 0-12-16,0 0 6 0,0 0-7 0,0 0 5 16,0 0-10-16,0 0 9 0,59-41 9 0,-59 41 0 15,0 0-3-15,0 0 1 0,10-32 7 0,-10 32 10 16,0 0 9-16,0 0-10 0,0 0 14 0,0 0-7 15,9-28 2-15,-9 28-9 0,0 0 5 0,0 0-10 16,0 0 3-16,0 0-6 0,0 0 3 0,0 0-4 16,0 0 2-16,0 0 2 0,0 0 1 0,0 0-7 15,0 0 1-15,0 0-3 0,0 0-8 16,59 42-4-16,-59-42-35 0,40 23-35 0,-12-14-39 16,1 3-79-16,7-6-215 0,2 1 95 0</inkml:trace>
  <inkml:trace contextRef="#ctx0" brushRef="#br0" timeOffset="-115497.5">16891 15672 85 0,'5'4'87'0,"-2"1"-13"0,1 0-8 0,0 3-4 16,-1 2 0-16,1-1-17 0,-3 4-8 0,0-2 5 16,-3 9-9-16,-2-4-10 0,-4 10-15 15,-8 0-16-15,-4 3-21 0,-14 11-26 0,-11-2-34 16,-6 0-97-16,-23 10 44 0</inkml:trace>
  <inkml:trace contextRef="#ctx0" brushRef="#br0" timeOffset="-113537.15">19730 14598 35 0,'-1'-9'83'15,"1"9"-5"-15,0 0-7 0,0 0 2 0,0 0-17 16,0 0-7-16,0 0 1 0,0 0-5 0,3-7-6 16,-3 7 1-16,0 0-9 0,0 0-6 0,0 0-3 15,0 0 0-15,0 0 0 0,0 0-4 0,0 0-1 16,0 0-2-16,0 0-2 0,0 0-8 0,0 25 2 15,0-15 0-15,0 0 3 0,0 6 1 0,0-3-7 16,1 7 0-16,-1-1 5 0,1 6-4 0,-2 2-1 16,2-2 3-16,-1 4 0 0,-1-4-3 0,2 2 2 15,-3-1-2-15,2-2 4 0,0-5-7 0,-2 0 1 16,2 0 2-16,0 0-1 0,0-4-2 0,0 2 6 16,0-7-6-16,-1 1-3 0,2-2 12 0,-1-2-13 15,0 1 5-15,0-8 2 0,0 10-6 0,0-10 8 16,0 7-8-16,0-7 12 0,0 0 13 0,0 0 4 15,0 0 5-15,0 0 5 0,0 0-7 0,0 0-10 16,0 0-9-16,0 0 2 0,-12-23-2 0,9 7-4 16,0-3-7-16,1-1 4 0,-2-6-5 0,1 0 7 15,2 0 5-15,0-3-15 0,0 3 6 0,-2-3-1 16,3 1-5-16,1 2 5 0,-1-3-2 0,2 5 3 16,-2-2 3-16,1 2-3 0,0 4-6 0,0 1-1 15,2-9-2-15,1 9 0 0,0 0-2 0,1-7 6 16,1 11-5-16,2-3 5 0,0 1-8 0,2 1 9 0,1 2-1 15,-1-1-1-15,2 2 4 0,1 2 6 16,-3 2-9-16,3 4-1 0,-2 0-2 0,1 0 5 16,-1 2-5-16,1 3 3 0,1 1-5 0,-1 1 5 15,-1 3-7-15,1 0 6 0,-1 0 4 0,-1 4-5 16,0-1 3-16,0 5-8 0,-1 0 5 0,0 2-2 0,-4 3-6 16,0 1 16-16,-2-1-13 0,2 6 2 15,-5-5 0-15,1 1 0 0,-1 5-3 0,0-8 2 16,-2 2 1-16,-2 2 3 0,-1-2-2 0,-2-2-1 15,0-1-4-15,0 0 4 0,1-1-2 0,-2-1 7 0,-2-5-4 16,2 0-1-16,1-3 2 0,0 2 8 0,0-4 7 16,2 3-5-16,-4-5 0 0,1 2-1 15,-1-2 1-15,3 0 2 0,-2-1 1 0,8-1 10 16,-14 1 9-16,8 1 17 0,6-2-4 0,-11 1 4 16,11-1 4-16,0 0-7 0,-9 0-4 0,9 0-5 0,0 0-6 15,0 0-4-15,0 0 2 0,0 0-6 0,0 0 3 16,-1 7-5-16,1-7-10 0,0 0 5 15,19 13-5-15,-9-5 8 0,3 1-3 0,-1 3-5 16,2-1-5-16,-1 1 2 0,-1 1-12 0,0 1-5 16,-1 0-4-16,1 1-7 0,-2-3-13 0,0 3 1 0,2-2-14 15,-5 2-15-15,3-1-9 0,-2-1-3 0,-3 3-15 16,-1-5-60-16,-1-1-165 0,-1-1 74 16</inkml:trace>
  <inkml:trace contextRef="#ctx0" brushRef="#br0" timeOffset="-112993.14">20156 14966 98 0,'0'0'88'16,"6"-6"-10"-16,-6 6-5 0,0 0-8 0,17-1-3 15,-17 1 8-15,15 2-19 0,-15-2-14 0,17 5-6 0,-6-2 4 16,-2 3-14-16,0 1 4 0,1 0-2 0,-1-1 9 16,0 3-19-16,0 0 3 0,0 1 2 0,-1 1-7 15,-2-1 2-15,-2 0-5 0,0 2-5 16,1-1-1-16,-2 1 5 0,-3 0-9 0,-2-1 8 15,2-11-8-15,-5 19 5 0,3-12 4 0,2-7-4 0,-8 14 0 16,4-8 1-16,-2-2 3 0,6-4-7 0,-8 10 3 16,8-10 2-16,-6 8 1 0,6-8 3 15,0 0-3-15,-7 5 2 0,7-5-9 0,0 0 2 16,0 0-6-16,0 0 10 0,-5 8-10 0,5-8 4 16,0 0 4-16,0 0-9 0,0 0 9 0,27 7-3 0,-18-4 1 15,5-1-2-15,4 2-7 0,0 0 11 0,-1 1-11 16,2-1 7-16,-3 1-2 0,2 2 1 0,-1 0 7 15,-2-1-2-15,-3 1-6 0,-1 1 2 0,-2 0 14 16,0-1-14-16,-1 2-2 0,-2 1 12 16,-2-2-17-16,-2 3 0 0,0 0 7 0,-2-2-7 0,-5 1 7 15,-1 1-5-15,-5 3-2 0,0-5 12 0,-6 3-8 16,0-2 2-16,-2-2-6 0,1 1 2 0,-4-5-4 16,-4 2 0-16,-2-3-2 0,8 0-14 15,-8 0-7-15,5-3 1 0,2-2-14 0,-1-2-11 16,3-1-54-16,-3 0-119 0,-4-7 54 0</inkml:trace>
  <inkml:trace contextRef="#ctx0" brushRef="#br0" timeOffset="-112619.27">21264 14940 136 0,'0'0'131'16,"0"0"-7"-16,0 0-16 0,0 0-15 0,0 0-4 0,0 0-2 16,5-5-20-16,4 6-15 0,5-1 10 15,4 0-18-15,2 2 9 0,1 0-11 0,6-1 2 16,1 3-6-16,2-1-8 0,0 0-8 0,1 4 0 16,-9-4-20-16,5 2-4 0,1-2-18 0,-1 3-20 15,-5-1-15-15,-2 0-16 0,-3 0-10 0,2 0-12 0,-6 1-55 16,-2-3-159-16,-3 4 70 0</inkml:trace>
  <inkml:trace contextRef="#ctx0" brushRef="#br0" timeOffset="-112406.74">21191 15222 10 0,'0'0'126'0,"-8"5"-6"16,8-5-6-16,0 0-7 0,0 0 1 0,0 0 1 0,31-2-12 16,-13-1-7-16,11 2-6 0,5-2-8 0,4 2-12 15,2-1-1-15,12 2-35 0,-1-3-33 16,5 0-41-16,-5 2-40 0,-14 2-91 0,2-2-191 16,13 0 84-16</inkml:trace>
  <inkml:trace contextRef="#ctx0" brushRef="#br0" timeOffset="-110071.83">23014 14575 52 0,'0'0'106'0,"0"0"-7"16,0 0 9-16,0 0-5 0,0 0-10 16,0 0-3-16,-2-9-17 0,2 9-7 0,0 0-8 0,0 0-14 15,0 0-2-15,0 0 2 0,0 0-8 0,0 0-3 16,0 0-12-16,0 0 9 0,0 0-8 0,3 27-2 15,-2-16-3-15,-1 0 0 0,3 7-3 0,-2-1-1 16,1 1-3-16,-2 0-5 0,-2 0-2 0,4 8 14 16,-4-7-11-16,2-1 6 0,2 0 12 0,1-1-13 15,-4 1 0-15,2-3 1 0,0 0 0 0,-1-2-7 16,-1-3 9-16,2 0-8 0,-2-2-3 0,1-8 2 16,0 12 0-16,-1-7 7 0,1-5-7 0,0 0 6 15,0 10 6-15,0-10 12 0,0 0-6 0,0 0-4 16,0 0-6-16,0 0 4 0,-12-20-12 0,8 10-1 15,-2-9-6-15,1-5 10 0,0 1-6 0,0-3 4 16,6-1-1-16,-2-3-3 0,-1-1-2 0,4 2-4 16,-1 0-2-16,4 0 3 0,1-1-4 0,-2 1 6 15,4 3-13-15,0 1-1 0,3 0 4 0,-2 8-4 16,5-7-1-16,-2 7 1 0,-1 2 5 0,4-1 5 16,-2 1-10-16,4 2 1 0,-2 1 7 0,2 2 6 15,-3 2-6-15,-1 1 2 0,-2 2-7 0,1 3 3 16,-1-1-1-16,1 3 5 0,-2 1-8 0,1 2 8 15,-2 1-9-15,0 0-2 0,0 3-1 0,-2 1 1 16,-1 3 4-16,-3-1 0 0,-1 2 1 0,1 3 3 16,-1 3-3-16,-3-1 11 0,-3 1-14 0,0 1 9 15,-3 7-7-15,-2-2 7 0,1-6-9 0,0 1 3 16,-1-3-3-16,0-1 11 0,-1 0-3 0,0 0 2 16,0-5-4-16,-2 2 2 0,3-4-2 0,0 1-3 15,1-3 0-15,-2-1 4 0,3-2 4 0,0 2-2 16,-1-3 6-16,1 0-4 0,7-2 6 0,-12 2 11 15,5-2 7-15,7 0 1 0,-9 0-9 0,9 0-1 16,0 0 9-16,-15-4 0 0,15 4-1 0,-8 0 7 16,8 0-4-16,0 0 0 0,0 0-5 0,-8-2 5 0,8 2-11 15,0 0-5-15,0 0 0 0,0 0-1 0,0 0-3 16,0 0 3-16,8 20-9 0,-4-13 2 16,1 2 5-16,3 6 4 0,-1-1-7 0,0 3 6 15,1-1-8-15,2 2-1 0,0 6-3 0,2 0-1 0,-1-2 0 16,-3-4-11-16,2 1-8 0,1 1 3 15,-2-1-10-15,4-2-5 0,-3-2-13 0,2-1-6 0,2 0-6 16,0-2 0-16,1-3-5 0,0 3-6 16,1-5-68-16,-3-1-152 0,4-2 68 0</inkml:trace>
  <inkml:trace contextRef="#ctx0" brushRef="#br0" timeOffset="-109661.08">23500 14783 62 0,'0'0'117'0,"-10"-4"-10"0,10 4-16 16,-15-2-4-16,7 2-7 0,-1 4-4 0,2 0-9 15,-2 2-3-15,1 1-5 0,0 2 1 16,-1 1-7-16,2 4-6 0,0 0-2 0,1 3-3 16,2 0-4-16,0 0-3 0,2-1-4 0,-1 1-3 15,4-2-3-15,1-1 0 0,0-3-5 0,3 0-1 0,-1-1-13 16,3-1 8-16,0-1-4 0,3-2-2 0,-1 0 1 15,2-2-11-15,1-2-11 0,-1-1-3 16,2-2-10-16,0-5-1 0,-1 3-9 0,1-4-1 16,2-3 7-16,-5 2-7 0,-2-3 1 0,0 0 4 15,-2 0 0-15,-1 0 10 0,0-1 4 0,-1 0 2 0,-1 2 21 16,0 0 11-16,-3 10-11 0,4-17 6 0,-2 10-5 16,-2 7 5-16,2-10 0 0,-2 10-1 15,0 0-8-15,0 0 9 0,0-12-10 0,0 12 1 16,0 0 0-16,0 0-4 0,0 0 5 0,0 0 11 15,0 0-12-15,0 0-5 0,0 0-1 0,4 39 9 0,-3-30-2 16,2 2 2-16,1-2-5 0,2 2-4 0,-2-2-2 16,2 0-3-16,1 0-3 0,2-2-6 0,2 0-1 15,-1-1-23-15,3-1-6 0,2-1-8 0,-2-3-13 16,5-1-61-16,-5-1-140 0,1-3 61 16</inkml:trace>
  <inkml:trace contextRef="#ctx0" brushRef="#br0" timeOffset="-108905.08">23934 14534 156 0,'0'-7'149'0,"0"7"-27"16,0 0-18-16,0 0-19 0,0 0-2 0,0 0-10 16,0 0-9-16,0 0-9 0,0 0 0 15,2 34-2-15,-3-14-8 0,1-1-5 0,0 8 0 16,-1 4-10-16,-2 0 1 0,3 1-1 0,-2 0-3 15,-2-2-2-15,4 1-1 0,-4 0-9 0,1-4 5 0,2 2-1 16,-3-5-2-16,4-5-7 0,0-1 4 0,-2-1-12 16,2-4 7-16,-3-2-7 0,3-1 6 15,-1 0-2-15,0-3 0 0,-1-1-2 0,2-6 8 16,0 0-1-16,-2 11 10 0,2-11 4 0,0 0 0 0,0 0-3 16,0 0-10-16,0 0 1 0,0 0-3 0,-14-15 3 15,10 6-4-15,-1-1-4 0,1 0 5 0,1-2-2 16,-1-6 3-16,2 4-4 0,-1 3 1 0,1-6 2 15,-2 1-1-15,1 0-5 0,0 3 3 0,0-3-2 16,2 5-3-16,0-4 2 0,-2 2 5 0,2 3-3 16,1-3 2-16,-3 1-4 0,2 2-1 0,1 10 0 15,0-20 1-15,0 8-7 0,-1 3 8 0,1 9-7 16,1-18 5-16,0 9-1 0,-1 9-2 0,0-19 0 16,0 19 1-16,1-17-4 0,1 8 0 15,-1-3-8-15,2 1-8 0,-1-2 1 0,3-3 1 0,0-3-2 16,0 2-14-16,0-2-5 0,1 1-5 0,4 0-10 15,-3-1-1-15,4-4 0 0,-2 4 0 0,1 2 4 16,-2 1 9-16,2 2 1 0,1 1 12 0,-3 2-1 16,1 2 1-16,-1 0 3 0,0 2-2 0,0 0 6 15,-1 4 4-15,3-1-2 0,-10 4 2 0,14-5 6 16,-14 5 0-16,14 5-4 0,-5-1 3 0,-1 3-1 16,-1 3 3-16,-3 1 1 0,4 3 2 0,-2 2-3 15,-2 0 1-15,1 4 2 0,-1 5 11 0,-4 1-9 16,1 0 1-16,-3 2-6 0,0-1 8 0,-2-1-3 15,1-4-1-15,-3 4 1 0,1-7-1 0,-1 1-7 16,0-4 0-16,-2 1 0 0,1-5 2 0,-1 2 3 16,1-6-1-16,1 0-1 0,2-2 7 0,-1 0-2 15,-3-2 2-15,3-1-4 0,5-3 4 0,-13 6 1 16,13-6 10-16,-15-3-8 0,15 3 9 0,-13-4 17 16,13 4-7-16,-10-5 1 0,10 5 3 0,-10-5 10 15,10 5-1-15,0 0 5 0,-9-6 7 0,9 6-10 16,0 0 2-16,0 0-11 0,0 0-8 0,0 0-3 15,0 0 3-15,0 0 2 0,0 0-9 0,0 0-2 16,0 0 0-16,25 23 0 0,-13-11-2 0,1 1 0 16,-2 1 5-16,1 0-10 0,2 1-11 0,2 6 0 15,-3-5-15-15,1 6-16 0,-1-7-8 0,-3-1-9 16,1 0-3-16,-1 0-13 0,-3-3-69 0,1-3-156 16,0 2 70-16</inkml:trace>
  <inkml:trace contextRef="#ctx0" brushRef="#br0" timeOffset="-108450.92">24258 14718 45 0,'0'0'95'0,"0"0"-4"0,0 0-10 0,7 31-6 16,-6-14-10-16,-1 0-11 0,0 2 11 0,0 8-24 15,1 1 3-15,-1-3-16 0,-1 2 5 0,1 0 1 16,-1-2-8-16,-2 2-1 0,2-10-5 0,-2 4 6 16,-1-3 6-16,2-2-11 0,-1-4-4 15,3-1-4-15,-2-4-8 0,1 1 8 0,-1-2 9 0,2-6 5 16,-4 8 26-16,4-8 20 0,0 0-11 0,-1 7-12 16,1-7-21-16,0 0-11 0,0 0-5 0,1-29-9 15,1 12 10-15,0 0 5 0,2-3-18 0,0 0-4 16,2-5-3-16,2 0 2 0,-2 7 5 0,3 0-8 15,-1 3 4-15,1 1-6 0,0 2-3 0,1 2 7 16,-4 1-3-16,3 5 11 0,-3 0-12 0,-6 4-6 16,15-7 15-16,-15 7-2 0,15 3-5 0,-8 0-3 15,0 2 15-15,2-1-11 0,1 5 19 0,-2 1-18 16,0 3 1-16,-2 3 2 0,1-2-1 0,-2 2 3 16,-3-1-4-16,1 2 2 0,-3 1 5 0,0-3 0 15,-4 3-12-15,1-5 9 0,1-1-8 0,-1-1 6 16,-3 1 3-16,1-3-9 0,0-2 4 0,-2 1-6 15,7-8-4-15,-4 9-8 0,4-9 4 0,-10 4-17 16,4-4-25-16,6 0-30 0,-14-5-70 0,4 2-173 16,0-4 77-16</inkml:trace>
  <inkml:trace contextRef="#ctx0" brushRef="#br0" timeOffset="-108172.36">24875 14908 35 0,'0'0'156'0,"0"0"-24"0,11 0-19 0,-11 0-13 15,18-1-9-15,-7-1-12 0,8-2-6 0,2 2-11 16,9 1 0-16,1-2-8 0,1-1-5 0,-1 3-14 16,0 0-12-16,1-2-22 0,-2 3-30 0,3-6-26 15,-6 5-21-15,-4-1-76 0,-3 1-162 0,0-3 71 16</inkml:trace>
  <inkml:trace contextRef="#ctx0" brushRef="#br0" timeOffset="-107926.64">25150 14575 67 0,'0'0'102'0,"0"0"-10"0,0 0-23 0,-1 23 9 16,1-23-10-16,5 28-1 0,-3-10 7 0,3 6-25 15,-1 2-3-15,-1 0-7 0,1 1 9 0,-3 1-14 0,2 1-3 16,-3 0-3-16,3 0-5 0,-1-2-4 0,-1 1-19 16,-1-4-28-16,0-3-9 0,-1 0-13 0,2-3-23 15,-1-1-52-15,0-3-134 0,0-5 59 16</inkml:trace>
  <inkml:trace contextRef="#ctx0" brushRef="#br0" timeOffset="-107321.23">25641 14735 14 0,'0'17'96'0,"-1"0"-19"0,-2 0-4 16,2 9-7-16,-5-2-4 0,3-5-8 0,-1 8-4 15,-2-4-4-15,-1 2-2 0,0-1-1 0,3-6-8 16,-1-1-3-16,1-2-6 0,1-4-1 0,1 0 6 16,0-3-13-16,0 2-1 0,-4-6 4 0,6-4-3 0,-4 11 14 15,4-11 13-15,-4 5-5 0,4-5-6 16,0 0-3-16,0 0-14 0,-13-14-4 0,9 1-3 16,2-2 6-16,-2-3-6 0,0-1-7 0,-1-9-17 15,3-4 10-15,2-2-9 0,0 0 7 0,5-12-3 16,-3 11-5-16,2 3 0 0,2-1 5 0,2-1-15 0,-3 4 20 15,3-2-14-15,2 3 5 0,-2 3 2 16,3 0-1-16,1 3 8 0,-1 6-3 0,0 0-4 16,1 2 5-16,1 1-1 0,3 2 7 0,-3 1-4 15,6 0-7-15,-2 1 1 0,0 3 6 0,-4 3-5 16,0 0 2-16,0 4 8 0,-1 0-3 0,-12 0 2 16,22 4 0-16,-10 1-6 0,-4 4 4 0,1 0 1 15,-5 2 1-15,1 5 0 0,-2-1-2 0,-1 2 1 16,-7 10-5-16,1 1 9 0,-3-2-12 0,-4 0 6 15,-3-3 2-15,1-1-1 0,-1 1-5 0,3-7 2 16,0-1 2-16,-3 2 1 0,-1-6-1 0,3 1 2 16,-3-2 4-16,6-1-4 0,-3-2 6 0,0-1-3 0,2 2-1 15,1-3-1-15,-2 1 0 0,4-3-2 16,-2 1-2-16,3 2 7 0,-1 1 6 0,1-1 4 16,0 1-5-16,2 2-9 0,0-2 4 0,1 2 8 15,3 2-4-15,0-1 2 0,4 5 5 0,1-1-3 16,4 1-8-16,0-1 5 0,4 2-2 0,1-1 1 15,7 2-1-15,-6-5 10 0,3 1-16 0,0-4-14 0,7 3-9 16,0-2-14-16,-8-1-20 0,1-1-17 0,3-3-49 16,-4 0-133-16,-1-1 60 0</inkml:trace>
  <inkml:trace contextRef="#ctx0" brushRef="#br0" timeOffset="-106875.36">25996 14767 28 0,'0'0'112'15,"0"0"-14"-15,0 0-7 0,0 0-15 0,0 0-3 16,4 27-8-16,-4-16 3 0,2 7-13 0,-1 2-19 16,-2 3 13-16,1 1-14 0,0 3-5 0,-2-4-4 15,-2 1-4-15,0-3 4 0,-1-2-4 0,1-2-1 16,2-2 1-16,-4-3-6 0,4-1 1 0,-2-3-9 15,2 4 9-15,-1-6-10 0,3-6 9 0,-1 10 20 16,1-10 16-16,-3 7 19 0,3-7-5 0,0 0-7 16,0 0-6-16,0 0-4 0,0 0-11 0,-6-25-19 15,6 12-1-15,4-3-3 0,0-2-8 0,1-8-12 16,4 4 2-16,0 3-8 0,0 3-6 0,0 0 2 16,3 3-3-16,0-2-2 0,1 5 2 0,1 0 5 15,-3 4 0-15,3 1 3 0,-1 1-2 0,-1 2 2 16,1 2-8-16,-2 0 6 0,3 2 3 0,-3 3-1 15,1 1 4-15,-3 1 0 0,-3 3 1 0,3 5 2 16,1-3-8-16,-6 5 13 0,0 0-9 0,-2-2-1 16,-2 3 0-16,0-1-5 0,-2 1 8 0,-2 0-2 15,-3-2 1-15,0 0 2 0,-2-1-4 0,0 0 5 16,1-2 1-16,-2-4-1 0,1-2-6 0,1 0-2 16,0-1-4-16,2-5-10 0,-1 1-8 0,7-2 0 15,-16 0-42-15,16 0-17 0,-13-3-60 0,2-7-164 16,3 2 73-16</inkml:trace>
  <inkml:trace contextRef="#ctx0" brushRef="#br0" timeOffset="-105786.75">26562 14750 71 0,'0'0'100'0,"0"0"-15"0,3 25-8 0,-3-15-8 15,0-1-5-15,-5 2-16 0,5 7 2 0,-1-2-6 0,-1 2-2 16,-2 0-2-16,2 0-4 0,-3 1-5 0,3-2-8 16,-4 1-1-16,2-2-3 0,-2 1-3 0,2-2 3 15,-1-2-1-15,1-4-6 0,0 1 4 16,-1-2-13-16,1-2 8 0,4-6-4 0,-7 9 4 16,7-9 7-16,-7 4 8 0,7-4-4 0,0 0-8 15,0 0 0-15,-11-9 0 0,7-1-10 0,2-2 5 0,-2-6-20 16,2-1 21-16,0-8-5 0,4-1-9 0,4-2 4 15,-4 1 3-15,4-2-6 0,3 1-18 16,0 0 8-16,5-1-1 0,-3 4 9 0,5 2-12 16,-3 2 9-16,3 1-1 0,-5 6 1 0,5 3 7 15,-3 1 2-15,0 0 3 0,1 2 1 0,1 2 3 0,-1 2-11 16,-3 2 7-16,0-1 3 0,3 3-8 16,-3 0-4-16,-11 2 5 0,21 4-1 0,-11-2 1 15,-2 2 1-15,-2 4-6 0,1 0 12 0,-5 1 2 16,3 1-17-16,-3 3-2 0,-4-1 6 0,1-1 4 15,-3 4-2-15,-2 3-3 0,1-3 4 0,-6 1 1 16,0-1 0-16,2-1-6 0,-3-1 3 0,1 1-5 0,0-6 0 16,2-1 5-16,0 0 4 0,2-2-2 0,1-2 3 15,-1-1-5-15,7-2 5 0,-9 2-1 0,9-2 12 16,0 0 2-16,-11-2 3 0,11 2-1 16,0 0 8-16,0 0 0 0,0 0-3 0,0 0-3 15,0 0 0-15,0 0-9 0,-4 6 2 0,4-6 4 16,0 0-7-16,13 19 7 0,-7-10-4 0,-1 4-6 0,4 1-1 15,-5 1 0-15,3 2-4 0,0 1 1 0,-3 1 7 16,0 0-7-16,4 9 5 0,-4-10 4 16,-2 0-14-16,3 0-14 0,-1 0-11 0,0 0-12 15,-4-1-10-15,3-2-9 0,0-2-12 0,-1 2-2 16,0-4-5-16,2-2-58 0,1 0-146 0,-1-3 65 0</inkml:trace>
  <inkml:trace contextRef="#ctx0" brushRef="#br0" timeOffset="-105529.93">27112 14898 72 0,'0'0'147'16,"7"-5"-12"-16,-7 5-14 0,0 0-14 0,0 0 0 15,0 0-9-15,0 0-3 0,0 0-5 0,-20 14 3 16,4-5-3-16,3 2-11 0,2 2-8 0,-8 5-8 0,6-4-1 15,-3 6-11-15,3-3-3 0,-3 4-5 0,5-4-2 16,5-1-8-16,-4 0-5 0,6-1 1 16,-1 0-9-16,1-2-6 0,4-1-1 0,2 4-2 15,0-6-16-15,3 2-11 0,5 1-15 0,0 0-24 16,3-3-13-16,6-3-40 0,-2 0-36 0,1-2-79 16,5-2-241-16,4-6 107 0</inkml:trace>
  <inkml:trace contextRef="#ctx0" brushRef="#br0" timeOffset="-105301.27">27367 15048 115 0,'0'0'124'0,"24"-1"-16"0,-12 1-4 15,1 1-9-15,5-1-16 0,5 0-2 0,3 3 3 16,1 0-4-16,0 0-26 0,4 0-1 0,-2 1-28 16,1-2-12-16,-1-1-26 0,-2 4-19 0,-6-5-23 15,-2 0-8-15,-2 0-68 0,-4-2-146 0,-1 1 65 16</inkml:trace>
  <inkml:trace contextRef="#ctx0" brushRef="#br0" timeOffset="-105080.02">27618 14761 3 0,'-2'-6'116'0,"2"6"0"16,0 0-16-16,0 0-10 0,0 0-3 0,0 0 0 16,0 0-3-16,0 0-5 0,2 24-7 0,2-11-11 15,-2-1-5-15,1 5-5 0,1 2 0 0,-4 0-7 16,2 1-10-16,-2 6-9 0,-2-1-1 0,0-6-18 15,0 1-20-15,-1 3-18 0,-1-4 4 0,-2-1-26 16,0 0-16-16,-2 1-15 0,-1-1-66 0,0-5-163 0,2-2 72 16</inkml:trace>
  <inkml:trace contextRef="#ctx0" brushRef="#br0" timeOffset="-104492.5">28037 14899 28 0,'0'12'100'0,"-4"-2"-15"16,0 3 1-16,-5 2-16 0,2 0 3 0,-5 3-6 15,1-2-7-15,-7 4-2 0,1 2 3 0,5-6-21 16,-5 5-3-16,3-7 3 0,3 2-6 0,-2-5 4 15,3 1-9-15,3-5-3 0,-1-1-2 0,3-1 5 16,-2 0 8-16,3-2 16 0,4-3 12 0,-9 2-14 16,9-2-1-16,0 0-16 0,-9-11-3 0,7 1-4 15,-1-6-3-15,3 0-1 0,3-3 5 0,0-7-6 16,1-2-2-16,2-1-1 0,5-4 5 0,-1 1-22 16,0-1 12-16,2-2-23 0,4 2 11 0,-3 1-8 15,7-11-1-15,-3 14-3 0,0 1 2 0,3 2 0 16,-5 1 2-16,2 5 2 0,-4 4-2 0,-1 2 5 15,0-1-4-15,0 5 2 0,-1 2-8 0,0 0 8 16,0 4 4-16,1 2-5 0,-1 1 2 0,-2-1 0 16,-9 2 3-16,20 2-3 0,-13 1 2 0,4 3-4 15,-3 2-3-15,-1 1 3 0,-1 0-5 0,-4 2 2 16,2 2 3-16,-3 2-6 0,-2 0 1 0,-4 1-2 16,-1 0-5-16,-1-1-2 0,-2 4 4 0,-4-3-8 15,2 1-1-15,-3-3-8 0,0 0 3 0,1 0-8 16,-3-2 16-16,2-2-6 0,-1-1 11 0,7-3-1 15,1 0 1-15,-2 0 2 0,2-1 4 0,2 0 8 16,-1-1-3-16,4 2-1 0,-1 0 14 0,-4 2 2 16,2 2-6-16,1 0 0 0,2 2 10 0,0 0-5 15,0 4 8-15,2-1-10 0,4 3-2 0,-2 0 11 16,2-1-10-16,1 1 3 0,4 1-1 0,0 5 2 16,-2-6 2-16,4-1-18 0,-3-2-4 0,0 3-11 15,3-3-18-15,1 1-13 0,-1-2-20 0,2-1-8 16,-2-3-75-16,0-1-166 0,-1-3 74 0</inkml:trace>
  <inkml:trace contextRef="#ctx0" brushRef="#br0" timeOffset="-104233.03">28386 15023 24 0,'0'0'141'0,"0"0"-20"0,0 0-3 16,0 0-4-16,0 0-16 0,0 0-5 0,-20 11-3 16,11-4-11-16,2 2 0 0,-3 0-5 0,0 1-13 15,2 4-5-15,-3-2-5 0,3 1-6 0,0 4-4 16,2-2-3-16,0-3-11 0,-1 2 4 0,4-1-7 16,1-2-3-16,-2 1-11 0,4-1-10 0,0-2-8 15,4 0 3-15,-2-3-19 0,5 1-20 0,3-1-22 16,0-2-18-16,3-2-20 0,4-2-80 0,-4-2-199 15,10-5 88-15</inkml:trace>
  <inkml:trace contextRef="#ctx0" brushRef="#br0" timeOffset="-103099.34">28815 14915 62 0,'0'0'63'0,"0"0"-11"16,0 0-7-16,0 0-8 0,0 0-1 0,0 0-6 15,0 0 2-15,0 0 0 0,0 0-3 0,0 0-3 16,0 0-8-16,0 0-7 0,0 0 9 0,0 0-7 16,0 0 7-16,0 0 1 0,0 0-5 0,0 0-3 15,0 0-1-15,0 0 2 0,0 0-3 0,0 0 1 16,0 0-4-16,0 0-2 0,0 0 1 0,0 0 2 15,0 0-3-15,0 0 3 0,-10 22-9 0,10-22 4 16,-4 6 9-16,4-6 1 0,-6 10-8 0,3-5 1 16,-1 1 2-16,0 3-10 0,-2 2 6 0,1-2 2 15,-1 2-2-15,1 0 0 0,-2 0-5 0,0-1 6 16,0 7 8-16,-2-4-15 0,3-2 2 0,-1 2 6 16,1-2 1-16,0-3 5 0,1 2-8 0,-1-2-6 15,2-1-1-15,2-3-3 0,-3 1 7 0,5-5 4 16,-5 7 5-16,5-7 3 0,0 0 22 0,-3 7 10 15,3-7-16-15,0 0-1 0,0 0-2 0,0 0-3 16,0 0-2-16,6-28-3 0,-3 16-2 0,5-3 2 16,0-3-1-16,2-7-9 0,0 0 7 0,3 2-12 15,0-4-3-15,1-2-8 0,1-1-3 0,2 0 2 16,-3 1-6-16,6 2-6 0,1 0 3 0,-2 0-4 16,0 3 10-16,1 0-9 0,-4 5 14 15,-1 3-6-15,-2 5 4 0,2 1 2 0,-5 4-2 16,1-1 0-16,-1 2 5 0,-1 0 0 0,0 3-7 0,-9 2 7 15,14 0 2-15,-14 0-4 0,13 2-8 0,-8 2 1 16,0 1 10-16,-2 1-8 0,3 2 5 0,-4 5 5 16,-2-2-5-16,-2 6 0 0,-1 0 3 0,-4 2-1 15,-2 4-2-15,-4 1 5 0,-3 0 2 16,0-2-1-16,-2 3-8 0,-2-5-9 0,3 1 15 16,-2-3-4-16,5-4 5 0,-4-2 3 0,1 0-3 0,7-5-3 15,1-2 1-15,1 1 4 0,1-2 6 0,0-1 23 16,7-3 11-16,-9 4-8 0,9-4 1 0,0 0-19 15,-11-5 5-15,11 5-3 0,-6-5 8 0,6 5-11 16,0 0 15-16,-6-4-7 0,6 4-2 16,0 0-1-16,0 0-4 0,0 0-1 0,0 0-7 0,0 0-1 15,0 0-2-15,0 0 1 0,0 0 3 0,-1 15-3 16,1-15 1-16,3 19-7 0,1-7 6 0,-3 2-7 16,4 4 1-16,-3-2 3 0,1 1 13 0,-1 1-17 15,2 2-1-15,-1-4-4 0,2 1 10 16,-2 7-3-16,2-7 3 0,1-1-13 0,-1 2 7 0,2-1-6 15,0-3 1-15,2-1-3 0,-3-4 2 0,1-2-5 16,2 3-3-16,1-4-12 0,-2-1 12 0,3-1 3 16,1 1-10-16,-2-3 2 0,0-2-10 0,4 0 4 15,-1-2 2-15,4-4 3 0,-2 1 7 16,0-6-2-16,2 0-2 0,-1 0-1 0,5-7 11 16,-2 1 2-16,-5 2 0 0,2 0 4 0,1-3 2 0,-5 4 18 15,0 1 18-15,-4 3 6 0,-1 0 0 0,-2 2-2 16,1 0 10-16,-3 0 5 0,0 3-5 0,-1 0 1 15,-2 5-3-15,4-8-14 0,-4 8-1 16,0 0-7-16,0 0 4 0,0 0-9 0,0 0 0 16,0 0-9-16,0 0 4 0,-22 9 0 0,14-3-2 15,-2 3-8-15,-1 4 10 0,-2 0-6 0,1 2 3 0,1 0 0 16,0-2-5-16,0 1-3 0,3 1 2 0,-2-4 6 16,5-4-13-16,0 4 4 0,3-6 0 15,-1 0-6-15,-1 4 4 0,4-9 7 0,-4 9-1 16,4-9-3-16,-1 4-1 0,1-4 1 0,0 0 4 15,0 0-8-15,19-2-9 0,-7-2 8 0,-3-2 0 0,2 1-7 16,2-1 8-16,-3-2-6 0,-1 4 14 0,1-1-2 16,-5 0 4-16,1 2-1 0,-6 3-1 0,10-4-4 15,-10 4-1-15,7-3 7 0,-7 3-4 16,0 0-12-16,0 0 9 0,0 0 5 0,11 7-11 16,-8 4-2-16,1-3 3 0,-1 2 0 0,0 2-10 0,-2-2 14 15,1 6-5-15,1-4-19 0,-1 5-5 0,5-1-25 16,-3 1-6-16,2-1-39 0,0 0-8 0,6 0-24 15,-2 0-72-15,2-2-216 0,4-3 97 16</inkml:trace>
  <inkml:trace contextRef="#ctx0" brushRef="#br0" timeOffset="-101871.55">23293 15433 41 0,'0'0'45'0,"0"0"-7"16,0 0-1-16,0 0-10 0,0 0-5 0,0 0 2 16,0 0 1-16,0 0-8 0,0 0 2 0,0 0-5 15,0 0 8-15,0 0-4 0,0 0 4 0,29 8 1 16,-16-6-5-16,6-1-2 0,1 4 6 0,0-1-5 15,8 2 0-15,-1-3 3 0,2 1-4 0,-1 0 2 16,4 2-2-16,1 1-2 0,-3-4-5 0,7 4 1 16,0-2-3-16,-1-1 4 0,4 1-5 0,-2-1 4 15,16 2 1-15,-4-1-4 0,0 3-2 0,2-4 0 16,0-1-3-16,2 1 4 0,0 2-4 0,3-2-1 16,0 2 0-16,1-4 3 0,0 2 2 0,1 2 1 15,-3-2 2-15,0 3 0 0,3-1-2 0,-1 1 2 16,-1-1-3-16,0 0-4 0,3 1 1 0,2-1 3 15,-4 1 2-15,1 0 5 0,0 0 0 0,0 1-13 16,2-1 3-16,-3 0 4 0,1-2 2 0,-3 4 6 16,-1-4-5-16,1 3-4 0,-5-2 4 0,1 2-6 15,0-2 4-15,-1 1 3 0,3 0-3 0,0-1-7 16,0 0 4-16,-1 0-10 0,-1 1 11 0,0-2 2 16,-1-1-6-16,2 0-2 0,-1 2 7 0,-13-3-4 15,14 3-1-15,3 0-1 0,-3-1 4 0,1 2 2 16,0-1 0-16,0-2-2 0,-3 2 0 0,4 1-7 15,-1-2 9-15,-3 0 4 0,5 3-10 0,-4-2 6 16,4-1-2-16,1 3-3 0,-6-2 4 0,3-2 0 16,0 2-6-16,-1 1 2 0,5-3-2 0,-3 1 7 15,3 1-7-15,-1-3 6 0,1 3 2 0,1 0-22 16,1 1 3-16,-2-5 1 0,2 4 0 0,-1-2-4 16,1 3-1-16,-5-4 7 0,1 1-3 0,2-2-3 15,-1 1-4-15,-2 0-2 0,1 0 3 0,1 1 2 16,1-1 2-16,1-1-2 0,-2 1 2 0,1 0 19 15,-2 0-19-15,-1-3-3 0,-1 2 10 0,-3 1-3 16,-1 1 4-16,-11-2 3 0,-1 0-3 0,-2 2-3 16,0 0 9-16,-1-3-7 0,-3-1 5 0,-3 3 5 15,-1-2 2-15,-8 2-2 0,-2-3 0 0,0 1-10 16,-5 0 6-16,0-1 0 0,-4 0 1 0,-1 1-3 16,-8-1 6-16,15-1-15 0,-15 1-13 0,6 1-3 15,-6-1-5-15,0 0-1 0,0 0-15 0,0 0-42 16,0 0-97-16,0 0 44 0</inkml:trace>
  <inkml:trace contextRef="#ctx0" brushRef="#br0" timeOffset="-99058.02">25305 16150 76 0,'0'0'64'0,"0"0"-10"0,0 0 2 0,0 0-11 0,0 0 4 15,0 0-6-15,0 0-5 0,0 0-8 0,-8 27 9 16,6-15-9-16,-3 4 0 0,1-3 4 0,-3 4-3 15,5-1-3-15,-4 6 1 0,0 3-3 16,0-1 2-16,0 1 21 0,0-8-29 0,1 2 2 16,3-3-5-16,-6 4 3 0,2-3-6 0,2 1 17 15,-3-1 7-15,2-2-1 0,0-3-7 0,0-1-2 0,1-1-2 16,2 0 0-16,-2-4-2 0,1 0-11 0,1 0 7 16,2-6-2-16,-4 7 1 0,4-7 1 15,0 8 3-15,0-8 2 0,0 0 27 0,0 0 9 16,-5 5 0-16,5-5-15 0,0 0-8 0,0 0-3 15,0 0-5-15,-6-29-18 0,6 11 15 0,0 1 1 16,1-2-5-16,-2-7-5 0,3 2-4 0,-1-5-6 0,7 3-1 16,-4-5-6-16,1 4-3 0,0-5-7 0,0 1 1 15,0 3-3-15,4-4 4 0,-4 4-6 16,4 1 5-16,-1 0-4 0,0 9 2 0,1-5 3 16,0 7 3-16,-3 0-3 0,5 1 1 0,-3 0-5 15,2 4 3-15,2 2-6 0,-5 0 4 0,4 1 3 16,0 3 5-16,2 2-1 0,0-2 1 0,-1 4-4 0,-1 0 2 15,3 2 3-15,-1 2-10 0,-1 2 3 16,-1 0-5-16,4 4 9 0,-1 0-5 0,-3 4 5 16,-4 1-1-16,2 0-1 0,-4 3-9 0,-1-1 0 15,-2 3 5-15,0 0-4 0,-2 0-3 0,-2 7-3 16,0-7 0-16,-7 6-8 0,0-1 5 0,2-5-2 16,-4 3 4-16,1-6-2 0,-3-1 16 0,1 0-7 15,-3 0 0-15,0-4 6 0,1 1-9 0,-1-4 4 0,3-2 3 16,-1-2-1-16,0-1 5 0,-6-1-7 15,1 1 12-15,7-3-3 0,-2-3 1 0,-1 2 0 16,1-1 7-16,3 0-11 0,4-1 9 0,-5 1 4 16,4 0 21-16,7 2-1 0,-13-3 11 0,13 3-9 15,-7-4 2-15,7 4-4 0,-7-3-4 0,7 3-14 16,0 0 4-16,0 0 5 0,0 0-11 0,0 0-1 16,0 0 7-16,0 0-10 0,0 0 5 0,0 18-4 15,5-7 3-15,0 4-4 0,3 0 2 0,-1 1-3 16,2 1 5-16,-2-1-6 0,2 1 6 0,0 0-8 15,-2-1-2-15,1 0-1 0,1 1-2 0,1-1-18 16,-2-2-9-16,1-4-5 0,-3 1-13 0,4 2-18 16,-5-3-11-16,1-1-3 0,-1-2-11 0,6-1-59 15,-2 1-168-15,-5-2 75 0</inkml:trace>
  <inkml:trace contextRef="#ctx0" brushRef="#br0" timeOffset="-98563.41">25594 16318 152 0,'2'-7'138'0,"-2"7"-20"0,0 0-17 16,0 0-3-16,0 0-12 0,0 0-2 0,0 0-13 15,0 0-7-15,-2 28-8 0,0-16-4 0,-3 2-5 16,1 4-3-16,2-1-3 0,-3 7 4 0,0-5-17 15,1 0 9-15,0 0-4 0,-3-1-5 0,-1 7-8 16,0-6 4-16,2 0-3 0,-1 0-4 0,1 6 6 16,-2-9-6-16,2 0-1 0,3-5-5 0,-3 4 3 15,2-4-2-15,1-2-6 0,-2-1 3 16,3-1-1-16,2-7 8 0,-1 8 4 0,1-8 8 0,-4 6 19 16,4-6 9-16,0 0 7 0,0 0-5 0,0 0-12 15,0 0-14-15,0 0-9 0,0 0-10 16,14-27-2-16,-5 14-3 0,-1-2-8 0,4 0-5 0,0-1-5 15,2-2 2-15,0 6-6 0,-1-2 1 0,6 1-6 16,-3 1 6-16,0 3-5 0,2 0 2 0,-1 3 3 16,-3 2 2-16,-3 3 2 0,0-2-4 0,-2 3 2 15,1 3-2-15,0 0 3 0,0 3 3 0,-3 0-1 16,1 3 7-16,-3 0-5 0,2 2-2 16,-3 1-2-16,1 2 1 0,-3 2 0 0,-2-5 2 0,0 6 5 15,0-4-2-15,-5 1 2 0,1-1 1 0,2 2 7 16,-5-1-2-16,2-4 0 0,1 3-5 0,-3-4 5 15,1 1 5-15,-4-2-4 0,1 0 9 16,-1-2-9-16,0-1-6 0,-1 0-14 0,-2-2-12 0,-5-3-36 16,1-3-45-16,-4 3-144 0,-7-9-272 15,-1-2 121-15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5T05:05:35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30078 14409 103 0,'0'0'91'0,"0"0"9"16,0 0-14-16,0 0-3 0,0 0-12 0,0 0-4 16,0 0-11-16,0 0 3 0,0 0-18 0,0 0 0 15,0 0 2-15,0 0-6 0,0 0-20 0,0 0 16 16,4-5-18-16,-4 5 10 0,0 0-11 0,0 0 6 15,0 0-13-15,0 0 7 0,0 0-2 0,0 0-2 16,0 0-3-16,0 0 5 0,0 0-4 0,0 0-2 16,0 0 4-16,0 0-6 0,0 0 3 0,0 0 3 15,0 0-1-15,0 0 0 0,0 0-13 0,0 0-2 16,0 0 4-16,0 0 4 0,0 0-16 0,0 0-9 16,0 0 7-16,0 0 1 0,0 0 2 0,0 0 1 15,0 0-3-15,2 23-4 0,-2-23 6 0,2 12 2 16,-1-4 3-16,-1-1-2 0,0 5-3 0,1-1 7 15,-2 0-3-15,2 5 1 0,-1-5 21 0,0 6-17 16,0 3-5-16,0-1-9 0,0-1 10 0,0 1 9 16,3-1-8-16,-3-1 6 0,1-1-6 0,0 2 7 15,-1 0-2-15,3-2 6 0,0-4 1 0,-2-1-2 16,5 2-10-16,-1-3 15 0,0-1-10 0,4 0 4 16,3-1-3-16,2 1 2 0,2-3 0 0,4 0-1 15,8-3-8-15,2-2 7 0,5 2-1 0,16-9 6 16,-2 0-2-16,8-7-1 0,1 0 3 0,4-2 1 15,28-10 0-15,-2 3-3 0,-1-2-3 0,0-1-2 16,2 0 0-16,-4 3-2 0,-21 3 6 0,25-4 2 16,-28 8 4-16,2-2 1 0,0 3-1 0,-2-1 12 15,-4 5-13-15,-2-2 5 0,-4 4 2 0,-16 2 3 16,2 1-3-16,-1 0-8 0,-7 2-1 0,-7 2 1 16,-3-2 8-16,2 2-9 0,-9 0-7 0,2 2 3 15,-3-1 0-15,-4 0-17 0,-7 0-9 0,16 0 9 0,-16 0-12 16,9 1-9-16,-9-1 4 0,3 3-5 15,-3-3-16-15,0 0-16 0,0 0-44 0,-28 11-126 16,3-5 56-16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49:34.3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2903 3934 6 0,'0'0'61'0,"0"0"-5"0,0 0-7 0,5 4 1 16,-5-4-3-16,0 0-5 0,0 0-6 0,0 0-2 16,0 0-3-16,0 0-2 0,0 0-3 0,0 0 3 15,0 0-5-15,10 1-1 0,-10-1-4 0,0 0 0 16,0 0-1-16,0 0 9 0,0 0-13 0,0 0-4 16,0 0 5-16,0 0 12 0,12-1 21 0,-12 1 11 15,14-4-14-15,-5 0 9 0,-1 1-6 0,4-3-4 16,-1-1-6-16,0 1 5 0,7-4-9 0,-4 1-5 15,4-1-3-15,-3-2-9 0,8-5 11 0,-5 4-5 16,-2 0 3-16,4-5-8 0,3 1-8 0,-5-1 3 16,-2 6-2-16,0-2-3 0,-1 1 5 0,-2-1-2 15,-3 0-8-15,4-1 5 0,-7 5-2 0,0 0-1 16,0 1-1-16,0-2 6 0,-3 0-17 0,-1 1-7 16,-2 1 9-16,-1 3 11 0,0 6-1 0,-4-13-6 15,0 5 8-15,-1 4 1 0,-4-1 7 0,0 0-1 16,-1 1-6-16,-1 2 7 0,-2 1-4 0,1 1 6 15,-2 0 2-15,0 2 1 0,-4 0 10 0,-1 2-1 16,3 2-1-16,4-2 0 0,-2-1 7 0,2 3-8 16,-3 4-4-16,5-4 5 0,1 3-9 0,-1 2 4 15,3-1-7-15,1 2 10 0,1 0 2 0,2 0-1 16,1 5 5-16,4-1 2 0,-1 1 6 0,2-2 0 16,1 2 1-16,2-3-6 0,1 2-4 0,-2-4 4 15,8 1-5-15,-2 1 1 0,3 2 0 0,-1-1-3 16,2-4-2-16,1 1-5 0,0-1 4 0,2-1-5 15,0-2-3-15,-1-2-2 0,2-1 1 0,0 0-9 16,-1-1-9-16,1-1-9 0,-1 1-17 0,0-4-17 16,-5 0-16-16,1 0-21 0,0-3-13 0,4-2-20 15,-3 0-8-15,2-2-5 0,-3-3-3 0,0 1-24 16,-1-4 36-16,0-2-102 0,-2 0-237 0,-1-8 106 16</inkml:trace>
  <inkml:trace contextRef="#ctx0" brushRef="#br0" timeOffset="413.02">3581 3663 47 0,'5'-12'65'0,"2"2"11"15,-2-1 7-15,2 0-4 0,-2 0 4 0,-2 1-24 16,2 3 21-16,0-2 9 0,-3 1-1 16,3 3 13-16,-2 0-3 0,-3 5 0 0,5-8-5 0,-5 8-8 15,3-4 20-15,-3 4-14 0,0 0-8 0,0 0-7 16,0 0 0-16,0 0 1 0,0 0 12 0,2 17-7 16,-1-7-6-16,-4 9-8 0,-1-4-8 0,-3 0-5 15,3 3-4-15,-2 6-5 0,-4 1-5 16,2 0-2-16,-2 1 1 0,-1-1-12 0,-1 0-3 15,-2 0-10-15,5-6-16 0,0-3-7 0,0 1-7 0,-1-2-19 16,3-5-7-16,-4 1-13 0,3-3-12 0,3-2-19 16,-1-2-23-16,6-4-17 0,0 0-14 0,-19-4-5 15,19 4 9-15,-11-10 5 0,5 0 18 16,0 0 13-16,-1-4 11 0,5 2 21 0,-3-3 12 0,3-1 8 16,2 0 38-16,0 5-4 0,-1-3 16 15,4 4-2-15,-2-1 8 0,1 1 10 0,2 2-4 16,-4 8 14-16,7-10-12 0,-7 10 1 0,9-9 5 0,-9 9 2 15,10-7 1-15,-10 7-6 0,11-5 7 0,-11 5-1 16,18 2-3-16,-18-2-6 0,22 3 0 0,-11-1 6 16,7 4-8-16,-4 2-4 0,-1-2 3 15,1-2 12-15,-1-1-20 0,2 2 6 0,-2 0-12 16,0-1-1-16,0-2-6 0,1 1-6 0,2-2-5 16,2-2-18-16,-5-1-12 0,1-1 0 0,0-6-39 0,3-2 9 15,-1 0-82-15,1-3 138 0,3-4-108 0,-8 3-140 16,1-8 63-16</inkml:trace>
  <inkml:trace contextRef="#ctx0" brushRef="#br0" timeOffset="896.93">3848 3314 92 0,'-6'-11'172'16,"3"2"-1"-16,-1-2-22 0,-3 1 0 0,5 4 6 16,-1 1 1-16,3 5-1 0,-6-10-15 0,6 10-14 0,-4-7-14 15,4 7-14-15,-3-7-14 0,3 7-13 16,0 0-5-16,0 0-10 0,0 0-2 0,0 0-2 15,8 33-1-15,1-9-6 0,0 5-3 0,0 0-5 16,1 5-1-16,4 14-3 0,0-2-1 0,-2 0-6 16,3 0 4-16,-2 4-8 0,0-7 1 0,0 8-6 15,2-2 6-15,-2-4-5 0,-4-11-3 0,6 10 0 16,-6-13 1-16,1 0-1 0,0-3-4 0,-1 2-1 16,-1-5-1-16,0 0 3 0,-3-6-4 0,-1-4-1 15,-1-3 0-15,1-2 0 0,0 2 0 0,-3-5-3 16,-1-7 8-16,2 12-1 0,-2-12 3 0,2 9 4 15,-2-9-3-15,0 0 2 0,0 0-4 0,0 0-4 16,0 0 3-16,0 0-6 0,-22-24-2 0,15 7-8 16,-6-9-7-16,0 0-5 0,2-6-1 0,0 0-6 15,1 0-8-15,1-2-1 0,-2-10 3 0,7 12 4 16,0 3-3-16,0 2 9 0,2 3-2 0,-2 5 7 16,4 2-6-16,0 1 8 0,0 6-5 0,1-2 1 15,-1 12 1-15,4-11-3 0,-4 11 0 0,1-12-9 16,-1 12 10-16,5-5-3 0,-5 5 13 0,0 0-3 15,16 1 1-15,-16-1 4 0,18 12 11 0,-9-3-1 16,5 5 0-16,-2 1 1 0,4 7 3 0,2-1 5 16,-4 3-3-16,-3-1-2 0,-2 3-1 0,4-2 2 15,-3 0-1-15,-5-4 0 0,2 3-3 0,0-4 2 16,-3 0-5-16,-1 0-15 0,-2-2-30 0,0 0-45 16,-1-5-41-16,0 4-62 0,-6 1-135 0,1-7-350 15,-4 4 155-15</inkml:trace>
  <inkml:trace contextRef="#ctx0" brushRef="#br0" timeOffset="1242.55">3518 4572 62 0,'-17'8'216'0,"-1"0"-21"0,4-1-21 15,-4-1-15-15,8-2-2 0,-1 0-15 0,3-2 3 0,8-2-7 16,-12 5-6-16,12-5-10 0,-5 5-13 16,5-5-12-16,0 0-11 0,0 0-4 0,0 0-5 15,40-13-9-15,-7-2-7 0,21-8-10 0,27-15-11 16,4 4 6-16,-1-4-4 0,8 1-3 0,4-1-4 16,4 2 7-16,2-7 0 0,6 6-3 0,-5 2 10 15,2-1-4-15,-5 5-5 0,-8-2 1 0,1 8-4 16,-1-1-1-16,-31 9-4 0,3 1-2 0,1 1-3 0,-1 1-3 15,-2-1 3-15,-5 5-1 0,-3-4-6 16,-17 10-2-16,-3-4-3 0,-4 3-4 0,-10-3-16 16,-1 6-13-16,-5-2-30 0,-3 3-21 0,-11 1-12 15,0 0-43-15,0 0-64 0,0 0-65 0,0 0-129 16,0 0-413-16,-73 13 182 0</inkml:trace>
  <inkml:trace contextRef="#ctx0" brushRef="#br0" timeOffset="4898.72">7207 4510 75 0,'0'0'93'16,"0"0"-5"-16,0 0 0 0,0 0-8 0,0 0 2 16,0-9-11-16,0 9 6 0,0 0-8 0,0 0-4 15,0 0-2-15,0 0-5 0,0 0-8 0,0 0-1 16,0 0-1-16,0 0-9 0,0 0-4 0,0 0-6 15,0 0 1-15,0 0-2 0,0 0 3 0,0 0-10 16,0 0-7-16,0 0 3 0,0 0-5 0,0 0-4 16,0 0 1-16,0 0-3 0,0 0-3 0,0 0-1 15,0 0 1-15,0 0 9 0,0 0 1 0,18-3-6 16,-7 3 11-16,0 0-14 0,4 0-2 0,3-3 6 16,1 0 0-16,11 0-1 0,-3-2 1 0,5 2 2 15,3-3-1-15,1 3-1 0,15-2-1 0,-1 1 0 16,4-3 0-16,1 1 3 0,0 1-6 0,0-4 5 15,5 4 3-15,-3-5-5 0,1 6-1 0,1-1-7 16,1 2 3-16,-2-2-1 0,3-3 5 0,-1 4 2 0,1-3-6 16,-1 0 1-16,1 4-2 0,1-3 4 15,-5 3-3-15,-1 1-3 0,-1-3 2 0,0 2 0 16,-2 0-2-16,-16 0 1 0,1 0-3 0,-1 1 5 16,0-1-2-16,-1 2 1 0,-4-2-2 0,0 0 0 0,-3 1-3 15,-8-1 6-15,-1 0-6 0,1 3 4 0,-5-2 4 16,-3 1-2-16,0-2 0 0,-2 3 3 0,1 0-4 15,-4-1 1-15,-8 1-3 0,12-2 8 16,-12 2-4-16,8-1 7 0,-8 1 1 0,0 0 6 16,10-1 2-16,-10 1-2 0,0 0 7 0,0 0 0 0,0 0 2 15,8-1-10-15,-8 1 1 0,0 0-4 0,0 0 0 16,0 0 1-16,0 0-4 0,0 0-3 0,0 0 0 16,0 0-3-16,0 0-5 0,0 0 10 15,10 1-5-15,-10-1-6 0,4 5 0 0,-4-5 3 0,5 6 2 16,-1-1 2-16,0 1-3 0,2 2-1 0,-1-1-1 15,0 4 0-15,2 0-2 0,-1-1 1 0,-1 3 6 16,3 1-4-16,-2-3-2 0,2 4 4 0,3 0-2 16,-3 2 1-16,0-4 0 0,0 2 0 15,-1-5 7-15,2 3-7 0,0 3 5 0,-3-6-3 0,2 0-1 16,-2-1-1-16,0 0-4 0,-1-1 4 0,-1-2-2 16,-1 0 4-16,1 0-1 0,2-2 0 0,-3 1 1 15,-3-5 2-15,6 6 11 0,-6-6 14 16,6 5 16-16,-6-5 6 0,0 0 3 0,0 0-3 0,0 0-7 15,14-10-5-15,-12 1-3 0,3-2-4 0,0-1 0 16,1-4-5-16,0-1-2 0,2-1-1 0,-3 4-2 16,2-2 1-16,-1-1-4 0,0 0-4 0,3-1-21 15,-3 0 2-15,1 4-3 0,-2-5 0 0,4 6 8 16,-3 2-5-16,-1-1-1 0,3-2 2 0,-3 3-6 16,3 1 11-16,-3 2 5 0,-1-1 6 0,-2 3 0 15,1 1-1-15,-3 5 3 0,5-9-10 0,-3 5-1 16,-2 4 1-16,7-4-1 0,-7 4-2 0,7-4-2 15,-7 4-1-15,11 2 0 0,-11-2-1 0,10 6 0 16,-1 0 3-16,-2 2-2 0,3 0 2 0,1 7-1 16,-2-2 0-16,2 1 1 0,5 8 3 0,-6-8-3 15,0 1 0-15,3 1 2 0,-3 1-5 0,0-3 3 16,2 4 0-16,-3-6 1 0,1 5 0 0,-1-2-1 16,-1-4 0-16,-1-2 1 0,2 0-2 0,-4 1 3 15,2-3-5-15,-5 1 1 0,2-3 2 0,0-1 1 16,-4-4-3-16,4 8 2 0,-4-8 1 0,6 4 6 15,-6-4-1-15,0 0 8 0,4 3 3 0,-4-3-2 16,0 0-3-16,0 0-3 0,5-19 0 0,-4 8 0 16,2-2-1-16,-2 1-2 0,2-7 2 15,0 3-3-15,-1-2-2 0,1 0 0 0,2 1-4 0,0 0 3 16,-1-1 3-16,-1 3-9 0,1-1-3 0,0 6 5 16,0-3-1-16,2 2 2 0,-1 2-4 0,1-1 2 15,-4 3-1-15,2 1-1 0,0 1-1 0,-4 5 0 16,5-8-1-16,-1 4 0 0,-4 4 1 0,9-2-1 15,-9 2 0-15,11 5 4 0,-6-2-3 0,2 2 6 16,-2 5-5-16,1-1 1 0,4 5 3 0,-2 1 1 16,1 1-2-16,0 1 3 0,0 2 0 0,5 1-1 15,-6-2 9-15,4 5-9 0,-3-6-2 0,2 6 2 16,-1-8-1-16,1 2 2 0,0-1-4 0,-1-1 3 16,-3-4 1-16,-1-3-3 0,1 0-2 0,1-1 2 15,-2 0 0-15,-1-2 2 0,-1-1-6 0,1-1 6 16,-5-3 2-16,7 3 3 0,-7-3-3 0,0 0 1 15,0 0-2-15,0 0-4 0,16-14 5 0,-12 5-6 16,-1 0-1-16,-1-1 4 0,1 0-6 0,-3-1 7 16,2 0-4-16,-2 2 1 0,0 2 3 0,0-3-6 15,2 3 3-15,-2 7-2 0,-2-16 1 0,2 16-1 16,2-12 2-16,-2 7 0 0,0 5 1 0,1-7-2 16,-1 7 1-16,0 0 0 0,0-10-3 0,0 10 0 15,0 0-2-15,0 0-1 0,1-7 0 0,-1 7-3 16,0 0-4-16,0 0 5 0,0 0 2 0,6-5 2 15,-6 5 2-15,8-2-1 0,-8 2-2 0,16 0 1 16,-4 0-3-16,1 0 3 0,6 0-1 0,4 0-2 16,7-1 3-16,-1 2 2 0,6-4-3 0,3 0 1 15,16-1-2-15,1 1 2 0,6-3-1 0,0 0-4 16,7-1 2-16,26 0 2 0,2 2 1 0,-5-3-8 16,2 2-8-16,5 0 2 0,-1 2 2 0,0 0-1 15,8 0 4-15,-1 0-5 0,0-3 13 0,2 2-6 16,2 4-1-16,0-2 0 0,-1-2 1 0,4 5 4 15,-3-3-4-15,-5 4 4 0,-2-2 0 0,0 3 5 16,-1-3-5-16,-8 3 0 0,4-2 7 0,-4 3-11 16,-29-2 7-16,27 0 2 0,-35 1 0 0,4-1 0 15,1 5 8-15,-1-6-2 0,-3 3-5 0,-4 2 1 16,1-2 2-16,-14-1 0 0,-1-2 3 0,0 3-3 16,-2-2-1-16,-7 1 1 0,3 1 6 0,-5 0-9 15,-4-2 0-15,-3 0 3 0,-3 1-4 0,-2-1 2 16,-3 1-2-16,-3-2 4 0,1 0-3 0,-10 0 4 15,11 2-3-15,-7-2 3 0,-4 0-1 0,0 0 1 16,9 1 1-16,-9-1-4 0,0 0 11 0,9 3 0 16,-9-3-2-16,0 0 2 0,0 0 3 0,0 0-4 15,0 0 2-15,0 0-2 0,0 0 4 0,0 0-8 16,0 0-2-16,0 0-24 0,0 0-11 0,-18-19-20 16,12 15-36-16,6 4-53 0,-14-10-41 0,5 5-181 15,0-1-392-15,0-1 173 0</inkml:trace>
  <inkml:trace contextRef="#ctx0" brushRef="#br0" timeOffset="8668.65">7251 4591 3 0,'0'0'26'0,"0"0"-1"16,0 0-4-16,0 0 0 0,0 0-3 16,0 0 4-16,0 0-4 0,0 0 0 0,0 0-1 15,0 0-4-15,0 0 4 0,0 0-6 0,0 0 0 16,0 0 2-16,0 0 3 0,0 0 1 0,0 0-1 0,0 0-3 16,0 0 0-16,0 0 4 0,0 0-1 0,0 0-1 15,0 0 0-15,0 0 4 0,0 0 0 0,0 0-2 16,0 0 3-16,0 0 5 0,0 0-8 15,0 0 8-15,0 0-4 0,0 0 4 0,0 0 3 16,0 0 0-16,0 0 0 0,0 0-3 0,0 0 9 0,0 0-3 16,0 0 4-16,0 0-8 0,0 0-6 0,0 0 6 15,0 0 2-15,0 0-4 0,0 0 0 0,0 0 3 16,-3-8-4-16,3 8 3 0,0 0-7 16,0 0 2-16,0 0-8 0,0 0 0 0,0 0-3 0,0 0 12 15,-1-8-15-15,1 8 1 0,0 0-1 0,0 0-4 16,-4-9 1-16,4 9-1 0,0 0 0 0,0 0 2 15,0 0 2-15,-1-6-4 0,1 6 12 16,0 0-19-16,0 0 6 0,0 0 0 0,0 0-2 0,0 0 5 16,0 0-5-16,0 0 2 0,0 0-5 0,0 0 7 15,0 0-1-15,0 0-5 0,0 0 3 0,0 0 0 16,-3-7-2-16,3 7-4 0,0 0 1 0,0 0 5 16,0 0-4-16,0 0 6 0,0 0-5 0,0 0 3 15,0 0-2-15,0 0 0 0,0 0-2 0,0 0-1 16,0 0-2-16,0 0 5 0,0 0-6 0,0 0 3 15,0 0 11-15,0 0-5 0,0 0-7 0,0 0 5 16,0 0-3-16,0 0 8 0,0 0-4 0,0 0-7 16,0 0 6-16,0 0 1 0,0 0-3 0,0 0 1 15,0 0 2-15,0 0-3 0,0 0 0 0,0 0 4 16,0 0 8-16,0 0-5 0,0 0-6 0,0 0-5 16,0 0 4-16,0 0 4 0,0 0-6 0,0 0 5 15,0 0-9-15,0 0 6 0,0 0 5 0,0 0 4 16,0 0-11-16,0 0 2 0,0 0-4 0,0 0 6 15,0 0-7-15,0 0 11 0,0 0-5 0,0 0 14 16,0 0-19-16,0 0 6 0,0 0-3 0,0 0 3 16,0 0-5-16,0 0 2 0,0 0 4 0,0 0-1 15,0 0 2-15,0 0-1 0,0 0-4 0,0 0-2 16,0 0-1-16,0 0 4 0,0 0 1 0,0 0 4 16,0 0-1-16,0 0 2 0,0 0-3 0,0 0 4 15,0 0-2-15,0 0-1 0,0 0 5 0,0 0 1 0,0 0 0 16,0 0 11-16,0 0 0 0,-2-7 1 15,2 7-2-15,0 0 5 0,0 0-4 0,0 0 1 16,0 0 2-16,0 0-1 0,0 0 1 0,0 0-1 16,0 0 2-16,0 0 0 0,0 0-1 0,0 0 2 0,0 0 0 15,-3-8-3-15,3 8-3 0,0 0 4 0,0 0-5 16,0 0-1-16,0 0 0 0,0 0 0 16,0 0-6-16,0 0 5 0,0 0-1 0,0 0-4 15,0 0-2-15,0 0-1 0,0 0-3 0,0 0-3 0,0 0 4 16,0 0 1-16,0 0-4 0,0 0 2 0,0 0-1 15,0 0-4-15,0 0 5 0,0 0 0 16,0 0-4-16,0 0 8 0,0 0-10 0,0 0 4 16,0 0-3-16,0 0-3 0,0 0 0 0,0 0 5 0,0 0-3 15,0 0 0-15,0 0-2 0,0 0 3 0,0 0-2 16,0 0-4-16,0 0-1 0,0 0 7 0,0 0-5 16,0 0 4-16,0 0-1 0,0 0 2 0,0 0 1 15,0 0-1-15,0 0-6 0,0 0 6 16,0 0-1-16,0 0 4 0,0 0-5 0,0 0 6 0,0 0-8 15,2 26 1-15,-2-26 2 0,-2 8 5 0,2-8-9 16,0 0 6-16,0 10 0 0,0-10 2 0,2 9-3 16,-2-9 4-16,-2 8-6 0,2-8 2 0,0 0 0 15,0 10-2-15,0-10 5 0,0 0-4 0,0 11-1 16,0-11 4-16,0 0 0 0,0 8-2 0,0-8 0 16,0 0 2-16,0 0-3 0,0 0-1 0,2 7 0 15,-2-7 2-15,0 0 1 0,0 0-2 0,0 0-1 16,0 0-1-16,0 0 2 0,0 0 1 0,2 6 0 15,-2-6 1-15,0 0-5 0,0 0 8 0,0 0-6 16,0 0 5-16,0 0-6 0,0 0 4 0,0 0-8 16,0 0 8-16,0 0 2 0,0 0-4 0,0 0 2 15,0 0-1-15,0 0-1 0,0 0 2 0,0 0 7 16,3 8-12-16,-3-8 2 0,0 0 0 0,0 0-3 16,0 0 12-16,0 0-10 0,0 0 5 0,0 0-2 15,0 0-2-15,0 0-3 0,0 0 5 0,0 0 0 16,0 0-4-16,0 0 8 0,0 0-5 0,0 0 2 0,0 0-1 15,0 0 3-15,0 0 0 0,0 0-2 16,0 0 0-16,0 0-1 0,0 0 1 0,0 0 2 16,0 0-3-16,0 0 2 0,0 0 0 0,0 0-4 15,0 0 5-15,0 0-3 0,0 0 3 0,0 0-1 0,0 0-1 16,0 0 1-16,0 0 0 0,0 0-6 16,0 0 4-16,0 0 2 0,0 0 2 0,0 0-4 15,0 0 2-15,0 0-2 0,0 0 3 0,0 0-4 16,0 0 1-16,0 0-2 0,0 0 3 0,0 0-6 0,0 0 5 15,0 0 1-15,0 0 0 0,0 0 2 0,0 0-4 16,0 0-3-16,0 0 6 0,0 0-2 16,0 0-1-16,0 0-2 0,0 0 1 0,0 0 2 15,0 0 2-15,0 0-2 0,0 0-2 0,0 0-1 0,0 0 4 16,0 0 4-16,0 0-5 0,0 0-2 0,0 0 1 16,0 0 2-16,0 0-3 0,0 0 1 0,0 0 1 15,0 0-2-15,0 0 0 0,0 0 0 0,0 0 2 16,0 0-4-16,0 0 4 0,0 0-3 15,0 0 0-15,0 0 1 0,2 6-1 0,-2-6 0 0,0 0 5 16,0 0-8-16,0 0 1 0,0 0 10 0,0 0-4 16,0 0-7-16,0 0 2 0,0 0 5 0,3 6-2 15,-3-6-3-15,0 0 1 0,0 0 1 0,0 0-3 16,0 0 4-16,0 0-2 0,0 0-5 0,0 0-1 16,0 0 4-16,0 0-7 0,0 0 5 0,0 0 2 15,0 0-3-15,0 0-3 0,0 0 2 0,0 0 4 16,0 0 0-16,0 0-1 0,0 0-1 0,0 0 3 15,0 0-5-15,0 0 4 0,0 0 0 0,0 0 6 16,0 0-6-16,0 0 5 0,0 0-2 0,0 0 0 16,0 0 0-16,0 0 0 0,0 0-1 0,0 0 0 15,0 0 2-15,0 0 1 0,0 0 0 0,0 0-1 16,0 0-5-16,0 0 5 0,0 0-5 0,0 0 3 16,0 0-12-16,0 0-8 0,0 0-10 0,0 0-17 15,0 0-15-15,0 0-8 0,0 0-17 0,0 0-18 16,0 0-91-16,0 0-217 0,0 0 96 0</inkml:trace>
  <inkml:trace contextRef="#ctx0" brushRef="#br0" timeOffset="12074.25">7262 4592 51 0,'0'0'59'16,"0"0"-6"-16,2-10-1 0,-2 10-6 0,0 0-9 15,0 0-1-15,0 0-2 0,0 0-2 0,0 0 0 16,0-8-11-16,0 8 2 0,0 0 0 0,0 0-6 16,0 0 2-16,1-10-3 0,-1 10-1 0,0 0 8 15,0 0-7-15,0 0-2 0,0 0 2 0,0 0-3 16,0 0 0-16,0 0-2 0,0 0-2 0,0 0 1 15,0 0-6-15,0 0 4 0,0 0-4 0,1-7 6 16,-1 7-7-16,0 0 2 0,0 0-6 0,0 0 8 16,0 0-4-16,0 0 1 0,0 0-10 0,0 0 10 15,0 0 0-15,0 0 1 0,0 28-7 0,0-21 3 16,0 2 0-16,0 0 7 0,0-1 1 0,2 2-11 16,-4 0 2-16,1 3 1 0,1-1 1 0,0 1-2 15,-3-1 1-15,3 4 4 0,2 1 5 0,-2-1-10 16,-2 2 1-16,2-1 1 0,2 0-5 0,-2 1 6 15,1-1-6-15,2 3 10 0,-3-1-11 0,1 0 8 16,-1 0 0-16,0 0-3 0,1 1-1 0,0-1-1 16,-1 7 5-16,3-7 2 0,-3 8-8 0,0-10 2 15,1 2 1-15,-1-1 0 0,3 7 1 0,-1-6 3 16,3 8-5-16,-2-3 2 0,-2-5-1 0,2 0 2 16,-2-2-5-16,3 0 8 0,-2 2-5 0,2-1 3 15,-1 7 1-15,-1-5-1 0,0-1-2 0,4 6 4 16,-2-5-4-16,0-3 1 0,-2 2 9 0,1-2-13 15,1 1 1-15,0 2 3 0,-1 0-5 0,1-1 4 16,-1 0-2-16,0-2 1 0,-1 2 1 0,0-2-1 16,1 0-3-16,-2-2 2 0,1 3 1 0,-1-3 2 15,0-2-3-15,0 2 0 0,2 3 0 0,-3-1-1 16,1 0-1-16,1-1 4 0,-2 2 5 0,0 0 0 16,1 0-4-16,-2 1-2 0,2-1-4 0,-1-1 9 15,-1 0-5-15,2-1 3 0,-1 3-5 0,-1-3 5 16,-2 2-4-16,2 0 3 0,-2-2-3 0,2 3 3 15,-2-3-3-15,3 1 5 0,-1-2-2 0,1-1 3 16,-1-2 6-16,-2 1-7 0,2-2-3 0,-1 2 1 16,0-1-3-16,2-1-2 0,-1 1 10 0,-3-2-8 15,4 1-3-15,-1 0 6 0,1-11-6 0,0 19 12 16,0-10-9-16,-3 1 4 0,3-10 2 0,-1 18-7 16,1-10 2-16,0-8 1 0,-1 14-4 0,1-14 4 15,-2 14-1-15,2-14-1 0,-4 13-4 0,4-13 8 16,2 14-9-16,-2-14 0 0,-3 13 5 0,3-13-4 15,-1 14 5-15,1-14 3 0,-1 13-3 0,1-13-1 16,0 15 1-16,0-15 11 0,-2 18-14 0,4-9 2 16,-2 1-2-16,0-10-1 0,-2 17 1 0,1-8 5 15,1-9-3-15,-3 17-2 0,2-10 2 0,1-7-4 16,-1 17 4-16,1-17 2 0,-1 15-2 0,1-15 2 16,-3 13-2-16,3-13 4 0,1 13-5 0,-1-13 4 15,0 12-2-15,0-12-1 0,0 12-1 0,0-12 8 16,3 11-10-16,-3-11 10 0,1 10-6 0,-1-10-1 0,0 0-3 15,0 0 3-15,0 13 0 0,0-13 3 16,0 0 1-16,0 0-5 0,0 11-2 0,0-11 1 16,0 0-3-16,0 0 12 0,0 0-4 0,0 0 2 15,0 0-8-15,1 9 9 0,-1-9 10 0,0 0 7 16,0 0 0-16,0 0 2 0,0 0 9 0,0 0-6 16,0 0 1-16,0 0 5 0,0 0-5 0,0 0-2 15,0 0-5-15,0 0 9 0,0 0-4 0,0 0 2 16,0 0-4-16,0 0 0 0,0 0 1 0,0 0-3 15,0 0-3-15,0 0 2 0,0 0-5 0,0 0 1 0,0 0-1 16,0 0-3-16,0 0-1 0,0 0 2 16,0 0-5-16,0 0-1 0,0 0-6 0,0 0 5 0,0 0-2 15,0 0-4-15,0 0 1 0,16-13 5 16,-16 13-3-16,9-3-4 0,-3 0 0 0,-6 3 0 16,17-7 0-16,-3 2-1 0,3 0 6 0,-5 3-7 0,6-3 2 15,4 0-1-15,6-2-1 0,0 2 4 0,3 0-2 16,-1 0 6-16,2-2-9 0,0 1 5 0,4 2-9 15,-3 0 9-15,3-1-10 0,2 0 10 16,-1 1-10-16,2-1 8 0,1-1-8 0,-2 3 13 0,-3-4-8 16,4 2-1-16,-1-1 5 0,1 2-2 15,10-3 3-15,-9 3-3 0,-2-2 1 0,1 2-2 0,-2 1 0 16,0 1 5-16,-4 0-4 0,3 1 0 0,-2-3-4 16,-3 1 5-16,-3 2 0 0,0-2-1 15,-6 1 0-15,0 1 0 0,1-1 2 0,-4 2 3 0,3 0-4 16,-4-1 3-16,1 1-6 0,-5-1 5 0,-3-1 0 15,1 1-2-15,0 1-2 0,-4 0 11 0,4-1-8 16,-3 1 3-16,-9 0-2 0,12 0 2 0,-12 0 0 16,11-2 8-16,-11 2 4 0,9 0 1 0,-9 0-3 15,0 0 9-15,0 0-3 0,9-2-2 0,-9 2-1 16,0 0-1-16,0 0-4 0,0 0 3 0,0 0 8 16,0 0-10-16,0 0-4 0,9 0-3 0,-9 0 1 15,0 0-5-15,0 0 0 0,0 0 6 16,2 8-7-16,-2-8 2 0,4 5-1 0,-4-5-1 0,5 9 1 15,-3-3-4-15,2-2 3 0,-1 2-4 0,-3-6 3 16,4 12 10-16,-2-5-13 0,1-1 2 0,0 1 3 16,-1-3-3-16,1 4 1 0,-3-8 1 0,3 10-4 15,0-3 5-15,-1-4-1 0,-2-3-1 0,3 8 2 16,-3-8-4-16,3 8 5 0,-3-8-4 0,0 0 4 16,2 6 1-16,-2-6-2 0,0 0 4 0,0 0 8 15,0 0 14-15,5 2-3 0,-5-2-1 0,0 0-4 16,0 0-1-16,5-17-1 0,-2 10-2 0,2-3-3 15,-2-1 0-15,4-5-3 0,-2 1-3 0,-1-4-1 16,4 3 1-16,-1-2-5 0,3 0 2 0,-3 1-1 16,1 2-1-16,3-1-1 0,0 1 1 0,-4 1-1 15,1 4-1-15,3-2-2 0,-3 2 1 0,1 3-1 16,-3 0 4-16,1 0-7 0,-1 2 1 0,2-2 1 16,-1 5-1-16,0-2 2 0,-1 3-4 0,1-2-1 15,-7 3 1-15,12 0 0 0,-12 0 2 0,11 7-1 16,-4-3 4-16,0 2-2 0,2 1 3 0,-4 3 1 15,4 3-3-15,-4-1 0 0,4 3 3 0,-3 3-1 16,-1-2 0-16,2 3 4 0,3-3-4 0,-5 1 0 16,1 1 5-16,0-1-7 0,0-5 4 0,0 5-1 15,-1-6 0-15,-1 0 0 0,1-1-3 0,-1-1 6 16,3 1-4-16,-5-2-1 0,3-1 2 0,-2-1 1 16,-1-1-3-16,-2-5 0 0,4 6 3 0,-4-6 0 15,3 7 5-15,-3-7-5 0,2 4 2 0,-2-4 3 16,0 0-1-16,0 0-6 0,0 0 3 0,0 0-3 15,0 0 4-15,6-15-4 0,-6 15 4 0,1-18-7 16,1 7 4-16,0-2-4 0,4-5 1 0,-4 1 0 16,4 1 2-16,-4 2-2 0,1 1 0 0,1-1 5 15,0 1-9-15,1 3 3 0,1-1 0 0,-1 2 0 16,-1 0-2-16,0 3 0 0,-2 0-2 0,2 0 1 16,0 1 0-16,-4 5-2 0,6-6 7 0,-6 6-10 15,8-5 2-15,-8 5 1 0,9 2 4 0,-9-2 0 0,13 7 0 16,-7-2 4-16,3 4-4 0,-1-1 3 15,1 2 0-15,-3 1 3 0,0 1-3 0,2 2 2 16,4 2-2-16,-6 1 0 0,3-2 0 0,-3 0 3 16,2-1-3-16,-3-2 2 0,1-2 3 0,0-1-5 15,-1 1-1-15,1-1-4 0,0-2 4 0,-2-2-2 0,0 0 1 16,0 0 1-16,-4-5 2 0,6 7 3 16,-2-6 4-16,-4-1 0 0,0 0-3 0,0 0 0 15,0 0-2-15,0 0 0 0,0 0 2 0,13-13-2 16,-10 7-2-16,-2-1 3 0,0 0 1 0,-1 7 1 0,3-13-3 15,-2 6 1-15,2-1 7 0,-3 8-11 0,1-12 0 16,-1 12 1-16,1-10 5 0,-1 3-4 16,0 7 1-16,1-7-2 0,-1 7-2 0,3-8 3 15,-3 8-2-15,0 0-2 0,1-9-2 0,-1 9-1 16,0 0 1-16,0 0-2 0,3-8-3 0,-3 8-1 0,0 0 5 16,0 0-4-16,6-4-1 0,-6 4 5 0,0 0 0 15,14 0 1-15,-6 0 2 0,3 2-2 0,2-2 0 16,6 0 2-16,2 0 1 0,-1 0-4 15,8-2 3-15,-1 2-7 0,4 0 3 0,3-1 1 0,1-2-1 16,1 3-3-16,1-2-5 0,-2 1 2 0,4 1 3 16,-2-2-5-16,4-3 1 0,-3 2 0 0,11 0 0 15,-11 0-4-15,-1 2 2 0,1-3 1 0,-3 0 3 16,1 2-8-16,2 0 8 0,-2-2-2 0,-2-1 5 16,-2 4 2-16,-4-2 1 0,0 1 2 0,-7 1-3 15,1 1 1-15,-3-3 2 0,-6 2-6 0,-1 1 4 16,-3-1 2-16,-1 1 0 0,-8 0-2 0,12-2 4 15,-12 2-1-15,12-1 5 0,-12 1-3 0,0 0 3 16,9 0-2-16,-9 0 6 0,0 0 1 0,0 0 3 16,0 0 4-16,0 0 0 0,0 0 1 0,8-1 3 15,-8 1-4-15,0 0 1 0,0 0-5 0,0 0 1 16,0 0 0-16,0 0-3 0,0 0 1 0,0 0-2 16,0 0 1-16,0 0-3 0,0 0-1 0,0 0 0 15,0 0-3-15,0 0-3 0,0 0 6 0,0 0-5 16,0 0 0-16,0 0 1 0,0 0-5 0,0 0 2 15,0 0 2-15,0 0-3 0,0 0 5 0,0 0 1 16,0 0-5-16,0 0 15 0,0 0-12 0,0 0 0 16,0 0-2-16,0 0 2 0,0 0-2 0,0 0 1 15,0 0 1-15,0 0-1 0,0 0 1 0,0 0 1 16,0 0-5-16,0 0 5 0,0 0-1 0,0 0 3 16,0 0-4-16,0 0 0 0,0 0-1 0,0 0-1 15,0 0 5-15,0 0-7 0,0 0-4 0,0 0-1 16,0 0-7-16,0 0-4 0,0 0-19 0,0 0-7 15,0 0-18-15,0 0-25 0,0 0-29 0,0 0-43 16,0 0-112-16,0 0-294 0,0 0 130 0</inkml:trace>
  <inkml:trace contextRef="#ctx0" brushRef="#br0" timeOffset="17468">10644 6364 45 0,'0'0'52'0,"0"0"-2"0,0 0 4 15,0 0-11-15,6-19 0 0,-6 19-1 0,0 0-8 16,0 0 10-16,0 0-9 0,0 0 5 0,0 0-10 16,0 0 3-16,0 0-1 0,0 0 0 0,0 0-1 0,0 0-6 15,0 0 0-15,0 0 3 0,0 0-2 0,0 0-8 16,0 0-1-16,0 0-1 0,0 0-3 15,0 0-1-15,0 0-2 0,0 0 0 0,0 0 2 16,0 0-9-16,8-3 4 0,-8 3-2 0,9 0-1 16,-9 0-1-16,13 0 2 0,-13 0 0 0,16-2 3 0,-2 2-5 15,-1 0-2-15,5 0 1 0,1 2 3 0,2-3-6 16,0 0 4-16,6 1-2 0,3 0 16 16,-8 0-13-16,6 0-2 0,1 0 0 0,-1 0-1 15,0 1 0-15,-1-1 3 0,-4 0-7 0,6-1 4 0,-8 2 1 16,8-1-5-16,-7 1 5 0,1-1 0 0,-2 1-7 15,-1-1 2-15,0 1-3 0,-3 0 8 0,2-2-10 16,-2 2 16-16,-5-1-8 0,0 1-6 0,-2 0 5 16,-1 1 8-16,0-2-4 0,-9 0-6 0,13 0 9 15,-13 0-10-15,9 0 1 0,-9 0 8 0,0 0-3 16,10 0 4-16,-10 0 5 0,0 0 11 0,0 0 0 16,0 0-6-16,0 0 5 0,8-3-7 0,-8 3 10 15,0 0-8-15,0 0 8 0,0 0-4 0,0 0-10 16,0 0 0-16,0 0 4 0,0 0 13 0,0 0-18 15,0 0 3-15,0 0-12 0,0 0 12 0,-10-17-5 16,10 17 0-16,0 0-1 0,-7-4-5 0,7 4 9 16,0 0-11-16,0 0 5 0,0 0-5 0,0 0 2 15,-15 3 4-15,15-3-5 0,-8 6-18 0,8-6 21 16,-6 9-2-16,2-3-4 0,1-2 7 0,3-4-5 16,-6 10 1-16,5-3-1 0,1-7-1 0,-2 12 5 15,2-12-7-15,2 11 2 0,-2-11-1 0,1 9-8 16,3-5 9-16,-4-4-13 0,4 8 15 0,-4-8-8 15,3 5 9-15,-3-5-10 0,8 5 8 0,-8-5 1 16,9 3 1-16,-1-3-2 0,-8 0 4 0,11-2 3 0,-4 4-6 16,-7-2 9-16,10-6 2 0,-10 6 3 15,13-5-7-15,-8 2-3 0,1-4 2 0,-2 1 5 16,2 2 2-16,-2-1-4 0,-1-2 4 0,-3 7-3 16,6-11 3-16,-6 5-9 0,0 6 7 0,1-11-5 0,-1 11 5 15,0 0-7-15,-3-10 5 0,3 10-5 16,-3-6 4-16,3 6-5 0,0 0 5 0,-6-9-5 0,6 9-3 15,-7-3 0-15,7 3-1 0,0 0 0 16,0 0-5-16,0 0 8 0,0 0-3 0,0 0-7 0,0 0 0 16,-15 8-5-16,15-8-1 0,0 0-6 15,1 9-2-15,-1-9-7 0,0 0 4 0,0 0-15 0,8 14-2 16,-4-10-3-16,-4-4-2 0,9 4 1 16,-6-1 3-16,-3-3 10 0,11 5 2 0,-6-3-8 0,-5-2 13 15,12 5-18-15,-5-4 2 0,-7-1 2 0,9 1 5 16,-9-1 2-16,8 2 5 0,-8-2 2 0,0 0 2 15,10 1 6-15,-10-1 4 0,0 0 5 0,0 0-6 16,0 0 7-16,0 0-2 0,0 0 5 0,0 0 1 16,0 0 5-16,0 0-9 0,0 0 3 0,0 0 6 15,0 0-3-15,0 0 8 0,0 0 6 0,0 0-6 16,0 0 12-16,0 0-2 0,0 0-7 0,0 0-1 16,0 0 2-16,0 0-1 0,0 0-1 0,0 0 5 15,0 0-7-15,-14-17-5 0,14 17 3 0,0 0-2 16,0 0 3-16,0 0-1 0,0 0-12 0,0 0 16 15,0 0-4-15,0 0 2 0,0 0-8 0,0 0 4 16,0 0-2-16,0 0 5 0,0 0-9 0,0 0 8 16,0 0 3-16,-9-2-4 0,9 2-4 0,0 0 1 15,0 0-1-15,0 0 3 0,0 0 2 0,-8-2-2 16,8 2-1-16,0 0 2 0,-6-3 2 0,6 3-3 16,0 0 0-16,0 0-5 0,-9-2 8 0,9 2-4 15,0 0 3-15,0 0 1 0,-7-4-3 0,7 4 1 16,0 0 4-16,0 0 4 0,0 0-5 0,0 0 5 15,0 0-6-15,-6-3 2 0,6 3 6 0,0 0-15 16,0 0 10-16,0 0-4 0,0 0 8 0,0 0-13 0,0 0 12 16,0 0-9-16,0 0 0 0,0 0-4 15,0 0 0-15,0 0 3 0,0 0 0 0,0 0-1 16,0 0 10-16,0 0-8 0,0 0 1 0,0 0-5 16,0 0 2-16,0 0 2 0,0 0-8 0,0 0 8 0,0 0-7 15,0 0 5-15,0 0-5 0,0 0-1 0,0 0 2 16,0 0 2-16,0 0 8 0,0 0-8 15,0 0 5-15,0 0-4 0,0 0 1 0,0 0 3 16,0 0-2-16,0 0-4 0,0 0 2 0,0 0 0 16,0 0 2-16,0 0 3 0,0 0 0 0,0 0-4 15,0 0 5-15,0 0-4 0,0 0-1 0,0 0 0 0,0 0-6 16,0 0 4-16,0 0 2 0,0 0-3 0,0 0 2 16,0 0 3-16,0 0-1 0,0 0-4 15,0 0 6-15,0 0 1 0,0 0-7 0,0 0 2 0,0 0 3 16,0 0-1-16,0 0-9 0,0 0 9 0,0 0 1 15,0 0 1-15,0 0-3 0,0 0 2 0,0 0-5 16,0 0 6-16,0 0-2 0,0 0 5 0,0 0 2 16,0 0-6-16,0 0 3 0,0 0 5 0,0 0 0 15,0 0-4-15,0 0 0 0,0 0 0 0,0 0-7 16,0 0 8-16,24-4 0 0,-16 3-4 0,-8 1-1 16,13 0 5-16,-6-2-4 0,4 2 8 15,2-1-2-15,0 0-2 0,4 0-1 0,1 0 0 0,2 0 3 16,0 0-1-16,1 0-6 0,8-2-1 0,-2 2 2 15,2 1 4-15,-4-2 2 0,3 2-8 0,-5-3 1 16,0 3 8-16,4 0-9 0,3-3 2 0,-9 3-6 16,6-3 1-16,-4 3 4 0,-2-1 4 0,0 1-6 15,0 1 5-15,-2-2 0 0,0-2-16 0,-1 3 9 16,-7 0-11-16,3 0 15 0,-3-1 1 0,-3 1-3 16,0-1-3-16,-8 1 3 0,9 0 9 0,-9 0-10 15,9-1 4-15,-9 1-3 0,0 0 11 0,9 0-2 16,-9 0 9-16,0 0-13 0,9 2 11 0,-9-2-2 15,0 0 0-15,0 0-5 0,0 0 2 0,0 0 7 16,0 0-7-16,0 0-7 0,0 0 2 0,0 0 6 16,0 0-12-16,0 0 12 0,0 0-4 0,0 0-1 15,0 0-11-15,8 0 12 0,-8 0-6 0,0 0-5 16,0 0 3-16,0 0-2 0,0 0-1 0,0 0 5 16,0 0-1-16,0 0 5 0,0 0-3 0,0 0-8 0,0 0 6 15,0 0 1-15,0 0-3 0,0 0 6 16,0 0-3-16,0 0-6 0,0 0 1 0,0 0 0 0,0 0 3 15,0 0 6-15,0 0-2 0,0 0-6 16,0 0 0-16,0 0-4 0,0 0 4 0,0 0-3 0,5 4 0 16,-5-4 10-16,0 0-11 0,0 0-9 15,5 7 19-15,-5-7-5 0,4 5-2 0,-4-5 3 16,0 0 5-16,5 7-5 0,-5-7 5 0,4 6-4 0,-4-6-2 16,5 6 0-16,-5-6-1 0,4 8 8 0,-4-8-11 15,2 7 5-15,-2-7 3 0,4 3-6 0,-4-3 4 16,0 0-5-16,5 6 10 0,-5-6-11 0,0 0 4 15,0 0 1-15,0 0 3 0,0 0-2 0,5 6 9 16,-5-6-12-16,0 0 13 0,0 0 10 0,0 0 19 16,0 0-8-16,0 0 16 0,0 0 7 0,0 0-3 15,0 0-10-15,0 0-2 0,11-17-7 0,-6 10-5 16,1 0-1-16,-2-2 0 0,4-1 2 0,-3-3-5 16,1 4-6-16,0-2 1 0,1 1-2 0,-2 1-1 15,1 0-7-15,1 2 2 0,-3-3 0 0,1 4-4 16,-1-2 1-16,3 1 1 0,-2 2-10 0,-1-1 4 15,-4 6-3-15,7-10 0 0,-5 8 2 0,-2 2-1 16,7-7-1-16,-7 7-2 0,3-4-2 0,-3 4 0 16,0 0 2-16,0 0-1 0,13 2 1 0,-13-2-2 15,6 6-3-15,-3-2 6 0,1 3 4 0,1 1-1 16,0 1-3-16,-1 1 3 0,0 2 0 0,0 4 2 16,1-6-3-16,-1 7 4 0,1-2-4 0,0-2 3 15,-1-1-3-15,0 0 3 0,3 3-9 0,-5-3 7 16,1-1-4-16,2-2 0 0,-1 2 4 0,0-3-1 15,1-2-2-15,-1 2-1 0,-3-5 3 0,2 4 4 0,-3-7-3 16,5 9 2-16,-5-9-2 0,0 6 3 0,0-6-3 16,0 0 8-16,6 6 12 0,-6-6 15 15,0 0 13-15,0 0-13 0,0 0-9 0,0 0 3 16,0 0-8-16,8-17 4 0,-8 8-2 0,0 9-10 0,2-16 3 16,0 6 3-16,0-2-13 0,3 2-1 0,-3 0 9 15,-2 0-7-15,2-2-3 0,2 2-3 0,0 0 2 16,0-1-8-16,0 2 4 0,1 2 3 15,-3 2 0-15,0-1-2 0,-2 6 0 0,4-6-4 0,-4 6-2 16,2-7 0-16,-2 7-1 0,0 0-4 0,6-6 5 16,-6 6-1-16,0 0-3 0,13 1 5 0,-13-1-2 15,7 5 3-15,-1-1-2 0,-1 3 4 0,2 1 0 16,-2-1 6-16,1 3-4 0,0 1-2 0,2-1 2 16,-2 1-1-16,3 4 1 0,-2 0-1 0,-1 0 0 15,0 1 0-15,2-2 0 0,-3-4-3 0,1 0 2 16,2-1 1-16,-4 3 0 0,2-4 2 0,-3 0-1 15,3-2-2-15,-2-1-2 0,-1 0 3 0,-3-5-2 16,7 5 4-16,-4-2-2 0,-3-3 0 0,0 0 4 16,10 0-3-16,-10 0-6 0,0 0-4 0,7-11 1 15,-5 2-5-15,2-1 0 0,2-2-2 0,-2 0-7 16,0 0 8-16,-1 0 2 0,-1 1 5 0,0 0-5 16,0-2 2-16,0 2-3 0,0 1 5 0,1 1 0 15,-2 2-3-15,3-2 4 0,-2 2 0 0,-2 7 2 16,4-6 0-16,-4 6 3 0,0-9-2 0,0 9-2 15,0 0 0-15,3-7-4 0,-3 7 7 0,0 0-7 16,0 0 10-16,0 0-3 0,0 0-6 0,0 0 1 16,0 0 5-16,0 0-3 0,0 0 4 0,0 0-1 15,6 20-3-15,-6-20 1 0,0 9 0 0,0-9 1 0,4 7 4 16,-4-7-2-16,0 7 0 0,0-7 1 16,1 6-6-16,-1-6 4 0,0 0 2 0,0 0-2 15,4 6 2-15,-4-6-6 0,0 0 9 0,0 0 0 16,0 0-7-16,0 0 7 0,0 0 3 0,0 0-1 0,0 0-2 15,7 3 0-15,-7-3-3 0,0 0 0 0,0 0-5 16,16-8 2-16,-10 5-3 0,4 1 6 16,0 0-2-16,1-2-1 0,3 3 3 0,2-3 0 15,4 2-6-15,3 1 7 0,4-1-2 0,2 1-2 0,3 1 0 16,1 1-4-16,1-4-5 0,4 2 4 0,2 0 0 16,-1 2 1-16,-1 0-10 0,13-6-14 0,-12 5-4 15,-1 0 0-15,14 0-8 0,-14 1-1 0,0 1 10 16,0-4-5-16,0 1 6 0,-2 2-1 0,-2 1-9 15,-1-4 3-15,-1 2 12 0,-1 0-7 0,-2 0-1 16,-1 0 7-16,-9-1 6 0,0 1-3 0,-1 0 11 16,-5 0 6-16,0-1-12 0,-3 0 10 0,-4 1 5 15,-6 0 6-15,13 0 8 0,-13 0 3 0,10 0 12 16,-10 0 5-16,0 0-4 0,9-1 3 0,-9 1 1 16,0 0-9-16,6-5-7 0,-6 5 8 0,0 0-5 15,0 0-4-15,0 0 0 0,0 0 6 0,7-2-5 16,-7 2-6-16,0 0 1 0,0 0-2 0,0 0-2 15,11-2-3-15,-11 2-2 0,7-2 2 0,-7 2 8 16,11-1-8-16,-11 1 0 0,12 0 3 0,-4-2-11 16,-8 2 9-16,14 2 5 0,-7-4-2 0,2 1-19 15,-9 1 19-15,20-1 0 0,-13 1-6 0,-7 0 2 16,13-2-6-16,-4 2 0 0,-9 0 8 0,9 0 1 16,-9 0-7-16,11 0 2 0,-11 0 4 0,12 0 2 0,-12 0 0 15,9-1-4-15,-9 1 3 0,10 0 2 0,-10 0 0 16,10-2-4-16,-10 2 10 0,11-2-3 0,-5 0-10 15,-1-1 16-15,-5 3-10 0,14-2 2 16,-5 0-3-16,1-1 1 0,-2 1-1 0,-1 1 5 0,1-2 5 16,1 1-3-16,3-1-2 0,-1 2-5 0,-1-3 3 15,2 3 2-15,-3-2 1 0,0 1-1 0,2-1-2 16,-2 2 6-16,-2-2-7 0,-7 3-1 0,11-2 6 16,-11 2 0-16,5-3-3 0,-5 3 4 0,0 0 6 15,11 0 6-15,-11 0 3 0,0 0 0 0,0 0 3 16,0 0 2-16,8-2 3 0,-8 2 2 0,0 0-5 15,0 0 3-15,0 0-5 0,0 0 0 0,0 0 3 16,0 0-4-16,0 0-11 0,0 0 7 0,0 0-1 16,0 0-5-16,8-2 2 0,-8 2-6 0,0 0 0 15,0 0 4-15,0 0-4 0,0 0-3 0,0 0-3 16,0 0-1-16,0 0 2 0,0 0-3 0,0 0-3 16,0 0 1-16,0 0-1 0,0 0 1 0,0 0-3 15,0 0-2-15,0 0-2 0,0 0 1 0,0 0-1 16,0 0-3-16,0 0 0 0,0 0-1 0,0 0-6 15,0 0-11-15,0 0-10 0,0 0-14 0,0 0-17 16,0 0 2-16,0 0-23 0,0 0-18 0,0 0-23 16,0 0-26-16,0 0-107 0,0 0-279 0,0 0 123 15</inkml:trace>
  <inkml:trace contextRef="#ctx0" brushRef="#br0" timeOffset="20774.28">11388 6457 16 0,'0'0'71'15,"0"-10"-4"-15,0 10-5 0,0 0-4 0,0 0-6 16,0 0-1-16,2-7-6 0,-2 7 3 0,0 0-6 15,0 0 2-15,0 0-9 0,2-6-4 0,-2 6 1 16,0 0 3-16,0 0-1 0,0 0-3 0,0 0-4 16,0 0 1-16,0 0-7 0,0 0 10 0,0 0-11 15,0 0 2-15,1-10 2 0,-1 10-2 0,0 0-3 16,0 0 1-16,0 0 2 0,0 0-8 0,0 0 3 16,0 0-3-16,0 0 2 0,0 0-1 0,0 0 7 15,0 0-4-15,0 0 2 0,0 0-9 0,0 0 1 16,0 0 1-16,0 0 4 0,0 0-4 0,0 0 2 15,0 0-12-15,0 0 0 0,0 0 0 0,0 0 3 16,0 0-3-16,0 0-4 0,0 0 1 0,0 0 0 0,0 0 0 16,1 28 3-16,-1-19-3 0,-1 3 0 15,0 1 7-15,2-2-7 0,-2 7-1 0,-1-1 9 16,1 2-14-16,-2 4 4 0,3-2 10 0,-5 4-2 16,3-4-4-16,-1 2-7 0,1 4 4 0,-2-2 0 0,3 0-2 15,-3 2 3-15,1-2-1 0,2 1 1 0,-2-1 2 16,1-2 2-16,-1 2-3 0,1-5 7 15,-2 0-9-15,0 4 2 0,2-5-5 0,-1-1 5 16,2 2 4-16,0-1-8 0,-1 0 4 0,-2-1 4 0,3 0-5 16,0 1 1-16,-1-2 6 0,0-2-12 0,1 3 5 15,-1-5 2-15,0-1 2 0,2-1-3 16,-3-1 0-16,2-2 6 0,1-8-6 0,-1 13-2 0,-1-9 4 16,2-4 1-16,0 0-3 0,0 11-2 0,0-11-1 15,0 0 1-15,-1 9-3 0,1-9 5 0,0 0 2 16,0 0-1-16,-2 7-2 0,2-7 4 0,0 0 4 15,0 0-8-15,0 0 6 0,0 0 1 0,0 0 6 16,0 0-5-16,0 0-2 0,0 0 6 0,0 0-1 16,0 0-2-16,0 0 6 0,0 0 3 0,0 0-3 15,0 0-10-15,0 0 7 0,0 0 1 0,0 0-2 16,0 0 0-16,0 0-2 0,0 0 2 0,0 0 1 16,0 0-6-16,0 0 6 0,0 0-4 0,0 0 4 15,0 0-2-15,0 0-4 0,0 0-4 0,-15-12 7 16,15 12-4-16,0 0 0 0,0 0-2 0,0 0-2 15,0 0-3-15,0 0-3 0,0 0-3 0,0 0 0 16,0 0-3-16,0 0 8 0,0 0-4 0,0 0-1 16,0 0 3-16,0 0-3 0,32 5 4 0,-21-5-6 15,-1 4 4-15,0-3 6 0,2 1-12 0,-3-1 7 16,2 0 4-16,1 0 0 0,0 2 0 0,-3-2-7 0,2 3 13 16,1-2-7-16,-4 1 1 0,-3-2-1 15,-5-1-7-15,12 3 8 0,-7 0-1 0,-5-3 7 16,5 3-6-16,-5-3 3 0,4 6 4 0,-4-6 2 0,0 0-7 15,0 0 5-15,-6 13-13 0,-1-8 9 0,0 2 2 16,-4 0-2-16,1 0-8 0,-7 1 8 0,4 0-1 16,-6-2-3-16,3 1-1 0,2 0 11 15,0 0-8-15,0-2-8 0,-1 2 5 0,1 0 2 0,4-2 5 16,1-2-7-16,3 2 2 0,-3-3 5 0,2-1-3 16,7-1-4-16,-11 4 3 0,7 0-1 0,4-4-5 15,0 0-2-15,-6 8-1 0,6-8-2 16,1 8 5-16,-1-8-2 0,5 8 1 0,2-5 4 0,-1 1-8 15,1-2-2-15,4 2 11 0,0 0-4 0,3-2 6 16,0 1-6-16,3 0 11 0,-1 1-1 0,2-1-1 16,-4-2-11-16,-1 1 4 0,1 1 5 0,-1-2-1 15,-2 2-4-15,0-1 3 0,-2 0 2 0,-2-1-5 16,-7-1 0-16,11 3 1 0,-11-3 3 0,6 2-4 16,-6-2 10-16,5 2-3 0,-5-2 4 0,0 0-4 15,0 0 2-15,-11 15-2 0,2-10 0 0,-1 0-1 16,-2 0 7-16,-2 5-6 0,-3-3-7 0,-1 1 2 15,-1-1 6-15,4 3 3 0,-2 1-4 0,2-4-1 16,0 2 2-16,1 2-3 0,2-4 0 0,1 0-1 16,3 0 2-16,-1-2-2 0,0 3 4 0,4-1-4 15,1-1-3-15,2 2 1 0,-1-5-5 0,3-3 2 16,0 15 0-16,3-9-8 0,-3-6 6 0,5 14 6 16,0-7-10-16,4 0 3 0,-2-2 6 0,4 2 0 15,1-1-1-15,2-1-2 0,-2 1 9 0,2-1-4 0,4 0 5 16,-7-1-7-16,1-2-3 0,1 1 5 15,-6-3-7-15,2 4 3 0,3-2 6 0,-6 2 0 16,1-1 0-16,-7-3-6 0,7 4 6 0,-1-2 4 16,-6-2-5-16,6 5 5 0,-6-5-8 0,0 0 3 15,0 0 9-15,-4 10-16 0,4-10 11 0,-8 8-4 0,8-8-9 16,-7 7 12-16,1-5-4 0,1 3-6 16,-2-3 5-16,7-2 7 0,-9 6-11 0,4-5 9 0,5-1-1 15,0 0 2-15,-9 4-1 0,9-4-1 0,0 0-3 16,-9 1 6-16,9-1 1 0,0 0-1 0,0 0 1 15,0 0 0-15,0 0-3 0,0 0 0 0,0 0 3 16,0 0-7-16,0 0-1 0,0 0 4 0,0 0-4 16,0 0-3-16,0 0-4 0,0 0 5 0,0 0-3 15,0 0-2-15,0 0 7 0,0 0 4 0,0 0-10 16,0 0 6-16,0 0 1 0,10 17 0 0,-10-17-5 16,2 10 2-16,-2-10 2 0,0 12 3 0,2-4 0 15,-1-2-3-15,-1 3 1 0,0 0-4 0,0 4 3 16,1-2-3-16,-1 1 6 0,3 4-2 0,-2-3 2 15,0 1 2-15,1 4-8 0,0 0 8 0,0 0-14 16,-1 0 16-16,0-3-5 0,2 4 1 0,-2 0 0 16,3-3 2-16,-2 2-7 0,-2-2-1 0,0 3 6 15,0 5 4-15,2-6 4 0,-4 1-2 0,4 0-8 16,-2 5 7-16,0 1-5 0,-2 0-3 0,-3 0-1 16,4 2 8-16,-3-4-12 0,0 4 11 0,2 0-10 15,-2-3 2-15,0 0 6 0,1 2 3 0,-2-1-1 16,0 0-2-16,3 3-5 0,-3-2 1 0,1 3 2 15,-3-1 0-15,3-1 0 0,1-1-3 0,-1-1 3 0,0-7-2 16,0 3 2-16,2-2-3 0,-1 0 4 16,3-2 4-16,-2 0-5 0,0 0-2 0,0-1 3 15,0-4-6-15,1 0 5 0,0-2-2 0,-2 0-2 16,3-10 0-16,0 16 7 0,0-16-4 0,0 12 4 0,0-12-12 16,-2 13 17-16,2-13-9 0,-4 11 2 0,4-11 0 15,0 0 2-15,-1 13-6 0,1-13 1 16,-4 9-7-16,4-9 17 0,0 0-5 0,0 0-2 15,0 0-2-15,0 10 2 0,0-10-1 0,0 0 9 0,0 0-7 16,0 0 0-16,0 0 0 0,0 0-2 0,0 0 0 16,0 0 6-16,0 0-4 0,0 0 0 0,0 0-3 15,0 0-13-15,0 0 8 0,0 0-1 0,0 0-1 16,0 0-9-16,0 0-12 0,0 0-18 0,0 0-16 16,0 0-15-16,-16-7-14 0,16 7-20 0,-5-8-63 15,5 8-187-15,-7-12 84 0</inkml:trace>
  <inkml:trace contextRef="#ctx0" brushRef="#br0" timeOffset="24366.52">7414 6632 10 0,'0'0'43'16,"0"0"-7"-16,0 0-4 0,0 0 0 0,0 0-10 0,0 0 3 15,0 0-1-15,0 0-1 0,-2-7-1 16,2 7-10-16,0 0 4 0,0 0-1 0,0 0-7 16,0 0 9-16,0 0-8 0,0 0 8 0,0 0-6 0,0 0-12 15,0 0 0-15,0 0 1 0,0 0-3 0,-4-6-15 16,4 6-9-16,0 0 6 0,0 0 4 0,0 0-6 16,-6-5 4-16,6 5 8 0,0 0 5 15,0 0 1-15,0 0 1 0,0 0-1 0,0 0 0 0,0 0 2 16,0 0 3-16,0 0-2 0,0 0-2 0,0 0 11 15,-7-5 1-15,7 5 3 0,0 0 3 0,0 0 1 16,0 0 1-16,0 0 1 0,0 0 4 0,0 0-4 16,0 0 4-16,0 0-4 0,0 0 1 0,0 0-6 15,0 0 3-15,0 0 4 0,0 0 1 0,-4-4 2 16,4 4 1-16,0 0-1 0,0 0-12 0,0 0 9 16,0 0-3-16,0 0 5 0,0 0-5 0,0 0-1 15,0 0-5-15,0 0 7 0,0 0 3 0,-1-9-8 16,1 9 2-16,0 0-4 0,0 0 0 0,0 0-1 15,0 0 4-15,0 0-1 0,0 0-2 0,0 0 5 16,0 0-4-16,0 0-2 0,0 0 2 0,0 0 0 16,0 0 2-16,0 0 1 0,0 0 2 0,0 0-4 15,0 0 2-15,0 0-4 0,-5-5 5 0,5 5-16 16,0 0 23-16,0 0-10 0,0 0-3 0,0 0 3 16,0 0 6-16,0 0-7 0,0 0-5 0,0 0 5 15,0 0 1-15,0 0-2 0,0 0 1 0,0 0-4 16,0 0 3-16,0 0 10 0,0 0-18 0,0 0 1 15,0 0 1-15,0 0 6 0,0 0-8 0,0 0 2 16,0 0 0-16,0 0-1 0,0 0 2 0,0 0-3 16,0 0-4-16,0 0 5 0,0 0-3 0,0 0 0 0,0 0 6 15,0 0-12-15,-4 18 11 0,4-18-4 16,-1 11-2-16,-2-2-7 0,0 1 13 0,0 1 0 16,1 6-7-16,-2-2 2 0,1 2-2 0,1 2 0 0,-2 5 8 15,2-5-22-15,-2 7 22 0,2-2-6 0,-2 5 4 16,2-1-2-16,-1 4 3 0,1-5-13 0,0 2 8 15,2 0-7-15,-2 1 17 0,-1-1-10 16,3-2-1-16,0 1 3 0,0-2 2 0,-1-6 0 0,1 0 2 16,0-1-3-16,0 0-5 0,0-1 0 0,-1-3 7 15,-1 3-2-15,2-5 0 0,2-2 3 16,-2 2-2-16,0-4-10 0,0 2 11 0,0-2-2 16,0-1 2-16,0-8-8 0,0 13 2 0,0-7 8 0,0-6-7 15,2 10-4-15,-2-10 5 0,0 8-6 0,0-8 4 16,0 0 1-16,0 0 2 0,0 9-1 0,0-9 5 15,0 0-9-15,0 0 1 0,0 0-1 0,0 0 7 16,0 0 6-16,-1 9-7 0,1-9 10 0,0 0-24 16,0 0 33-16,0 0 9 0,0 0-3 0,0 0 9 15,0 0 4-15,0 0 2 0,0 0-2 0,0 0 1 16,0 0-9-16,0 0 7 0,0 0-1 0,0 0-6 16,0 0 4-16,0 0-11 0,0 0 2 0,0 0-5 15,0 0-9-15,0 0 7 0,0 0-3 0,0 0-12 16,0 0 10-16,0 0-1 0,0 0-3 0,0 0-2 15,0 0-1-15,0 0-9 0,0 0 3 0,0 0-1 16,0 0 1-16,0 0-12 0,0 0 3 0,0 0 1 16,0 0-7-16,0 0 2 0,0 0-2 0,0 0 9 15,15 0-1-15,-7 0 0 0,-8 0 0 0,14 3-1 16,-1 1 0-16,-2-3 1 0,2 1 4 0,1 1 0 16,4 1-4-16,0-4 8 0,1 3-5 0,-2-2-7 15,0 2 7-15,1 0 2 0,0 0-5 0,-5-2 1 16,1 2 3-16,0-1-2 0,-1 1 1 0,-2-3-4 15,0 1 1-15,0 3 1 0,-4-3-2 0,-1 2 5 0,0-1-3 16,-6-2-7-16,9 5 2 0,-9-5 8 16,4 7-6-16,-4-7 0 0,-1 7 11 0,1-7-5 0,-8 9-2 15,1-3 1-15,-2-1-4 0,-8 5-1 0,5-5 8 16,-2 3-3-16,-5 1 1 0,-1 0 3 0,-6-2-2 16,6-2-1-16,-5 6 1 0,6-5 2 0,-1 3-2 15,2-1 3-15,0-3-4 0,5 1-2 0,0 1 4 16,1-2-1-16,3 1 3 0,0-2-4 0,-1 1 7 15,3-1-7-15,3 0-6 0,4-4 2 0,-7 6 2 16,7-6-3-16,-3 7-1 0,3-7 1 0,0 0-9 16,5 11 7-16,0-7 1 0,2-1-1 0,3 1 4 15,0 0 3-15,2-1 0 0,-1 3-9 0,2-4 7 16,9 0-1-16,-4 1 7 0,3 1-2 0,-2-4-3 16,0 4-1-16,-3-3-1 0,-3 0 6 0,1 2-3 15,-4-3 0-15,2 0-9 0,-1 2 8 0,-2 0 5 16,-2-2 2-16,-7 0-8 0,10 4 6 0,-10-4 5 15,6 3-10-15,-6-3-2 0,5 6 6 0,-5-6 1 16,-2 10 3-16,2-10-9 0,-9 9 7 0,0-3 2 16,-3 3-5-16,-2 0 3 0,-1 3-1 0,-9 0-1 15,3 4 1-15,2-7-4 0,-4 4 13 0,6-3-5 16,-2-2-4-16,1 2-12 0,4 2 14 0,1-1-7 16,2-5 5-16,1 2-3 0,3-4 2 0,0 3-8 15,3-4-2-15,-1 3 5 0,2 0-3 0,3-6 1 0,-4 11 4 16,4-11-8-16,2 11-1 0,-2-11 2 15,6 11 4-15,-2-5-4 0,5 0 2 0,1 0 1 16,0 0 1-16,3-1-2 0,2 1 2 0,3-2-2 16,1 1 7-16,1 0 1 0,1-2-3 0,-4 0 0 15,1 1-3-15,-2 0-2 0,-2 0 2 0,-3-1-1 0,-1 0-2 16,-3-2 4-16,0 1-2 0,-2 3 3 0,0-2 4 16,-5-3-9-16,5 8 7 0,-5-8 1 0,-1 8-2 15,1-8 3-15,-4 12 0 0,-2-5-1 0,-2 1-1 16,-2 0-4-16,-4 2 8 0,1 0-7 0,2-4 5 15,-1 1-14-15,-2-1 19 0,4-2-5 0,-2 2-5 16,1-3 6-16,1 1-2 0,2-1-1 0,3-1 5 16,5-2-3-16,-12 3 0 0,12-3 1 0,-7 2-3 15,7-2-1-15,-7 3 7 0,7-3-2 0,0 0-3 16,0 0-13-16,0 0 5 0,-7 2 2 0,7-2 2 16,0 0-6-16,0 0 15 0,0 0-12 0,0 0 0 15,0 0 9-15,0 0-12 0,0 0 3 0,16 7 0 16,-16-7-2-16,0 0 4 0,7 6-4 0,-7-6 8 15,5 7-1-15,-3-4-1 0,-2-3 0 0,4 10-14 16,-2-7 18-16,-2-3-1 0,2 13-2 0,0-6 2 16,0 0-7-16,-1-2 6 0,2 7-7 0,-1-3 2 15,-1 2 4-15,2 5 3 0,1-4-6 0,0 2 1 16,-3 0 0-16,3 2-4 0,-2 2 7 0,1-2 6 16,1 4-6-16,2-2 4 0,-2 0-5 0,1-1 4 15,0 3-6-15,0-1-2 0,2-1 6 0,0 9 3 16,0-1-5-16,-1-1 5 0,2 3-11 0,-1-3 9 15,-1 1 2-15,-1-1-3 0,1 1 3 0,0 0-7 0,1 2 4 16,-2 1-4-16,0-2 1 0,3 0 2 0,-3-1 2 16,-1 3-1-16,2 0 1 0,0-3 0 15,2 4 1-15,-3 2 1 0,0-3-6 0,0 4 1 16,-1-2 1-16,0 1 1 0,4 1 1 0,-3-4-1 0,1 0-4 16,-1 3 5-16,2-2-9 0,0 0 5 0,-2 2 3 15,1 0 1-15,1-3-6 0,-1 2 2 0,2 1 2 16,-1-1 3-16,-1-1-3 0,1-4-1 0,0 3-4 15,-1-1 8-15,-2-4-1 0,0 2-6 0,-1-1 3 16,-1 4 2-16,1-6-1 0,-2 3-1 0,-1 0 0 16,0-1-8-16,0-1 13 0,-1 4-5 0,1-2 0 15,-1-7 0-15,-2 7 2 0,2 0 1 0,0 0 0 16,-2-1-2-16,-1-2 2 0,1-3-7 0,2-3 7 16,-1 2 4-16,-3-1-10 0,2-2 6 0,1 0-5 15,0-6-1-15,0 1 1 0,0 0 5 0,0-1 0 16,1-2-1-16,1 0 0 0,0-8-15 0,-3 9 17 15,2-3-1-15,1-6-8 0,0 0 8 0,-2 7 0 16,2-7-1-16,0 0 3 0,0 0-6 0,0 8-22 16,0-8-9-16,0 0-25 0,0 0-17 0,0 0 1 0,0 0-9 15,0 0-5-15,-3-22-20 0,3 22-77 16,-5-14-198-16,5 14 87 0</inkml:trace>
  <inkml:trace contextRef="#ctx0" brushRef="#br0" timeOffset="28083.85">14290 6270 50 0,'0'0'67'0,"0"0"7"0,0 0-4 16,0 0-8-16,0 0 4 0,0 0-2 0,0 0-8 0,0 0-6 15,0-10-1-15,0 10 4 0,0 0-4 16,0 0-9-16,0 0-2 0,-3-7-1 0,3 7 5 0,0 0-5 16,0 0-1-16,0 0-5 0,0 0 2 0,0 0-11 15,0 0 3-15,0 0-7 0,0 0 0 16,0 0-9-16,0 0 2 0,0 0-2 0,0 0-6 0,0 0 1 16,0 0 5-16,0 0-4 0,0 0 4 0,0 0-12 15,0 0 11-15,0 0-2 0,0 0-7 0,0 25-2 16,0-14 4-16,0 5-1 0,-2-1 5 0,0 3 0 15,2 7-2-15,-2 3-2 0,0-1 3 0,0 2 0 16,2 0-2-16,-4 1 8 0,3 0-6 0,-1 1-3 16,2 1-1-16,-5 1 2 0,3-2 3 0,2 1-2 15,-2 1 13-15,2-4-17 0,0 6 8 0,-1-5-3 16,1 1 3-16,0 2-2 0,0-4-8 0,0 0 14 16,-1-3-10-16,1 1-4 0,0 0 3 0,1-4-4 15,-2-3 6-15,0-1 0 0,2-2 8 0,-1-2-6 16,1-2-4-16,0-1 6 0,-1-1-10 0,2-1 5 15,-2-1-1-15,0-2-3 0,0-7 9 0,0 13-4 16,0-7-2-16,0-6 0 0,0 7 0 0,0-7 5 16,0 0-4-16,0 9-1 0,0-9 5 0,0 0-18 15,2 7 17-15,-2-7 1 0,0 0-3 0,0 0-2 16,0 0 3-16,0 0 6 0,0 0-16 0,0 0 20 16,0 0-2-16,0 0-1 0,0 0 4 0,0 0 0 0,0 0-2 15,-2 7 1-15,2-7 5 0,0 0-9 16,0 0 1-16,0 0-4 0,0 0 3 0,0 0-2 0,0 0 2 15,0 0 0-15,0 0 2 0,0 0-8 0,0 0 0 16,0 0-1-16,0 0 5 0,0 0-4 16,0 0 3-16,0 0-2 0,0 0 3 0,0 0-2 0,0 0 3 15,0 0-8-15,0 0 1 0,0 0 4 0,0 0-13 16,0 0 5-16,0 0 3 0,0 0-5 0,0 0 0 16,0 0-4-16,0 0 6 0,0 0 4 0,0 0-3 15,0 0-12-15,0 0 19 0,23-4-16 0,-13 4 8 16,2 2 1-16,1-1 3 0,-2 3-8 0,1-2 12 15,-1 0-7-15,0-1-1 0,1 1-6 0,0 1 11 16,-1 1-12-16,-1 0-4 0,-1-2 6 0,-1 0 0 16,-2 1 5-16,1 0 1 0,-5 2-3 0,2 0 0 15,-4-5-4-15,5 7 3 0,-5-7-1 0,-5 10 7 16,5-10-4-16,-11 13 5 0,2-5 1 0,-5 1-3 16,2-4 0-16,-3 5-2 0,-9 3 8 0,4-4 0 15,1 0-6-15,2-1-12 0,-2 1 11 0,-1-2 13 16,3-1-16-16,1 1 10 0,3-3-1 0,0 1-4 15,1 1-1-15,1-1 6 0,1-1-13 0,1 0 10 16,1 0-5-16,3-1 2 0,-2 3 1 0,3-3-5 16,4-3 4-16,-5 10 4 0,5-10-8 0,2 7 1 15,-2-7-1-15,5 9 5 0,-1-2-6 0,6-1 3 16,-2 1 1-16,1-1-3 0,3-1 5 0,-3 0 9 16,4 2-13-16,1-2 9 0,1-1-12 0,5 1 8 0,-4-1 5 15,4 0-3-15,-6-1-4 0,-1 1 8 0,-4-1-10 16,1-1 4-16,-4 1-11 0,3-2 5 15,-2 5 2-15,-3-4 1 0,-4-2-5 0,7 4 13 16,-7-4-7-16,0 10 1 0,0-10-1 0,-8 15 6 0,0-7-2 16,-5 3 2-16,-1 0 1 0,1 2-6 15,-5-2 10-15,2 2-8 0,0-3-2 0,1 2-1 0,1-1-2 16,1 0 9-16,-3-4 1 0,5 2-4 0,2-2-6 16,-1 0 0-16,2 1 4 0,3-7 1 0,1 5-8 15,-1 0 9-15,2-2-12 0,3-4 3 0,-6 9 0 16,6-9 2-16,2 10-5 0,-2-10 9 0,8 8-4 15,-4-2 7-15,-4-6-14 0,9 5 9 0,-5-1 2 16,5-1-4-16,-2-2-3 0,-7-1 2 0,11 3 0 16,-4-3-5-16,-7 0-1 0,10 3 11 0,-10-3-11 15,10 0 12-15,-10 0 2 0,0 0-9 0,9 2 3 16,-9-2-2-16,0 0-1 0,0 0 16 0,2 4-17 16,-2-4 4-16,0 0 5 0,0 0-9 0,0 0 1 15,0 0 5-15,0 0-9 0,-9 15 10 0,5-9-3 16,0 3 5-16,0 0-13 0,-1 0 15 0,-1 4-2 15,0 1-2-15,-1 1 1 0,1 0 3 0,2-4-5 16,-1 4-5-16,0 2 13 0,1 0-9 0,0-2 6 16,-1 1 6-16,1 3-16 0,4-1 11 0,-2-2-9 15,-1 3 10-15,-2 5-10 0,3 1 4 0,-1-7-2 16,-1 8 5-16,2-2-2 0,0-4 3 0,0 4 10 16,-1-6-13-16,-1 9 4 0,2-2-8 0,-3 0 2 15,0 0-4-15,-1 4 4 0,3-3 5 0,-3-6-7 16,0 9 8-16,0-1 2 0,2 1-7 0,-3 0 1 0,1 3 8 15,2-2-11-15,-1 3 6 0,0-2-2 0,1-1-2 16,-1 1 5-16,1-1-7 0,-3-2 5 0,3 1-4 16,-1 0-4-16,0-1 7 0,1 0-2 0,0-1 3 15,3-3-3-15,-3 5 3 0,0-1 2 0,0-1-6 16,1-1-2-16,0-1-3 0,1 1 6 0,0 0 4 16,-2-1-8-16,-1-6 7 0,3 6 2 0,-2-1-5 15,3-5-2-15,-1 6 8 0,-5-9-5 16,5 4 3-16,-2-2-8 0,-1 0 3 0,1-1 7 0,0 0-2 15,-1 1-9-15,1-1 15 0,-2-1-10 0,4-3 4 16,-4 1 11-16,3-2-13 0,-1-2-9 0,0 2 11 16,2-4 1-16,0 3-4 0,-1-5-10 0,0 2 10 15,-1-2 0-15,4-6-1 0,0 10-6 0,-3-4 9 16,3-6 0-16,0 0-3 0,-2 6-2 0,2-6 1 16,0 0 4-16,-4 7 3 0,4-7-9 0,0 0 1 15,0 0 13-15,0 0-1 0,0 0 3 0,0 0 0 16,0 0-10-16,0 0-3 0,0 0-2 0,0 0 1 15,0 0 0-15,0 0-3 0,0 0-11 0,0 0-18 16,0 0-28-16,-9-16-16 0,9 16-25 0,-4-11-77 16,2 4-194-16,-1-2 87 0</inkml:trace>
  <inkml:trace contextRef="#ctx0" brushRef="#br0" timeOffset="31088.94">13881 4385 47 0,'0'0'40'0,"0"0"0"0,0 0 3 0,0 0-8 0,0 0 1 16,0 0-5-16,0 0-2 0,0 0 0 16,0 0-2-16,0 0-2 0,0 0-8 0,0 0 6 0,0 0-3 15,0 0-1-15,0 0-3 0,0 0 0 0,0 0-4 16,0 0 1-16,0 0-2 0,0 0 0 0,0 0 6 16,0 0-9-16,0 0 3 0,0 0 4 0,0 0-5 15,0 0 0-15,0 0-7 0,0 0-4 0,0 0 9 16,0 0-7-16,0 0 4 0,0 0-3 0,0 0 5 15,0 0 0-15,32 0 0 0,-26 0-4 0,-6 0-4 16,13 2 7-16,-1-2-11 0,-1 1 12 0,3 0-8 16,-1 1 1-16,5-2 11 0,0 1 2 0,0-2-8 15,0 2 0-15,0-1-2 0,-1 3 2 0,4-3-5 16,-1 0 3-16,0 3-1 0,0-3-3 0,-1 0 5 16,0 2-5-16,0-1 3 0,0 0 3 0,-6 2-6 15,5-3 0-15,-5 1 3 0,5-1 0 0,-4 1-4 16,-4 1 2-16,0-2 5 0,1 1 1 0,-5-1-9 15,-6 0 6-15,15 1-5 0,-15-1-2 0,8 0 2 16,-8 0 7-16,0 0 3 0,9 1 3 0,-9-1-4 16,0 0 3-16,0 0 7 0,0 0 0 0,9 2-1 15,-9-2 0-15,0 0 4 0,0 0-7 0,0 0 1 16,0 0-2-16,0 0-9 0,0 0 8 0,0 0-6 16,0 0 8-16,0 0-15 0,0 0 7 0,0 0 2 15,0 0 5-15,0 0-11 0,0 0 2 0,0 0 13 16,0 0-15-16,4 5 2 0,-4-5-1 0,0 0-5 15,0 0 1-15,-7 15 5 0,7-15 2 0,-4 12-8 16,2-5 1-16,-2 0 8 0,1 2-6 0,-1 0 2 16,-2-1-1-16,5 4-5 0,-3-2 7 0,0 6-2 15,2-1-1-15,-2-3 5 0,0 0-4 0,2 0 6 16,-1 5-5-16,-3 0 0 0,2-2-8 0,1 3 8 16,-4 0-4-16,3-1-1 0,-1 1 3 0,-1-1 4 15,4 0 1-15,0 1-5 0,-3-1 9 0,0 1-13 16,2-2 13-16,3 1-6 0,-2 0-5 0,2 1 6 15,-2 0 0-15,-2-1 1 0,1-1-4 0,2-1 2 16,-2 1-1-16,1-1-6 0,0 1 0 0,0-1 4 16,2 2 2-16,0-5 0 0,-3 2 2 0,1-1 2 15,0 3-1-15,-1-1-12 0,3-2 8 0,-4-2-1 16,4 2-7-16,-3-1 2 0,2 1 10 0,0 2 0 16,-1-4 1-16,0 2 4 0,0-1-12 0,2-1 4 15,-2 2 1-15,1-2-8 0,1 0 5 0,-1 0 3 16,1-11 3-16,-2 21-2 0,2-11-10 0,-1 2 5 15,-2-2 2-15,1 1 3 0,2 0-3 16,-2 0-1-16,2-11-14 0,-2 21 14 0,2-12 11 0,-1 3-15 16,2-1 3-16,-1 1-2 0,0-12 6 0,-1 22 2 15,0-11-6-15,-2 2 3 0,3-1-7 0,-2 0 19 16,0 0-9-16,0 0-5 0,2 0 1 0,-2 4 2 16,0-6-3-16,0 3 2 0,-1-1-2 0,1 1-1 15,-1 0 9-15,0-1-9 0,3 0 2 0,-2 0 3 16,-2 0-6-16,2 0 8 0,0-1-3 0,2-1-6 15,-3 1 7-15,2-2-1 0,0 3 1 0,-1-3-6 16,2-9 3-16,-2 19 11 0,0-11-12 0,2-8-3 16,-2 19 3-16,1-11 3 0,-2 3-4 0,2-1 4 15,1-10-5-15,-1 19-10 0,-1-9 17 0,0-1-2 16,2-9-5-16,4 19 0 0,-6-9-1 0,0-1-1 16,2-9 4-16,0 15-1 0,-2-4 9 0,2-11-11 15,0 17 3-15,0-17 2 0,-2 15 2 0,2-8 0 16,0-7 0-16,0 14 1 0,0-14-1 0,0 13-15 15,0-13 10-15,2 13 6 0,-2-13-1 0,0 13 1 16,0-13 1-16,-2 10-8 0,2-10 1 0,0 14 3 16,0-14-1-16,2 13 7 0,-2-13-10 0,2 12-4 15,-2-12 6-15,0 12-11 0,0-12 13 0,4 11 8 16,-4-11-11-16,1 13 1 0,-1-13-5 0,0 0 4 0,1 19 6 16,-1-13-4-16,0-6 4 0,3 10 4 15,-3-10-13-15,1 13 11 0,-1-13-4 0,2 11-6 16,-2-11 3-16,2 14-8 0,-2-14 6 0,2 11 1 15,-2-11 6-15,2 12-7 0,-2-12-4 0,0 13 11 16,0-13-6-16,2 10-3 0,-2-10 4 0,3 12 5 0,-3-12-3 16,2 11-6-16,-2-11 18 0,4 9-24 0,-4-9 7 15,3 10 1-15,-3-10 0 0,1 9 2 16,-1-9 0-16,1 10 4 0,-1-10 4 0,2 11-3 16,-2-11-9-16,5 10 0 0,-5-10-4 0,3 11 5 15,-3-11 5-15,3 10-2 0,-3-10 7 0,1 9-4 16,-1-9 1-16,2 10-4 0,-2-10-6 0,4 10 3 0,-4-10 9 15,0 0 4-15,2 10-3 0,-2-10-7 16,0 0 1-16,3 12-2 0,-3-12 3 0,0 0-5 16,1 9-7-16,-1-9 7 0,0 0 1 0,0 0 11 15,3 11-4-15,-3-11-6 0,0 0 1 0,0 0-3 16,2 7 5-16,-2-7 7 0,0 0-13 0,0 0 4 0,0 0-7 16,0 0 7-16,6 8 0 0,-6-8-3 15,0 0-4-15,0 0 11 0,0 0-3 0,0 0-12 16,0 0 12-16,0 0-3 0,0 0 6 0,0 0-5 0,0 0-4 15,0 0-7-15,0 0 10 0,0 0-8 0,0 0-6 16,0 0-15-16,0 0-11 0,0 0-19 0,0 0-99 16,0 0-173-16,0 0 77 0</inkml:trace>
  <inkml:trace contextRef="#ctx0" brushRef="#br0" timeOffset="33490.14">7699 10178 11 0,'0'0'98'0,"0"0"-13"0,0 0-3 0,0 0 2 16,0 0-4-16,-3-5-7 0,3 5-11 0,0 0-4 15,0 0-4-15,0 0-8 0,0 0-1 0,0 0 5 16,0 0-8-16,0 0-11 0,0 0 0 0,0 0-2 15,0 0 3-15,0 0-15 0,14-9 6 0,-14 9-10 16,7-3 0-16,-7 3-4 0,9-3 9 0,-9 3-4 16,12 0 5-16,-6 0-8 0,-6 0-2 0,18-2-1 15,-6 2 2-15,0 0-5 0,-1 0-1 0,3 0-1 16,2 0 5-16,3 0-7 0,-2-1 11 0,2 0-14 16,3-2 5-16,-2 2 1 0,9 0 7 0,-8-1-11 15,10 2 7-15,0-2-4 0,1 1 1 0,-2-3 4 16,3 1-3-16,2 1 3 0,0 0 4 0,3-2-5 15,0 2 9-15,2 0-8 0,11-1 7 0,-13 0-8 0,15-2 3 16,-2 0 2-16,0 2 10 0,-13 0-11 16,17 0 2-16,-3-3-4 0,1 6 4 0,-1-4-3 15,-1 1 3-15,-11 0-5 0,15 2 6 0,-5-1-3 16,4-1-2-16,-15 0 0 0,16 0 7 0,1 0-9 0,-5 2 6 16,-11 0-5-16,14-2 4 0,-2 0 1 0,2 0 0 15,2 1-6-15,-4 0 14 0,3-1-12 0,-3 0 6 16,-1 0-5-16,-12 1 6 0,18-2-6 0,-5 0 4 15,2 1-3-15,2 0-1 0,-4 0-7 0,-1 0 1 16,2-1 3-16,0 0 5 0,0 2-5 0,-2-1 2 16,1 0-1-16,2 3-2 0,-2-4-2 0,1 1 1 15,-1 2 6-15,-13 1 0 0,13-2-2 0,2-1-4 16,-2 0 1-16,-11 2-2 0,10-1 1 0,1 1 6 16,-12-3-9-16,12-1-1 0,1-1 0 0,-15 5 1 15,14-5-2-15,-1 3 4 0,-11 1-3 0,10-3 4 16,1 2-2-16,-11 1-1 0,-2-5-1 0,15 1 2 15,-16 2 0-15,14 2-1 0,-14-3-6 0,0 3 9 16,14-4-4-16,-12 3 3 0,0-1-3 0,-1 0 1 0,11 2 3 16,-10 1 0-16,-1-2-4 0,-3 1-1 15,3 0 1-15,1 1-3 0,-2-3 2 0,0 0-2 16,3 2 1-16,-6 1-2 0,5-3 2 0,-1 1 4 0,-6 0-5 16,1-1 1-16,0 2 3 0,3 1-1 0,0-3-1 15,1-1 0-15,-4 2-3 0,3 1-1 0,-4 0 4 16,1-1-5-16,-1 0 8 0,1 1-3 0,-2 2 0 15,1-2 3-15,0 0-1 0,1 1-1 0,-2-2 0 16,1 2-6-16,-3-2 3 0,-2 3-11 0,2-4 5 16,1 3-1-16,-1 0 1 0,-2 0 3 0,2-1-5 15,-11 1 5-15,4 1-1 0,1-3 0 0,-3 1 3 16,2-1 1-16,-3 2 2 0,-2-1-12 0,2 1 5 16,1-1 7-16,-2 1-5 0,0-2 2 0,-5 2 5 15,5 1-6-15,-5-3-2 0,-1 3 9 0,1-3-7 16,-2 0 6-16,1 3 1 0,-3-2 4 0,-1 2-6 15,-8 0-1-15,14-3 0 0,-5 1-7 0,4 0 0 16,-1 0 8-16,-3 0-5 0,-1 0 4 0,-8 2 0 16,17-2-4-16,-11 0 2 0,1 1 5 0,-7 1-9 15,14-1 9-15,-8 0 2 0,-6 1-4 0,9-3-7 16,0 2 11-16,-9 1-4 0,11-3 1 0,-4 3-3 16,-1-3 3-16,-6 3-7 0,15-2 4 0,-9 0-2 0,1 2 3 15,2-2-3-15,-2 0 3 0,-7 2 1 0,11-1 4 16,-11 1-4-16,12-3-2 0,-6 2 4 15,-6 1-5-15,13-1 2 0,-6-1-1 0,-7 2-2 16,12 0 1-16,-12 0 3 0,10-1 6 0,-10 1-7 0,7-2 0 16,-7 2-5-16,0 0 5 0,10-2-1 0,-10 2 1 15,0 0 2-15,0 0-3 0,10-2 1 0,-10 2 2 16,0 0 2-16,0 0-5 0,0 0 1 0,0 0 4 16,0 0-2-16,5-2 4 0,-5 2-4 0,0 0 2 15,0 0-5-15,0 0 1 0,0 0 2 0,0 0-1 16,0 0-3-16,0 0 6 0,0 0 1 0,0 0-2 15,0 0-2-15,0 0 1 0,0 0-1 0,0 0-1 16,12-2-1-16,-12 2 2 0,6-3 1 0,-6 3-5 16,0 0 1-16,9-3 0 0,-9 3-6 0,0 0 10 15,0 0-6-15,9-1 5 0,-9 1-1 0,0 0-4 16,9-2 2-16,-9 2 5 0,0 0-4 0,7-2 1 16,-7 2-2-16,0 0 3 0,9-4 0 0,-9 4 3 15,6-1-10-15,-6 1 8 0,0 0-2 0,0 0 3 0,12-1-1 16,-12 1 4-16,0 0-5 0,9-3-7 15,-9 3 6-15,8-2 0 0,-8 2-3 0,10-1 6 16,-10 1-6-16,9-5 6 0,-1 5-5 0,-8 0-3 0,9-4 5 16,-2 1-1-16,0 0 1 0,-7 3-4 0,11-4 4 15,-7 2 0-15,-4 2-4 0,10-4 4 0,-10 4 0 16,9-3-1-16,-5 0 3 0,-4 3 2 16,12-5-4-16,-12 5 2 0,8-5-2 0,-8 5 1 0,7-4-1 15,-1 1-1-15,-6 3-3 0,10-6 6 0,-6 3-1 16,-4 3 2-16,7-5 5 0,-7 5-9 0,6-5 1 15,-6 5 2-15,7-5-7 0,-7 5 7 0,5-5 3 16,-5 5-3-16,5-4-1 0,-5 4-2 0,6-7-5 16,-6 7 9-16,5-5-3 0,-5 5 6 0,4-3-5 15,-4 3 3-15,7-6-4 0,-7 6-2 0,2-5 0 16,-2 5 7-16,7-6-6 0,-7 6-2 0,5-7 8 16,-5 7-4-16,6-6 1 0,-2 1 2 0,-4 5 0 15,3-7 6-15,-3 7 6 0,4-3 2 0,-4 3-6 16,2-8 2-16,-2 8-4 0,3-9-3 0,-3 9 6 15,3-10 2-15,-3 10 15 0,2-9 7 0,-2 9 2 16,2-10-7-16,-2 10-2 0,0-10-5 0,2 4-5 16,-2 6-10-16,-2-13-12 0,2 13-14 0,-3-12-33 0,2 5-29 15,-2-3-31-15,-2 1-42 0,-1 0-134 0,-3-1-307 16,-3-3 136-16</inkml:trace>
  <inkml:trace contextRef="#ctx0" brushRef="#br0" timeOffset="35410.48">11342 9035 14 0,'0'0'39'16,"0"0"3"-16,0 0 0 0,-3-7-2 0,3 7-3 16,0 0 1-16,-2-7 0 0,2 7-5 0,0 0 11 15,0 0 7-15,-1-10 7 0,1 10 3 0,0 0-2 16,0 0-7-16,-2-8-11 0,2 8-5 0,0 0 2 16,0 0-6-16,0-9-7 0,0 9 4 0,0 0-4 15,0 0 2-15,-5-4-1 0,5 4-7 0,0 0 9 16,0 0-5-16,0 0 2 0,0 0-6 0,0 0 4 15,0 0 4-15,0 0-2 0,-4-7 2 0,4 7-9 16,0 0-3-16,0 0 3 0,0 0-4 0,0 0 0 16,0 0-6-16,0 0 8 0,0 0-7 0,0 0-3 0,0 0-2 15,0 0 2-15,0 0 2 0,0 0-1 16,0 0-10-16,0 0 3 0,0 0 0 0,0 0-3 16,0 0 4-16,0 0 2 0,0 0-4 0,0 0 2 0,0 0-1 15,-1 22 0-15,1-22-1 0,0 13 2 0,1-3-2 16,-1 0 2-16,1-3-3 0,-1 3 5 0,-1 2-3 15,1-1-4-15,1 4 6 0,-1 2-1 16,-1-1 1-16,1 0 4 0,0 0-9 0,0 0 7 0,1 1-3 16,-2-2 0-16,0-2-3 0,1-1-1 0,0 3 5 15,-1 0 1-15,1 2-6 0,-2-2 5 0,2-2-4 16,0 0 7-16,0 0-5 0,0-2 3 0,0 5-1 16,0-1 5-16,0-1-5 0,-2-2-3 0,2 0 3 15,0 0-2-15,-3 1 5 0,3-1-5 0,-1 0 1 16,0 0-2-16,1 0 0 0,0 0 3 0,-2 0-2 15,1 1 6-15,0-2-5 0,1 0 0 0,-1-1-7 16,1 0 6-16,1-1 0 0,-2 1 3 0,-1-1-5 16,2-1 2-16,0-8-2 0,0 13 5 0,0-13-8 15,0 10 2-15,0-2 0 0,0-8 13 0,0 9-11 16,0-9 7-16,0 9-14 0,0-9 10 0,-1 8-1 16,1-8 1-16,1 8-8 0,-1-8 7 0,0 9-4 15,0-9 4-15,0 13 1 0,0-6 2 0,0-7-1 16,2 13-4-16,-2-13 0 0,-2 11 4 0,2-3 0 15,-1-2-6-15,1-6 0 0,0 13 6 0,0-7-2 16,0-6 4-16,-3 13-3 0,3-6-2 0,0-7 1 16,-1 13 1-16,1-6 1 0,0-7-4 0,0 13-4 0,-2-6 5 15,0 1-3-15,2-8 7 0,0 12-4 16,0-12 1-16,-2 11-3 0,2-4 5 0,0-7-6 16,-2 9 6-16,2-9-6 0,0 7 3 0,0-7-1 0,-1 10 1 15,1-10-2-15,0 11 0 0,0-11 5 0,-1 8 3 16,1-8-11-16,-1 9 4 0,1-9 0 0,0 8 2 15,0-8-3-15,0 8 8 0,0-8-8 0,-2 7 5 16,2-7 5-16,0 0-9 0,0 11-4 0,0-11 3 16,0 9 4-16,0-9 1 0,0 0-6 0,0 11 4 15,0-11-4-15,-3 7 3 0,3-7 2 0,2 8-4 16,-2-8-1-16,0 9 6 0,0-9-6 0,-2 7 6 16,2-7-7-16,0 0 5 0,0 0-4 0,3 11 1 15,-3-11 8-15,0 0-7 0,-1 8 1 0,1-8-5 16,0 0 1-16,0 0 2 0,0 8 1 0,0-8 2 0,0 0-1 15,0 0 1-15,3 8-2 0,-3-8 0 16,0 0 4-16,0 0-2 0,0 0 0 0,0 0 1 16,1 6-3-16,-1-6 3 0,0 0-6 0,0 0 6 0,1 10 1 15,-1-10-2-15,0 0-2 0,0 0 7 0,1 7-7 16,-1-7 2-16,0 0-4 0,0 0 1 0,0 0 4 16,0 0-2-16,2 8-4 0,-2-8 4 15,0 0 2-15,0 0 4 0,0 0-6 0,0 8 4 0,0-8-4 16,0 0 4-16,0 0-7 0,0 0 7 0,0 0-7 15,0 0 4-15,0 0-6 0,0 10 5 0,0-10 3 16,0 0 3-16,0 0-7 0,0 0 1 0,0 0-1 16,0 0 2-16,0 0-1 0,0 0-2 0,0 0 1 15,0 0 1-15,0 0-2 0,0 0 10 0,0 0-6 16,0 0 1-16,0 0-7 0,0 0 7 0,0 0-6 16,0 0 6-16,1 6-4 0,-1-6-2 0,0 0-25 15,0 0-28-15,0 0-35 0,0 0-105 0,0 0-213 16,0 0 94-16</inkml:trace>
  <inkml:trace contextRef="#ctx0" brushRef="#br0" timeOffset="38450.25">7017 6454 76 0,'-3'-10'77'16,"1"4"-14"-16,2 6 17 0,-3-6-11 0,3 6 3 16,-6-9-10-16,6 9 1 0,-4-5 2 0,4 5 0 15,-4-5-11-15,4 5-3 0,0 0-3 0,-4-7 1 16,4 7-3-16,0 0 1 0,0 0-14 0,-10-1-9 16,10 1 5-16,0 0-9 0,-12 0-1 0,12 0 1 15,-9 1-6-15,9-1 7 0,-11 4-7 0,5-1-3 16,6-3-4-16,-12 5 0 0,6 0 3 0,-2 0 3 15,-2 2-3-15,1 0 1 0,0 2 0 0,0-3 2 16,0 4-12-16,2-1 4 0,-2 1-3 0,-3 1 8 16,5 0-8-16,0-1-2 0,-2 0 7 0,4 0-3 15,0 2-6-15,0-3-1 0,1 2 9 0,1 1 1 16,2-2-6-16,0 0 1 0,1 1-1 0,0-1-12 16,1-1 4-16,2-3 8 0,-1 3-6 0,3-1 5 15,-1-2-7-15,1 0 7 0,3 1 1 0,-3-3-7 16,3 3-2-16,1-3 9 0,-2-1 0 0,4 2-2 15,-2 0 0-15,2-5 7 0,-2 2-10 0,1-2 4 16,2 0 1-16,-3-2 2 0,-2 2-3 0,-7 0-1 16,18-3-3-16,-11 1 2 0,-1-2 3 0,-1 2 2 15,0-3-10-15,3-2 3 0,-2 0 3 0,-2-1 2 0,3 0 1 16,-4-1-8-16,1-2 4 0,-1 0 0 0,-1 1 6 16,1 1 2-16,-2-1-8 0,-1-2 4 15,1 2 7-15,-1 3 2 0,0-1 6 0,-1-4-1 16,0 3-7-16,1 9 4 0,-1-14 3 0,-1 8 14 0,2 6-1 15,-2-9 4-15,2 9 3 0,-4-10-5 0,4 10 1 16,0 0-3-16,-1-9-4 0,1 9-1 0,0 0-7 16,0 0-2-16,-2-7 1 0,2 7-7 15,0 0-3-15,0 0 3 0,0 0-3 0,0 0-3 0,0 0-5 16,0 0 16-16,0 0-8 0,8 25 0 0,-4-18 2 16,0 3 1-16,0 0 2 0,1 1-11 0,0 0 11 15,0 1-1-15,1-1-3 0,2 2 4 16,0 2-3-16,1-2-4 0,2 2 1 0,1-4-10 0,2 2-15 15,-2-1-30-15,5-1-41 0,-2-2-27 0,4-1-34 16,-3-3-79-16,6-1-250 0,-2-3 112 0</inkml:trace>
  <inkml:trace contextRef="#ctx0" brushRef="#br0" timeOffset="41282.5">11332 5940 19 0,'0'0'116'15,"0"0"5"-15,0 0-5 0,0 0-8 0,0 0 1 16,0 0-13-16,5-6-6 0,-5 6-6 0,0 0-7 15,0 0-8-15,0 0-9 0,0 0-6 0,0 0-7 0,0 0 0 16,0 0-12-16,0 0-1 0,0 0-9 0,0 0 5 16,0 0-7-16,0 0-6 0,0 0 11 0,0 0-14 15,6 19 2-15,-5-13-4 0,-1 2 4 16,3 2-3-16,-3 1-6 0,0 0 4 0,0 1 3 0,0 4-1 16,0 0-11-16,-4 4 9 0,2-4-6 0,0 4-1 15,1-4-2-15,0 3 6 0,-2 1-2 0,3-4-1 16,-5 1-11-16,1-2 15 0,2 0 0 15,0 0-4-15,0-2 0 0,-2-3 2 0,1 0 1 0,3-1-9 16,-2-1 6-16,2-8 0 0,-1 10 3 0,-1-5-6 16,2-5 1-16,0 9 6 0,0-9-5 0,0 0 1 15,0 0-7-15,-1 8 7 0,1-8-2 0,0 0 4 16,0 0 4-16,0 0-10 0,0 0 5 0,0 0 2 16,0 0-5-16,0 0-3 0,0 0 2 0,0 0 1 15,5-25-3-15,-2 18 3 0,-1-5-13 0,3 2 3 16,0-7 7-16,1 5-8 0,1-5 3 0,1 2 5 15,-1 4-9-15,3-2 6 0,-2-1-2 0,-1 4 0 16,0 1-3-16,0 0 1 0,-1 1 7 0,2 1-2 16,1-1-4-16,-4 4 1 0,4 0-1 0,-4-1 0 15,-1 1 9-15,-4 4-9 0,10-6 7 0,-6 4 0 16,-4 2-6-16,9-3-3 0,-9 3 2 0,0 0 5 16,16 4-3-16,-16-4 3 0,8 3 1 0,-3 1-6 15,1 0 4-15,-4 3 0 0,4-1-1 0,-3 0 8 16,-1 1-8-16,1 2 9 0,2 0-4 0,-4 0-1 15,2 1-5-15,-2 2 7 0,2-1-4 0,-2-1 3 16,1 2-1-16,-4-2 1 0,2 2 1 0,0-3 2 16,-1 2-7-16,0 1 5 0,-1-2-4 0,1-1 3 0,-2-1 4 15,2-2 1-15,-4 1-5 0,1 0 4 16,-3 1-9-16,4-2 8 0,-3-1-6 0,0-1 2 0,-1 2-8 16,-3-1-4-16,1-3-21 0,-1 1-20 0,-2-3-28 15,2 1-20-15,-3-2-122 0,1 1-239 0,-2-2 107 16</inkml:trace>
  <inkml:trace contextRef="#ctx0" brushRef="#br0" timeOffset="42510.39">14591 6137 39 0,'0'0'78'16,"3"-6"-1"-16,-3 6-1 0,0 0-10 0,0 0 6 15,0 0-4-15,1-10-10 0,-1 10-3 0,0 0 1 16,0 0-6-16,0 0-8 0,0 0 2 0,0 0-12 0,0 0 1 15,0 0-8-15,0 0 2 0,0 0-2 16,0 0 6-16,0 0-6 0,0 0-9 0,0 0 1 16,-6-8 2-16,6 8-6 0,0 0 5 0,-10-2-2 0,10 2-3 15,0 0-1-15,0 0-6 0,-9 0 10 16,9 0-12-16,0 0-1 0,0 0 6 0,-13 5-4 0,4-2-5 16,9-3 7-16,-9 6-10 0,4-2 4 15,1 0-4-15,-4 3 6 0,2-1-7 0,0 0 11 0,-1 2-9 16,1 0 1-16,1-2 1 0,-2 2-4 0,2-1 0 15,-1 1 1-15,2 2 10 0,3 0-3 0,-3 1-7 16,0-1 2-16,1 0-4 0,1 1 4 0,2 0 0 16,0 0 5-16,0-3-10 0,0 3 2 0,5-1-7 15,-3-1 8-15,1 0-2 0,1 0 7 0,2 0-7 16,1 1 2-16,-1 0 3 0,2-3 3 0,1 0-3 16,-1 2 0-16,2-2 7 0,1-1-5 0,0 1 14 15,1-1-11-15,3 0-10 0,3 0 12 0,-1-2-9 16,0-1 3-16,0 0 3 0,1-2-3 0,1 2 1 15,-4-2 3-15,-1-1-6 0,-1 2 7 0,0-2-6 16,-1 0 10-16,1 1-12 0,-1-1 0 0,-4 0 2 16,-8 0 4-16,12 1-11 0,-8 0-6 0,-4-1 9 15,0 0 4-15,14-1 1 0,-14 1-4 0,0 0-12 16,0 0-5-16,0 0-23 0,0 0-13 0,0 0-22 0,0 0-78 16,0 0-168-16,-36 3 75 0</inkml:trace>
  <inkml:trace contextRef="#ctx0" brushRef="#br0" timeOffset="45106.06">11261 10390 66 0,'1'-6'91'16,"-1"6"-9"-16,0 0-4 0,2-11 7 15,-2 11-6-15,-2-8 1 0,2 8-3 0,0 0-2 0,-2-11-8 16,2 11-6-16,-1-9-4 0,1 9-4 16,-4-9-9-16,4 9 1 0,-5-7-3 0,0 4-8 0,5 3 0 15,-7-6-3-15,7 6-4 0,-10-3-5 0,2 0-5 16,8 3 0-16,-12-1-2 0,4 0 4 0,-3 1-9 15,1 0 11-15,10 0-6 0,-19 3-6 0,9 0 9 16,1 1-10-16,-1-2 3 0,1 3-1 0,-1 1 1 16,1-2-9-16,-1 3 4 0,2 1-8 0,0 0 4 15,-1 2-1-15,3-1-2 0,-3-1 3 0,2 0-5 16,1 3 6-16,1-1-4 0,1 0-1 0,3 1 1 16,-2-1 3-16,3-1-6 0,-1 2-2 0,1-2-1 15,3 3 11-15,-2-3-3 0,2-1-1 0,-1-1-7 16,1-2 4-16,-1 2-5 0,3-1 7 0,-5-6-6 15,8 9 0-15,-4-4 2 0,-3 0-1 0,-1-5 3 16,8 7-3-16,-4-5 9 0,-4-2 2 0,7 4-10 16,-7-4 3-16,8 3 4 0,-8-3 3 0,8 1-6 15,-8-1 8-15,0 0-1 0,12-4 0 0,-12 4-5 0,9-5 5 16,-4 0-1-16,1 1-6 0,1-4 2 16,-1-1 3-16,1 0-1 0,-1-1 3 0,1-4-5 15,1 4 5-15,-1-5-9 0,1-1 11 0,-2 1-10 0,1-2 0 16,0 0 0-16,0-1 4 0,-1-1 1 0,-1 0 0 15,-1 0 1-15,2 1 0 0,-1 1 0 0,2-1-5 16,-2 3 6-16,-1-1-1 0,1-2 7 0,1 3-3 16,-2 4 6-16,0-4-2 0,0 5 4 0,-2-1 12 15,1 1-6-15,1-1 1 0,-2 1-5 0,0 5 7 16,1-2-7-16,-3 7 2 0,2-11 1 0,-1 4-5 16,-1 7-1-16,2-7 3 0,-2 7-2 0,2-9-3 15,-2 9-4-15,0 0 6 0,0 0-6 0,4-7 2 16,-4 7-4-16,0 0-3 0,0 0-3 0,0 0 1 15,0 0 0-15,0 0 3 0,0 0 1 0,0 0 2 16,-2 27 1-16,1-16-8 0,1 4 3 0,-3 3 3 16,3 2-5-16,-1 3 0 0,0 2 5 0,-2-1-2 15,2 2 1-15,-1 1-6 0,0-4 3 0,2-3-5 0,0-1 1 16,2 6 3-16,0-6 4 0,-1 0-9 0,2 0 3 16,-1-3 5-16,1 1-6 0,1 0 4 15,2 0-5-15,-2-7 3 0,1 1-1 0,3-1-1 16,0 0-2-16,-1-1 4 0,4-1 0 0,-3-1-1 0,1 1-4 15,3-2 7-15,-1-2-2 0,1 0-2 0,-1 0 0 16,2-1 0-16,-2-1-2 0,0 0-9 0,0-2-13 16,1 1-18-16,1-1-31 0,-2-1-24 0,1-1-26 15,-5-1-127-15,1-1-271 0,-1 0 120 0</inkml:trace>
  <inkml:trace contextRef="#ctx0" brushRef="#br0" timeOffset="47515.58">9821 3636 84 0,'1'-9'91'0,"-1"9"21"16,3-8-14-16,-3 8-8 0,0-9-5 0,0 9-12 15,0 0 3-15,2-9 1 0,-2 9 1 0,0 0-7 16,0 0-9-16,2-9-4 0,-2 9-9 0,0 0-5 16,0 0-9-16,0 0 1 0,0 0-10 0,0 0-3 15,0 0 5-15,0 0-3 0,0 0-7 0,0 0 3 16,0 0-3-16,0 0-5 0,1 33 4 0,-1-21-4 15,-1 0 1-15,1 4 2 0,0 3-8 0,0-1 0 0,1 5 3 16,0 3-1-16,-1 1 2 0,3-9-9 16,-1 7 3-16,1-6 3 0,2 0-4 0,-3 0 3 15,1-4-2-15,1 1 11 0,0-5-19 0,0 1 9 16,0-2-10-16,-1-2 6 0,1-1-5 0,0-1 4 16,0-1-1-16,0 1 4 0,1-3-4 0,-5-3 7 0,14 2-3 15,-14-2 0-15,13-1 0 0,-4-4-1 16,-1-2-2-16,3 1 0 0,2-7-3 0,-5 4 2 15,5-5-2-15,-4 0-1 0,3-3 7 0,-2-1-2 16,-1-4-1-16,0 5 1 0,0 0 0 0,0 2 2 16,-3 0-1-16,-1 4-3 0,0-1 6 0,-2 2-1 15,1 4 4-15,-2-2 5 0,1 3 5 0,-3 5 2 16,1-10-5-16,-1 10-3 0,4-7-2 0,-4 7-1 16,2-5 0-16,-2 5-1 0,0 0-2 0,0 0-1 0,0 0 2 15,0 0-5-15,0 0 1 0,0 0-1 16,0 0-1-16,0 0 1 0,2 23-2 0,-1-15-2 15,-2 5 1-15,1-2 3 0,-2 4-2 0,2 5 1 16,2-2 2-16,-4 1 5 0,4 1-7 0,-2-1 12 16,0 0-14-16,0-2 1 0,1 2 3 0,0 0-5 0,2-1 2 15,-2 0-13-15,0 0-28 0,-1-6-16 0,2 1-11 16,-1 0-21-16,-1-1-16 0,0-1-14 0,1-2-14 16,-1 1-81-16,0-4-227 0,0-6 100 15</inkml:trace>
  <inkml:trace contextRef="#ctx0" brushRef="#br0" timeOffset="47958.12">10378 3806 132 0,'0'-10'142'16,"0"10"-8"-16,0-11-16 0,-1 4-11 0,1 7-19 16,1-16-5-16,2 6-7 0,1 3-10 0,-1-4-3 0,4 0-8 15,-1 1-9-15,2-4-4 0,-2 3 2 0,2 1-9 16,1 0-7-16,-1 2-12 0,-2-1 4 16,2 2-1-16,-2 2-8 0,2 2 1 0,-1-1 5 15,2 2-11-15,-1 0 15 0,-8 2-20 0,17 2 5 16,-11 0-3-16,3 0 2 0,-3 3 1 0,1 2 2 0,-1 0-3 15,2 5-1-15,-2 3 1 0,-1 0 1 0,-1 3-3 16,-1-1 5-16,2 8-8 0,-3-5 4 0,0 3 0 16,0 3 3-16,-1 0-2 0,-1-7 2 15,0 0 1-15,0 0-1 0,0-2-4 0,2-2 4 16,-1-1-2-16,0-4 0 0,0 0-1 0,2-1-9 0,0-2-2 16,-2 0 4-16,1-1 8 0,2-2 3 0,-4-4-8 15,13 7 13-15,-4-6 7 0,3-2-7 0,0-2-13 16,5-3 2-16,1-1-6 0,-2-2-7 0,4 3 3 15,-1-3-32-15,-1-1-1 0,2 0-37 0,-3 1 6 16,2 1-17-16,-1-3-26 0,-2 3-68 0,0 2-197 16,-5 2 87-16</inkml:trace>
  <inkml:trace contextRef="#ctx0" brushRef="#br0" timeOffset="50204">8971 5791 106 0,'0'0'116'0,"4"-9"-17"0,-4 9 6 15,4-8 4-15,-2 4 6 0,-2 4-2 0,3-7-1 16,-3 7-1-16,0 0-9 0,4-8-8 0,-4 8-10 15,0 0-12-15,0 0-2 0,0 0-11 0,0 0-5 16,0 0-16-16,2-6 7 0,-2 6-11 0,0 0 0 16,0 0-11-16,0 0 2 0,0 0-10 0,0 0 3 15,0 0 0-15,0 0-6 0,0 0 4 0,2 25-5 16,-1-14 2-16,-2 0-2 0,1 1 0 0,0 1-1 16,1-1-2-16,-1 4-2 0,1-5 3 0,0 3 0 15,1-3-4-15,-1 0 6 0,0 2-4 0,2-3-3 16,-1 0-4-16,0-3-2 0,-1 2 4 0,3-4-6 0,-2 2 0 15,-2-7-2-15,3 7 3 0,-3-7-4 16,4 6 3-16,-4-6-2 0,2 6 0 0,-2-6 4 16,0 0 4-16,5 3-2 0,-5-3 9 0,0 0-15 15,0 0-9-15,11-9 0 0,-5 3 6 0,0-1-4 0,2-2 1 16,-3 1 7-16,3-1-2 0,-1-1 2 0,-1 2 1 16,0-1-1-16,-1 1 6 0,0 1-4 15,1-1 18-15,0 3 7 0,-4 0 8 0,-2 5-1 16,4-5-5-16,-4 5 5 0,3-7-3 0,-3 7-2 0,0 0-3 15,4-7-1-15,-4 7-2 0,0 0-2 0,5-5-2 16,-5 5-3-16,0 0-3 0,0 0-3 0,0 0-2 16,0 0-3-16,0 0 1 0,0 0-3 0,0 0 4 15,0 0-1-15,0 0 3 0,10 17 1 0,-8-11-2 16,0 2 3-16,-1 2 2 0,1-1-5 0,2 1 3 16,-1 0 1-16,1 0-6 0,-2 0 2 0,2 1 4 15,0 0-3-15,-2 2 0 0,1-2 1 0,1-1-16 16,-2 2-4-16,4 3-7 0,-3 1-16 0,-1-1-31 15,3 0 1-15,-5 1-20 0,2-5-21 0,-1 5-19 16,1-4-16-16,-2-1-102 0,0-1-267 0,1 0 118 16</inkml:trace>
  <inkml:trace contextRef="#ctx0" brushRef="#br0" timeOffset="50717.78">9480 6091 65 0,'0'0'129'0,"0"0"-5"0,0 0-6 16,7-2 6-16,-7 2-2 0,0 0-10 15,0 0-4-15,0 0-12 0,0 0-14 0,0 0-9 16,0 0-2-16,-1-14-12 0,1 14-4 0,0-9-9 16,1 2-11-16,2 1 4 0,-3 6-13 0,4-17 1 0,-2 6-1 15,1-1-7-15,3-1-4 0,-2 1 4 16,1-4-11-16,0 1 3 0,1 5-3 0,-1-3-1 0,1 3 2 16,-1-2-4-16,-1 2-1 0,0 0 0 0,2 1 2 15,-1 1-5-15,-1 2 6 0,-1 1 2 0,-3 5-9 16,5-7-6-16,-5 7 2 0,5-5-3 0,-5 5-3 15,0 0 0-15,5-3 6 0,-5 3-1 0,0 0 2 16,0 0-1-16,13 5 3 0,-10 0-3 0,1 0 5 16,2 1-9-16,-1 3 6 0,0 0 3 0,0 0 0 15,1 1-4-15,1 1 4 0,-2-1 3 0,3 4-2 16,-3-3-3-16,1-3-2 0,0 3 5 0,1 0 1 16,-1-3-4-16,-1-2-1 0,4 3 1 0,-4-4 3 15,3 2-6-15,-3-3-1 0,3 1 9 0,-2-3 1 16,0 3-10-16,-6-5 7 0,18 0 6 0,-11 0-2 15,3 0-3-15,0-3 3 0,3 1-11 0,-3 0-3 16,3-3-22-16,-3 0-7 0,1-1-20 0,1 1-21 16,-2-1-29-16,0-1-111 0,-3 0-236 0,1 0 105 15</inkml:trace>
  <inkml:trace contextRef="#ctx0" brushRef="#br0" timeOffset="53287.18">12701 5802 59 0,'0'0'85'16,"0"0"-1"-16,0 0 6 0,0 0-13 0,0 0-1 0,0 0-1 15,0 0-9-15,0 0-5 0,0 0-8 16,0 0-8-16,0 0-3 0,0 0-2 0,0 0-7 16,0 0-7-16,0 0-1 0,0 0-4 0,0 0 1 15,0 0-2-15,0 0-5 0,0 0 2 0,0 0 1 0,0 0-10 16,0 0 6-16,-6 16-17 0,6-16 10 0,-6 11 5 16,3-6-12-16,-1 2 9 0,2 2-1 15,-3 0-12-15,2 0 2 0,-3-1 8 0,6 3-3 16,-5-2-2-16,3 0 5 0,0 1-4 0,0-1-2 0,0 1 9 15,4-1-9-15,0 1 3 0,-2 0-4 0,2-3 4 16,1 0-6-16,1 0-4 0,-4 0 9 0,6 1-5 16,0-2 2-16,2-2 4 0,1 0 4 0,1 1-3 15,-2-2-8-15,1 1 13 0,0 0-16 0,2-2 2 16,1-2 4-16,1 1-4 0,-2-1 11 0,2-1 4 16,1 1-12-16,-1-3 2 0,0 0 3 0,-3 3-2 15,1-3 1-15,1 1 4 0,-3-1-11 0,-1 0 6 16,-1-1 0-16,0 0-6 0,-2 1-2 0,1-1 10 15,-3-2-4-15,-3 6 7 0,8-9-7 0,-5 4-3 16,-3 5 0-16,0-9-3 0,0 9 2 0,-3-11 3 16,-1 5 5-16,0 0-9 0,4 6 3 0,-13-13-3 15,5 7 4-15,-1-1 0 0,3-1-11 0,-3 2 5 16,-3-1 2-16,1 2 5 0,1-3-3 0,-2 0-3 16,-2 0 10-16,3 1-20 0,2-1 15 0,-2-1-1 15,1 3-4-15,1-3 13 0,3 0 3 0,-2 2-5 16,3-1-5-16,-4-1 1 0,6 1-3 0,-1 0 3 15,0 2 1-15,1-1-4 0,3 0-4 0,-2-3 4 16,2 10 0-16,0-14 1 0,0 7-4 0,0 7 2 16,3-12-2-16,-3 5 1 0,0 7 9 0,8-11-9 15,-6 5 7-15,-2 6 1 0,5-8-6 0,-3 4 3 16,-2 4-4-16,5-7 0 0,-5 7-2 0,0 0 0 16,6-5 9-16,-6 5-24 0,7-3 16 0,-7 3 1 15,11 0 0-15,-11 0 1 0,16-2 6 0,-9 2 1 0,-7 0 4 16,16 3-10-16,-9-3 5 0,5 2-1 15,-5 3-5-15,1-1-2 0,2-1 5 0,-1 2 7 16,3 2-9-16,-3 0 5 0,-1 3-6 0,-1-1 3 16,5 3 1-16,-4-1 2 0,1 3 7 0,-1 0-5 0,2 0-5 15,-3-2 6-15,-1 2 3 0,2 1-10 0,-2 0 6 16,1 1-4-16,-2 1 5 0,-1-5-3 16,3 6-2-16,-2-1-11 0,-1-6-13 0,0 5-10 15,-1-3-8-15,-1 2-18 0,2-4-19 0,-2 2-53 0,0-2-139 16,1-2 61-16</inkml:trace>
  <inkml:trace contextRef="#ctx0" brushRef="#br0" timeOffset="53864.78">13356 6034 2 0,'0'0'87'0,"0"0"-2"15,0 0-9-15,0 0 4 0,0 0-12 0,0 0-5 16,0 0-9-16,2-24 7 0,-2 24-11 0,0-10 0 15,0 1-14-15,2 2-7 0,0-3 5 0,-2 0-7 16,3 0-6-16,-1-1 7 0,-2 0-11 0,2 0-2 16,0 0 1-16,2-3-6 0,-1 4 2 0,-1-2 1 15,3 1 4-15,-5-1-3 0,2 1-3 0,0 0-6 16,-1 1-5-16,3 2 7 0,-2-1-6 0,0 3 3 16,2-4-4-16,-1 4 3 0,-1 0 2 0,2 0-5 15,-4 6 4-15,6-11-3 0,-2 5 0 0,0 1-4 16,-4 5 0-16,5-5 4 0,-5 5-1 0,6-4-3 0,-6 4 3 15,8-1-8-15,-8 1 9 0,0 0-3 16,13 5-3-16,-7-3 1 0,-1 2 0 0,2 2 6 16,0 1-4-16,-1 3-3 0,1-2 1 0,-1 3 4 0,-1-1 6 15,0 0-3-15,1 2-5 0,-1 0-3 0,-1 2 7 16,3-4-2-16,-2 3 5 0,-3 0-5 0,2-1 1 16,1 0-2-16,-3-2 6 0,0-2-2 15,0 1-2-15,2-1-1 0,-3-2 0 0,3-1 2 0,-1 1-2 16,-3-6 5-16,5 10 15 0,-1-5-5 0,-4-5 9 15,6 4-7-15,-6-4 9 0,9 1-3 0,-9-1-4 16,12-2-2-16,-12 2 5 0,15-7-5 0,-6 4-11 16,5-1-2-16,-5-2-9 0,2-1-17 0,-2 2-4 15,2-2-38-15,1 1-19 0,-3-1-85 0,-3 3-181 16,1-2 81-16</inkml:trace>
  <inkml:trace contextRef="#ctx0" brushRef="#br0" timeOffset="56204">14784 7725 49 0,'0'0'145'15,"2"-7"-10"-15,-2 7-3 0,5-11 3 0,-5 11 7 16,4-2-5-16,-4 2-2 0,0 0-9 0,5-8-9 16,-5 8-11-16,0 0-13 0,0 0-5 0,0 0-9 15,0 0-8-15,0 0-12 0,0 0-3 0,4-5-14 16,-4 5-6-16,0 0-2 0,0 0-4 0,0 0-1 15,0 0-6-15,0 0-4 0,0 0 7 0,-4 26-7 16,1-15-3-16,1 7-1 0,-2-1 2 0,1 2 0 16,-3 4-6-16,-1 3 3 0,1-2-2 0,-1 0 1 0,0 2-6 15,1-7 5-15,-2 6 0 0,-1-7-6 16,4 1 2-16,-1 0-1 0,-1-3 1 0,1 0-4 16,1 0 1-16,2-2-4 0,-3-1 3 0,2-3-4 15,1 2-7-15,-3-2-17 0,3 0-13 0,-2-1-5 0,3-3-6 16,-2 1-16-16,4-7-14 0,-4 9 1 15,4-9-8-15,-1 6-10 0,1-6-7 0,0 0 1 16,-3 8-6-16,3-8-10 0,0 0-95 0,0 0-228 16,0 0 101-16</inkml:trace>
  <inkml:trace contextRef="#ctx0" brushRef="#br0" timeOffset="56703.93">14879 7924 96 0,'1'-9'107'0,"-1"9"1"0,2-7 0 15,-2 7-12-15,1-9-10 0,-1 9 1 0,2-6-5 16,-2 6-12-16,2-9-8 0,-2 9-4 0,7-7-8 15,-7 7-4-15,5-6-5 0,1 4-4 0,-6 2 0 16,7-5-5-16,-7 5 10 0,13-6-23 0,-8 5-4 16,-5 1 1-16,14-2-3 0,-5 2-2 0,-9 0-1 15,13 2-6-15,-5 1 6 0,-3-2-11 0,4 3 8 16,-4 2-2-16,1-1 6 0,-1-1-5 0,3 6 2 16,-2-1-6-16,-3 3 3 0,1-1 5 0,-2 5 4 15,0 1-17-15,-4-1 12 0,1 3-11 0,0-1 7 16,-2-3-3-16,-3 4 2 0,-1 3-4 0,0-4 5 15,0-1 2-15,0 1-1 0,-2-2-4 0,2-1 7 16,-1-2-2-16,3 0-2 0,2-5-3 0,-4 0 2 0,4-2-1 16,0-1-5-16,-1 1 8 0,4-6-4 15,-4 7-3-15,4-7 15 0,-2 5-8 0,2-5 7 16,0 0 7-16,0 0 12 0,-2 9 5 0,2-9 1 0,0 0-5 16,0 0-4-16,0 0 2 0,0 0-7 0,0 0-10 15,31-11 3-15,-21 7-4 0,3 1-5 0,2-4-7 16,-2 5 3-16,1-2-14 0,4 0-19 15,-5 1-12-15,5-2-22 0,0 3-4 0,0-2-28 0,-7 3-11 16,2 0-28-16,-1 1-78 0,-5 1-229 0,-7-1 102 16</inkml:trace>
  <inkml:trace contextRef="#ctx0" brushRef="#br0" timeOffset="57226.57">15325 8203 120 0,'0'0'134'16,"0"0"11"-16,0 0-10 0,0 0-5 0,0 0-15 15,0 0-11-15,3-12-19 0,-3 12-7 0,3-9 2 16,0 1-12-16,0 2-15 0,1-5 0 0,1 1-6 16,2-1-7-16,-1-3-8 0,1-3-4 0,2 2-2 15,4-1-11-15,-4 2 3 0,0-2-6 0,5-1-4 16,-4 3 2-16,1-3-2 0,2 5 2 0,-4 2-5 16,3-3-2-16,-2 4-2 0,-4 2 4 0,2-1-9 15,-2 3 5-15,3 0-3 0,-2 2 7 0,-2-2-7 16,1 3-1-16,-6 2-3 0,11-4-2 0,-6 3 5 0,-5 1 3 15,0 0-6-15,15 5 2 0,-11-3 5 0,2 3 1 16,-2-1-4-16,0 5 0 0,-1 0 4 16,3 2 2-16,-4 0-2 0,0 2 0 0,0 5-2 15,2-2-2-15,-2 2 0 0,1-1 1 0,-1 0 6 0,0-1-5 16,-1 1 1-16,2-2 4 0,-1-4 2 0,-1 1-6 16,3-2 2-16,0 0-6 0,-2-1 6 0,4-2-6 15,-2 0 1-15,-2-1 5 0,3-3 1 0,0 0 8 16,2 1-3-16,3-2 4 0,1 2 0 0,-1-4 3 15,2 0 2-15,1-2-7 0,0 0 2 0,1-2-3 16,4 0-4-16,0-2-16 0,-1 0-8 0,-1 0-18 16,3-4-40-16,-2 1-27 0,0 0-36 0,-6 2-79 15,1-6-235-15,0 3 105 0</inkml:trace>
  <inkml:trace contextRef="#ctx0" brushRef="#br0" timeOffset="59488.37">11689 7567 70 0,'0'0'105'0,"0"0"-2"0,0 0-5 0,7-16-3 15,-7 16-9-15,2-7-10 0,-2 7-6 0,2-9-6 16,-2 9-13-16,1-7 4 0,-1 7-14 0,2-10 5 15,-2 10-8-15,3-12-1 0,0 6-9 0,-1 1 0 16,-2 5-7-16,8-13 0 0,-6 7-6 0,2 0 3 16,-1 0-5-16,1-1 4 0,2 4-11 0,-3-3 5 15,3 3-3-15,-6 3 0 0,9-7-10 0,-7 4 8 16,-2 3-7-16,7-4 7 0,-7 4-11 0,0 0 5 16,11-2-4-16,-11 2 3 0,0 0-5 0,12 2 3 15,-12-2 6-15,9 6-1 0,-5-2-2 0,1 0 9 16,-3 1-12-16,3 2 8 0,-1 3-4 0,-1-4-1 15,-1 3 5-15,2 2-4 0,-4-1 2 0,0 1-2 16,0 0 1-16,2 2 5 0,-4-2 1 0,2 1-7 0,-2 3 3 16,0 0 2-16,0-3-2 0,-1 0 1 0,1 1 0 15,0-3-6-15,-3 1 2 0,2-3 5 16,1-1-5-16,2-1-1 0,0-6 0 0,-2 8 5 0,2-8-5 16,-2 9 3-16,2-9 0 0,0 0 5 0,0 0-2 15,0 10 8-15,0-10 3 0,0 0 12 0,0 0 9 16,-2 6 4-16,2-6 1 0,0 0-1 0,0 0-5 15,0 0 1-15,0 0-12 0,0 0-1 0,0 0-2 16,0 0-6-16,20-6-10 0,-20 6-8 0,13-4-5 16,-4 1-21-16,0 1-27 0,1 0-6 0,0 2-32 15,4-4-18-15,-1 3-26 0,-1-2-70 0,-5 3-222 16,4-4 98-16</inkml:trace>
  <inkml:trace contextRef="#ctx0" brushRef="#br0" timeOffset="60064.78">12082 7722 29 0,'0'0'100'0,"0"0"-11"15,9-15 8-15,-9 15-5 0,2-7-1 0,-2 7-4 16,3-13-17-16,-1 8-1 0,0-3-5 0,0-2-2 16,1 0 0-16,-1-2-2 0,2 1-11 0,-2-2 6 15,3 0-11-15,0-2-4 0,-3-2-3 0,3 1-8 16,1 1 1-16,0 0 0 0,-2-2-3 0,2 6 1 15,-4-2-15-15,1 1 1 0,3 2-3 0,-2 0 0 16,-1-2-6-16,3 5-1 0,-1-4 5 0,-1 2-3 16,1 0 4-16,0 3-4 0,-1-1-5 0,0 3 4 15,-4 4-20-15,9-8 15 0,-6 4-3 0,-3 4-2 16,7-6-2-16,-7 6 4 0,0 0 2 0,8-1 1 16,-8 1-3-16,0 0 7 0,14 4 3 0,-11 2-8 15,-1 0 0-15,4 3 3 0,-4 1 5 0,2 2-9 16,-3 2 5-16,3 0 5 0,-2 2 2 0,-2 1-7 0,2 0-5 15,0-2 2-15,-2 3-1 0,3-2 8 16,-2-3-5-16,-1-2-2 0,0 2 1 0,1-4 5 16,2 4-3-16,-1-6-2 0,-2-1 1 0,2 0 7 0,-2-6-7 15,5 10 1-15,-3-6-3 0,-2-4 3 0,6 9-1 16,-4-5 7-16,-2-4-7 0,13 1 17 0,-3-1-7 16,4-3 3-16,0 0-3 0,3-3 1 15,-1 0-5-15,2-1 7 0,-5 0-7 0,6-1-10 0,-2 1-9 16,-1 0-20-16,-5 1-15 0,1-1-25 0,-1 1-19 15,-4 1-27-15,-1 1-87 0,1-1-221 0,-7 5 98 16</inkml:trace>
  <inkml:trace contextRef="#ctx0" brushRef="#br0" timeOffset="62492.24">7763 7759 94 0,'0'0'112'0,"0"0"-7"0,0 0 0 0,-21-8-12 0,21 8 8 16,0 0-16-16,0 0-1 0,0 0-4 15,0 0-11-15,0 0-6 0,0 0-1 0,0 0 2 0,0 0-6 16,0 0 0-16,0 0-11 0,0 0-2 0,0 0-7 15,0 0-2-15,0 0-6 0,0 0-11 0,0 0 2 16,0 0-6-16,0 0-4 0,14-13 1 0,-14 13-1 16,10-7-9-16,-4 5 1 0,1-2-5 0,0 3 0 15,2-4-2-15,0 2 0 0,3 0 5 0,-3 2-6 16,2-1-2-16,1 1 6 0,-3-2-9 0,-2 3 3 16,-7 0 0-16,20-1 0 0,-13 2-2 0,3-1 2 15,-2 0-4-15,-8 0 4 0,13 3-4 0,-8-1 4 16,-5-2 1-16,9 5 6 0,-9-5-4 0,5 8 5 15,-4-4-2-15,-1-4-4 0,-1 10 9 0,1-10-2 16,-3 12-1-16,1-6-4 0,-2-2 7 0,-2 1 0 16,3 1-2-16,-1 1 0 0,-1-3-4 0,5-4 5 15,-6 8-2-15,3-3 0 0,3-5 2 0,-4 4 1 0,4-4 4 16,0 0 0-16,-5 4-4 0,5-4-6 0,0 0 3 16,0 0-11-16,0 0 7 0,0 0-10 15,0 0-2-15,0 0 2 0,0 0 0 0,0 0-1 16,18 3 0-16,-18-3 11 0,13 0-2 0,-5 2-1 0,-1-2 0 15,-7 0-5-15,17 2 4 0,-8-1 1 0,-3 0-2 16,2 0 18-16,-2 4-20 0,2-4 0 0,-2 3 4 16,-1-2 4-16,-5-2 1 0,8 11-2 0,-3-7 1 15,0 2-4-15,-2 0-2 0,-3-6 8 0,2 12 4 16,-3-3-2-16,0 1-1 0,-2 0-15 0,0-3 21 16,-2 4-7-16,1-3 2 0,-3 2-1 0,-1-2 0 15,0 2-2-15,1-3 8 0,0 0-9 0,-1 0 7 16,-1-1 3-16,3-1 5 0,-2-2-2 0,0 1-5 15,-2-1 1-15,2-2 3 0,2 1-10 0,6-2 2 16,-15 1-5-16,10-1 15 0,5 0-10 0,-11 0 2 16,11 0-13-16,-9 0-3 0,9 0-30 0,0 0-18 15,0 0-13-15,-9-3-11 0,9 3-14 0,0 0-64 16,0 0-175-16,0 0 78 0</inkml:trace>
  <inkml:trace contextRef="#ctx0" brushRef="#br0" timeOffset="62990.56">8195 7971 61 0,'0'0'147'0,"0"0"-14"0,0 0-10 16,0 0-13-16,0 0-9 0,0-17-12 0,0 17 1 0,0-7 15 16,0 7-4-16,0-11-22 0,0 11-4 0,3-14-8 15,0 7-10-15,-1-2-6 0,3-2-4 0,-1-1-8 16,1 3 4-16,-2-4-13 0,0 2-4 16,5-3 2-16,0 3-6 0,-3 0-4 0,0 0-3 0,0 3 0 15,2-1-1-15,-4 1-3 0,5 0-4 0,-4 2 0 16,1 1-1-16,0 0-2 0,-5 5 5 0,7-9-8 15,-5 6 2-15,-2 3-4 0,6-4-5 0,-6 4 4 16,0 0 0-16,5-5 2 0,-5 5-5 0,0 0-2 16,0 0 2-16,0 0 4 0,16 5 1 0,-11-1 1 15,0 3-1-15,0-3-3 0,-1 6 3 0,-1-3 0 16,2 4 3-16,-1 0-3 0,-1-1 3 0,1 1-1 16,1 0 2-16,-1 1-5 0,-1-1 4 0,2 0-9 15,0 2 7-15,0-5 0 0,1 0 0 0,-1 0 2 16,-1-3 0-16,3 3 1 0,-2-2-5 0,0-1 1 0,1-2 4 15,2 2-3-15,1-3 6 0,1 0 3 16,4-2-3-16,-2-3 0 0,2 2 0 0,3-1-5 16,2-4 0-16,-3 2-12 0,1 0-16 0,1-1-28 15,0-4-11-15,1 2-22 0,-2-1-42 0,-5 3-105 16,-2-1-252-16,1-1 111 0</inkml:trace>
  <inkml:trace contextRef="#ctx0" brushRef="#br0" timeOffset="96322.5">7380 6555 19 0,'0'0'45'0,"0"0"-1"16,0 0-5-16,0 0-8 0,0 0-4 0,0 0-4 0,0 0 1 15,0 0-4-15,0 0-4 0,0 0-2 0,0 0-1 16,0 0 2-16,0 0-3 0,-9 12-5 0,9-12 2 15,-5 7 4-15,5-7-2 0,-3 8-4 16,3-8 0-16,-3 7-3 0,3-7 0 0,-3 8 4 0,3-8-1 16,0 0-11-16,0 9 5 0,0-9-4 0,0 0 5 15,0 0-3-15,0 0 1 0,0 8-1 0,0-8-1 16,0 0 8-16,0 0 2 0,0 0 3 16,0 0 5-16,0 0-5 0,0 0 0 0,0 0 4 0,0 0-9 15,0 0 3-15,0 0 3 0,8-21-4 0,-8 21 4 16,2-11-5-16,-2 5-5 0,2-1 4 0,-2 7 0 15,1-12 3-15,-1 12-8 0,-1-11 6 0,1 11-3 16,-2-11 3-16,2 11 3 0,-2-8-3 0,2 8 1 16,0 0 4-16,-3-9-5 0,3 9 11 0,0 0-9 15,-5-4-2-15,5 4 0 0,0 0-1 0,0 0-4 16,0 0-4-16,0 0 2 0,0 0 3 0,0 0-5 16,0 0 0-16,0 0-2 0,0 0 1 0,0 0 2 15,0 0-2-15,0 0-1 0,0 0 8 0,0 0-7 16,0 0 0-16,1 24-1 0,-1-24-2 0,5 7 9 15,-1-4-4-15,-4-3 0 0,8 5 1 0,-8-5 0 0,7 2 4 16,-7-2-4-16,8 4-1 0,-8-4 5 16,0 0 1-16,5 1 4 0,-5-1-5 0,0 0 0 15,0 0-5-15,0 0 5 0,0 0 2 0,0 0-2 16,0 0 3-16,6 4-2 0,-6-4 5 0,0 0-5 16,0 0 3-16,0 0 3 0,0 0-1 0,0 0-3 15,0 0-2-15,0 0 4 0,0 0-6 0,-24-7 10 16,24 7-10-16,0 0-2 0,0 0 1 0,0 0 21 15,-11-2-22-15,11 2 1 0,0 0 0 0,0 0-3 0,0 0 4 16,0 0-7-16,0 0 6 0,0 0-11 0,0 0-1 16,-4 8 22-16,4-8-19 0,0 0 5 0,0 0-10 15,0 0 13-15,0 0-5 0,0 0-4 16,10 11 0-16,-10-11 7 0,0 0-1 0,3 6 5 0,-3-6-8 16,0 0 5-16,0 0-1 0,0 0 4 0,0 0-8 15,0 0 7-15,0 0 3 0,0 0-6 0,0 0 13 16,0 0-4-16,0 0-2 0,0 0 1 0,0 0-8 15,0 0-4-15,0 0 5 0,0 0-2 0,0 0 8 16,-18-1-6-16,18 1 8 0,0 0-8 0,0 0-3 16,-9-2-6-16,9 2 10 0,0 0-4 0,0 0 0 15,0 0-1-15,0 0 5 0,-10 2 3 0,10-2-14 16,0 0 13-16,0 0-8 0,0 0 3 0,0 0 3 16,0 0-5-16,0 0-3 0,0 0 4 0,0 0 0 15,0 0-5-15,0 0 8 0,0 0-8 0,0 0 8 16,0 0-3-16,0 0 5 0,0 0-5 0,0 0 9 15,0 0-4-15,0 0-1 0,0 0-1 0,0 0 2 16,0 0 4-16,0 0-5 0,0 0 1 0,0 0-1 16,0 0 1-16,18-12-4 0,-18 12 2 0,0 0 8 15,0 0-10-15,0 0 7 0,0 0-2 0,0 0-10 16,0 0 8-16,0 0 5 0,0 0-2 0,0 0-2 16,0 0 2-16,0 0 0 0,0 0-7 0,0 0-6 15,0 0 18-15,0 0-1 0,0 0 4 0,0 0 0 16,0 0-2-16,0 0-5 0,0-8 1 0,0 8-8 15,0 0 3-15,0 0 3 0,-2-11 3 0,2 11 3 16,0 0-16-16,-2-10 16 0,2 10-6 0,0 0 2 16,0 0-2-16,0 0 9 0,-2-7-4 0,2 7 6 15,0 0-14-15,0 0 14 0,0 0-13 0,-6-7 10 16,6 7-8-16,0 0 0 0,-7-1-4 0,7 1 6 0,0 0 5 16,-11-2 2-16,11 2-10 0,0 0-11 15,0 0 3-15,-11 0 8 0,11 0-9 0,0 0 15 16,0 0-12-16,0 0 3 0,0 0-19 0,0 0 12 15,0 0-8-15,-10 3-19 0,10-3-9 0,0 0-17 0,-2 10-74 16,2-10-144-16,0 7 64 0</inkml:trace>
  <inkml:trace contextRef="#ctx0" brushRef="#br0" timeOffset="98388.2">11266 9972 34 0,'0'0'42'0,"-2"-7"1"0,2 7-8 16,0 0 8-16,0 0-12 0,0 0-4 0,-3-8 2 15,3 8-4-15,0 0-4 0,0 0 1 0,0 0-10 16,0 0 0-16,0 0 3 0,0 0-4 0,0 0 3 16,0 0-9-16,0 0 1 0,0 0 3 0,0 0-3 0,0 0-2 15,0 0 3-15,0 0-7 0,-1 26 3 0,1-26 3 16,2 12-3-16,0-4-4 0,3-2 2 15,-3-1 9-15,1 1-10 0,1 0 3 0,2 0-3 16,1-1 0-16,-2 0 2 0,-1-1-4 0,2-2 5 0,0 0 0 16,-6-2 2-16,11 5-3 0,-11-5 7 0,11 1-3 15,-7 1 4-15,-4-2-1 0,12-4 0 0,-12 4-6 16,8-6 9-16,-4 3 3 0,-4 3 7 0,5-10-8 16,0 4-2-16,-3 1 0 0,0-2 0 0,1 0 2 15,-1-3 0-15,-2 0-3 0,0 2 1 0,-2-2-4 16,1 2 1-16,-3-2-1 0,4 10 3 0,-4-11-2 15,1 5-5-15,0 1 9 0,3 5 3 0,-7-10 1 16,7 10 3-16,-5-7-6 0,5 7 6 0,-5-4-4 16,5 4-6-16,0 0-6 0,-4-6 7 0,4 6-1 15,0 0-2-15,0 0-4 0,0 0 0 0,0 0 5 0,0 0-11 16,0 0 4-16,0 0-5 0,0 0 0 16,-9 14 3-16,9-14-1 0,0 12-1 0,0-12 2 15,4 8-1-15,-4-8-1 0,3 10-3 0,-3-10-2 16,3 6 6-16,0-2-5 0,-3-4 4 0,5 9-1 0,-5-9 1 15,2 4 0-15,-2-4 1 0,0 0 0 16,0 0 1-16,0 0-1 0,4 6 7 0,-4-6 2 16,0 0-4-16,0 0 1 0,0 0 1 0,0 0-2 0,0 0-6 15,0 0 9-15,0 0-3 0,0 0-3 0,0 0-4 16,-14-20-1-16,14 20 5 0,-5-6-2 16,5 6 4-16,-5-6-6 0,5 6 7 0,-8-5-6 15,8 5 2-15,0 0-4 0,-5-4 4 0,5 4 3 0,0 0-2 16,0 0 0-16,-9-4 2 0,9 4-12 0,0 0 9 15,0 0-7-15,0 0 3 0,0 0-1 0,0 0 2 16,0 0-5-16,0 0 7 0,0 0-6 0,0 0 10 16,0 0-9-16,0 0 2 0,0 0 0 0,0 0-1 15,0 0 2-15,0 0 2 0,0 0 4 0,0 0-5 16,0 0-2-16,22 9 6 0,-22-9-4 0,0 0 2 16,0 0 6-16,0 0-1 0,0 0 1 0,0 0-1 15,0 0 1-15,0 0-6 0,0 0 2 0,0 0 6 16,0 0-2-16,0 0-3 0,0 0 1 0,0 0 3 15,0 0-3-15,0 0-5 0,0 0 3 0,0 0 6 16,0 0-9-16,0 0 4 0,0 0 5 0,-13-16-2 16,13 16-10-16,0 0 6 0,0 0 0 0,0 0 2 15,-7-4-2-15,7 4-5 0,0 0 3 0,0 0-2 16,0 0 0-16,0 0 1 0,0 0-1 0,0 0 1 0,0 0 12 16,0 0-11-16,0 0-5 0,0 0 7 15,0 0-1-15,0 0-2 0,0 0 1 0,-7-4 1 16,7 4-4-16,0 0 0 0,0 0 3 0,0 0 5 0,0 0-5 15,0 0-5-15,0 0 6 0,0 0-2 0,0 0-2 16,0 0 6-16,0 0-3 0,0 0 1 16,0 0 2-16,0 0-4 0,0 0-2 0,0 0 3 15,0 0-3-15,0 0 0 0,0 0 5 0,0 0-12 0,0 0-5 16,0 0-9-16,0 0-16 0,0 0-3 0,0 0-14 16,0 0-66-16,0 0-133 0,0 0 59 0</inkml:trace>
  <inkml:trace contextRef="#ctx0" brushRef="#br0" timeOffset="103193.16">18615 4385 75 0,'0'0'73'16,"0"0"2"-16,0 0-6 0,0 0 3 0,0 0-11 0,0 0-2 16,0 0-6-16,0 0-4 0,0 0-1 15,0 0-17-15,0 0 5 0,0 0 0 0,0 0-4 16,0 0-5-16,0 0-10 0,0 0 7 0,5-8-6 16,-5 8 5-16,0 0-1 0,0 0 1 0,0 0-6 15,0 0 0-15,0 0 3 0,0 0-6 0,0 0 1 0,0 0-3 16,0 0-6-16,5-4 11 0,-5 4-18 15,10-7 2-15,-1 5-4 0,-1-1 11 0,-2 1-6 16,6-1-3-16,3-1-2 0,-4 2 3 0,8-3-1 16,0 1 6-16,-2 2 0 0,1 2 0 0,0 0-4 0,1 0 4 15,-1 0-2-15,3 2-5 0,-2 0 6 0,-1 4-3 16,-2-3 11-16,-3 2-15 0,4 2 9 16,-6 0-6-16,0-1 4 0,-1 2-3 0,-1 0-4 15,2 3 2-15,-3-1 8 0,-2-1-4 0,-2 1 0 0,0 0 2 16,0 2 0-16,-2-2-3 0,0 0-1 0,-1 1 6 15,-1 1-9-15,-1-3 2 0,-2 2 3 0,-1 1 1 16,-1-3-2-16,0-1-2 0,1 1 3 16,-3-2-1-16,3-1 1 0,0-2-3 0,-1 1 6 0,-1-1-3 15,6-4-4-15,-12 5-1 0,7-3 5 0,5-2-5 16,-9 4 9-16,3-2-10 0,6-2 12 0,0 0-4 16,-12-2-2-16,12 2-14 0,-7-8-3 0,7 8-1 15,-2-10 2-15,2 1 13 0,0-1-13 0,1-2-8 16,2 0 6-16,2-3-2 0,2-1 4 0,1-1-9 15,0 0 5-15,2 2 6 0,3-1 1 0,-2-1-1 16,2 2 1-16,0-2-5 0,0 1-3 0,2 1 12 16,-2 0-1-16,1 1 23 0,-1 1-16 0,1-3-9 15,0 3-2-15,0-2 4 0,1 1 4 0,-3 0-2 16,-1 0 3-16,1 3 1 0,-6 2 11 0,3 1-9 16,-3-3 3-16,2 4 2 0,-2-1 0 0,1 3-6 15,-3-1 1-15,-2 0 4 0,-2 6-2 0,5-7 7 16,-5 7-1-16,4-4-4 0,-4 4 0 0,0 0-8 15,0 0 6-15,3-8-2 0,-3 8-2 0,0 0-5 16,0 0 6-16,0 0-1 0,0 0 5 0,0 0-1 16,-12 24-1-16,6-13-1 0,-1 4 0 0,2 3-3 15,0 0 7-15,0 1-1 0,1-1-1 0,0 3-1 16,2-2-1-16,-2-2 0 0,4 3 3 0,1-5-3 16,-1 1-4-16,4 0-3 0,-3-3 6 0,4-1-2 15,1-1-2-15,-3-3 5 0,1 1-6 0,3 0 10 16,-1-4-3-16,0 0 23 0,1 1-22 0,4-4-4 15,1 0 9-15,-2-2-7 0,2 0 2 0,3-1 10 16,-2-2-2-16,6-4-5 0,0 1 3 0,-2-3 6 16,2-1-26-16,4-7 3 0,-3 1 4 0,2-1 2 15,-8 2 9-15,6-2-4 0,-7 1 1 0,3 1-7 16,-4-1 8-16,-1 3 2 0,-4-2-4 0,1 2-2 16,-2 2 5-16,-3 0-9 0,1 2 15 0,-3 0 5 15,0 2 8-15,-1 7-4 0,1-13 2 0,1 4-6 16,-2 9 12-16,-4-13-12 0,4 13-3 0,0-9-2 15,0 9 3-15,-3-6-14 0,3 6 0 0,0 0 2 0,-3-8-3 16,3 8-5-16,0 0-5 0,0 0-1 0,0 0 2 16,0 0-5-16,0 0 5 0,0 0-4 0,12 28 11 15,-8-19-1-15,7 6-4 0,-1 4 1 16,1-4 1-16,2 6 0 0,2 4 0 0,-1-3 4 0,4-1-1 16,-4 1 0-16,2 0-3 0,-2 1 3 0,-4-6 7 15,1 6-5-15,0-5-5 0,0 4 4 0,-4-4 4 16,-2 0-2-16,0 0 2 0,-4-1-7 0,0-5 4 15,-1 0-8-15,-1 0-2 0,-3-2 0 0,0-1 0 16,-2-2-2-16,0 2 3 0,2-5 1 0,-1 0-9 16,0 0 8-16,5-4 0 0,-15-1 4 0,4 0-3 15,1-4-3-15,-1-2-6 0,0 2 8 0,2-6 5 16,3 2-3-16,-3-4-2 0,2 1-1 0,1-5 1 16,2 0 0-16,3-2-1 0,2-1 1 0,0 0-3 15,6-5-6-15,0 8 3 0,2-1 6 0,2 1 4 16,0 1 2-16,2 0 6 0,0 2 8 0,2 1-4 15,-2 1 5-15,1 1-9 0,3 1 1 0,0 3 1 16,-1 0-2-16,0 0-1 0,1 4 1 0,-3-1-1 16,-2 4 2-16,0 0-1 0,0 1-7 0,-2 2 6 15,1 0 3-15,-2 4-4 0,2-1 0 0,-1 1-2 16,-4 1 2-16,2 0 5 0,-2 4-4 0,-1-2 3 16,2 6-5-16,-5-5 2 0,-3 1 0 0,2 4 0 15,1 0-4-15,-2-6 7 0,-2 2-5 0,1 4 2 16,0-3-4-16,1-3-3 0,-2 0-19 0,0-3-11 15,-1 1-13-15,0-2-14 0,3-6-69 0,-7 8-141 16,3-5 62-16</inkml:trace>
  <inkml:trace contextRef="#ctx0" brushRef="#br0" timeOffset="103411.9">20006 4056 35 0,'3'-6'102'0,"-3"6"-23"0,0 0 0 16,0 0-34-16,0 0 8 0,0 0 1 0,0 0-17 16,0 0-15-16,0 0-12 0,-1 24-11 0,2-15-3 15,-1 1-17-15,4 1-19 0,-2-1-35 0,0 3-82 16,1 2 36-16</inkml:trace>
  <inkml:trace contextRef="#ctx0" brushRef="#br0" timeOffset="104002.22">20306 4227 31 0,'-12'0'92'15,"2"3"-23"-15,-3 1 1 0,4-1-3 0,0 3-10 16,0 0-13-16,3 1-1 0,-1 0-4 0,1 4-14 16,1 0 7-16,-3 3-10 0,4 3 6 0,2-1-11 15,0 3 19-15,2-1-13 0,2-2-9 0,-1 5 6 16,2 4-12-16,0-6 11 0,0-2-7 0,1 2-2 16,0 0 1-16,-2 0 0 0,1-2-2 0,-3-1-10 15,1 0 3-15,-2-1-7 0,1-2 7 0,-3-1-2 16,1-2 5-16,-5 1 4 0,1-2-6 0,1 0-3 15,-3-2 0-15,-1 0 3 0,-1-3 3 0,2-1-3 0,2 0-3 16,-3-2 1-16,0-1 4 0,9 0 0 16,-17-4-9-16,17 4 4 0,-12-7-2 0,6 0 7 15,6 7-7-15,-6-13-1 0,3 4 4 0,3 9-6 16,-1-19 5-16,1 19-3 0,8-22-6 0,1 8 1 16,1-2-7-16,8-4-5 0,1 2 3 0,0-2 6 15,6 1-15-15,1-1 7 0,4-1 16 0,0 0-8 16,2-1-2-16,0 2-1 0,9-9 22 0,1 1-19 15,-10 7 5-15,9-8 11 0,-11 8-6 0,0-2 5 16,-2-2 6-16,-1 1 7 0,-2 2 7 0,-2-3 14 16,-3 4 5-16,-2 0-1 0,-4 0-7 0,-1 5 2 0,-6-2-6 15,2 1 0-15,-3 7 8 0,-1-6 3 16,0 6-11-16,-4 1 8 0,1-1-10 0,-2 4-1 16,2-1-6-16,-2 7 14 0,1-9-2 0,-1 9-13 15,1-6 0-15,-1 6-2 0,0 0-1 0,0 0-4 16,0 0-3-16,0 0-5 0,0 0 2 0,0 0-4 0,-20 12 3 15,11 4-4-15,-5 8-1 0,-1 4 2 16,2 4 3-16,-1 2 2 0,-2 12-5 0,-1-1-4 16,-1 0 5-16,5 0-7 0,0-2-6 0,2-8-11 15,-4 8-28-15,0 2-13 0,5-12 0 0,0 2-19 16,-3-1 0-16,4-4-13 0,-4 2-74 0,2-6-179 16,-1-3 80-16</inkml:trace>
  <inkml:trace contextRef="#ctx0" brushRef="#br0" timeOffset="104834.62">20580 4378 50 0,'19'-5'59'0,"2"-2"-10"0,-1 2 1 16,2 1-9-16,5-1-2 0,1 0 1 0,-8 1-6 15,2 1-1-15,1 1-8 0,-2-2 2 0,-2 2-4 16,0 0-6-16,-8 2-1 0,3-2 6 0,-3 4-8 16,-2-4-4-16,-2 4-3 0,1-1-1 0,-2 1 6 15,-6-2-4-15,7 8-2 0,-6 0 1 0,-1-1 5 16,-1 3-8-16,-3 1 5 0,0 5-2 0,-2 1 1 16,-3 1-2-16,1 1 6 0,-5 3-5 0,1 1 0 15,-1-1-2-15,0 1 1 0,5-5 3 0,1-4-7 16,-1 0-2-16,2-1 3 0,2-5 6 0,1-1-12 15,2 0 6-15,1-7-1 0,-3 7 0 0,3-7 19 16,0 0-13-16,0 0 1 0,14 2-4 0,-14-2-6 0,21-11-7 16,-5 0 7-16,1-2-2 0,6-5 8 0,0-1-16 15,0 1 0-15,-2 0 3 0,-5 6-1 16,7-6 10-16,-9 8 0 0,0 1 5 0,-4 0-6 16,1 1 0-16,-2 5 6 0,0-4-2 0,-6 5-5 15,-3 2-1-15,9-3 1 0,-9 3-1 0,0 0-2 0,0 0 3 16,0 0 5-16,9 14 4 0,-9-14 4 0,-1 15-5 15,0-4-1-15,-3 0 4 0,0 5-6 16,0 0 5-16,-1 0-7 0,1-4 8 0,2 0-6 16,-2 0 4-16,1-2-4 0,2 0-1 0,1-10-6 15,-1 16 3-15,1-16-4 0,2 12 0 0,-2-12 15 0,11 6-2 16,-11-6-4-16,15 3 4 0,-15-3-17 16,24-9 9-16,-5 4-33 0,-2-5 6 0,2 1 1 15,-2 0 8-15,-1 1 0 0,0-2 13 0,-4 4 5 16,-3 2 0-16,-2 0 3 0,-7 4-4 0,11-6 1 15,-11 6-6-15,11-3-4 0,-11 3 12 0,0 0 2 0,0 0-1 16,17 8 4-16,-13-2 4 0,1 1-5 0,-5-7-1 16,7 17-5-16,-5-11 3 0,1 5 5 15,0 1 0-15,-1-2-2 0,3 3 5 0,0-3-12 16,-1 0-1-16,2-1-4 0,1-1 8 0,2-3-2 16,2 3-3-16,1-4-6 0,1 0-19 0,2-6-2 0,4 2-19 15,0-4 16-15,3-2-25 0,-3-1 0 0,0-1 9 16,6-4 5-16,-8 1 1 0,4-4-22 0,-6 0-68 15,-2 1 225-15,0-2-116 0,-4 1 10 16,-3 1 6-16,1 4 7 0,-2-2 14 0,-2 1 1 16,-3-1 7-16,0 3 3 0,-2 0-4 0,-1 2 10 15,-2 2-3-15,5 5 2 0,-11-11 0 0,2 6-4 0,2 3 0 16,-1-1-8-16,-3 3-2 0,11 0-4 16,-17 1 11-16,9 2-13 0,0 2 6 0,-1 0-2 15,0 3 4-15,3 1-2 0,-1 1-9 0,2 2 0 16,-1 2 2-16,3 3-5 0,5 0 6 0,1 0-4 15,2-2-4-15,5 0 4 0,0 1-4 0,1-1-5 0,5-2-19 16,7 1-27-16,-8-4-11 0,4-1-35 0,0-2-100 16,3-4 44-16</inkml:trace>
  <inkml:trace contextRef="#ctx0" brushRef="#br0" timeOffset="106277.14">22631 4117 109 0,'0'0'130'0,"0"0"-18"0,0 0-15 16,0 0-7-16,0 0-5 0,0 0-17 0,0 0-3 15,5 28-8-15,-2-11-3 0,-2 0-3 0,2 9-1 16,0 0-8-16,-3 2-9 0,0 2 2 0,0-1-5 16,-2 3 2-16,2 0-1 0,-2-2-3 0,0 3-8 15,2-5-6-15,-2 5 3 0,-3-7 1 0,1-1 0 16,0-7-2-16,-2 2-4 0,3-7 6 0,1-3-2 15,-1 0-5-15,2-3 1 0,1-7 6 0,-4 10-6 16,4-10 18-16,-4 7 22 0,4-7 14 0,0 0-2 16,0 0-5-16,0 0-8 0,0 0-14 0,-6-25-5 15,4 7-7-15,2-8-2 0,3 7-3 0,2-7-3 16,-1 1-11-16,4-3 1 0,0 2 5 0,-1 1-3 16,0 6 3-16,0 2-9 0,2 1-1 0,-2 2 4 15,0 5-5-15,1-1-5 0,-1 2 1 0,1 1 3 16,2 3-9-16,-1-1 1 0,2 3-1 0,-3 2 1 15,4 1 4-15,0 2-4 0,-1 1 4 0,-1 2 4 16,1-1-1-16,1 6-2 0,1 2-4 0,-3-1 4 16,2 5-6-16,-4-1 8 0,-1 1 2 0,-1 2 2 15,3 4-1-15,-6 3-3 0,-2-1 3 0,-1 4-10 16,-1-1 1-16,-4-9-3 0,-2 0-1 0,-3 4 1 16,0-6 5-16,2 0-5 0,-1-5-2 0,1-1 6 15,1-2-10-15,2 0 2 0,0-4 4 0,-2 0 6 16,1-1-3-16,0-1 4 0,6-3 6 0,-13 0-8 15,13 0-1-15,-11-3 5 0,4-1 0 0,7 4-5 16,-9-9-3-16,6 6-11 0,3 3 8 0,-4-11 2 16,4 11-5-16,2-12 5 0,-2 12-9 0,5-13-3 15,1 3 4-15,3 3 0 0,0-2-15 0,4-2-3 16,3 2 0-16,4 0-6 0,-2-2 17 0,2 2-7 16,-1 1 10-16,5-5-10 0,1 1-5 0,-6 5 18 15,1-1-21-15,-1 1 17 0,-3 0 1 0,2 2 5 16,-8 1-3-16,3-1 5 0,-3 0 9 0,-5 4-1 15,0-1-7-15,-5 2 9 0,10-4 3 0,-10 4 0 0,7-4-8 16,-7 4 2-16,0 0 9 0,0 0-2 16,0 0-6-16,0 0 9 0,0 0-10 0,0 0 8 15,0 0 3-15,-17 14-6 0,10-7 6 0,-1 2-12 16,-4 3 12-16,5-2 3 0,0-1 1 0,1 3-2 0,1-2-4 16,-2 0-1-16,4 1-10 0,0-3-1 15,2 1 4-15,-1-4 2 0,2-5 0 0,2 12 0 16,-1-6 7-16,3-2-5 0,0 2 6 0,3-3 1 15,5-1 0-15,-2-1-6 0,9-2-9 0,2-4 8 16,4-2-12-16,3-4 7 0,-1-2-7 0,0-4 7 0,0-1-13 16,0-4 0-16,-3 0-7 0,-1-3-1 0,-1 2-6 15,-1-4 2-15,-1 1-5 0,-1-1 2 16,-1 0 8-16,-4-1 0 0,1 1 4 0,-5 2 10 16,-1 3 22-16,-4 4 47 0,0 0 15 0,-2 1-9 0,-1 1 1 15,-3-1-1-15,1 7 12 0,1-1-2 0,-2 0-7 16,1 2 0-16,-1 2-4 0,1 7-1 15,0-12-4-15,0 12-10 0,-3-8-5 0,3 8-5 16,-3-6-6-16,3 6-6 0,0 0-2 0,0 0-2 16,0 0-7-16,-11 20 4 0,6-2-2 0,-1 1-2 0,-3 9-1 15,1 2 2-15,1 2-3 0,-2 0 8 0,-1 12-14 16,1 2-4-16,-2-1-9 0,2 1-26 16,2-11-25-16,-1 0-14 0,0-2-22 0,1 2-11 15,-2-3-116-15,-2-3-239 0,4-3 106 0</inkml:trace>
  <inkml:trace contextRef="#ctx0" brushRef="#br0" timeOffset="107484.7">23222 4445 152 0,'0'0'134'0,"10"-5"-23"0,-1 3-16 0,2 0-2 15,1 0-14-15,7-1-18 0,-1 1-1 16,0 2-9-16,4-1-4 0,-1 1-6 0,-1-3-3 0,6-1-4 16,-4 2-9-16,6 0 1 0,-7-1 5 0,-1 1-23 15,-1-1-1-15,-3 0 6 0,-2 2-1 0,-2-2 2 16,-1-1-3-16,0 4-3 0,-1-2-11 0,-3 1 15 16,-7 1 2-16,11-4-3 0,-11 4 4 15,5-3 2-15,-5 3-6 0,0 0-3 0,7-3 4 0,-7 3-11 16,0 0 3-16,0 0-1 0,0 0-2 0,0 0 3 15,-1 15 0-15,1-15 0 0,-11 21 4 0,4-11 0 16,-1 6 0-16,0 1-8 0,-2 7-3 0,0-6 11 16,1 6 0-16,4-8-8 0,1 4 6 0,0-3 9 15,2 1-15-15,2-6-1 0,2 0-4 0,-1 0-2 16,1-2 10-16,1-1-3 0,3-2 3 0,1-1-5 16,2 0 3-16,4-4-13 0,0-1 3 0,5-2-23 15,1-1-21-15,1-4 9 0,-1-3-16 0,1 1 3 16,-2-2 17-16,1 0-1 0,-5-2-7 0,1 1 9 15,-5 3 22-15,-2 0 18 0,-3 2-2 0,-1 2 3 16,2 0 1-16,-6 4 7 0,0 0 0 0,8-10-7 16,-5 9 5-16,-3 1-6 0,0 0-4 0,3-5 3 15,-3 5-4-15,0 0 4 0,0 0-4 0,0 0 1 16,0 0-3-16,0 0 9 0,-5 22 0 0,0-11-3 16,1-2-1-16,3 0 3 0,-3 0-15 0,3-1 10 15,0-1 0-15,1-7-1 0,0 13 7 0,0-13-10 16,0 9 7-16,0-9-3 0,2 8 6 0,-2-8-1 15,7 5-1-15,-7-5 5 0,10-2-9 0,-10 2-5 16,10-5-11-16,-1-4 8 0,0 2-4 0,0-2 11 16,1-4-8-16,-4 3-8 0,0-2 1 0,-1 2 13 15,3-4 1-15,-2 2-6 0,-4 1 5 0,2 2 6 16,0 3 14-16,-4 6 7 0,0-12-2 0,3 8-3 16,-3 4-4-16,2-7-1 0,-2 7-12 0,0 0-4 15,0 0 5-15,5-4 0 0,-5 4-1 0,0 0 3 16,0 0 8-16,0 0-20 0,9 17 10 0,-4-8-4 15,0 1 3-15,-1 0 5 0,4 1-2 0,1 3 0 16,0-4 2-16,-1 1-2 0,3 1 4 0,3-1-11 16,-4-4 2-16,7 1 10 0,-3 1-8 0,0-5 1 15,1 2-7-15,3-3 2 0,-5-1 3 0,5 0-19 16,-4-1 2-16,4 0-8 0,-5-5 2 0,1 2 5 16,-3-4 0-16,1 0-14 0,0-1 4 0,-3-3-4 15,0 1 10-15,0-1 4 0,-2-1 5 0,-2 0 7 16,0 0 30-16,-2 3 5 0,-1-2-2 0,-2 3 3 15,0 7-1-15,-2-14-9 0,-1 8 2 0,-1-1-1 16,4 7 0-16,-6-9-5 0,1 6 14 0,5 3-17 16,-13-4 1-16,13 4-3 0,-14 4 5 0,7-1-7 15,-1 4 8-15,0 1-9 0,-1 1 4 0,1 1-3 16,2 1 7-16,1 0-7 0,1 2 0 0,3 2 1 16,-1-5-1-16,1 2-6 0,1 0 8 0,3-1-2 15,2 1-5-15,0-3-3 0,2 2-3 0,1-1 15 16,0-2-1-16,6 3-13 0,-4-5 7 0,7 0-20 15,1-1 4-15,-1-2-7 0,0-3 0 0,1 1-2 16,0-3 0-16,0-1-8 0,-3-2 26 0,2-2-34 16,-2 3 7-16,2-4 15 0,-5 0 3 0,0 2 0 15,-1 2 9-15,-3-2 17 0,-3-1 16 0,2 4 11 16,-7 3 10-16,6-7-11 0,-6 7 6 0,4-7-7 16,-4 7-3-16,5-4 9 0,-5 4-14 0,0 0-3 15,0 0-10-15,0 0 1 0,0 0-1 0,0 0 1 16,0 0-5-16,0 0-14 0,0 0 9 0,0 0-7 15,-3 21 18-15,3-21-17 0,-5 14 8 0,4-5-11 16,0-3 2-16,1-6-8 0,2 14 7 0,0-6-3 16,-1-3 2-16,1 2 10 0,4-1-5 0,-1-2-1 15,5 1-4-15,1-2-3 0,2-2-18 0,1-1-32 16,-1-1 11-16,7-2-3 0,-1-2 13 0,-2 1 2 16,2-2 8-16,-1 1 7 0,-1 2 7 0,-6-2 18 15,0 1 13-15,-2-1 8 0,-4 4 20 0,-5 1-5 16,11-4-5-16,-6 2-8 0,-5 2-4 0,8-3-6 0,-8 3 1 15,0 0-9-15,6-2 2 0,-6 2-7 16,0 0-9-16,0 0 1 0,0 0-5 0,0 0-4 16,0 0-5-16,9 7-29 0,-5 0-38 0,-1-3-18 15,0 2-23-15,1 0-75 0,0 0-210 0,4 1 93 16</inkml:trace>
  <inkml:trace contextRef="#ctx0" brushRef="#br0" timeOffset="108426.72">25621 4582 122 0,'0'0'122'0,"0"0"-20"0,6-5-9 16,-6 5-6-16,0 0-14 0,10 2-7 0,-10-2-1 16,13 4-8-16,-6 2-2 0,0 3-11 0,4-1-1 15,-4 1-19-15,6 3 3 0,-4 2 6 0,2 1-5 16,-2 2-1-16,-1 1 0 0,3 3-4 0,-3-2-2 0,1 3-7 16,-2-3-2-16,0 0 2 0,-3-1 3 15,1 0-2-15,-1-2 7 0,-2 1-4 0,0-4 0 16,1-3-1-16,-3 0 6 0,2-2-12 0,-2-3 2 15,0-5-3-15,1 10 5 0,-1-10 0 0,2 7 8 0,-2-7-5 16,0 0 2-16,0 0-11 0,0 0 0 0,0 0 0 16,0 0-1-16,2-30-6 0,0 17 2 0,1-4 0 15,1-2-1-15,0 2-9 0,1-2 8 16,2 0 3-16,2-5 1 0,-3 6 3 0,0 4 10 0,-1 2 0 16,1 1-7-16,0-1 8 0,0 5 1 0,-1-3-7 15,-1 4 1-15,-2 0-4 0,1 1-2 0,-3 5-6 16,7-7 0-16,-7 7-3 0,8-1 4 0,-8 1-4 15,12 1 3-15,-12-1-2 0,16 9 2 0,-8-1 3 16,3-1-5-16,1 5 2 0,-1 1-2 0,1 2 3 16,-4 0 1-16,1 2-5 0,-2 0 8 0,2 1-4 15,0 5 1-15,-2-7-1 0,-1 8 0 0,0-6-3 16,-2-2 5-16,2-4-3 0,-3-1-3 16,1-1-9-16,0 0 10 0,-2-3-7 0,1-2-1 0,2 1 5 15,-5-6 8-15,4 7-7 0,-4-7 9 0,0 0-23 16,9-2-12-16,-9 2 6 0,9-13-1 0,-2 3 0 15,-2 0 1-15,1-6 5 0,1 1 5 0,3-2-6 16,-2 2 3-16,1-2 6 0,-3 0 1 0,1 1-6 16,0-1 6-16,0 2 2 0,-3 3 3 0,1 2 1 15,-1 2 5-15,3 3-4 0,-5 0 3 0,1-1-13 16,-1 0 4-16,-2 6 3 0,6-7-6 0,-6 7 3 16,9-3-2-16,-9 3-7 0,7 0 6 0,-7 0-9 15,0 0-10-15,12 3-18 0,-4 0-6 0,-8-3-20 16,9 4-15-16,-2 2-12 0,-4-2-70 0,1 1-182 15,2 0 81-15</inkml:trace>
  <inkml:trace contextRef="#ctx0" brushRef="#br0" timeOffset="108872.29">26371 4766 107 0,'-7'-6'120'0,"7"6"-15"0,0 0-5 0,0 0-21 16,0 0 1-16,0 0-10 0,0 0-11 0,0 0-4 16,-13 10-5-16,6-2-4 0,0 0-2 0,-3 2-6 15,3 0-8-15,-5 3 1 0,1 0-1 0,2-1-7 16,-2 1-3-16,4-4 1 0,1 2-5 0,-1-3-4 0,2 3-5 15,0-2-7-15,5-1 5 0,-4-3-2 16,4 1 2-16,0-6-7 0,-2 11 5 0,2-11 7 16,2 8-5-16,-2-8-1 0,0 9 1 0,0-9-4 15,9 3-15-15,-9-3-8 0,12-4-4 0,-4-1 9 0,1-2-6 16,1-1 4-16,1-3-2 0,-1-3 2 0,4 0 11 16,-5 1 3-16,0-3-1 0,-1 2-1 15,-2-3 2-15,-2 5 14 0,1 1 4 0,-1 0 0 16,-2-2 1-16,-2 2 2 0,4 1 3 0,-4 2 1 0,0 0-5 15,0 8 3-15,0-12-2 0,0 12-2 0,-2-11-3 16,2 11-3-16,0 0 5 0,-2-10-10 0,2 10-5 16,0 0-12-16,0 0 0 0,0 0-8 15,0 0-12-15,0 0-11 0,0 0-8 0,0 0-15 0,0 0-19 16,-9 21-56-16,12-10-154 0,1-3 69 0</inkml:trace>
  <inkml:trace contextRef="#ctx0" brushRef="#br0" timeOffset="109552.65">26598 4741 19 0,'-9'-1'85'15,"0"-1"-6"-15,9 2-7 0,-21 5-5 0,8-1-12 16,0 0 1-16,-1 6-4 0,1 1 6 0,-5 1-21 15,7 2 1-15,-3-1-5 0,5 4-2 0,-1-1-2 16,0 1-6-16,5 0-9 0,-1 0 6 0,4-4-6 16,2-1 1-16,2 0-3 0,0 3 6 0,2-3 3 15,1-2-14-15,2-1 5 0,2 0 1 0,0-1-1 16,0-1-2-16,4-3 1 0,1-1 0 0,0-1-1 16,5-2 10-16,0-4-6 0,8-1-10 0,-2-4-6 15,1-5 10-15,-4 1 0 0,1-3-8 0,0-4 1 16,-1 0-4-16,-2-3 4 0,3 0-4 0,-6 0 2 15,-1-3 4-15,0 3 8 0,-2-2 3 0,-1 0 10 16,-1 1 5-16,-2 1 4 0,-5 4 27 0,1-6 7 16,0 6-10-16,-4 0-1 0,2 1 5 0,-4 1 1 15,4 2 12-15,-4 3 0 0,0 2-7 0,0 3 3 16,0 7-1-16,0-13-9 0,0 13-3 0,0-7-13 16,0 7-4-16,0 0-9 0,0-9-5 0,0 9-7 15,0 0-4-15,0 0 3 0,0 0-4 0,-14 29-1 16,8-10-2-16,-1-2-3 0,3 9 0 0,-2-1-2 15,1 1 2-15,5 4 0 0,-3-1-5 0,1-1 4 16,4-1-5-16,3-2 1 0,-2 0-1 0,3-5 3 16,1 4-2-16,1-7-5 0,0-2 2 0,0 0 3 0,-3-4 0 15,6 0-5-15,1-1 3 0,0-3-3 16,-2-2-1-16,1-1-8 0,2-3-9 0,1-2-8 16,-1-2-14-16,5-2 5 0,0-5 1 0,5-4-7 15,1-2-1-15,-10 2 5 0,4-6 6 0,1-1 10 16,-2 1-4-16,-8 3 7 0,2 2 18 0,-4 1 7 0,0-2 11 15,-5 4 31-15,4 5 14 0,-3-3 2 16,0 3-2-16,-1 1-8 0,-2 6-3 0,0-9-8 16,0 9-8-16,0 0-6 0,0 0-5 0,0-9-4 15,0 9-1-15,0 0-4 0,0 0-4 0,0 0 1 16,-14 26-1-16,9-11 5 0,1 3-4 0,0 0-5 0,1 8 0 16,-3 0 2-16,6 3-2 0,-5 0-4 15,10 0-13-15,-8 0-32 0,8-1-27 0,0 1-37 16,1-2-14-16,9-4-23 0,3 1-26 0,1-4-126 15,8-1-318-15,1-3 140 0</inkml:trace>
  <inkml:trace contextRef="#ctx0" brushRef="#br0" timeOffset="110322">28447 4927 120 0,'0'-13'116'0,"0"13"-12"0,0-12-4 16,0 12-6-16,-2-14-6 0,2 8 2 0,0 6-5 16,-5-12-3-16,2 6-14 0,3 6-7 0,-6-8-4 15,3 3-6-15,3 5-5 0,-8-5-3 0,8 5-4 16,-12-2 5-16,4 2-20 0,-4 5 6 0,0-1-10 16,-2 6 6-16,-3 0-4 0,2 0-5 0,-1 6 2 15,1-4-8-15,1 2-1 0,2 2 1 0,2-1-5 16,4 0-9-16,0-1 5 0,-1 1 5 0,5-1-8 15,-2-3 7-15,4 1-10 0,-2 1 8 0,2 1-4 16,2-5 5-16,-2 3-5 0,4-2 0 0,1 0 3 16,-1-2 11-16,4 0-11 0,0-1 0 0,1-1 3 0,1-2-3 15,2-1-4-15,-1-1-2 0,5-1 4 16,-4-3-12-16,6-2 7 0,-1 0-3 0,-1-5-1 16,0 2 7-16,-1-4-10 0,-1-1 9 0,-2 0 0 15,1-1 3-15,-3-2 12 0,-1 1-14 0,-3 4 2 16,-2-7-6-16,1 7 26 0,-2-2 3 0,-2 1 1 0,0 1-8 15,-1-2 1-15,0 5 1 0,0 7 12 16,-1-14 1-16,1 14-5 0,-3-11 0 0,3 11-3 16,-2-9-5-16,2 9-2 0,0 0-10 0,-4-3 8 15,4 3-5-15,0 0 3 0,0 0-6 0,-13 18-3 16,9-9 1-16,2 4-1 0,-2 2 1 0,0 3-7 0,4 0 4 16,-2 1-10-16,2 1 14 0,2-2 3 15,2 1-7-15,1-2-3 0,5-1-9 0,-4 0-6 16,5-1-4-16,-1 0-25 0,2-2-5 0,0 0-10 15,4-3-8-15,1 1-26 0,1-5-24 0,2 0-19 0,-2-2-73 16,1-3-226-16,2-2 101 0</inkml:trace>
  <inkml:trace contextRef="#ctx0" brushRef="#br0" timeOffset="110888.38">29058 4748 21 0,'0'0'167'0,"1"-8"-4"0,-1 8 0 0,0-9-9 15,0 9-14-15,0 0-15 0,0-10-6 0,0 10-10 16,0 0-15-16,0 0-10 0,3-7-13 0,-3 7-3 15,0 0-12-15,0 0-10 0,0 0-2 0,0 0-6 16,0 0-8-16,-7 23 2 0,1-7 0 0,0 1-7 0,-2 8 1 16,-2 3-1-16,0-2-6 0,-3 3 2 0,-2-1-7 15,2 1 3-15,0 0-3 0,-1-1 0 16,0-2 0-16,4 1 1 0,-2-5-4 0,0 0 1 16,2-6-2-16,4-2-2 0,1-2-1 0,1-1-5 0,0-2 5 15,1 0 0-15,0-5 4 0,3-4 1 0,-3 9-4 16,3-9 1-16,-3 5 5 0,3-5-3 0,0 0-4 15,0 0-7-15,0 0 4 0,9-19-2 16,-2 9-4-16,5-5 5 0,-1-1-2 0,6-4-4 16,1-1 2-16,1-1-6 0,0 1-1 0,0 1-1 0,3 1 1 15,0 2-3-15,-7 5 3 0,0 1-2 0,-1 2 0 16,-1 2 3-16,-4 1-7 0,0 3 5 0,-1-2-5 16,-1 4 2-16,-7 1 3 0,16 1-3 15,-7 4 3-15,-2-2-2 0,1 3 6 0,-3 4 1 16,0-2-5-16,-1 5 2 0,0 4 5 0,-2-2 0 0,-2 4 4 15,0-3-4-15,0 2-1 0,-1 0 2 0,-4 0 2 16,1 0-4-16,-1 0 3 0,1-1 9 16,-1-1-10-16,0-4-1 0,0-2 12 0,0 0-10 15,0-3 3-15,2 0 3 0,-2 0-6 0,0-2 3 16,0-2-12-16,5-3-16 0,-21 4-36 0,10-5-35 0,-2-2-31 16,-2 0-142-16,-6-2-289 0,1-4 129 0</inkml:trace>
  <inkml:trace contextRef="#ctx0" brushRef="#br0" timeOffset="111696.93">30144 5108 101 0,'0'0'134'0,"-5"-9"-12"15,3 3 24-15,2 6 11 0,-5-10-5 0,2 4-14 16,3 6-21-16,-1-13-11 0,1 5-10 0,1 0-14 16,-2-2-5-16,1 10-11 0,3-15-3 0,-1 7-10 15,3 3-10-15,-1-1-7 0,1-2-2 0,4 3-9 16,0-1 2-16,-1 3-3 0,-2 0-7 0,-6 3-9 16,14-3 0-16,-3 3 0 0,-1 2-7 0,1 2 2 15,2-1-6-15,-3 3 1 0,3-1-2 0,-3 4 0 16,-1 0 1-16,2 2 2 0,0 2 0 15,-6-1-3-15,3 3-2 0,-5 3 3 0,1 0 3 0,-3 1-3 16,-2-1 6-16,-4 8-6 0,-3 2 6 0,-2-4-6 16,-4-2 3-16,0-1-2 0,-6 2 1 0,2 0 4 15,-4 0-5-15,0-3 2 0,2-3 2 16,-2-1-5-16,4-8 5 0,4 2-5 0,0-6 5 0,4 0 2 16,1 0 0-16,2-1-1 0,7-3 5 0,-15-3-1 15,15 3-2-15,-11-3 1 0,3-3-1 0,3 3 5 16,1-3-8-16,4 6 6 0,-8-5 0 0,8 5 1 15,-4-7 5-15,4 7-1 0,-1-8-1 0,1 8 1 16,0 0-1-16,0 0-1 0,-2-8-8 0,2 8 3 16,0 0-8-16,0 0-5 0,0 0 8 0,0 0-5 15,0 0 2-15,0 0-1 0,15 19 2 0,-11-10 2 16,1 3-4-16,0 4 3 0,-1 1 4 0,0 2-7 16,-2 1 6-16,0 0 0 0,-2 6 1 0,1 2-2 15,-1-2-1-15,-1 1 2 0,-1 1-2 0,1 4 3 16,-2-3-2-16,-2 3-12 0,-1-2-18 0,2-2-40 15,-2 2-24-15,-2-5-36 0,-1 1-28 0,0 2-94 16,0-13-269-16,3 2 120 0</inkml:trace>
  <inkml:trace contextRef="#ctx0" brushRef="#br0" timeOffset="111849.4">30075 5957 97 0,'5'2'268'0,"-5"-2"-34"0,0 0-35 16,0 0-34-16,7 4-39 0,-7-4-38 0,0 0-60 16,0 0-59-16,10 7-58 0,-10-7-93 0,4 6-195 15,-4-6 87-15</inkml:trace>
  <inkml:trace contextRef="#ctx0" brushRef="#br0" timeOffset="112768">18493 5483 23 0,'0'0'69'0,"0"0"2"16,0 0-6-16,0 0 3 0,-1-8 2 15,1 8-8-15,0 0-10 0,0 0 11 0,0 0-21 16,0 0 6-16,0 0-11 0,0 0 7 0,0 0-1 0,0 0 7 16,0 0-32-16,0 0 21 0,0 0-2 0,0 0-9 15,0 0-3-15,0 0-1 0,29 3-7 0,-15-3 6 16,7 1-4-16,6-1 4 0,5-1-2 0,3 1-20 16,4 2 24-16,11 0-1 0,3 2-4 0,6 1-2 15,0 0-4-15,2 0 2 0,4 0 5 0,27 5-5 16,-2-1-3-16,1 1-4 0,-2-2 2 0,6 0-4 15,4 2 1-15,9-1 4 0,4 2-10 0,6-1 4 16,6-2 1-16,6 5 6 0,8 0-6 0,6-1 1 16,10 1-4-16,5 4-2 0,5-1 2 0,6 0 3 15,7 4 0-15,10-1-2 0,4 2-5 0,0 0 0 16,6 1 4-16,12-3 5 0,-1 3-17 0,7 2 17 16,7 0 4-16,3-2-1 0,2 3-6 0,2 1 6 15,9 3-1-15,-4-1 5 0,1 6-13 0,8-4 12 16,-1 3-6-16,1 1 3 0,-7 1-6 0,4 2 9 15,-8-4-9-15,1 3 2 0,-6-4-6 0,-5 3 10 16,-4-3-9-16,-4-3 5 0,-15-1 3 0,-8-1 1 16,-7 3 6-16,-9-5 3 0,-13-2 2 15,-9-1 2-15,-13-3 2 0,-8 0-1 0,-13-4-4 0,-14 2-9 16,-15-3 1-16,-27-4-10 0,-11-3-18 0,-14-3-41 16,-6 0-37-16,-13-3-37 0,-10 0-118 0,-4-2-266 15,-5 1 118-15</inkml:trace>
  <inkml:trace contextRef="#ctx0" brushRef="#br0" timeOffset="123224.32">29148 5070 25 0,'0'0'48'0,"0"0"-6"0,0 0 6 15,0 0 1-15,0 0-2 0,0 0-2 0,0 0 2 16,0 0 1-16,0 0 0 0,0 0-3 0,0 0-5 0,0 0-9 15,0 0 11-15,0 0-4 0,0 0-17 0,9-15-1 16,-9 15 2-16,0 0-2 0,0-9-3 0,0 9-2 16,1-10 6-16,-1 10-12 0,0-9 20 0,0 9-21 15,0-12-2-15,0 12 3 0,-1-11-5 16,-1 5 3-16,2 6-3 0,0-13-1 0,-1 5 5 0,1 8-1 16,-3-14-2-16,1 7 4 0,-1-2 2 0,1 2-13 15,-3-1 4-15,1-1-3 0,0 0 0 0,-2 1 3 16,2 3-2-16,-1-4 4 0,-4 2 6 0,2 0-19 15,-2 1 12-15,-1-2-8 0,0 4-2 16,0-1 3-16,-2 1-3 0,3 2 8 0,2-1-8 16,-2 3 0-16,9 0 2 0,-13-3 21 0,4 4-26 0,-2 1 9 15,-1 2 4-15,-1 2-14 0,-3 1 10 0,-1 4-7 16,2 2 4-16,-6 5 4 0,4 0 3 0,1 2-1 16,-1 1 15-16,2 0-12 0,2 3-3 15,2-2-3-15,4-3 1 0,0-2-4 0,1 1 9 16,4 2-8-16,-3-2 3 0,2-2-1 0,1 0-1 0,2-1 8 15,1-3-10-15,3-2-3 0,-2 0 8 0,2 1-4 16,-4-11 3-16,10 19 10 0,-4-13-6 0,1 2 1 16,3-2 6-16,-1-1-10 0,2-2 4 0,0 1 5 15,-1-2 1-15,3 0 7 0,-13-2-4 16,21 2 3-16,-10-1 3 0,1-3-2 0,0-1-12 0,0-3 11 16,5-1-5-16,-2-1 2 0,-1 0-6 0,2-4-9 15,-1 2 3-15,0-3 5 0,-1 2 2 0,0-3-10 16,-1 0 9-16,2-2-6 0,-1-4-1 0,-2 4 6 15,0 0-6-15,3-6-2 0,-4 5 18 16,-2-1-19-16,0 3 2 0,2-3-2 0,-3 2 3 16,-2 0 5-16,1-2-3 0,2 2-10 0,-4 1 11 0,1 1-5 15,-1 3 2-15,2-6-6 0,-2 3 2 0,3-1-7 16,-5 4 3-16,3-1 10 0,-1-4-3 0,0 0-10 16,2 2 11-16,0 0-6 0,-2-3 2 15,0 6-1-15,0 0 5 0,0-5-5 0,2 6 11 16,-1-6-3-16,2 2-8 0,-2 3 2 0,2-1 1 15,-3 1 16-15,1 1-13 0,1-3-5 0,-1 4 0 0,0-2 4 16,-1 1 5-16,-1 1-3 0,3 0-4 0,-2 2-3 16,-1-3-1-16,1 1 5 0,-1 3-3 0,-2 0 12 15,1 1-10-15,1-2 0 0,-4 7-8 16,3-9 3-16,-3 9 21 0,4-6-18 0,-4 6 4 16,0 0 5-16,4-7-5 0,-4 7 0 0,0 0-6 0,0 0 9 15,2-7-11-15,-2 7 0 0,0 0 7 0,0 0-12 16,0 0 8-16,0 0-3 0,0 0 6 0,0 0-5 15,0 0-5-15,0 0 0 0,1-8 9 16,-1 8-5-16,0 0 11 0,0 0-4 0,0 0 0 16,0 0 5-16,0 0-4 0,0 0-7 0,0 0 8 0,0 0-5 15,0 0 1-15,0 0 6 0,0 0-8 0,0 0-1 16,0 0 2-16,0 0 8 0,0 0-4 0,0 0-1 16,0 0-3-16,0 0 3 0,0 0 5 15,0 0-1-15,0 0-2 0,0 0 9 0,0 0-5 16,0 0 12-16,0 0-24 0,0 0 5 0,0 0 0 0,0 0-3 15,0 0 18-15,0 0-21 0,0 0 13 0,0 0-14 16,0 0 7-16,0 0 0 0,0 0 0 0,0 0-4 16,0 0-3-16,0 0 12 0,0 0-5 0,0 0-2 15,0 0 4-15,0 0 2 0,0 0-2 16,0 0-6-16,0 0 7 0,0 0-2 0,0 0-3 16,0 0-1-16,0 0 4 0,0 0 1 0,0 0-4 0,0 0-2 15,0 0 2-15,0 0 2 0,0 0 8 0,0 0-15 16,0 0 13-16,0 0-10 0,-12 17 21 0,12-17-16 15,-9 9-10-15,4 1 9 0,-2-1-7 16,-1 0 13-16,-3 7-11 0,-1-3 2 0,-5 6 3 16,-1 1-1-16,0 0 6 0,-3 4-3 0,-2 0-1 0,-4-1-3 15,1 0 0-15,2 1 3 0,-3 0 5 16,0 0-9-16,4-1 7 0,-2 0-2 0,4-3 5 0,1 1-10 16,4-8 11-16,1 0-5 0,5-4-1 15,1-2-2-15,1 0 3 0,3-2 3 0,1-2 1 16,0 1-1-16,4-4-2 0,-6 6-2 0,6-6 0 15,0 0 2-15,0 0-6 0,0 0 3 0,0 0 8 0,13 5-13 16,-13-5-10-16,22-7 0 0,-7 4 9 0,3 1-18 16,-5-2 8-16,7 0 2 0,-2 1 3 0,1-3 0 15,0 3 8-15,-3-1-4 0,-2 0 1 16,-7 3-3-16,0 0 8 0,-7 1-2 0,10-3-12 16,-10 3-2-16,9-1 2 0,-9 1 7 0,0 0-2 15,0 0 2-15,0 0 7 0,0 0-8 0,0 0 10 0,-17 16-1 16,2-12-7-16,-5 3 5 0,-6 0-1 15,-1 0 10-15,-2 0-12 0,1 0 5 0,1 0-3 16,6-4 2-16,1 1 5 0,3-1 4 0,-1 2-8 16,2-1 4-16,3-1-2 0,4-2 1 0,9-1 0 15,-13 4 0-15,13-4 5 0,-9 2-7 0,9-2 6 0,0 0-6 16,-3 4 1-16,3-4 9 0,0 0-8 16,0 0-8-16,26 3-3 0,-10-3 2 0,5 0 6 15,0 0-6-15,-1 0 9 0,7 0-6 0,1-2 0 16,-7 2-1-16,-4-1 11 0,4 1 4 0,-2 3-14 15,-6-3-3-15,0 2 6 0,-3-1-10 0,-2 0-2 16,-3 2-2-16,-5-3 3 0,5 5 2 0,-5-5 2 0,0 0-3 16,-17 10 2-16,-2-3 0 0,-8-2-4 15,-4 2 7-15,-2 0 0 0,-4-1-2 0,-15 3 4 16,-1-4-3-16,-1 3 1 0,-5-1 0 0,1-1 11 16,1 1-4-16,-1-5-3 0,5-1 8 0,-1 0-1 15,18-1-2-15,-1-1 2 0,1 1-2 0,6-1 1 0,1 0-2 16,8-2 9-16,3 2-2 0,3-1 7 15,3 2-3-15,4-1 6 0,8 1 6 0,-10 0 0 16,10 0-14-16,0 0-4 0,0 0-5 0,0 0-21 16,30-9 4-16,-1 5 3 0,4 2-3 0,6-3 0 15,17 2-1-15,0-2 3 0,-1 1 4 0,2 0-4 0,0-1 4 16,1 2 14-16,-4 0-12 0,-5 1 1 16,-8 2-5-16,9-3 11 0,-14 3-15 0,0 1-2 15,-3 1 5-15,-3 2-6 0,-11-1 0 0,0-3 4 16,-7 3 2-16,-3 0 9 0,-4 0-8 0,-5-3 4 15,2 6-2-15,-2-6-5 0,0 0 2 0,-31 12 8 16,5-7 2-16,-5-2-6 0,-2 1 3 0,-4-1 0 16,-16 3 7-16,-1-5-1 0,3-2 1 0,-2-1 7 0,-3 1 4 15,2-5 2-15,2 5 0 0,12-4 1 0,2 1 3 16,1 0 2-16,2 1 0 0,3 0 4 16,4-2 1-16,9 2-7 0,6 1 9 0,0-1 13 15,4 3 0-15,2-1-4 0,7 1-5 0,0 0-4 16,0 0-10-16,16-9-5 0,13 5-14 0,3 0 5 0,22 0-4 15,4 3-8-15,-1-1 6 0,9 2-3 0,-5 0-3 16,2 3 6-16,-1 0-13 0,-2 0-8 16,-5 4-16-16,-4-4-19 0,-14 6-32 0,-3 1-50 15,-5 0-150-15,-1 0 67 0</inkml:trace>
  <inkml:trace contextRef="#ctx0" brushRef="#br0" timeOffset="124065.6">28335 6039 25 0,'5'-10'92'0,"0"0"6"16,1-1-23-16,-2 0 6 0,1 0 4 0,1-1-7 16,-4 1-3-16,2-2-12 0,-1 4 26 0,-1 0 18 15,0-2-10-15,-2 4-22 0,-1-2-3 0,1 9-10 0,-1-12-6 16,-1 6-8-16,2 6-7 0,-3-12 2 0,-1 7-5 15,0 1-8-15,4 4-8 0,-5-7-2 16,5 7 0-16,-8-5-5 0,8 5 1 0,-5-4-13 16,5 4 3-16,0 0 2 0,-16 3 0 0,7 1-3 0,-7 6 0 15,1 2 3-15,0 1-4 0,-7 6-1 0,7 1 2 16,-4 3 3-16,0 0 3 0,3-1-7 16,3 1-3-16,-1 2 5 0,3 1-7 0,4-7 8 15,-2 5-4-15,7-5-3 0,-1 0 6 0,3-1 2 0,0-5-2 16,3-2-8-16,1 0 7 0,1 3-1 0,-2-4-4 15,3-1 13-15,1 1-5 0,-3-5-8 0,5 1 5 16,0 0-4-16,0-3 0 0,0 0-1 16,4-3 3-16,-2 0-6 0,3-3-8 0,3 0 0 0,0-5 3 15,2-1-4-15,-1-3 3 0,-4 1-7 0,6-7 2 16,-3-2 10-16,-6 5-7 0,2 0 6 0,0-6-4 16,-4 4 1-16,-2 1-2 0,1 0 4 0,-3 0-3 15,0 6 9-15,-3-4-1 0,1 3 19 0,-3 2 12 16,2 2 2-16,-1 0 4 0,-1 7-3 0,0-9-1 15,0 9-7-15,1-10 0 0,-1 10-3 0,0 0-1 16,0-8-4-16,0 8-6 0,0 0-6 0,0 0-2 16,0 0 0-16,0 0-3 0,0 0-6 0,0 0 6 15,0 0 3-15,0 0-4 0,0 0 1 0,0 0 4 16,0 25-4-16,0-13-1 0,0-1 5 0,2 6-3 16,0 0 2-16,-1 0 5 0,4 0-3 0,-3 0-2 15,3 0-7-15,-1-1-3 0,0 0-4 0,3 0-8 16,-2 0-19-16,3-1-6 0,-3-4-27 0,-1-1-15 15,2-1-12-15,2 1-23 0,0 0-107 0,-1-1-246 16,0-2 108-16</inkml:trace>
  <inkml:trace contextRef="#ctx0" brushRef="#br0" timeOffset="124788.65">28947 6131 36 0,'1'-10'112'0,"-1"10"-16"0,3-12 0 0,-2 7-15 15,-1 5-6-15,0-11-11 0,3 5 4 0,-3 6 0 16,-3-15-13-16,1 9-10 0,-1-1 1 0,-5-3-12 16,2 2 2-16,0 1-12 0,-1-2 7 0,-2 1-7 15,-2 2-8-15,-2 1-2 0,3 1-2 0,0 1 3 16,-1 1-2-16,0 1 1 0,-3 1-8 0,3 1-3 16,-2 2 13-16,2 0-13 0,-1 3 0 0,-4 5 4 15,3 0 3-15,-2 1-16 0,3 4 11 0,1 0-1 16,-1 1 1-16,3 0-2 0,2 2 6 0,1-2-5 15,0-1 2-15,3 0 1 0,1 0-1 0,4-2-3 16,-1-3 2-16,3 0 3 0,1 1 2 0,3-3-3 16,-1 0-10-16,3-1 0 0,2-3 8 0,2 4-1 15,4-4 0-15,-2-2-5 0,3-3 1 0,-2 2 4 16,4-4-15-16,-1-1 6 0,-1-2 0 0,3-3 4 16,3-6-10-16,0 1 2 0,-2-5 4 0,0 0 0 15,0-6-4-15,-4 2 9 0,0-2 6 0,1-1-7 16,-3 1-9-16,0-4-2 0,-3 2 10 0,0-3 1 15,-3 2 4-15,0 0 0 0,0 0-6 0,-2-3 14 16,-2 4-9-16,0-2 3 0,-3 3 3 0,0 6 7 16,-3-6 1-16,0 6 1 0,1 1 0 0,-2 0 3 15,-2 0 0-15,0 3-9 0,2 3 16 0,-2 3 16 16,0-1-10-16,2 3-2 0,0 7-2 0,-4-12-7 16,4 12 4-16,0-8-9 0,0 8-12 0,0 0 5 15,0 0-3-15,0 0 1 0,0 0-3 0,0 0-1 16,0 0 1-16,-13 19-2 0,10-5 4 0,-3 4 5 0,1 6-3 15,-2 5-2-15,0 2 3 0,1-2-4 16,-2 6 4-16,2-5-6 0,-2 6 9 0,-1 11 0 16,1-1 0-16,2 0 6 0,0-14-7 0,-1 3 0 15,2-1 4-15,2-1-7 0,0-2 3 0,1 3-4 0,4-6 3 16,-1-1-2-16,1 1 4 0,3-2-1 0,1-3-1 16,4-6-4-16,2 0-5 0,3 2-28 15,7-1-25-15,2-6-50 0,7-2-53 0,1-2-92 16,20-11-266-16,0-1 118 0</inkml:trace>
  <inkml:trace contextRef="#ctx0" brushRef="#br1" timeOffset="200802.34">7531 6689 31 0,'0'0'104'0,"0"0"-10"0,0 0 6 15,0 0-24-15,0 0-6 0,0 0-5 0,0 0-4 0,0 0-16 16,0 0-2-16,0 0-8 0,0 0 10 16,0 0-6-16,0 0-6 0,0 0-8 0,0 0-2 15,0 0-7-15,0 0 1 0,0 0-1 0,0 0 0 16,0 0 1-16,0 0-4 0,0 0-4 0,0 0 0 0,0 0-3 16,0 0-1-16,0 0-6 0,0 0 0 0,0 0-2 15,0 0 4-15,0 0 7 0,0 0-8 0,0 0 5 16,0 0-14-16,0 0 5 0,0 0 2 15,0 0-4-15,0 0 1 0,0 0 0 0,0 0-5 0,0 0 12 16,0 0 0-16,0 0-2 0,0 0 0 0,0 0-6 16,0 0 0-16,0 0 4 0,0 0 0 0,0 0-2 15,0 0 3-15,0 0-4 0,0 0 6 0,0 0-4 16,0 0 8-16,0 0-6 0,0 0 1 0,0 0-4 16,0 0 5-16,0 0-1 0,0 0 2 0,0 0-9 15,0 0 4-15,0 0 1 0,0 0 2 0,0 0 2 16,0 0-3-16,0 0 0 0,0 0 0 0,0 0 2 15,0 0-2-15,0 0-1 0,0 0 6 0,0 0-2 16,0 0-1-16,0 0-12 0,0 0 14 0,0 0-7 16,0 0-2-16,0 0-6 0,0 0 8 0,0 0 0 15,0 0-4-15,0 0 5 0,0 0 7 0,0 0-9 16,19 10 2-16,-19-10 4 0,8 6-7 0,-2-1-7 16,-1 0-4-16,0 0 0 0,2-2-3 0,-2 3-6 15,5 0-4-15,-4 1 0 0,2-1-6 0,0 0-5 16,-1 1-10-16,1 0-5 0,1 1-38 0,0-2-100 15,0 0 45-15</inkml:trace>
  <inkml:trace contextRef="#ctx0" brushRef="#br1" timeOffset="201018.3">7821 6863 45 0,'0'0'50'0,"9"0"-1"0,-9 0-8 15,0 0-7-15,11 1-8 0,-11-1 5 0,11 3-6 16,-6 0-2-16,1-1-12 0,2 0-4 0,-2 1-12 16,1-1-11-16,2 5-11 0,1-4-22 0,-4-1-54 15,3 3 24-15</inkml:trace>
  <inkml:trace contextRef="#ctx0" brushRef="#br1" timeOffset="201717.37">9421 8164 8 0,'5'6'46'0,"0"0"-13"0,2 0-33 16,0 2-15-16,-4-3-15 0,2 0 6 0</inkml:trace>
  <inkml:trace contextRef="#ctx0" brushRef="#br1" timeOffset="202366.24">8062 6945 73 0,'7'4'101'0,"-7"-4"-14"0,9 6-8 16,0-1-2-16,0-1-10 0,0 2-6 0,2 1-12 15,-1 1 1-15,1-2-10 0,0 2-6 0,7 2-7 16,-4-1-9-16,1 1-3 0,1 0-6 0,-1 1-8 0,2-1-7 16,-1 1-16-16,1 2-4 0,1-3-8 0,-3 0-11 15,2 0-3-15,-1 0-9 0,-2 1-35 0,6 1-100 16,-6-2 45-16</inkml:trace>
  <inkml:trace contextRef="#ctx0" brushRef="#br1" timeOffset="202519.6">8718 7383 9 0,'10'9'50'0,"4"1"-7"0,0-1-8 0,2 2-15 16,-2 0-14-16,1 0-20 0,-1 0-12 15,0 1-26-15,0-3 12 0</inkml:trace>
  <inkml:trace contextRef="#ctx0" brushRef="#br1" timeOffset="202878.07">9822 8271 6 0,'11'10'41'0,"2"0"-8"0,-2-1-9 0,2 2-16 16,-1 0-2-16,1 2-15 0,0 1-10 0,-2-3-19 16,3 6 9-16</inkml:trace>
  <inkml:trace contextRef="#ctx0" brushRef="#br1" timeOffset="203384.09">10259 8768 4 0,'14'16'63'16,"-1"-1"-7"-16,-1-1-8 0,2 2-3 0,-1 0-6 16,-1-1-2-16,0 0-3 0,3 0-2 0,-2-1-3 15,-2 1-8-15,3 1 4 0,-1-2-7 0,0 2 3 16,0 0-8-16,0-1 3 0,1-1 5 0,-3 0-9 15,2 1-3-15,-2 0 4 0,0-2-5 0,1 1-6 16,1 0-4-16,-1 1 2 0,-1 1-5 0,1-1 4 0,0-1-3 16,-1 0-2-16,0 2-8 0,1 2 3 15,-2-3 6-15,1 0-4 0,-2 1-1 0,2 0 6 16,-2 0-1-16,2 0-1 0,1 2-1 0,-2-1 3 16,1 0-3-16,1 5 5 0,0-2-4 0,-1-2 1 0,-3-3-1 15,2 2-10-15,-1-2 15 0,0 2-3 0,2-1 1 16,-2 1 1-16,1 0-3 0,-1 1 2 15,4-1 8-15,-3-1-10 0,2 0 4 0,-1 1 3 16,5 2-3-16,-5-3-4 0,4 4 5 0,-2-3 0 16,-1 0-3-16,4 2-3 0,-4-5 4 0,-1 3-2 0,5-3-4 15,-4 3 1-15,2-3 4 0,-1 2-1 0,1-3 1 16,0 2-1-16,-2-3-5 0,2 2 3 0,0-2 6 16,-1 2-3-16,0-1 0 0,0 2 3 15,0-6-6-15,2 6 7 0,-2-4-1 0,-2-1 4 0,0-1-9 16,1 1 3-16,-2-2 5 0,1 0-7 0,0 0 7 15,-1-1-4-15,1 1 2 0,-2-2-2 0,0 2 3 16,0-1-5-16,0 0 3 0,-1-3 0 0,1 4-3 16,-2-4 8-16,1-1-6 0,-5 1 2 0,3 1 2 15,1 0-5-15,-3 0 0 0,3-2 1 0,-3 1 1 16,1-1-7-16,0 0 1 0,-5-3-12 0,11 6-33 16,-7-6-55-16,-4 0 24 0</inkml:trace>
  <inkml:trace contextRef="#ctx0" brushRef="#br1" timeOffset="203797.55">11480 9953 37 0,'0'0'120'0,"0"0"-12"0,4-10-29 16,-4 10 2-16,5-10-11 0,-5 10-5 0,6-7-3 15,-6 7-15-15,10-11 4 0,-6 5-13 0,5 0-9 16,-2-3 4-16,0 2-13 0,4-2-2 0,-4 0-6 0,2-1-11 16,2 1-9-16,-3 1-7 0,3-1-4 0,1-2-8 15,-3 3-4-15,4-3-12 0,0 0-4 16,-1 0-8-16,0-2-8 0,-3 5-32 0,6-6-100 15,-7 4 44-15</inkml:trace>
  <inkml:trace contextRef="#ctx0" brushRef="#br1" timeOffset="203958.28">11947 9483 57 0,'13'-14'77'0,"0"0"3"0,0 0-15 0,1-1 3 15,-1 3 0-15,1 1-13 0,0-2-3 0,-1 0-3 16,-1 1-14-16,0-1 0 0,2 1-16 15,-1 1-2-15,2-1-13 0,-2 1-11 0,1-1-3 0,-1-2-20 16,1 3-8-16,2 0-20 0,-3-3-32 0,1-1-97 16,-3 1 43-16</inkml:trace>
  <inkml:trace contextRef="#ctx0" brushRef="#br1" timeOffset="204637.36">12621 8610 11 0,'9'-15'108'0,"0"-2"-17"15,1 2-14-15,0 0-10 0,3-2-16 0,-1 3-17 16,-1-4-8-16,3 2-13 0,-3 1 4 0,5-1-11 16,-5-1-8-16,2 1-2 0,1 0-1 0,3-2 4 15,-3 2-9-15,0-3 3 0,2 4 5 0,-1 0 0 16,-1 1 0-16,3-6-2 0,-2 6 1 0,-1-1 1 15,5-3-2-15,0-1 1 0,-5 6-3 0,7-6 4 16,-6 5 3-16,6-6-5 0,-4 1 0 0,-3 4-2 16,4 2-2-16,0-7 9 0,-1 1-3 0,-3 5-2 15,5-5-2-15,-6 4 3 0,5-5-4 0,0-1 4 16,-2 2-2-16,-3 4-5 0,7-8 5 0,-2 3 1 16,0 1 4-16,-5 5-5 0,4-5 2 0,-2-4 1 15,-1 8 2-15,3-4 1 0,2-1 0 0,-4 0-3 16,5-1 1-16,-1 0 0 0,-4 0-3 0,3 0 1 15,0-2 4-15,0 5-1 0,0-4-1 0,-2 1-1 16,2 1 1-16,-3 6 1 0,2-6 0 0,-4 5-3 16,5-5-2-16,-1 1-2 0,0-1 7 0,-2 5 0 0,-3 0 7 15,3-6-7-15,-1 7 0 0,3-8-8 0,-1 1 8 16,0 0-1-16,0 1-1 0,-1 1-9 16,3-2 3-16,-2-1-1 0,0 1 0 0,-3-1-2 15,1 1 9-15,1 2-6 0,1-3-1 0,-2 0 2 0,-1 6-4 16,-4 0 2-16,6-4 0 0,0-2 1 0,-5 8 0 15,2-4 0-15,1-5 6 0,-4 7-4 0,5-1 2 16,-5 1 3-16,2 0-1 0,-2 0 3 16,2-2-1-16,-2 3-4 0,1 0 5 0,-2 2-4 0,3 0 1 15,-2-2 2-15,-2-1-8 0,2 1 10 0,-2 0-5 16,2 0 1-16,-2 1 4 0,1 0-3 0,-1-1 2 16,1 1 1-16,-2-2-1 0,1 2-2 0,-3 2 6 15,5-2-4-15,-2 0 12 0,-3-3-8 0,1 7-2 16,-1-3 4-16,2-2-1 0,-3 3 0 0,4 1-4 15,-4-1 2-15,1 1-4 0,0-2 5 0,0 3 1 16,-1-2-3-16,1 2 6 0,-2-1-6 0,4 0 7 16,-2 1-4-16,0 1 0 0,2 2 2 0,-3-2-2 15,1-1-1-15,0 5-2 0,-1-1 1 0,-3 6-8 16,7-9 1-16,-3 2-6 0,-4 7-10 0,5-8-5 16,-5 8-17-16,0-7-44 0,0 7 20 0</inkml:trace>
  <inkml:trace contextRef="#ctx0" brushRef="#br1" timeOffset="205784.06">7576 6343 17 0,'11'-6'48'0,"7"-4"-4"0,0 3-18 0,0-2-7 15,1 1-13-15,0-2-14 0,7-1-18 0,-2-1-27 0,1-1 12 16</inkml:trace>
  <inkml:trace contextRef="#ctx0" brushRef="#br1" timeOffset="206021.42">8274 5904 39 0,'12'-7'53'16,"3"-2"-21"-16,1-1 1 0,3 1-7 0,-1-1 0 0,1 1-12 15,8-4 4-15,-2 0-8 0,0 3-4 16,0-2 1-16,2 2-7 0,-1-3-3 0,2 2-7 0,-3-1-3 16,5 2-6-16,-3 0 1 0,2-1-16 0,0 0-37 15,0-1 18-15</inkml:trace>
  <inkml:trace contextRef="#ctx0" brushRef="#br1" timeOffset="207047.51">13919 6223 2 0,'3'5'0'0,"-1"1"-1"15</inkml:trace>
  <inkml:trace contextRef="#ctx0" brushRef="#br1" timeOffset="208753.36">14101 6289 42 0,'0'0'60'16,"-4"-10"-8"-16,4 3-2 0,0 7-5 0,-4-12-4 16,0 6-2-16,0-2-5 0,-2-2-3 0,3 3 0 15,-3-5-7-15,2 4 5 0,-4-5-6 0,4 4-3 16,-3-3-2-16,1 1-1 0,-3-2 1 0,-1-1 0 16,4 5-3-16,-1-4 0 0,0 2-8 0,-2-1 14 15,2-1 1-15,-1 2-3 0,-1 0-5 0,0-1 0 16,0-1-1-16,0 3 0 0,2 2-4 0,0-1 4 15,-2-3-7-15,0 3 6 0,-2 1-13 0,2-1 4 16,-2-1 6-16,-1 0-5 0,2 4-13 0,-3-4 5 16,-2 0 7-16,2 1-12 0,-1-1-1 0,-3 1 7 15,3-1-2-15,-1 2 0 0,1-1 1 0,1 2 15 16,-1-3-18-16,-2 2 1 0,0-1 2 0,1 0-1 16,-1 1 3-16,1-2-2 0,-2 1 3 0,0-1 14 15,1 2-14-15,-2 0 5 0,-2 1 2 0,1-1-1 16,2-1 0-16,-1 2 3 0,0 2 0 0,-2-4-3 15,1 2-3-15,0-1 3 0,-2 1 1 0,1 2 1 16,0-4-4-16,-5 1 4 0,7 0-2 0,-2 0-2 16,0 0 0-16,1 1-2 0,0 0-5 0,-4 0 11 15,0-2-4-15,4 1 0 0,-4 1-2 0,4 0 1 16,-8-3-1-16,1 2 1 0,8 0 1 0,-3 2 5 16,2-3-4-16,-2 2 2 0,-1 0-1 0,2 0 7 15,-7-2-12-15,7 4 2 0,-1-3-2 0,1 1-1 16,-7-1 2-16,2 1 3 0,-2-1-10 0,6 2 6 15,2-1 0-15,-8-1 4 0,7 4-1 0,-5-6-1 16,5 5-5-16,-7-1 3 0,9 2-1 0,-2-3 4 16,-7-2-3-16,6 3 3 0,2 1-3 0,-2-2 8 15,-1 2-14-15,2 2 2 0,-1-4-1 0,-6 1 3 16,4 3-2-16,2-2 1 0,0 0-2 0,-1 2 3 16,-6-2 8-16,7 4-6 0,-7-8-4 0,8 7 2 15,-7-1 0-15,5-2 4 0,1 1-2 0,-1 1 1 16,0 3 0-16,-5-4 0 0,6 1-6 0,-1 0 8 15,-5 0-10-15,5 3 6 0,2-2 2 0,-1 0-1 16,-2 2 0-16,2 0-5 0,-7-2 2 0,0 2-5 16,6-1 6-16,-6 1-1 0,7 1 3 0,-7 1 2 15,5-2-2-15,-4 0 0 0,6 2 0 0,-5-2-2 0,3 1-2 16,-4-1 2-16,4 4 2 0,-4-3 8 16,2 1-4-16,-3-2 0 0,5 3-7 0,-5-3 8 15,6 0 1-15,-6 3-5 0,6 1 1 0,-5-5 3 16,0 3 1-16,6 1 17 0,1-2-20 0,0 0 6 0,-3 2-2 15,1-3-6-15,4 1-4 0,-11 3 7 16,9-3-4-16,-1 2-1 0,1-2 4 0,-2 2 2 16,4-3-7-16,-4 1 8 0,2 4-7 0,1-4 0 15,-4 2-4-15,3 1 13 0,-1-2-15 0,-1 3 6 0,-5-3-4 16,6 0 5-16,-1 1 2 0,1 1-4 0,1-3 0 16,1 3 4-16,-1-1-5 0,-1-1-5 15,1 2 9-15,0 0-2 0,-3-3 1 0,4 2 2 16,-3-1-8-16,-1 2 10 0,4-2-4 0,-4 2 3 0,-4 3-3 15,6-2-7-15,-6 0 5 0,6 0 9 0,-6 0-12 16,-2 0-1-16,2 0-4 0,2 2 6 0,2-1 0 16,-3-2 4-16,4 2-6 0,-3 0 2 0,-2 1 0 15,6-4-4-15,-6 5 0 0,7-5-1 0,-1 2 6 16,2-1 0-16,-9 3 0 0,2-1 0 0,4 1-2 16,-4 0 7-16,6-3-9 0,-2 3 2 0,-5 0-1 15,6-1 0-15,-5 3-3 0,4-3 5 0,-5-1-9 16,6 1 9-16,0 1-2 0,1-2-4 0,-2 0 4 15,-5 1 5-15,7 0-4 0,-8 1 0 0,1 1 2 16,1-1-7-16,5-1 9 0,-5 2 4 0,4-5-9 16,1 3 3-16,-6-1-2 0,6 0 2 0,1 1 0 15,-1 1 1-15,2 0-3 0,-3-3 6 0,1 3-1 16,0-3 3-16,1 0-8 0,1 2-1 0,2-3 9 16,-2 4-1-16,1-3-4 0,0 2-1 0,0-1 1 15,2-1 8-15,-1 0-3 0,2 2-8 0,1-2 1 16,0 0 2-16,2 0-2 0,-5-1 4 0,5 1 0 15,-2-1-3-15,3 1 4 0,-3-1-2 0,3 0-5 16,-2 1 3-16,-1 1 6 0,-3 0-4 0,1 0 0 16,2 2 3-16,0-2-2 0,-1 0-3 0,-2 2 2 15,1 0-2-15,2-2 2 0,-2 2 0 0,0-1 2 16,3-1-1-16,0 1 1 0,0-1 0 0,-4 1-3 16,2 1 1-16,2-2-4 0,-2 0 5 0,3-1-1 15,-1 1-1-15,-2 1 0 0,1-1 0 0,-1 0 2 16,1-1 5-16,1 0-5 0,-1 1-4 0,1 1 0 15,-4-2 4-15,5 0-1 0,1 0-2 0,0 0 6 16,-1-3-6-16,3 2 6 0,-5 1-11 0,3 0-4 16,1-2-2-16,-1 1 1 0,1 0-8 0,-3 0 2 15,3 4-10-15,0-5-2 0,0 0 2 0,-2 1-6 16,3 0-3-16,-1-1 9 0,0 2-34 0,1 0-67 16,-1-1 29-16</inkml:trace>
  <inkml:trace contextRef="#ctx0" brushRef="#br1" timeOffset="-212455.03">17940 8469 78 0,'0'-10'110'0,"0"10"-6"0,1-9 5 0,-1 9-5 16,1-10-4-16,-1 10-12 0,0-9-6 0,0 9-5 16,2-9-6-16,-2 9-3 0,0-8-9 0,0 8-13 15,0 0-2-15,1-10 0 0,-1 10-6 0,0 0-5 0,2-5-2 16,-2 5 3-16,0 0-3 0,0 0-8 0,0 0-4 16,0 0-3-16,2-7 1 0,-2 7-5 0,0 0-1 15,0 0-6-15,0 0 0 0,0 0 0 0,0 0-11 16,0 0-3-16,0 0-3 0,0 0-5 0,0 0 7 15,0 0 1-15,0 0 4 0,-4 25 1 0,3-14-3 16,-2 1 4-16,-1 5 3 0,1 0-3 0,-4 6 6 16,2 6-2-16,0-4-5 0,-4 2-1 0,3 1 10 15,-3 1-8-15,1 3 7 0,0 0 3 0,1 1-4 16,-1-1-5-16,0 1 0 0,3 1 0 0,-2 0 3 16,-1 0-4-16,0 9 0 0,2-10 4 0,-2 13 0 15,3-13-1-15,0 3 4 0,-3 9-3 0,3-13 1 16,-4 4-7-16,4-3 7 0,0 0 1 0,-2 2-1 15,1-1-3-15,-3-1 7 0,0-3-5 0,3 1 2 16,1-3 0-16,-4-2 3 0,4-1-6 0,0 0 5 16,-1-7-8-16,1-1 12 0,-2 0-7 0,3-5 2 15,0 1 4-15,-1-3 1 0,2 2-11 0,1-6 11 16,-1-1-10-16,3-5 3 0,-5 9 1 0,5-9-1 0,-4 5-3 16,4-5-2-16,-2 7-6 0,2-7-14 15,0 0-28-15,0 0-23 0,0 0-19 0,0 0-27 16,0 0-61-16,-7-25-194 0,9 14 86 0</inkml:trace>
  <inkml:trace contextRef="#ctx0" brushRef="#br1" timeOffset="-209253.09">17927 8350 7 0,'0'0'26'0,"0"0"-7"16,0 0-1-16,0 0 2 0,0 0 1 0,0 0-9 15,0 0 2-15,0 0-3 0,0 0 2 0,0 0-4 16,0 0 3-16,0 0-2 0,0 0-5 0,0 0 7 16,0 0 3-16,0 0 6 0,0 0 1 0,0 0-2 15,13 1 2-15,-13-1 0 0,9 4-2 0,-9-4 0 16,13 1-6-16,-2 1 6 0,-1-1-8 0,3-1 2 15,5 1 3-15,1 0-7 0,-1 1 3 0,5-1-3 16,-1-1 4-16,8 1-4 0,0-1 2 0,-2 2-6 16,6-2 8-16,-2 0-7 0,2 1 1 0,0 2 1 15,1-3 0-15,-1 0 2 0,2 3-12 0,1 1 8 16,1-2 0-16,1 0 1 0,13 6 3 0,-2-5-2 0,2-1 1 16,-13-1-9-16,16 0 5 0,2 2 1 15,-2 0 4-15,0 0 1 0,3-3-3 0,-1 4 5 16,-1-4-5-16,-1-1 3 0,3-1 1 0,-3 4-5 15,0-2 4-15,1 0-1 0,-1 0-3 0,0 1 5 0,-3-1-5 16,3-7 2-16,-1 7-4 0,-2 0 5 0,1 0-2 16,-2-2-7-16,-13 4 7 0,0-4-1 15,2 4-4-15,10-2 3 0,-14 1-1 0,1-2-6 0,-3 1 9 16,-1 0-5-16,-3-3 0 0,0 0-4 0,-1 3-3 16,-3 0 9-16,-6 0-1 0,0 0-7 0,-3-1 7 15,-2 0-3-15,-2 1-1 0,1-2 2 0,-4 2 0 16,0 0-3-16,2-1 3 0,-12 1-3 0,10 0 3 15,-10 0 3-15,10-2-10 0,-10 2 7 0,9 0-6 16,-9 0 1-16,0 0 4 0,0 0 2 0,9 0-2 16,-9 0 6-16,0 0-11 0,0 0 2 0,0 0 12 15,0 0-11-15,8 2 0 0,-8-2-4 0,0 0 8 16,2 7 2-16,-2-7-2 0,2 10-5 0,-2-10 2 16,0 13 1-16,2-7-6 0,-2 4 4 0,0 2 5 15,3 1-6-15,-2 3 2 0,0-3 5 0,-1 5-6 16,0-2 7-16,2 3-1 0,-1-1 0 0,-1 0 5 15,2-2-5-15,0 1-10 0,-1-2 7 0,-1 1-1 16,1-3 0-16,1-2 1 0,-1-1 3 0,0-2-5 16,0 2 4-16,2-3 0 0,0-2-4 0,-3-5 1 15,2 9-1-15,-2-9 17 0,3 7 15 0,-3-7 21 16,0 0 21-16,1 7-10 0,-1-7-3 0,0 0-12 16,11-14-6-16,-5 5-5 0,1-1-4 0,2-6-3 15,-1-2 4-15,3-5-9 0,3 1 0 0,-5 5-7 16,3-7 0-16,-1 0-4 0,-2 7-3 0,-1-2-2 15,0 1 3-15,4-5-5 0,-3 6 4 0,-2 1-1 16,2 0 1-16,-3 5 7 0,-1 0 16 0,0 1-6 16,-1 0-2-16,0 2-4 0,4 0-3 0,-3-2-2 0,-1 7-12 15,-2-4 5-15,-2 7-5 0,7-4-5 16,-7 4 4-16,7-3-4 0,-7 3-2 0,10 6-4 16,-10-6 2-16,11 11 2 0,-6 1-1 0,5 1 5 0,-4 2-5 15,2 9 3-15,-3-3-1 0,3 4-4 0,-3 0 9 16,0 1-4-16,1 5-2 0,0-6 0 15,0 0 1-15,0 1 2 0,-1 0-1 0,1-8 0 16,-3 1-1-16,3-2 0 0,-1-1 0 0,1-2 1 0,-2-3-1 16,0-2 1-16,-2-1 4 0,2-2-3 0,-3-2 2 15,-1-4 2-15,4 9 5 0,-4-9 23 0,4 4 5 16,-4-4-8-16,0 0-3 0,0 0-6 0,11-17-2 16,-7 5 0-16,1-2-9 0,2-2-3 0,-2-2-1 15,1-2-3-15,-1-4-2 0,1 6 0 0,-1 2 0 16,-1 0-3-16,-2 3 0 0,1 2 4 0,0 3-2 15,-1 0 3-15,-1 0-3 0,-1 8-5 0,2-11-1 16,-2 11-2-16,3-6-5 0,-3 6-1 0,0 0 4 16,0 0-1-16,0 0 3 0,0 0 4 0,0 27-9 15,0-16 2-15,1 3 5 0,-1 2 0 0,0 3 3 16,0 0 1-16,0 0 1 0,2-1-3 0,-1 2 0 0,1-2 6 16,1 1-6-16,1-6 2 0,0-2-10 15,-2 1 11-15,5 1-3 0,-1-3 1 0,-1-3 1 16,-1-1 1-16,1 1-2 0,4-1 1 0,-3-4 3 15,2-1-3-15,2-4-2 0,2 3 2 0,-6-4-1 0,5-2-5 16,-1-1-8-16,2-3 0 0,0-3-6 0,1 0-2 16,-4-2-6-16,1-2-12 0,3 2 6 15,-3-2-6-15,0 0 2 0,0 2 9 0,-5 5-1 0,3-7 5 16,-3 8 4-16,-1 0 7 0,-3 3 6 16,3 0 2-16,0 1 6 0,-4 5-12 0,4-6 4 0,-4 6-3 15,4-8-4-15,-4 8-7 0,0 0 6 16,0 0-2-16,6-3 2 0,-6 3 7 0,0 0 1 0,0 0 2 15,0 0-2-15,11 14-1 0,-5-8 0 0,-1-2-1 16,5 3 5-16,0-2 0 0,2 0 3 0,6 4 0 16,1-2-1-16,9-1-1 0,0 1 1 0,4 2-4 15,6-4 9-15,13 1-4 0,2 2 2 0,2-1 0 16,1-1-2-16,2 0 9 0,3-2-15 0,2 3 5 16,-1-1-7-16,28 3 6 0,-26-5 4 0,26 5-6 15,-24-3-8-15,28-2 3 0,-26 0 0 0,26 5 2 16,-4-3-2-16,-26 1-8 0,29-1 10 0,-29-3-2 15,28 7 3-15,-27-7 13 0,1 3-13 0,27 2 3 16,-31-4-2-16,2 2 6 0,25 0-5 0,-28-1 4 16,-5 0-3-16,2-1 2 0,1 1 9 0,-2 0-7 15,0-1 5-15,-4-2-4 0,-1 2 14 0,-15-1-21 16,3-1 5-16,-2 0-3 0,1 1 9 0,-3-2-7 16,1 0 8-16,-1 1-3 0,1 1-1 0,-2-1-1 15,-2 0 2-15,0-1-3 0,-1 2 2 0,-1-2-3 0,-1 0 3 16,0 1-2-16,-2-2 1 0,0 1 1 15,-9-1-2-15,9 0-5 0,-6 1 6 0,-2 1-7 16,1-2 8-16,1 1 0 0,-2 3 0 0,7-4-2 0,1 2 8 16,-9 0-8-16,2 0 5 0,-1 0-5 0,-1-1 6 15,-1-1-8-15,1 1 6 0,-2 1-3 16,-4-4-1-16,0 2 4 0,1 0 0 0,-3 0-7 16,1 0 1-16,-2 2 0 0,-10-2 1 0,13 0 7 0,-13 0-1 15,12-2-3-15,-12 2 5 0,7 0-11 0,-7 0 14 16,0 0-6-16,9 0 7 0,-9 0 2 0,0 0 7 15,0 0-2-15,0 0-2 0,11 2 1 16,-11-2 1-16,0 0 0 0,0 0-2 0,0 0-1 0,0 0 3 16,0 0-8-16,0 0 5 0,0 0-7 0,0 0 0 15,0 0-2-15,0 0 1 0,0 0-1 0,0 0 1 16,0 0 0-16,0 0-7 0,0 0 1 0,0 0 1 16,0 0-7-16,0 0 12 0,0 0-4 0,0 0-2 15,0 0-5-15,0 0 8 0,0 0 2 0,0 0-5 16,0 0 0-16,0 0-2 0,0 0 1 0,0 0 4 15,0 0-6-15,0 0 1 0,0 0 1 0,0 0 2 16,0 0 1-16,0 0 0 0,0 0-2 0,0 0-1 16,0 0-4-16,0 0 4 0,0 0-9 0,0 0 4 15,0 0-1-15,0 0 7 0,0 0-5 0,0 0 0 16,0 0 1-16,0 0-3 0,0 0 4 0,0 0 8 16,0 0-11-16,0 0 5 0,0 0-4 0,0 0 3 15,0 0 5-15,0 0-6 0,0 0-3 0,0 0 12 16,0 0-8-16,0 0 6 0,0 0-3 0,0 0 3 0,0 0-6 15,0 0 5-15,0 0-8 0,0 0 10 0,0 0-8 16,0 0 4-16,0 0-1 0,0 0-1 16,0 0-2-16,0 0 3 0,0 0 0 0,0 0-5 0,0 0 8 15,0 0 5-15,0 0-8 0,0 0 8 0,3 3-8 16,-3-3 2-16,0 0-1 0,0 0 2 0,0 0 0 16,0 0-4-16,0 0 4 0,0 0 1 0,0 0-1 15,0 0 1-15,0 0 0 0,0 0 6 0,0 0 6 16,0 0 0-16,0 0 4 0,0 0-1 0,0 0-3 15,0 0 5-15,0 0-8 0,0 0 2 0,0 0 2 16,0 0-9-16,0 0-1 0,0 0 3 0,0 0 1 16,0 0-5-16,0 0 3 0,0 0 3 0,0 0-10 15,0 0 1-15,0 0 0 0,0 0-1 0,0 0-5 16,0 0 5-16,0 0 2 0,0 0-5 0,0 0 2 16,0 0 1-16,0 0-4 0,0 0 5 0,0 0-3 15,0 0 3-15,0 0-6 0,0 0 3 0,0 0 0 16,0 0 1-16,0 0-2 0,0 0-2 0,0 0 3 15,0 0 0-15,0 0-3 0,0 0 1 0,0 0-1 16,0 0 3-16,0 0-2 0,0 0-1 0,0 0-2 16,0 0 6-16,0 0-9 0,0 0 3 0,0 0-11 15,0 0 3-15,0 0 0 0,0 0 1 0,0 0 2 16,0 0 3-16,0 0-5 0,0 0 3 0,-15 13 7 0,12-7-1 16,-1-2-4-16,4-4 5 0,-6 13 0 15,3-8-6-15,-1 2 5 0,3 0 2 0,-3 2-5 0,2 0 2 16,-5 0-4-16,3 2 10 0,2-3-2 15,-2 4-2-15,1 0 0 0,1-3 3 0,-2 2 3 0,0 1-5 16,1-1-2-16,-1 1 6 0,3-1-5 0,-3 1 1 16,0 1 5-16,2 1-1 0,-3 0-5 0,1 3 0 15,1-6-2-15,0 6 7 0,-3-2-3 0,3 2 3 16,-1-2-12-16,-1 0 13 0,1-1-9 0,-1 3 12 16,1-2-3-16,-1 1-5 0,3 1 5 0,-3 1-2 15,-1-1-2-15,4 0 0 0,-2 0-1 0,-1 0 3 16,3 0-7-16,-1 8 6 0,-2-7-7 0,2 0 4 15,2 1-9-15,-2 0 15 0,-1-1-4 0,1 0 2 16,-5 1-2-16,3-1 7 0,1-1-8 0,0 2 0 16,2-1 0-16,-3-2 0 0,3 0 9 0,0 2-10 15,-2-1 1-15,-1 1 4 0,2-1-10 0,1 0 10 16,-2 0 9-16,-1 1-9 0,2 0-9 0,2 1 6 16,-4 2-4-16,-3 1 0 0,4-3 10 0,2 1-1 15,-1-3-4-15,-2 7-2 0,0 0 0 0,2-5 3 0,-1 1-1 16,-2 5 2-16,4-6-6 0,-3-1-1 15,-1 6 3-15,3-5-4 0,-5-1 2 0,4 2 2 16,0-2-4-16,-1 0 6 0,1-3 3 0,0 4-6 16,-1-1 1-16,-1-1 4 0,1 0-3 0,0 0 2 0,2 0 0 15,0 0 1-15,-2-6-8 0,-1 5 5 0,0 0 0 16,2-1-2-16,-2 1 3 0,0-1 2 16,4-2-6-16,-3 2 4 0,1-4-3 0,0-1-2 15,2 1 1-15,0 1 6 0,-2 0-5 0,1-3 3 0,1-2-1 16,0 1-2-16,0-2 7 0,2-6-5 0,-3 10 4 15,1-5-5-15,2-5 2 0,-2 7-6 0,2-7 5 16,0 0 1-16,-3 8-6 0,3-8 7 16,0 0-1-16,-2 6 6 0,2-6-11 0,0 0 2 0,0 0-19 15,0 0-16-15,0 0-47 0,0 0-43 0,0 0-117 16,0 0-264-16,-9-15 117 0</inkml:trace>
  <inkml:trace contextRef="#ctx0" brushRef="#br1" timeOffset="-202750.8">17712 9715 28 0,'0'0'28'0,"0"0"3"0,0 0 0 16,-2-6 1-16,2 6-2 0,0 0-8 0,0 0-4 15,0 0 2-15,2-10-1 0,-2 10-3 0,0 0 1 16,0 0 0-16,0 0-3 0,0-9-2 0,0 9-3 16,0 0 0-16,0 0-2 0,0 0 8 0,0 0-8 15,0 0 12-15,0-9-7 0,0 9 9 0,0 0 11 16,0 0-16-16,0 0 8 0,0 0-1 0,0 0-8 0,0 0 6 15,0 0-3-15,0 0 0 0,2-7-2 16,-2 7-2-16,0 0-4 0,0 0 3 0,0 0-2 16,0 0 4-16,0 0-5 0,0 0-5 0,0 0 5 0,0 0-8 15,0 0 3-15,0 0 6 0,0 0-5 0,0 0-6 16,0 0 11-16,0 0-5 0,0 0 1 0,0 0 0 16,0 0 2-16,0 0-6 0,0 0 2 0,0 0-8 15,0 0 4-15,0 0 1 0,0 0 0 0,0 0-3 16,0 0 3-16,0 0 5 0,0 0-3 0,0 0-7 15,0 0 3-15,0 0 4 0,0 0-2 0,0 0-5 16,0 0 4-16,0 0-2 0,0 0-3 0,0 0 1 16,0 0 2-16,0 0 0 0,0 0-1 0,0 0-4 15,0 0 6-15,0 0-6 0,0 0 5 0,0 0-4 16,0 0 11-16,0 0-4 0,-9 17-1 0,9-17 0 16,-6 10 4-16,4-2-2 0,1 0 3 0,-4 1-1 15,2 0-8-15,-1 2 6 0,2 1 0 0,-3 2 0 16,1 3-3-16,-1-2 4 0,2 3-6 0,-5-4 11 15,3 2-5-15,1 1 1 0,1-1-1 0,0-4-5 0,-1 7 2 16,0-3 3-16,2-5 4 0,-1 3-14 16,1-3 18-16,-1 2-9 0,1-3 1 0,-1 3-3 15,2-3-3-15,-1 0 4 0,0-2 3 0,1 5-7 16,-1-4 5-16,1 1 2 0,0-3-3 0,-1-1 1 0,1 2-1 16,-1 1-2-16,2-9-1 0,-2 13-2 0,0-9 3 15,2-4-2-15,0 9 12 0,0-9-11 16,0 0 0-16,-3 8-5 0,3-8 9 0,0 0-1 0,0 0 1 15,0 0 1-15,-1 11 1 0,1-11-4 0,0 0-6 16,0 0 5-16,0 0 1 0,0 0-3 0,0 0 7 16,0 0-1-16,-2 5 6 0,2-5-3 0,0 0-11 15,0 0 11-15,0 0-8 0,0 0 1 0,0 0-2 16,0 0 6-16,0 0-5 0,0 0 3 0,0 0 2 16,0 0-7-16,0 0 6 0,0 0-5 0,0 0 5 15,0 0-4-15,0 0 3 0,0 0-5 0,0 0 5 16,0 0-1-16,0 0 8 0,0 0 1 0,0 0 8 15,0 0 3-15,0 0 2 0,0 0 5 0,0 0-7 16,0 0 2-16,0 0 0 0,0 0-3 0,0 0 6 16,0 0-7-16,0 0 1 0,0 0-1 0,0 0-3 15,0 0-7-15,0 0 4 0,0 0 0 0,0 0-5 16,0 0 2-16,0 0-1 0,0 0-6 0,0 0 7 16,0 0 1-16,0 0-5 0,0 0-4 0,0 0 6 0,0 0-2 15,0 0-3-15,0 0-1 0,0 0-4 16,0 0 2-16,0 0 0 0,0 0-2 0,0 0 7 15,0 0-5-15,0 0 0 0,0 0-3 0,0 0 3 16,0 0 0-16,0 0 0 0,0 0 3 0,0 0-6 0,0 0-1 16,0 0 5-16,0 0-2 0,0 0 0 15,0 0 6-15,0 0 1 0,0 0-6 0,0 0 0 0,0 0 0 16,0 0 6-16,0 0-7 0,0 0 0 0,0 0 9 16,0 0 6-16,0 0-15 0,0 0 0 0,0 0-4 15,0 0 5-15,0 0-3 0,0 0 9 0,0 0-6 16,0 0 4-16,0 0-9 0,0 0 6 0,0 0-3 15,0 0 7-15,0 0-4 0,0 0-2 0,0 0 0 16,0 0 3-16,0 0-4 0,0 0 1 0,0 0-1 16,0 0 3-16,0 0 7 0,0 0-10 0,0 0-1 15,0 0 7-15,0 0-6 0,0 0-4 0,0 0 7 16,0 0-1-16,0 0-2 0,0 0 0 0,0 0-5 16,0 0 7-16,0 0-3 0,0 0 12 0,0 0-13 15,0 0 7-15,0 0-5 0,0 0 2 0,0 0-5 16,0 0 4-16,0 0-4 0,0 0 8 0,0 0-4 15,0 0-1-15,0 0 2 0,0 0-1 0,0 0-1 16,0 0 5-16,0 0-6 0,16-2 4 0,-16 2-5 16,0 0 7-16,0 0-8 0,0 0 1 0,10-3 2 0,-10 3 2 15,0 0-6-15,13 0 12 0,-13 0-6 0,0 0-1 16,9-2 2-16,-9 2 4 0,9-2-3 16,-9 2 5-16,13-2-16 0,-13 2 16 0,10 0-11 0,-10 0 3 15,13 0-3-15,-13 0 3 0,12 0 0 0,-5 0 1 16,-7 0 13-16,14 0-10 0,-6 2-5 0,2-2 4 15,-10 0-2-15,13-2 0 0,-4 2-3 0,2 2 3 16,-2-2 3-16,1 1-3 0,1 0-1 0,-1-1 4 16,1 2-6-16,1-2 2 0,-2 0-1 0,3 1 0 15,-2 1 4-15,5 0-3 0,-4-1-2 0,6 0 2 16,-1 0-1-16,2 3 4 0,-1-3 2 0,2 2-2 16,2 0-8-16,1-2 3 0,4 3 2 0,0-3 1 15,2 4 3-15,2-3-4 0,0 2-1 0,-1-2 3 16,0-1-2-16,2 1-1 0,0 1 1 0,1 1 2 15,-1 0-6-15,1-1 5 0,1 0-1 0,1-1 2 16,-2 0 1-16,2 0-3 0,0 0 0 0,0 0 4 16,-3-2-9-16,3 3 3 0,-1 1 3 0,0-2 0 0,0 0-2 15,-1 1 3-15,0-1-3 0,-1 1 2 16,0-3-7-16,-1 0 4 0,-3 2 3 0,1-1 1 16,-8 1-7-16,2-2 2 0,-2 0 4 0,1 1 2 0,-4-1-2 15,-3 0 5-15,-2 1-5 0,5-1 4 0,-7 0-4 16,0-1 1-16,-1 1-6 0,-2 0 2 0,-8 0 4 15,11-3-1-15,-11 3 5 0,12 0 3 0,-12 0 0 16,0 0 5-16,9 0 1 0,-9 0 3 0,0 0 0 16,0 0 5-16,9 0 3 0,-9 0 0 0,0 0-1 15,0 0 1-15,0 0-2 0,5-3-1 0,-5 3-6 16,0 0 2-16,0 0-2 0,0 0-3 0,0 0 1 16,0 0-1-16,6-5-7 0,-6 5 3 0,0 0-2 15,0 0 6-15,0 0-6 0,0 0-1 0,0 0-3 16,0 0 4-16,0 0-4 0,5-5 0 0,-5 5-2 15,0 0 4-15,0 0-1 0,0 0 1 0,0 0-2 16,5-3 1-16,-5 3-7 0,0 0 2 0,0 0-3 16,0 0 5-16,0 0-1 0,0 0-3 0,0 0-2 15,0 0 2-15,0 0 1 0,0 0 0 0,0 0 0 0,0 0 5 16,0 0-4-16,0 0 3 0,0 0-5 16,0 0 3-16,0 0-2 0,0 0 2 0,0 0-2 15,0 0 3-15,0 0-1 0,0 0-1 0,0 0 7 0,0 0-3 16,0 0-2-16,0 0-3 0,0 0 0 0,0 0 5 15,0 0 0-15,0 0-2 0,0 0-2 0,0 0 1 16,0 0-1-16,0 0 2 0,0 0-5 0,0 0 2 16,0 0-4-16,0 0 6 0,0 0-2 0,0 0 1 15,0 0-2-15,0 0-2 0,0 0 5 0,0 0 1 16,0 0 2-16,0 0-6 0,0 0 1 0,0 0-3 16,12 2 0-16,-12-2 1 0,0 0 4 0,14 1-5 15,-14-1 3-15,11 0 5 0,-4 0-10 0,-7 0 11 16,15 1-4-16,-5 0 0 0,2 0-4 0,-3-1 3 15,1 0 0-15,3 2-1 0,-2 0 1 0,3 1-2 16,-1-3 0-16,-1 2-3 0,0-2 1 0,-1 3 3 16,1-2 0-16,2 0 0 0,-3 1-5 0,1 0 3 15,-4-2-1-15,2 2-3 0,2 0 2 0,-6-1 3 16,1 0 1-16,-7-1 4 0,14 3-8 0,-8-2 6 16,-6-1-4-16,9 2 4 0,-9-2 0 0,6 1-1 15,-6-1-8-15,0 0 12 0,8 1-3 0,-8-1-3 16,0 0 1-16,0 0 8 0,0 0-10 0,0 0 10 15,0 0-7-15,10 1 1 0,-10-1-3 0,0 0 5 0,0 0-3 16,0 0 1-16,0 0 0 0,0 0 3 16,0 0-2-16,0 0 1 0,0 0-7 0,0 0 12 0,0 0-16 15,0 0 9-15,0 0 0 0,0 0-1 0,0 0-2 16,0 0 3-16,0 0-2 0,0 0 0 0,7 1-3 16,-7-1 5-16,0 0-6 0,0 0-1 0,0 0 4 15,0 0 1-15,0 0-5 0,0 8 6 0,0-8-3 16,0 0 6-16,1 8-11 0,-1-8 7 0,0 0-2 15,0 0-1-15,-1 9 2 0,1-9 8 0,0 0-8 16,0 0 0-16,1 10-1 0,-1-10 6 0,0 0-2 16,0 0 3-16,0 0-3 0,0 0-4 0,1 7 6 15,-1-7-3-15,0 0-1 0,0 0 4 0,0 0 4 16,0 0 6-16,0 0 1 0,0 0-3 0,0 0-3 16,0 0 7-16,0 0-13 0,0 0 3 0,12-20-3 15,-7 16 12-15,-1-5-1 0,-2 2 0 0,2 1-4 16,0-4-1-16,1-1-2 0,0 2 5 0,3 1-3 0,-3 1 2 15,-1-1-5-15,0 0 4 0,2 1-7 0,-2 1 0 16,2 0 1-16,-6 6 3 0,6-8-7 0,0 5 3 16,-4-4-2-16,-2 7 2 0,8-6 0 0,-8 6-3 15,6-5 4-15,-6 5-8 0,8-1-2 0,-8 1 10 16,6-3-7-16,-6 3 0 0,0 0 2 16,11 6 0-16,-8-2-6 0,-3-4 5 0,4 12 3 0,0-5-1 15,-1 3 1-15,-1 0 2 0,-1 2-2 0,2-2 3 16,-2 2-4-16,1 4 2 0,-1 0-3 0,1-5 9 15,1 5-12-15,-3-4 6 0,1 1-10 0,1-3 4 16,-1 3 1-16,1-4 6 0,0 1-3 0,0-4 6 16,-1 1-4-16,-1-7-4 0,2 10 0 0,-2-10 3 15,1 9-1-15,-1-9 6 0,2 5 1 0,-2-5 1 16,0 0 16-16,0 0 7 0,2 7 17 0,-2-7-2 16,0 0-6-16,0 0 5 0,0 0-11 0,0 0-12 15,2-21 5-15,0 11-3 0,0 0-5 0,1 1 1 16,-1-4-5-16,2-3 2 0,0 1-1 0,2 1-1 15,-1 0-6-15,1-2 0 0,-3 4 2 0,4-3-4 0,-1 0-2 16,1 3 0-16,-1 3-3 0,-1-1 1 16,0 3-2-16,2-5 2 0,0 5 4 0,-2-1-3 15,-1 3-3-15,1 1 0 0,-1-2-6 0,-4 6 2 16,10-4 5-16,-5 1-9 0,-5 3 11 0,12 3-8 0,-12-3 0 16,10 7 6-16,-1 0-6 0,-4-1 2 0,2 3-3 15,-2 1 9-15,0 1-7 0,4 5 5 16,-4 0 3-16,0-1-6 0,2 2 3 0,-4-2-3 15,2 3-1-15,-1 0 3 0,1-1 0 0,-1 0 1 0,1-2 1 16,-2-3-1-16,0-1 0 0,3-1 2 0,-4 1-4 16,1-4-1-16,1 2 5 0,-3-4 1 0,2 0-2 15,-3-5 4-15,3 8 4 0,-3-8 2 16,3 6-7-16,-3-6 2 0,0 0 2 0,0 0-4 0,0 0 4 16,0 0 0-16,10-22-3 0,-6 13 0 0,-3-2-3 15,3-5-4-15,-3 4 2 0,3-4 7 0,-1 5-5 16,-1-5-2-16,1 3 2 0,-2 3-4 0,3-3 3 15,-1 3-3-15,-1 3 1 0,-1 0-1 0,-1 7 2 16,3-13 0-16,-2 9-5 0,-1 4-2 0,0 0-8 16,1-7 8-16,-1 7-4 0,0 0 3 0,0 0-3 15,0 0 8-15,0 0-2 0,7 20 4 0,-6-9-5 16,0 1 1-16,2 4-1 0,-3-1 7 0,0 2-8 16,1 1 5-16,-1-3-4 0,0-1 5 0,2-1-1 15,-1 2-2-15,0-4 1 0,2 1 2 0,-2-1 6 16,0-4-2-16,4 2-3 0,-3-2-1 0,-1-1 0 15,-1-6 4-15,2 10 6 0,-2-10-5 0,3 7-2 16,-3-7 2-16,0 0-3 0,0 0 2 0,0 0 1 16,0 0-4-16,0 0-11 0,14-17 3 0,-11 11-1 15,-1-4-4-15,1-1 2 0,-1 1 1 0,1-3-2 0,-1 2-9 16,0 0 9-16,0 1-2 0,1 2-5 16,-2 1 12-16,0-3-1 0,2 4 11 0,-3 6-8 15,3-9 3-15,-3 9-5 0,0 0 0 0,1-9 1 0,-1 9 0 16,0 0 3-16,1-6 0 0,-1 6-8 0,0 0 5 15,0 0 1-15,3-6-4 0,-3 6 2 0,0 0 5 16,0 0-14-16,0 0 4 0,0 0-3 16,0 0 2-16,0 0 9 0,0 0-6 0,0 0 4 0,0 0-5 15,0 0 3-15,0 0-4 0,0 0-1 0,0 0 4 16,0 0 9-16,0 0-11 0,0 0 3 0,0 0 4 16,0 0-3-16,0 0 6 0,0 0-6 15,8 14-3-15,-8-14 8 0,0 0-14 0,0 0 14 0,0 0-1 16,0 0 1-16,10 1 4 0,-10-1-8 0,7 2 0 15,-7-2 4-15,9 0-1 0,-9 0-1 0,13 2 0 16,-8-1 4-16,-5-1-3 0,18 1 6 0,-8-1 0 16,3 2-2-16,1-1-1 0,-1-1-1 0,1-1 3 15,4 2-3-15,2 0 3 0,-1 1-2 0,3-4 0 16,0 4 3-16,1 0-6 0,5 0-2 0,1 1 3 16,3 1 3-16,-2-3 2 0,3 1 0 0,0 3-7 15,-1-1 8-15,3-1-7 0,-2-1 2 0,1 2-3 16,2-2 3-16,-1 0 1 0,3 1 7 0,0 2-3 15,1-3-6-15,-1 3 4 0,0-3-2 0,12 5 2 16,1-3-5-16,-12-2 1 0,-2 0 3 0,1 0 2 16,-2 0-3-16,1 2 2 0,-1-1-6 0,-1 0 2 15,4 1-2-15,-5-3 6 0,2 2 1 0,-3-2-6 16,0 4 6-16,-1-4-2 0,-1 2 1 0,0 0 0 0,-3-1-4 16,1 0 9-16,-8-2-10 0,-1 3 3 0,1-2 5 15,-1 0-6-15,-3 0 1 0,2 2-3 16,-4-2 3-16,0 1 2 0,-3 1 8 0,2-2-10 0,-4 0 0 15,1 0 2-15,2 0-8 0,-2-1 4 0,-1 2 5 16,-1-1-6-16,0-1-1 0,-1 1 5 0,-8-1 5 16,14 2-11-16,-14-2 4 0,11 0 0 0,-11 0-15 15,7 0 19-15,-7 0-1 0,0 0 2 0,11 1 4 16,-11-1-5-16,0 0-6 0,10 0 1 0,-10 0 4 16,0 0-3-16,0 0-1 0,7 1 1 0,-7-1 3 15,0 0 0-15,0 0-4 0,0 0 1 0,0 0-1 16,0 0 4-16,0 0 4 0,0 0-3 0,0 0 2 15,7 2 1-15,-7-2 2 0,0 0-3 0,0 0-7 16,0 0 12-16,0 0 0 0,0 0 7 0,0 0-16 16,0 0 5-16,0 0 0 0,0 0 0 0,0 0 0 15,0 0-1-15,0 0 3 0,0 0-7 0,0 0 2 16,0 0-1-16,0 0 2 0,0 0-4 0,0 0 5 16,0 0-2-16,0 0 1 0,0 0-5 0,0 0-1 15,0 0 1-15,0 0 7 0,0 0 0 0,0 0-1 16,0 0-11-16,0 0 1 0,0 0 5 0,0 0-6 15,0 0-1-15,0 0 3 0,0 0 1 0,0 0-3 16,0 0-5-16,0 0 18 0,0 0-15 0,0 0-6 16,9 0 4-16,-9 0 6 0,0 0-7 0,0 0 6 0,0 0-6 15,0 0 5-15,0 0 3 0,0 0-2 0,0 0-2 16,0 0 2-16,0 0 6 0,0 0-8 16,0 0 3-16,0 0 4 0,0 0-4 0,0 0 3 0,0 0 2 15,0 0-3-15,0 0 1 0,0 0 3 0,0 0 2 16,0 0-4-16,0 0 8 0,0 0-7 0,0 0 9 15,0 0 12-15,0 0-9 0,0 0-3 0,0 0 7 16,0 0 4-16,0 0 0 0,0 0 6 0,0 0 2 16,0 0-2-16,0 0 1 0,0 0 0 0,0 0-8 15,0 0 2-15,0 0-7 0,0 0 1 0,0 0-3 16,0 0 2-16,0 0-1 0,0 0 1 0,0 0 0 16,0 0-4-16,0 0 1 0,0 0 5 0,0 0-5 15,0 0 8-15,0 0-6 0,0 0 0 0,0 0 0 16,0 0 5-16,0 0-2 0,0 0-1 0,0 0-3 15,0 0 2-15,0 0 1 0,0 0-3 0,0 0-3 16,0 0 0-16,0 0-1 0,0 0-2 0,0 0 2 16,0 0-4-16,0 0-1 0,0 0 2 0,0 0-9 15,0 0 6-15,-7-17 2 0,7 17-7 0,0 0-1 16,0 0 3-16,0 0-3 0,0 0-2 0,0 0-7 16,0 0 4-16,0 0-4 0,0 0-1 0,0 0-5 15,0 0 2-15,0 0-4 0,0 0-2 0,0 0 6 16,0 0 0-16,0 0-3 0,0 0-2 0,0 0 9 15,0 0-3-15,0 0 2 0,0 0-11 0,0 0 6 16,0 0 1-16,0 0 1 0,0 0 2 0,0 0-4 16,0 0 8-16,0 0 2 0,0 0-3 0,0 0 5 15,0 0-5-15,0 0 7 0,0 0-8 0,0 0 15 0,0 0-9 16,0 0 5-16,0 0 0 0,0 0 1 0,0 0-6 16,0 0 5-16,0 0-1 0,0 0-5 0,0 0 4 15,0 0-3-15,0 0 5 0,0 0-1 16,0 0 3-16,0 0-6 0,0 0 7 0,0 0-2 0,0 0-5 15,0 0 7-15,0 0-6 0,0 0 6 0,0 0-5 16,0 0 3-16,0 0-2 0,0 0 3 0,0 0 0 16,0 0 3-16,0 0-4 0,0 0-1 0,0 0 6 15,0 0 0-15,0 0 4 0,0 0 1 0,0 0-1 16,0 0 3-16,0 0 8 0,0 0-1 0,0 0 1 16,0 0 6-16,0 0-1 0,0 0 4 0,0 0 4 15,0 0-4-15,0 0 3 0,0 0-2 0,0 0 0 16,0 0 2-16,0 0-4 0,0 0 3 0,0 0-6 15,0 0-3-15,0 0-2 0,0 0 2 0,0 0 1 16,0 0-4-16,0 0-2 0,0 0-1 0,0 0-3 16,0 0-5-16,0 0 0 0,0 0 0 0,0 0-1 15,0 0 1-15,0 0-1 0,0 0-3 0,0 0-6 16,0 0 7-16,0 0-7 0,0 0 4 0,0 0 1 16,0 0-6-16,0 0 1 0,0 0-1 0,0 0 4 15,0 0-5-15,0 0 3 0,0 0-2 0,0 0 1 16,0 0-3-16,14 3 3 0,-14-3-5 0,0 0 1 15,0 0 1-15,15 3-6 0,-9-2 9 0,-6-1-5 16,9 2-3-16,-9-2-3 0,11 2-3 0,-5-2-3 0,-6 0-4 16,13 3 1-16,-6-2-7 0,1 1 10 15,2-2 1-15,2 3-4 0,-3-1 1 0,3 0 0 0,0 1 1 16,-2-2 10-16,2 0-9 0,-1 2-3 16,1 1 8-16,-1-2-1 0,2-1-1 0,1 2 3 0,-2 1 2 15,2-1-2-15,2 0 1 0,-2 0-2 0,-1 0 3 16,0-1 3-16,1 3-6 0,1 0 3 15,3-3 4-15,-5 1-4 0,5 0 1 0,0 2 3 0,-5-1-1 16,-1-2 3-16,2 2-4 0,1-2 0 0,-2 2 4 16,4-1-2-16,-3-1 9 0,-1 1-10 0,2 0 5 15,1 0 1-15,-1-2-7 0,-2 2 5 0,1-2 1 16,-1 2-2-16,1 0 2 0,2 1 5 0,-3-3-1 16,1 2-4-16,-1-3-1 0,6 4-3 0,-6-2 5 15,5 1 1-15,-5-1-6 0,4 2-6 0,0-2 7 16,-3-1-7-16,6 1 6 0,-3 1 1 0,2-2 2 15,-1 0-1-15,3 3 4 0,-1-3 1 0,-3 2 0 16,3 0-8-16,-1-3 2 0,2 3 0 0,-2 0 7 16,0 0-4-16,2-2 2 0,-2 0-4 0,0 3 2 15,1 1 3-15,1-3-6 0,-1-1 1 0,1 1 4 0,-1 0 0 16,1 1 3-16,-1-1-8 0,2 2 1 16,-4-2 2-16,2 1 3 0,2 1-5 0,-6-2 5 15,5 0-5-15,-3 1 1 0,1-2-3 0,-1 2-1 16,-2-2 0-16,3 1 3 0,-2 2 2 0,-4-2-2 0,0 1-3 15,5-1 1-15,-6-1-1 0,0 2 6 0,2 0-3 16,-1-1 2-16,5 2-1 0,-5-2 3 16,0 1-7-16,2 1 0 0,2-2 1 0,-4 0 2 15,1 1 1-15,-1 0-7 0,1-1-2 0,-1 3 2 0,0-1-3 16,-1-3 2-16,0 1-7 0,2 1 7 0,-2 1-13 16,0-2 11-16,2 0-3 0,-2 0-9 0,6-1 16 15,-5 1 5-15,1 1-8 0,-3 0 2 16,3 0 0-16,-2-2-3 0,-1 0-3 0,2 1-8 0,-2-1 4 15,1 0 13-15,1 1-9 0,-3 0-2 0,4-1-7 16,-2 1 14-16,-3-2-6 0,2 1 9 0,0 0-5 16,0-1 0-16,-1 1 4 0,-2 1-2 0,2-1 0 15,0 0 5-15,-1 2 6 0,1-2-1 0,2 0-8 16,-3 1 0-16,1 0-4 0,1-1 1 0,0 1 6 16,-4-1 4-16,-7-1-10 0,17 0 9 0,-9 1 1 15,2 1-5-15,1-1-7 0,-2 0 13 0,2 1 0 16,-1-2-4-16,-3 0 5 0,-7 0-7 0,13 0 3 15,-3 0 0-15,-3 2-2 0,-7-2 6 0,15 1-6 16,-7 0 0-16,-1-1 1 0,1 3 7 0,-8-3 1 16,14 0-4-16,-6-1 2 0,-8 1-5 0,13 1 5 15,-7-1 2-15,-6 0 1 0,11 0-2 0,-11 0-5 16,9 2-4-16,-9-2 8 0,8 0-6 0,-8 0 6 16,0 0 1-16,11 1 4 0,-11-1-9 0,0 0 5 15,7 1 5-15,-7-1-4 0,0 0-4 0,0 0 3 0,0 0 6 16,0 0-8-16,0 0 0 0,9-2-7 15,-9 2 10-15,0 0 0 0,0 0-4 0,0 0-5 16,5-5-2-16,-5 5 3 0,0 0-4 0,6-4 5 16,-6 4-14-16,0 0 0 0,0 0 12 0,5-4-9 0,-5 4 4 15,0 0-2-15,6-4-3 0,-6 4 1 16,0 0 6-16,0 0 1 0,0 0 5 0,0 0-2 16,5-5 2-16,-5 5-2 0,0 0-6 0,0 0 6 15,2-6 3-15,-2 6-1 0,0 0 4 0,0 0-9 0,0 0 8 16,6-5-2-16,-6 5-2 0,0 0 5 0,0 0-7 15,0 0 8-15,0 0-5 0,0 0 4 16,0-8-8-16,0 8 9 0,0 0-4 0,0 0-5 16,0 0 4-16,1-8-15 0,-1 8 6 0,0 0 0 0,0 0 1 15,-5-9 0-15,5 9 6 0,0 0 0 0,0 0-1 16,-4-9-1-16,4 9 4 0,-4-4 5 0,4 4-3 16,-2-6-7-16,2 6-4 0,0 0 5 15,-5-11 2-15,5 11 10 0,-3-7-4 0,3 7-2 0,-3-7 5 16,3 7-3-16,0 0 0 0,-2-9 7 0,2 9-4 15,0 0-5-15,-1-8 7 0,1 8 9 0,0 0-9 16,0 0 7-16,-4-7-4 0,4 7-3 0,0 0 4 16,-2-7-7-16,2 7 6 0,0 0-2 0,0 0-1 15,-1-8 0-15,1 8-9 0,0 0 10 0,0 0-7 16,0 0 6-16,1-11-2 0,-1 11 1 0,0 0 1 16,0 0-3-16,-2-10-3 0,2 10 3 0,0 0 4 15,0 0-2-15,0 0-3 0,0-11 1 0,0 11 5 16,0 0 0-16,0 0 5 0,-3-7 9 0,3 7-8 15,0 0 4-15,0-10 2 0,0 10-4 0,0 0-1 16,0-12 1-16,0 12-10 0,3-10 5 0,-3 10-1 0,2-10-1 16,1 4 2-16,-3 6-16 0,3-10 10 15,-2 4-16-15,4 2-3 0,-5 4-22 0,5-11-12 16,-2 5-73-16,-1 0-132 0,2 0 58 0</inkml:trace>
  <inkml:trace contextRef="#ctx0" brushRef="#br1" timeOffset="-200132.65">18773 10283 21 0,'0'0'28'0,"0"0"-3"0,0 0 5 16,0 0-2-16,0 0-1 0,0 0 2 0,0 0-2 0,0 0 3 16,0 0-3-16,0 0-1 0,0 0-15 15,0 0 11-15,0 0-2 0,0 0 2 0,0 0 0 0,10-7-1 16,-10 7 0-16,0 0-5 0,0 0-2 15,3-7-1-15,-3 7-6 0,0 0 9 0,4-5-9 0,-4 5 0 16,0 0-3-16,0 0 8 0,4-7-5 0,-4 7 3 16,0 0 0-16,2-6 1 0,-2 6 4 0,0 0 1 15,0 0 0-15,1-9 16 0,-1 9-12 0,0 0 19 16,0 0-16-16,0 0-5 0,3-6 17 0,-3 6-7 16,0 0 1-16,0 0-11 0,0 0 14 0,0 0-15 15,0 0 0-15,0-10 1 0,0 10 3 0,0 0-4 16,0 0-3-16,0 0 0 0,0 0-1 0,0 0-6 15,0 0 3-15,0 0-3 0,4-7 10 0,-4 7-9 16,0 0 4-16,0 0 3 0,0 0-5 0,0 0-3 16,0 0 11-16,0 0-13 0,0 0 0 0,0 0-3 15,0 0 4-15,0 0-4 0,0 0 4 0,0 0-4 16,0 0 7-16,0 0 4 0,0 0-12 0,0 0-3 16,0 0 6-16,0 0-7 0,0 0-3 0,0 0 7 15,0 0-1-15,0 0-8 0,0 0 13 0,0 0-7 16,0 0-5-16,0 0 0 0,0 0 5 0,0 0 2 15,0 0 1-15,-10 31 1 0,8-22-1 0,0 3-2 16,-2 0 0-16,1 4 1 0,-1 0 6 0,1 0-12 16,-4 1 6-16,4 0-20 0,-4 8 22 0,3-1 2 15,-1-6 2-15,0 1 3 0,-4 5-8 0,4-5-2 0,-3 5-3 16,4-3 3-16,-2 2 3 0,0-2 0 16,1 4-3-16,-1-6 0 0,3-1 5 0,-1-1-18 15,0 2 16-15,-1-3 2 0,0 2-7 0,2-1-4 16,1 1 8-16,-2-1 2 0,-1-3 6 0,2-1-9 0,-1 0-4 15,0-2 9-15,-1 0-1 0,2 1 5 0,0-2-12 16,0-1 6-16,0 0 2 0,-1-3-7 16,2 0 1-16,2-6-7 0,-2 9 19 0,2-9-12 0,-3 7 3 15,3-7-4-15,0 0 6 0,-2 8-9 0,2-8 7 16,0 0 2-16,-5 5 5 0,5-5-5 0,0 0 17 16,0 0-9-16,0 0 0 0,0 0-3 0,0 0 8 15,0 0-7-15,-4 4 17 0,4-4-8 0,0 0 6 16,0 0-4-16,0 0 6 0,0 0-7 0,0 0-7 15,0 0 2-15,0 0 0 0,0 0-10 0,0 0 6 16,0 0-8-16,0 0 11 0,-14-9-7 0,14 9 6 16,0 0-7-16,-9-2 2 0,9 2-11 0,0 0 13 15,-7-6-2-15,7 6-1 0,0 0 7 0,0 0 3 16,-9-2-14-16,9 2 9 0,0 0-6 0,0 0 1 16,0 0 2-16,0 0 4 0,0 0-14 0,0 0 3 15,0 0-5-15,0 0 5 0,0 0-1 0,0 0-3 16,0 0 1-16,0 0-2 0,0 0-2 0,34 5 7 15,-28-2-11-15,4 1 7 0,1-1-3 0,-2 0 3 16,-1 1-5-16,0-2 4 0,-2 2-21 0,1-1 17 16,-1 0-4-16,3 0 1 0,-4 2-14 0,0-1 12 15,-5-4-9-15,8 5 7 0,-4-2-6 0,-4-3 3 16,6 9 9-16,-6-9-7 0,-2 7-1 0,2-7 0 16,-8 12 3-16,0-5 4 0,-1-1-1 0,-2 1 5 15,-1 0-3-15,0-2 11 0,-6 4-5 0,4-2 1 16,-4 0 2-16,1 1 2 0,2-1 7 0,-2 0-7 15,6-2-3-15,-1 0 6 0,1 2-2 0,1-1 7 16,1 0-12-16,-2 1 3 0,5 0 0 0,1-3-2 0,0 2 3 16,1 1-3-16,0 0 0 0,3 0-2 0,1-7 0 15,1 12 3-15,0-3-5 0,1-3 7 16,1 3 2-16,3-1-4 0,-1-1 2 0,1 1-1 16,6-1 2-16,-3 0 1 0,2 0-1 0,3 2 0 0,-1-4-9 15,1-1 7-15,-3 1-4 0,6 1 11 0,-4 0-7 16,-3-3-2-16,1 2 6 0,1-1-4 0,-4 0-5 15,-2-1-1-15,-1 0-2 0,-5-3 4 0,10 4 6 16,-6-1 5-16,-4-3-11 0,4 6 4 0,-4-6-7 16,0 0 10-16,-8 12 0 0,8-12-10 0,-11 11 6 15,-2-4 2-15,0 2-2 0,-3-1 2 0,2 0-2 16,-2 1 1-16,1 0-1 0,-1 1 10 0,5-4-16 16,1 2 3-16,-4 0 5 0,5 1 4 0,0 0-11 15,-1 0-8-15,2-1 8 0,2 1 4 0,1-1-1 16,2 0-1-16,-1-2 6 0,2 0 5 0,2-6-8 15,1 14-3-15,3-8 9 0,-2 0-5 0,2 0 8 16,3 1-13-16,-1-3 7 0,2 3 2 0,2-2-6 16,-1-1-4-16,-1 0 15 0,3 0-15 0,-1-3 4 15,-2 0-2-15,1 1 3 0,-2 1 1 0,0-1 3 16,1-1-4-16,-8-1-7 0,11 3 9 0,-11-3-5 16,8 2-2-16,-8-2-2 0,0 0 13 0,6 6-9 15,-6-6 1-15,1 5 4 0,-1-5-2 0,-2 11 0 16,2-11-4-16,-9 18-5 0,-3-5-2 0,5 1 5 15,-2 2 6-15,1 1-4 0,-1 2 7 0,0 3-11 0,-2 5 6 16,-2 1 2-16,3-1-2 0,1 4 2 0,-3-1 5 16,3 0-4-16,2 1-5 0,-2 1 8 15,1-1 0-15,-1 4 1 0,3-1-2 0,-2 2-1 0,0-3-3 16,2-1 1-16,-1 2 1 0,-1 2 1 0,1-3 2 16,0 12 7-16,0-13-7 0,3 0-7 0,-2 0 5 15,1-1-5-15,-2-6 6 0,1 4-3 0,1-4 6 16,1 1-2-16,-1-7-2 0,3-3-7 0,-1 0 9 15,0 0 2-15,0-3-2 0,1-3-7 0,1-1 6 16,0 1 0-16,-1-3-7 0,2-7-10 0,-1 10 3 16,1-10-14-16,-3 7 2 0,3-7-12 0,0 0-13 15,0 0-25-15,0 0-28 0,0 0-100 0,0 0-214 16,3-39 94-16</inkml:trace>
  <inkml:trace contextRef="#ctx0" brushRef="#br1" timeOffset="-198249.41">17633 10297 14 0,'-5'-7'16'0,"5"7"-6"16,-4-4 7-16,4 4-5 0,0 0 5 0,-2-8-5 16,2 8 0-16,0 0-4 0,-3-9 5 0,3 9-7 15,0 0 6-15,-1-11-1 0,1 11 0 0,0 0 9 16,0-11 4-16,0 11 2 0,1-8 3 0,-1 8-2 16,1-8-7-16,-1 8-2 0,2-9 3 0,-2 9-2 15,1-7 6-15,-1 7 3 0,0 0-4 0,0 0 8 16,3-8-1-16,-3 8-4 0,0 0 3 0,0 0 0 15,0 0-13-15,2-7 7 0,-2 7-7 0,0 0 10 0,0 0-12 16,0 0-7-16,0 0 0 0,0 0 5 16,0 0-4-16,0 0-5 0,0 0-5 0,0 0 4 15,0 0-5-15,0 0 1 0,0 0 5 0,0 0 3 16,0 0-8-16,0 0 7 0,0 0-5 0,-1 31-4 16,1-20 7-16,-4 5-4 0,1 2-1 0,-2 1 1 0,3 9-2 15,-4-2 2-15,-1 3 1 0,3 4 5 16,-2-2 3-16,-1 0 2 0,2 3-8 0,-1-2-2 15,-2 1-2-15,0 3 6 0,2-2 10 0,0 1-17 0,-1-3 15 16,0-1-2-16,0-3-5 0,2 1 2 0,1-10-8 16,0 0 5-16,-1-1-1 0,3 0 0 0,-1-7 0 15,2 2 1-15,-2-1-4 0,1-4-3 16,1 0 10-16,1-2 3 0,0-6-6 0,-4 10 14 0,4-10-2 16,-3 9 6-16,3-9 8 0,-1 6 11 0,1-6 1 15,0 0 5-15,0 0-5 0,0 0 1 0,-4 5-5 16,4-5-5-16,0 0 3 0,0 0-12 0,0 0 1 15,0 0-1-15,0 0-2 0,0 0-7 0,0 0 5 16,0 0-6-16,-10-16 0 0,10 16-4 0,-4-6 4 16,4 6-6-16,-4-6-4 0,4 6 1 0,-5-5 1 15,5 5 3-15,-5-4-3 0,5 4-4 0,0 0 3 16,-9-5-9-16,9 5 3 0,0 0 0 0,0 0 7 16,0 0-8-16,-5-7-2 0,5 7 3 0,0 0 2 15,0 0-5-15,0 0-5 0,0 0 4 0,0 0 5 16,0 0-2-16,0 0-3 0,0 0 2 0,28 12 4 15,-22-10 2-15,4 0-5 0,2 1-2 0,-2 1 2 16,3 0-1-16,-3 0 5 0,2-2-6 0,-2 1 1 16,-1 1 1-16,0 0-3 0,0-3 3 0,-1 2 6 15,-2-1-8-15,-1 2-1 0,-1 0-3 0,-4-4 2 16,6 9 5-16,-6-9-3 0,1 9-10 0,-1-3 16 16,0-6-7-16,-11 15-1 0,5-7 2 0,-3 0 1 15,-5 2-7-15,1 0 11 0,-1 1-2 0,-3 0-3 16,-1 1-2-16,3-2 4 0,-3 2 0 0,3 0-3 0,-2-2 1 15,3 1 1-15,-1-2 0 0,1 2 1 0,5-3-2 16,-1 3 0-16,3-4 3 0,1 2-6 16,1-1 6-16,-2 2-2 0,6-1-17 0,0-3 18 15,2 4 0-15,0 0 11 0,6 0-11 0,-1 0-1 0,4 3-1 16,0-4 3-16,2 1-5 0,-2-2 1 0,7 3 5 16,-4 0 4-16,1 0-4 0,0-2 0 0,0 0-1 15,-4-1 3-15,0 1-11 0,2-2-8 0,-3 0 3 16,-2 2-2-16,-1-3-10 0,0 1-2 0,-2 0 6 15,-2-2-4-15,1 1-2 0,-3-6 5 0,0 13-1 16,0-13 9-16,-8 15-3 0,2-7 8 0,-1-1-7 16,-2 0 4-16,0 2 4 0,-1-2-2 0,0 1 11 15,0-1 2-15,-2-3-9 0,2 2 4 0,0-2-4 16,1 1-6-16,2-1 17 0,1-3-5 0,6-1 3 16,-11 5-3-16,7-1 5 0,4-4-6 0,-7 4 7 15,7-4-4-15,0 0-9 0,-5 3 11 0,5-3-8 16,0 0 9-16,0 0-9 0,-1 7 7 0,1-7-3 15,0 0 3-15,5 10 2 0,-2-5-3 0,1 2-4 16,-4-7 5-16,8 12-12 0,-4-2 5 0,-1 0 7 16,1 1-3-16,-2 1-4 0,2 6-1 0,-1 0 8 15,-2 1-5-15,0 6 1 0,-1 1 5 0,-1 0-14 16,0 4 15-16,-1-2-8 0,0 1 2 0,-1 2 4 16,-2 0 5-16,1 0-5 0,0 2 1 0,-1 2-3 15,-1-2 9-15,1 0 0 0,0 1-2 0,-2 12-8 16,3-12 10-16,-3 0-6 0,3-2-1 0,1-2-3 15,-2 3 8-15,3 0-7 0,-3-1 5 0,1 0-8 16,-1-1 8-16,1 0-2 0,1 2-9 0,1-2 7 16,-2-2 1-16,1 1 0 0,2 0-3 0,0-3-6 0,-1 1 12 15,1 0 0-15,1-2-4 0,-1-5-3 0,0 3 4 16,1-5-6-16,0 0 6 0,1 0-6 16,-2 0 3-16,2-2 5 0,0 0-2 0,-1-4-4 0,0-1 10 15,1 1-4-15,-1-3 0 0,2 0-5 0,0-1 3 16,0 1-3-16,-1-3-5 0,-1-7 6 0,2 10 3 15,-2-5 1-15,0-5-8 0,2 9 3 0,-2-9-6 16,0 0 10-16,1 8-2 0,-1-8 1 0,0 0 1 16,0 0-15-16,0 10 10 0,0-10-12 0,0 0-1 15,0 0-13-15,0 0-12 0,0 0-28 0,0 0-20 16,0 0-77-16,0 0-175 0,0 0 77 0</inkml:trace>
  <inkml:trace contextRef="#ctx0" brushRef="#br1" timeOffset="-195614.55">22670 10620 47 0,'0'0'43'0,"5"-5"-1"0,-5 5 2 0,0 0-4 15,0 0-6-15,0 0 6 0,0 0-12 0,0 0 2 16,0 0-1-16,0 0-4 0,4-5-5 0,-4 5 5 15,0 0-8-15,0 0 1 0,0 0 1 0,5-7-4 16,-5 7 2-16,0 0 6 0,0 0-13 0,2-7 4 16,-2 7-1-16,0 0-1 0,3-6 0 0,-3 6 4 15,0 0 1-15,0 0-2 0,5-3-3 0,-5 3 2 16,0 0 0-16,0 0 1 0,3-6-9 0,-3 6 4 16,0 0-3-16,0 0 11 0,0 0-2 0,0 0 5 15,0 0 0-15,0 0-3 0,0 0 0 0,0 0-1 16,3-7 3-16,-3 7-1 0,0 0-14 0,0 0 4 15,0 0 3-15,0 0-1 0,0 0-6 0,0 0 3 16,0 0 2-16,0 0-2 0,0 0-7 0,0 0 7 16,0 0-12-16,0 0 5 0,0 0-1 0,0 0-3 0,0 0 5 15,0 0 0-15,0 0-3 0,0 0-7 0,0 0 2 16,0 0 6-16,0 0 3 0,-1 22-6 16,1-22 3-16,-2 16-2 0,-1-5-2 0,2 1 1 15,-3 4 9-15,0 8-5 0,-2-5 6 0,2 1-10 0,-1 6 5 16,1 1 10-16,-4 2-17 0,-1-2 5 0,3 3-4 15,-3-1 4-15,1 2-1 0,-1-1-2 0,0 2 3 16,3-2 0-16,-2 0 1 0,1-3-1 16,-2-1 0-16,2-1 1 0,2-2 0 0,0-4 8 0,-2-2-7 15,1 0-3-15,2-1-3 0,-1-1 10 0,3-4-4 16,-2 1 6-16,1-1 1 0,0-3-6 0,-1 2 0 16,3-4 0-16,-2 0-2 0,3-6 8 0,-4 10-2 15,2-6 5-15,2-4-8 0,-2 7 7 0,2-7 6 16,0 0 6-16,0 0-1 0,-4 9 13 0,4-9-5 15,0 0 8-15,0 0 2 0,0 0 0 0,-4 4-6 16,4-4 0-16,0 0-9 0,0 0 2 0,0 0-3 16,0 0-3-16,0 0-5 0,0 0 3 0,0 0-6 15,0 0 1-15,0 0-3 0,-11-14 1 0,11 14-3 0,0 0 2 16,0 0 3-16,-6-4-8 0,6 4 4 0,0 0-5 16,-4-6-3-16,4 6 4 0,0 0-7 15,-8-5 10-15,8 5-6 0,-4-7 5 0,4 7 7 16,0 0 4-16,-8-1-2 0,8 1 0 0,0 0 5 0,0 0-6 15,-4-6-1-15,4 6-1 0,0 0-4 0,0 0-3 16,0 0 7-16,0 0-8 0,0 0 0 0,0 0-2 16,0 0-6-16,0 0 0 0,0 0-1 15,0 0 0-15,0 0 3 0,0 0 0 0,21 0-2 0,-21 0 2 16,21 3-2-16,-11 0 3 0,0-2-5 0,3 2 4 16,-2-1-2-16,0 2 2 0,0-1-3 0,1 1-2 15,2-1 5-15,-4 1 2 0,-1 1-9 0,2-1 9 16,-2 0-9-16,-2-1-1 0,-1 1-5 0,-1-2-4 15,0 3 3-15,-5-5-6 0,7 7 1 0,-5-2 3 16,-2-5 2-16,-2 10 7 0,2-10-4 0,-8 10 3 16,-2-3 2-16,1 0 0 0,-3 0-2 0,1-1 1 15,-3 2 2-15,-1 0 3 0,-2 2-4 0,-1-3 6 16,3 2-2-16,-3-1 9 0,2 2-7 0,-1-4 5 16,0 5-2-16,4-2-2 0,-1 1 1 0,3-2 0 15,-1 4-3-15,1-4 2 0,3 3-3 0,0-4-3 16,3 3 6-16,1-2 4 0,-1 3-4 0,3-1 1 15,2 0 1-15,1 0 0 0,3 1-2 0,2 5 2 16,2-3-9-16,-2-1 8 0,6 2-1 0,-1-1 1 16,2-2-3-16,2 1 4 0,-3 1-4 0,3-3 1 15,-1 0 0-15,0-1 0 0,-3-2 0 0,-1 1-2 16,0-1 1-16,-2 2-1 0,-2-3-1 0,-1 2-5 0,0-2-1 16,0 1 1-16,-3-3 3 0,-2-4-4 0,1 12 4 15,-1-12 0-15,-8 13-3 0,3-6 4 16,-4 2 1-16,-1-2 5 0,-4 5-3 0,-2-3 5 15,0 3-10-15,-1-2 3 0,-1-1 4 0,4 2-4 0,-3 0 6 16,0 1-9-16,2-1-2 0,-1 0 8 0,3-2-2 16,1 3 7-16,2-4-6 0,0 0 2 0,3 0-2 15,0 1-1-15,0 0-1 0,2 0 7 16,1-2-10-16,1 0 6 0,3 0 3 0,0-7 3 0,2 12-7 16,0-6 2-16,-2-6 1 0,7 8 6 0,-2-3-6 15,1 0 2-15,-1-2-2 0,1 0 0 0,1 1-2 16,-2-2 4-16,-5-2-5 0,11 5 2 0,-7-2-4 15,-4-3 4-15,7 4-7 0,-7-4 6 0,6 4-6 16,-6-4 1-16,4 3-1 0,-4-3 15 0,0 0-15 16,0 0 1-16,0 10-3 0,0-10 3 0,0 0 1 15,-4 17 3-15,2-12-3 0,-1 3 6 0,-2 1-11 16,1 3 6-16,-1 0-2 0,0 4 0 0,-1 0 0 16,-1 2 3-16,2-1 1 0,-2 5 1 0,4-3 4 15,-4 0-2-15,1 6-6 0,0 0 2 0,2-1 0 0,0 3 0 16,0-2 0-16,-1 2 4 0,4 1-4 15,-3 0 4-15,-1 0-11 0,2 1 9 0,1 0-5 16,-1-1 6-16,0 1-12 0,0 1 18 0,-1-2-10 16,0 1-1-16,-1-1 7 0,0-2-2 0,-2 3-8 0,1-4 3 15,2 3 5-15,-5-3-5 0,3 2 1 0,-1 1 4 16,1-3 0-16,0-6-2 0,-2 5 5 16,0 1-4-16,1-2 0 0,-1-4-7 0,2-1 8 15,-2 0 5-15,3 0-6 0,-2 2-14 0,0-3 11 0,2 0 2 16,0 1-3-16,-1-1 8 0,0-1-8 0,-2-2 2 15,5-2 1-15,-1-1 4 0,1 0 5 0,-1 1-8 16,2-2-9-16,-2 0 13 0,1-2-2 0,1 0 2 16,-2-2 4-16,4-6-8 0,-1 10 0 0,1-10-6 15,-4 9 6-15,3-4 3 0,1-5-7 0,0 0 6 16,-3 9 3-16,3-9-1 0,-1 7-3 0,1-7-1 16,0 0 3-16,-3 6-4 0,3-6 5 0,0 0 0 15,0 0-5-15,0 0 8 0,0 0-8 0,-1 9-2 16,1-9 0-16,0 0 2 0,0 0 3 0,0 0-3 15,0 0 5-15,0 0-2 0,0 0 1 0,0 0 2 16,0 0-2-16,0 0-6 0,0 0 5 0,-1 7 0 16,1-7 0-16,0 0 4 0,0 0-4 0,0 0 4 15,0 0-7-15,0 0-11 0,0 0-12 0,0 0-10 16,0 0-15-16,0 0-19 0,0 0-28 0,0 0-107 16,-11-22-217-16,6 18 96 0</inkml:trace>
  <inkml:trace contextRef="#ctx0" brushRef="#br1" timeOffset="-190947.35">24358 10787 64 0,'5'-6'87'16,"-5"6"-5"-16,0 0 5 0,3-6 3 0,-3 6-5 15,0 0-3-15,0 0 0 0,4-7-2 0,-4 7-18 16,0 0 1-16,0 0-15 0,0 0 8 0,0 0-14 0,0 0-4 15,0 0-2-15,0 0-6 0,0 0 5 0,0 0-15 16,0 0 0-16,0 0-7 0,0 0 0 16,0 0-4-16,0 0 1 0,0 0 3 0,0 0-10 15,0 0 3-15,0 0 2 0,-12 19 0 0,9-12-8 0,-1 2 8 16,-1 2-7-16,-1 3 0 0,0 1-2 0,-2 1 2 16,0 1 3-16,-2 6-1 0,1 1-4 0,1-6 7 15,-2 8-11-15,0-2 2 0,1 2 7 0,-2-1 4 16,-1 1-14-16,3 0 19 0,-1-3-12 0,0 3-20 15,-1-4 18-15,1 1 4 0,2-4-1 0,1-2-3 16,2 0-3-16,-3 0 5 0,2-3-3 0,-1 0 1 16,4 0 2-16,-1-4 5 0,0 1-8 0,1-5 2 15,-2 2 0-15,4-1-3 0,1-7 2 0,-4 11-1 16,3-6-6-16,1-5 14 0,-4 7-11 0,4-7 8 16,-3 7-4-16,3-7 1 0,0 0 3 0,-2 6 5 15,2-6 4-15,0 0 5 0,0 0-2 0,-3 7 9 16,3-7-2-16,0 0 5 0,0 0 3 0,0 0-8 15,0 0-4-15,0 0-2 0,0 0 0 0,0 0 3 0,0 0-4 16,0 0 0-16,0 0-1 0,0 0 0 16,0 0-4-16,0 0 1 0,0 0-4 0,0 0 1 15,0 0 1-15,0 0 8 0,0 0-10 0,0 0-4 16,0 0 4-16,0 0 1 0,0 0-1 0,0 0-2 0,0 0 0 16,0 0 3-16,0 0-4 0,0 0 5 0,0 0-8 15,0 0 4-15,0 0-7 0,0 0 1 16,0 0 2-16,0 0-3 0,0 0-9 0,0 0 0 15,0 0 7-15,0 0-5 0,0 0 3 0,0 0 4 0,0 0-3 16,0 0-1-16,0 0-8 0,0 0 5 0,22 3 1 16,-16 0 8-16,2 0-7 0,-1-2-4 0,4 4 8 15,-2 0-6-15,-2-3 0 0,1 4 3 16,1-1 2-16,-2-2 1 0,0-1 0 0,0 1-3 0,0-1-1 16,-7-2-4-16,9 5 1 0,-5-1-3 0,-4-4-9 15,4 6 2-15,-4-6 4 0,1 8 6 0,-1-8-3 16,-7 11 2-16,0-4-1 0,-3 1 3 0,-2 0 0 15,-3 0 5-15,-4 2-4 0,-4 2 2 0,-1 2-3 16,1-2 7-16,-2 1-4 0,6-2 3 0,-3 2 5 16,5-2-9-16,-5 3 4 0,5-2 2 0,3 1-8 15,1-2 9-15,1 1-2 0,3-2 8 0,1 0-17 16,2 0 8-16,-1 0 6 0,1 2-7 0,2-1-1 16,3 1 5-16,1-1-8 0,1 1 12 0,3-1-1 15,1 1-4-15,3-1 5 0,-1 0-3 0,4 2 1 0,1-3 5 16,1 0-3-16,1-1-2 0,-2-2-5 15,4 0 8-15,1 1-5 0,-6-4 0 0,2-1-3 16,-3 3 0-16,1-2-2 0,-1 0 9 0,-4-2-10 16,1 1-6-16,-2-1-17 0,-5-2 19 0,6 6-1 0,-6-6 2 15,0 0 4-15,-6 13-1 0,1-7 15 0,-6 2-11 16,2-1-6-16,-7 4 3 0,0-1 2 16,0 2 3-16,-1 0 7 0,2-1 4 0,-2 1-10 15,2-3-1-15,0 2 1 0,1 3 5 0,2-3-4 0,-1 0-2 16,2-1 2-16,-1 3-4 0,6-4 8 0,1 2-1 15,1-3-16-15,0 1 10 0,1 0 7 0,1 1-1 16,1-3-9-16,1-7 4 0,1 15 5 16,1-8-3-16,1 0 3 0,1-1-1 0,1 0-3 0,0-1-4 15,0 2 2-15,2-1 4 0,-1-3 0 0,-1 0-11 16,-1 3 2-16,0-2 3 0,-4-4-5 0,9 7 4 16,-9-7-11-16,6 4-2 0,-2 0 2 0,-4-4 6 15,3 6-10-15,-3-6 8 0,0 0 0 0,-2 12 8 16,2-12-2-16,-2 11-1 0,-1-4 0 0,-2 2-3 15,0 2 13-15,-1 1-6 0,0-2-8 0,-1 5-2 16,-1 1 7-16,-1 1-6 0,1 0 11 0,1 1 2 16,-6 3-10-16,3 2 14 0,0 1-6 0,1 0-2 15,-2 2-2-15,2 1 7 0,-1-1-1 0,1 1 6 16,0 1 0-16,0 0-6 0,1 0 3 0,-1-1 4 16,-1 1-3-16,0 3 0 0,-1-2 9 0,1 1-8 15,2 0-3-15,-2 2 6 0,1 0-2 0,-3 12 4 16,5-10-9-16,-4 12 11 0,0-13-3 0,5 2-9 15,-5 9 15-15,2-9 3 0,-1-3 2 0,-1 4-5 0,3-2-14 16,-2-1 11-16,-1-1-4 0,4-1 1 16,0 0 0-16,-1-2-2 0,-1-3 1 0,2-2-6 15,1-4 8-15,-1-4-7 0,1 0-1 0,2-5-1 16,0 8-4-16,0-9 13 0,1 2-6 0,-1-2-1 0,0-2 1 16,2 0-6-16,0-3-5 0,2-5-3 0,-4 10-1 15,4-10-12-15,-1 7-5 0,1-7-17 16,0 0-39-16,0 0-21 0,0 0-88 0,0 0-206 15,-15-14 92-15</inkml:trace>
  <inkml:trace contextRef="#ctx0" brushRef="#br1" timeOffset="-189803.16">18394 12549 54 0,'0'-10'58'16,"0"10"-4"-16,0 0-6 0,0 0-4 0,-2-9-7 0,2 9-3 15,0 0-7-15,0 0 6 0,0 0 0 0,-1-9-5 16,1 9-3-16,0 0-5 0,0 0 2 0,0 0-11 16,0 0 4-16,0 0-1 0,0 0-3 0,0 0-5 15,0 0 0-15,0 0 2 0,0 0 3 0,0 0 0 16,0 0-5-16,0 0-10 0,0 0 5 0,-8 24 4 16,6-14-2-16,-1 0 0 0,-1 1 2 0,-2 7-5 15,1 1 6-15,-3 4 3 0,0 3-2 0,0 0-2 16,0 3 4-16,0-2-1 0,0 2 0 0,1 2 6 15,-1-1 0-15,2 2-12 0,-1-1 10 0,4 2 2 16,-5 0-2-16,5-1-2 0,1 3-4 0,-1-7 8 16,1 1-14-16,-1 1 6 0,2-4-4 0,1 2 6 15,1-2 2-15,-2-1-1 0,2-4 2 0,-1-2-7 16,0-2 6-16,0 2-14 0,1-4 13 0,-1-2-4 16,0 0 1-16,2-3-7 0,-2-2 10 0,1-2-5 15,-1-6 8-15,0 12-5 0,1-8-14 0,-1-4 12 16,0 0 4-16,0 10 4 0,0-10-10 0,0 0-14 0,0 0-18 15,0 0-14-15,0 0-22 0,0 0-63 16,0 0-136-16,0 0 60 0</inkml:trace>
  <inkml:trace contextRef="#ctx0" brushRef="#br1" timeOffset="-188060.81">17370 12976 27 0,'0'0'29'0,"0"0"4"0,0 0-2 0,0 0 3 15,0 0-10-15,0 0 3 0,-10 0-2 0,10 0 1 16,0 0-1-16,0 0 8 0,0 0 0 0,-13 3-3 15,13-3-6-15,0 0-8 0,0 0 14 0,-7 3-9 16,7-3-5-16,0 0 1 0,0 0-12 0,0 0 8 16,0 0-4-16,0 0-3 0,0 0-4 0,0 0 5 15,0 0-1-15,0 0-1 0,-1 7 4 0,1-7-2 16,0 0 0-16,14 9-14 0,-5-3 10 0,-1-3 2 16,2 1 0-16,3 2 5 0,-2-2 1 0,7 2 1 15,0 0-1-15,0 2 3 0,4-3 0 0,-3 4-2 16,8-2 7-16,0 2-13 0,1-3 3 0,0 1-5 15,4-1 8-15,-2 0-7 0,1-1-1 0,2 2 9 16,1-1 1-16,0-2-6 0,-1 1 4 0,4-1-4 16,3-1-7-16,0-1 7 0,-1-1-11 0,12 0 3 15,0 2 3-15,-12 0-2 0,0-2 3 0,12 1-3 16,-11-2 2-16,-1 0-2 0,0 1 2 0,11 0 1 16,-10 1-11-16,-1-2 8 0,10 3-5 0,-10 0-2 15,-2-2 6-15,-1 1-1 0,3-3 2 0,-1 1 2 16,0 1-3-16,-1-2 4 0,-1 2-6 0,3-2 7 0,-1-1-4 15,0 0 4-15,-2 4-3 0,2-4 0 16,1 1 0-16,-1-2 3 0,-1 3 7 0,0-1-3 0,1 0-1 16,1 0 2-16,0-2 3 0,-3 1 0 15,3 0-10-15,0 1 8 0,-3-2-6 0,2 2 5 0,-2 2-9 16,0-1 1-16,2 0 10 0,-2 1-8 0,0-1 1 16,2-1-1-16,-2 1 5 0,2-1 8 0,-1 2-2 15,3-4-1-15,-4 5-1 0,1-4 2 16,0 2-10-16,-2 0 0 0,1 2 3 0,3 0 3 15,-2-2-6-15,1 2 8 0,0-2-8 0,-2 1 4 0,3 1-5 16,-2-1 6-16,0-1-2 0,1 3-7 0,-1-1-2 16,-1 2 7-16,5 0 2 0,-2-1-2 0,12 3-6 15,-12-2-1-15,-2-2 7 0,3 3-6 0,-2-3 3 16,0 2-3-16,1 0 6 0,10 5-3 0,-12-7-4 16,-1 5 2-16,1-1-5 0,0-2 10 0,3 1-3 15,-4 1-3-15,2-2 3 0,0 1 7 0,-3-1-3 16,3 2-4-16,-2 0 1 0,0-3 0 0,-3 1-2 15,3 2-4-15,-2 0-1 0,3-3 6 0,-2 3-5 16,-1 0 4-16,0-2 0 0,0 0 4 0,-2 0-14 16,0 1 8-16,1-2-3 0,-1 1 1 0,2 0-2 15,-5 2 2-15,4 0 5 0,-3-2-2 0,2 1-8 16,-4-1 10-16,4 1-10 0,-3-1 14 0,-1 0-13 16,1 2 3-16,-1-2 3 0,-1 1 1 0,1-1-1 15,-7-1 5-15,7 4-1 0,-6-4-2 0,6 2-11 16,-8-2 17-16,8 2-15 0,-2 1 3 0,2-1 0 15,-1-1 11-15,1 0-15 0,-6-1 10 0,1 1-11 16,5-2 5-16,-1 1-3 0,1 1 10 0,-1 1-6 16,0-1 4-16,-6-1-1 0,1-1-5 0,0 2 4 15,-1-2 2-15,7 1-11 0,-7 0 9 0,1 0 7 16,-1 0-3-16,-1 0-13 0,1-1 8 0,1 0-1 16,5 0 4-16,-8 2-1 0,3 0-7 0,-2-1 3 15,1-1 7-15,0 0-5 0,-1 0-1 0,-4 0 4 16,6 2 2-16,1-3-4 0,-5 1-5 0,2-1 8 0,-1 2 3 15,-1-3-3-15,-1 1-5 0,-3 0 5 16,4-1-3-16,-1 1-14 0,0-1 9 0,-4 0 2 0,1 1 4 16,-2 1 3-16,2-1 5 0,-4-1-11 15,3 2-1-15,0-1 4 0,-3-1 0 0,1 0-3 0,-1 1 9 16,2-1-3-16,-4 0-3 0,1 2-7 0,1-2 7 16,-2 1-3-16,-8-1 15 0,15 2-13 0,-7-2 6 15,-8 0-8-15,10 0 2 0,-10 0-12 0,10 0 4 16,-10 0 16-16,8 2-8 0,-8-2-1 0,0 0 12 15,9 0-18-15,-9 0 11 0,0 0 5 0,0 0-7 16,0 0-3-16,9 0 3 0,-9 0 3 0,0 0-4 16,0 0-6-16,0 0 5 0,0 0 2 0,0 0-4 15,10 0-1-15,-10 0 9 0,0 0-5 0,0 0 0 16,9 0-1-16,-9 0 1 0,0 0 5 0,0 0-1 16,11 1-6-16,-11-1 3 0,10 1-7 0,-10-1 14 15,8 1-8-15,-8-1-2 0,10 2-4 0,-10-2-2 16,13 1 3-16,-6 1-1 0,0 0-16 0,3-1 6 15,-2 0 3-15,2 1 8 0,-3-1-1 0,2-1-2 16,-2 2-4-16,2-1 5 0,3 1-1 0,-5-1 9 16,1 1-10-16,-1-1 1 0,-7-1 2 0,12 1-2 15,-7 1 0-15,-5-2 7 0,9 0-10 0,-9 0 3 16,0 0 8-16,9 1-3 0,-9-1 3 0,0 0 6 16,0 0 0-16,0 0 5 0,10 1-5 0,-10-1 7 15,0 0-2-15,0 0-3 0,0 0 6 0,0 0-7 16,0 0-4-16,0 0 6 0,0 0-5 0,0 0-4 15,0 0 9-15,0 0-4 0,8 2 0 0,-8-2-9 16,0 0 12-16,0 0-2 0,0 0-4 0,0 0 1 16,9 0-5-16,-9 0 4 0,0 0 6 0,0 0 1 15,10 0-12-15,-10 0 3 0,0 0 4 0,11 0 3 0,-11 0 0 16,6 2-3-16,-6-2 4 0,0 0 1 16,9 0-8-16,-9 0-15 0,0 0 12 0,9 1 5 15,-9-1-4-15,0 0 5 0,0 0-3 0,0 0-1 16,0 0-7-16,0 0-5 0,0 0-1 0,0 0-22 15,0 0-24-15,0 0-101 0,0 0-174 0,0 0 77 0</inkml:trace>
  <inkml:trace contextRef="#ctx0" brushRef="#br1" timeOffset="-174269.18">10829 5300 65 0,'0'0'90'0,"0"0"-8"0,0 0-9 16,0 0-7-16,0 0-5 0,0 0-1 16,0 0-6-16,0 0-11 0,0 0-3 0,0 0-14 0,0 0 3 15,0 0-2-15,0 0-3 0,0 0-8 0,0 0 13 16,0 0-20-16,0 0 3 0,0 0-5 0,0 0 1 16,0 0 1-16,0 0-3 0,1 28 0 0,-3-18-6 15,1 0 5-15,-3 2-2 0,1 0 4 0,0 4 0 16,-1-1-5-16,0-3-6 0,0 5 10 0,1-2-9 15,0-2-4-15,-1-1 10 0,0-1 2 0,0 1-1 16,3-5-13-16,-2-1 11 0,3-6-3 0,-2 10 9 16,2-10-17-16,-2 9 14 0,2-9-1 0,-1 6 0 15,1-6-6-15,0 0 22 0,-1 7 17 0,1-7 11 16,0 0-5-16,0 0-2 0,0 0-13 0,0 0-8 16,0 0 2-16,14-29-12 0,-5 14-19 0,-1-2 15 15,-1 1-2-15,1-3 7 0,6-2-10 0,-6 4 10 16,2-1-4-16,-3 3-3 0,0-1 5 0,-1 2-7 15,0 3 3-15,-1 2 5 0,0 0-13 0,-2 0 8 16,1 4 1-16,-1 0-9 0,-3 5 1 0,6-8 1 16,-6 8-4-16,4-6-5 0,-4 6-1 0,0 0-3 15,0 0 2-15,0 0 7 0,0 0-9 0,5 15 1 16,-5-15 6-16,0 16 4 0,0-7-4 0,-1 4 2 16,-2 3 8-16,1-5-12 0,-1 6 5 0,-1-2-6 15,2-2 10-15,-1-2-3 0,1-1-3 0,0-3 4 0,2 0-7 16,0-7 10-16,-2 12-3 0,2-12 4 15,0 10 4-15,0-10 13 0,0 0 3 0,0 0-2 16,0 0 0-16,0 0 5 0,0 0-16 0,0 0 0 16,15-21 1-16,-7 4-4 0,1 1-3 0,-1-1 8 0,1-1-10 15,2-5 8-15,-1 6-8 0,1 1 7 0,-1-2-5 16,-1 1 9-16,0 2-7 0,-3 4 1 16,0 0 3-16,-1 3 21 0,-1 2-2 0,-1 1-3 15,-3 5-7-15,4-9 1 0,-4 9-5 0,4-7-5 0,-4 7-8 16,0 0-3-16,0 0 0 0,0 0 10 0,0 0-3 15,2 22-9-15,-3-10 9 0,-3 7-5 16,-1 8 0-16,1 1 4 0,-1 3-22 0,1 1-7 16,0 0-23-16,2 4-11 0,-1 9-17 0,3-9-16 0,8 12-94 15,-1 0-201-15,2-3 90 0</inkml:trace>
  <inkml:trace contextRef="#ctx0" brushRef="#br1" timeOffset="-171849.07">20856 10410 56 0,'0'0'62'0,"0"0"2"0,5-5-1 0,-5 5-2 16,0 0 8-16,5-4-11 0,-5 4 1 16,0 0-2-16,0 0-5 0,0 0-8 0,0 0-8 15,5-5-1-15,-5 5-4 0,0 0-4 0,0 0-6 16,0 0-2-16,0 0 0 0,0 0-16 0,0 0 5 0,0 0-6 15,0 0 5-15,0 0-6 0,0 0 0 0,0 0-3 16,0 0 2-16,0 0 1 0,-11 24-2 16,7-18 1-16,2 0 2 0,-2 1 1 0,4-7-1 15,-8 13 2-15,4-7-3 0,-2 3 3 0,3-1-3 0,0-3 6 16,0 1-13-16,-1-1 5 0,4-5-3 0,-4 6-3 16,4-6 7-16,-5 8 5 0,5-8-2 15,0 0-6-15,-4 6 5 0,4-6 28 0,0 0-15 0,-3 5 10 16,3-5-4-16,0 0-3 0,0 0-2 0,0 0-5 15,0 0-11-15,15-17 7 0,-10 9 3 0,3-2 0 16,-1 1-10-16,0-2-1 0,3-3 3 0,1 2-1 16,-2-2 1-16,-1 3-4 0,-1 1 13 0,1-5-11 15,1 2 1-15,-2 3 6 0,1 1-6 0,-2 1-7 16,0 0 2-16,-2 0 13 0,0 3-6 0,-2 0-5 16,-2 5-1-16,4-7-3 0,-4 7-6 0,5-5-2 15,-5 5-6-15,0 0 3 0,0 0 0 0,0 0 4 16,0 0 3-16,0 0 3 0,0 0-3 0,0 20-6 15,0-20 11-15,-3 14-5 0,-3-7-2 0,4 1 3 16,-2 1 11-16,1 1-5 0,0-2 0 0,-1 0 5 16,-1-2-7-16,2 0-3 0,3-6 6 0,-4 10-2 15,4-10 2-15,-2 7 3 0,2-7-4 0,-3 5 11 16,3-5 4-16,0 0 2 0,-2 7-3 0,2-7 18 16,0 0-7-16,0 0-1 0,0 0-2 0,0 0-5 0,10-19 0 15,-5 13-4-15,3-1-5 0,-2-3-1 16,0 1 14-16,1-1-14 0,-1 0-4 0,2 0 3 15,-3 1-6-15,0-1-4 0,2 2 7 0,-5 2 7 0,3 0 7 16,-2 1-18-16,-3 5 9 0,3-8-9 0,-3 8-9 16,0 0-13-16,6-5 16 0,-6 5-6 0,0 0 2 15,0 0 0-15,0 0 3 0,0 0-6 16,0 0 11-16,-9 24 1 0,2-18 0 0,4 2 3 0,-1-1-5 16,-1 3 9-16,-1-3-11 0,2 2 5 0,-2-1 3 15,0 1-7-15,1-1 5 0,1-2-2 0,0 1 5 16,-1-1 2-16,2-1-7 0,3-5-2 0,-5 8 8 15,5-8-4-15,-3 5 0 0,3-5 10 0,0 0 2 16,-4 9 6-16,4-9 13 0,0 0 5 0,0 0 10 16,0 0-14-16,0 0-4 0,0 0-1 0,0 0-3 15,0 0-9-15,14-23-6 0,-8 13-8 0,2-1 9 16,1 0-21-16,-2-1 24 0,-2 1-6 0,3-2-7 16,-1 0 5-16,-2 4 1 0,1-2 2 0,0 2-10 15,-2 0 9-15,-1 3 1 0,1 0 0 0,-2 0 0 16,1 1-4-16,-3 5 2 0,5-9-7 0,-5 9 3 15,2-5-8-15,-2 5-17 0,0 0 1 0,0 0 5 16,0 0-4-16,0 0 6 0,0 0 1 0,0 0 6 16,0 0 5-16,0 0-10 0,0 0 4 0,-15 17 2 0,12-13 6 15,-2 1-5-15,5-5-2 0,-6 10 4 16,3-7-8-16,3-3 15 0,-6 8 0 0,6-8-9 16,-4 6 13-16,4-6-4 0,-4 3 3 0,4-3 2 15,0 0-4-15,0 0 20 0,0 0 13 0,-3 5-10 0,3-5-10 16,0 0 10-16,0 0-6 0,0 0-1 0,0 0-1 15,0 0-2-15,12-23 4 0,-5 18-13 16,-2-4 1-16,-1 3 3 0,1 0-3 0,-1-1 6 0,-2 3-4 16,-2 4-1-16,8-9 3 0,-6 3-4 0,-2 6 3 15,5-6-5-15,-5 6-5 0,3-4-3 0,-3 4 1 16,0 0-11-16,0 0 1 0,5-5 8 0,-5 5-9 16,0 0 9-16,0 0 9 0,0 0-15 0,0 0 14 15,0 0-15-15,-9 21 8 0,7-16 2 0,2-5-10 16,-4 11 16-16,1-5-12 0,3-6 1 0,-5 8 9 15,5-8-3-15,-4 8 5 0,4-8-3 0,-2 6 1 16,2-6 1-16,0 0-10 0,-3 7 9 0,3-7-3 16,0 0 3-16,0 0 7 0,0 0-5 0,-2 7 13 15,2-7 4-15,0 0 4 0,0 0 0 0,0 0 1 16,0 0-2-16,0 0-7 0,0 0 3 0,0 0-3 16,0 0-3-16,0 0 1 0,0 0 2 0,0 0-9 15,6-22 1-15,-6 22-1 0,0 0-5 0,0 0 5 16,0 0 3-16,1-8-8 0,-1 8 3 0,0 0 4 0,0 0-12 15,0 0 8-15,0 0-14 0,0 0-6 0,0 0 7 16,0 0 5-16,0 0-12 0,0 0 4 16,0 0-13-16,0 0 4 0,0 0 6 0,0 0-7 15,0 0 8-15,0 0 2 0,0 0 4 0,0 0-8 0,0 0 8 16,0 0-2-16,0 0 2 0,0 0 1 0,0 0 0 16,0 0 0-16,0 0 3 0,0 0 0 0,0 0-2 15,0 0-3-15,0 0 1 0,0 0 9 0,0 0-1 16,0 0-5-16,0 0-2 0,0 0 3 0,-16 13-1 15,16-13-1-15,0 0 1 0,0 0 5 0,0 0 0 16,0 0-8-16,0 0 3 0,0 0-6 0,0 0 17 16,0 0-10-16,0 0-10 0,0 0 21 0,0 0-11 15,-12 0-6-15,12 0 5 0,0 0-22 0,0 0-3 16,0 0 8-16,0 0-10 0,0 0-9 0,0 0-1 16,0 0-9-16,0 0-5 0,0 0-10 0,-9 0-71 15,9 0-144-15,0 0 64 0</inkml:trace>
  <inkml:trace contextRef="#ctx0" brushRef="#br1" timeOffset="-168043.55">13189 7646 16 0,'0'0'68'15,"0"0"-8"-15,0 0 4 0,0 0-3 0,0 0-1 16,0 0-7-16,0 0-6 0,0 0-5 0,0 0-1 16,0 0-5-16,0 0-4 0,0 0 0 0,0 0-1 15,0 0 3-15,0 0-8 0,0 0 3 0,0 0 3 16,0 0-4-16,0 0-7 0,0 0 0 0,0 0-12 15,0 0 4-15,0 0-2 0,0 0-2 0,0 0-4 16,0 0-2-16,19 0 5 0,-13 3-2 0,1 4 3 16,2 1-4-16,0 1 0 0,2 4-6 0,5 0 0 15,-3 1-3-15,-1 2-3 0,3 5-6 0,-2 2 9 16,1-1-5-16,-1-3 1 0,-1 4-1 0,-1-6-2 0,-2 0-3 16,2-2-3-16,-2-1 2 0,0 3 4 15,1-6 3-15,-6-1-3 0,5 1 2 0,-1-3 5 16,-2 2-3-16,-2-6 4 0,-2-1-2 0,5 1-2 15,-7-4 8-15,6 8 11 0,-6-8 9 0,5 4 9 0,-5-4-1 16,0 0-11-16,0 0 8 0,0 0-4 16,0 0-7-16,0 0 0 0,0 0-9 0,-14-29 4 15,8 19-4-15,-2 0 3 0,0-4 11 0,-1 1-11 0,-3-2-5 16,1 2 4-16,0 0-5 0,2 4-1 0,0-1 3 16,0-1 8-16,1 1 0 0,-4 2-10 0,3 2 5 15,1-2 1-15,0 2-2 0,1 0-3 16,1 2 2-16,-1 1 1 0,7 3-5 0,-9-5-8 0,9 5 8 15,0 0-2-15,-9 1 1 0,9-1-5 0,-6 9-2 16,3-3 5-16,3-6-6 0,0 15 5 0,0-8 0 16,-4 4 9-16,4-1-12 0,2 0-8 0,0 1 11 15,-2-1-1-15,2-1-1 0,1 0 3 0,1-4-1 16,-4-5 0-16,2 9 5 0,-2-9-8 0,2 9 14 16,-2-9-10-16,2 6 13 0,-2-6-2 0,0 0 14 15,0 0 1-15,1 7 6 0,-1-7-3 0,0 0-8 16,0 0-9-16,0 0-11 0,0 0-7 0,0 0-11 15,24-10-16-15,-19 8-16 0,4 1-17 0,2 1-8 16,2 3-11-16,4 3-58 0,-2 2-156 0,12 3 69 16</inkml:trace>
  <inkml:trace contextRef="#ctx0" brushRef="#br1" timeOffset="-166326.96">22038 12561 2 0,'0'0'56'0,"0"0"-4"0,0 0-2 0,0 0-8 16,0 0-1-16,0 0-11 0,0 0 0 0,0 0-9 16,9 1 6-16,-9-1-7 0,8 3-6 0,-8-3 5 0,10 3-4 15,-1 0-4-15,0-1 1 0,1 0-3 0,3-2-4 16,0 3 6-16,2-2-3 0,-2 0 3 16,2 1 0-16,2 1-8 0,-2-1 6 0,2 1-7 15,-3-1 2-15,-1 0 6 0,1-1-9 0,-1 2 0 0,-3-2 1 16,3 0 1-16,-3 0-1 0,-4 1 1 0,-6-2-3 15,13 2 1-15,-9 1-2 0,-4-3 0 16,0 0 1-16,9 1 0 0,-9-1 2 0,0 0 0 16,0 0 8-16,0 0-3 0,0 0 0 0,0 0 6 0,-37-4 10 15,23 3 4-15,0 0-13 0,-3-2 15 0,0 1 5 16,2-1-10-16,-2 2 15 0,3-2-12 0,2 1-2 16,-1-1-3-16,1 2-5 0,-1-1 6 0,3 0-5 15,1 2-3-15,9 0-1 0,-13-1-2 0,13 1-5 16,-11-2 5-16,11 2-12 0,0 0-2 0,0 0 2 15,0 0 3-15,0 0-7 0,0 0 6 0,0 0 0 16,28 11 3-16,-14-10 0 0,4 3-7 0,3-3 1 16,0 3-4-16,6 0 15 0,-8-3-8 0,3 2-5 15,6-2 9-15,-9 0-10 0,3-1-1 0,-2 2 1 16,0 0 1-16,-2-1-2 0,-7 1 3 0,2-2-2 16,-5-2 2-16,-8 2 0 0,11 2 6 0,-3-2-12 15,-8 0 9-15,9 0-4 0,-9 0-3 0,0 0 0 16,0 0 9-16,0 0-5 0,0 0-2 0,-21-9 4 15,10 7-3-15,-2-2 7 0,-2 0-2 0,-3 2 1 16,1-1 1-16,-1 1 1 0,1 1 5 0,2-1-8 16,-1 0 4-16,2-1 10 0,-1 3-8 0,3-2-3 15,3 2 4-15,0-1-9 0,9 1-4 0,-14-1 5 16,14 1 7-16,0 0-13 0,-12 0 1 0,12 0 1 16,0 0 6-16,0 0 0 0,0 0-7 0,0 0 6 15,0 0 1-15,28 14-3 0,-15-12-1 0,5 1 2 16,0 0 2-16,2 1 0 0,8 0-3 0,1-1-2 15,-9-1 4-15,7 2-10 0,-7-3 10 0,2-2-1 16,-5 3-2-16,-2 1 4 0,-2-2-7 0,1 2 5 16,-4-2-1-16,-1 0-1 0,-1-1 8 0,-8 0-6 15,9 2 4-15,-9-2-10 0,0 0-2 0,0 0-4 0,0 0 8 16,0 0 3-16,0 0 3 0,0 0-1 0,-43-2 3 16,22 1-1-16,-2 0-4 0,-5 1-1 15,0 1 10-15,-2-1-26 0,-3 0-13 0,-2 1-15 0,2-2-20 16,0 1-77-16,-2 0-152 0,2-3 67 0</inkml:trace>
  <inkml:trace contextRef="#ctx0" brushRef="#br1" timeOffset="-164884.72">9873 8124 24 0,'11'-6'46'0,"-2"1"-7"16,1-1-4-16,-5 4-1 0,0 0-8 0,-5 2 0 0,8-4-6 15,-8 4 0-15,6-3-6 0,-6 3 3 16,0 0-5-16,0 0 0 0,0 0 7 0,0 0-3 0,0 0 1 15,-24 18-3-15,12-14 7 0,1 3-13 0,-4 3 11 16,-2-3-3-16,2 2 0 0,-1 0-1 0,2 1 3 16,3-4-5-16,0 1-1 0,-1 0 1 0,3-2-10 15,3 0 3-15,-2-2 3 0,3 1-2 0,-1-1-5 16,6-3-2-16,-7 7 6 0,7-7-6 0,-4 3 7 16,4-3-3-16,0 0-2 0,0 0 7 0,0 0-4 15,19 2-2-15,-6-4 0 0,2-3-3 0,2 0 6 16,2 0-6-16,1-4 3 0,8-4 0 0,-1 4 2 15,-3-4-5-15,5 6-2 0,-5-6 1 0,-4 7-2 16,0-1 1-16,-1-1 7 0,-3 4-20 0,-4-1-5 16,1 1 4-16,-4 2-19 0,-3 0 3 0,-6 2 1 15,9-2 1-15,-9 2 2 0,0 0 8 0,0 0-1 16,0 0 5-16,0 0 2 0,-19 21 9 0,7-15 8 16,-4 2 9-16,-2 1 2 0,1 0 5 0,-3-2 7 15,3 2 7-15,-1-1-5 0,0-1-3 0,3 0-4 16,-2 0 11-16,6-3-4 0,-1 0-6 0,4 1 9 15,1-2-8-15,1 0-4 0,6-3 5 0,-8 2-8 16,8-2-2-16,-8 2-1 0,8-2-1 0,0 0 3 16,0 0-10-16,0 0-3 0,0 0-11 0,40 0-10 0,-21-3-23 15,11-2-12-15,0 3-55 0,1 2-118 0,1 0 53 16</inkml:trace>
  <inkml:trace contextRef="#ctx0" brushRef="#br1" timeOffset="-163346.65">18109 12082 5 0,'0'0'79'16,"0"0"-1"-16,0 0-6 0,0 0 3 0,0 0-1 15,0 0-16-15,0 0-2 0,0 0-7 0,0 0 9 0,0 0 2 16,0 0-26-16,0 0 4 0,0 0-6 0,0 0-5 15,20-9 10-15,-12 8-11 0,-8 1 5 16,16-3-16-16,-4 2-2 0,-1-1 4 0,2 0-5 0,-1 0-7 16,5 0 10-16,1 1-10 0,0 0 5 0,-1-2 5 15,3 2-20-15,-3 1 5 0,2-2-6 0,-5 0 6 16,-1 2 3-16,-1-3-4 0,1 3-3 0,-1-1 1 16,1-2 0-16,-3 3-6 0,-2 0 11 15,-8 0-7-15,12-3-7 0,-12 3 0 0,9-1 3 0,-9 1 1 16,7-2-5-16,-7 2 5 0,0 0-3 0,0 0 0 15,0 0-2-15,0 0 3 0,0 0 4 0,-30-5-3 16,19 5 0-16,-3-2 6 0,1 2 2 0,-6 0 2 16,0 0 6-16,0 0-6 0,-2-2-1 0,3 2 7 15,-1-1 0-15,2 1 4 0,2 1-8 0,3-2 5 16,0 1-11-16,2 0 7 0,-1 1-1 0,2 1-4 16,9-2 2-16,-10 0-2 0,10 0-2 0,-6 3-3 15,6-3 5-15,0 0 7 0,0 0-2 0,0 0-2 16,14 16-3-16,0-13 0 0,1 2 1 0,6-2-1 15,0 2 2-15,5-1 8 0,1 0-7 0,2 0-7 16,-1-2-4-16,-1 0 1 0,0-4 11 0,1 2-9 16,-6-1 8-16,-3 2 2 0,9-1-7 0,-9 2-11 15,-2-2 3-15,1 1 2 0,-7 0-11 0,-3 1-4 16,-8-2-10-16,13-2 0 0,-13 2 0 0,9 3 2 16,-9-3 6-16,0 0 5 0,0 0-1 0,0 0-4 0,0 0 15 15,0 0 10-15,-36 1-2 0,23-1 4 0,-5 0 10 16,0-2 9-16,4 2 2 0,-5-3 3 15,2 4 1-15,-2-1 2 0,5 0 4 0,2-1-6 16,0 1 0-16,0 0-9 0,2 0 2 0,3-1 2 0,7 1-2 16,-11-2 1-16,11 2-3 0,0 0-8 0,-8 3 5 15,8-3-3-15,0 0-5 0,0 0 4 0,31 5-3 16,-11-5-2-16,1 1 6 0,10 1-20 16,0-1-7-16,-2 2-14 0,3-2-13 0,0-1-20 0,-2 1-69 15,1-1-142-15,-1-1 64 0</inkml:trace>
  <inkml:trace contextRef="#ctx0" brushRef="#br1" timeOffset="-161736.6">16969 10907 41 0,'0'0'72'0,"0"0"-13"0,0 0 5 0,0 0-6 15,5-20-3-15,-5 20 0 0,0 0 5 0,0 0-15 16,0 0-1-16,0 0 1 0,0 0-11 0,0 0-3 15,0 0-3-15,0 0-1 0,0 0-2 0,0 0-4 16,0 0-1-16,0 0-2 0,0 0-4 0,0 0-4 16,0 0-3-16,0 0 7 0,0 0-1 0,0 0 0 0,0 0-2 15,0 0-2-15,0 0 4 0,0 0-12 0,0 0 9 16,0 0-1-16,0 0-2 0,0 0-5 0,0 0 9 16,0 0-8-16,0 0 8 0,0 0-10 15,0 0 3-15,0 0-1 0,0 0 3 0,0 0-1 0,0 0 0 16,0 0 2-16,0 0 2 0,0 0 1 0,0 0 1 15,0 0-2-15,0 0 5 0,0 0-11 0,0 0 5 16,0 0-6-16,4-6 2 0,-4 6 2 0,0 0-1 16,0 0-5-16,0 0 7 0,0 0-2 0,0 0 0 15,0 0-3-15,0 0-5 0,0 0 0 0,1-7 5 16,-1 7 3-16,0 0-8 0,0 0-1 0,0 0 2 16,0 0 6-16,0 0 0 0,0 0-6 0,0 0-2 15,0 0 2-15,0 0 0 0,0 0 1 0,0 0-7 16,0 0 8-16,0 0-2 0,0 0-1 0,0 0-6 15,0 0 8-15,0 0 1 0,0 0-9 0,0 0 11 16,0 0-8-16,1 26 9 0,-1-19-11 0,0 1 10 16,-1 3-7-16,1-4 8 0,0 3-14 0,0 0 7 15,-1-1-6-15,-1 1 4 0,1 0-3 0,1-1 3 16,-1 1 2-16,-1-1 0 0,1-1 0 0,1-8 4 0,1 15-8 16,-1-15 5-16,0 10-3 0,0-10 9 15,2 11-5-15,-2-11 4 0,2 5 0 0,-2-5 0 16,7 4-1-16,-7-4 4 0,12-2-5 0,-12 2 4 0,17-6-3 15,-6 0 2-15,4-3-3 0,1-1 3 0,0 0-10 16,1-2 8-16,5-4-6 0,-1-1 6 0,0-3-2 16,0 2-2-16,1-2 1 0,0 2 4 15,-1 0-1-15,-2-4 5 0,-2 9-17 0,-4-1-14 0,2-1-13 16,-2 5-6-16,-1-5-25 0,-1 3-9 0,-4 4-42 16,1 0-129-16,0 0 57 0</inkml:trace>
  <inkml:trace contextRef="#ctx0" brushRef="#br1" timeOffset="-160633.9">21528 8154 29 0,'3'5'32'16,"-3"-5"-1"-16,4 5-3 0,-4-5-3 0,3 9-7 16,-3-9-3-16,2 8 4 0,-2-2 5 0,0-6-3 15,-1 13-2-15,1-6 4 0,-3 3 2 0,1 1-2 16,-1-1-1-16,-1 0-9 0,0 1 1 0,0 2 6 16,1-1 4-16,-4 0-11 0,4-2 3 0,-1 0-3 15,0-1-16-15,0-1 19 0,1 1-3 0,5-1 3 16,-2-8 17-16,1 11-7 0,4-5 8 0,2-2 3 15,4-4 1-15,6 3-15 0,12-4 7 0,3-3-3 16,3-4-3-16,4 2-2 0,8-7-7 0,7 2-2 16,0-3-7-16,-4 0-2 0,6-1-12 0,-3-1-22 15,1-1-5-15,0 1-24 0,-2-1-60 0,-1 2-128 0,-1-2 57 16</inkml:trace>
  <inkml:trace contextRef="#ctx0" brushRef="#br1" timeOffset="-159622.72">24447 11771 23 0,'0'0'97'0,"0"0"-4"15,0 0-8-15,0 0-13 0,0 0-3 16,0 0-4-16,0 0 3 0,0 0-3 0,0 0-4 0,0 0-8 16,0 0-8-16,0 0 1 0,0 0-11 0,0 0-3 15,7-3-1-15,-7 3-6 0,0 0-8 0,0 0 2 16,0 0 1-16,0 0-2 0,0 0-12 0,0 0 4 16,5 13 1-16,-5-13-8 0,3 12 12 0,1-5-8 15,-1 3-2-15,0-2 1 0,-3 3-2 0,2 0-5 16,-1-1 5-16,1 2-4 0,3-1 4 0,0 1-4 15,0-1 8-15,5 1-8 0,2 0 8 0,2-2-7 16,5-1 1-16,9 2 8 0,5-3-2 0,2-1-7 16,20 0 10-16,-1-4-4 0,7-5 0 0,4 1-13 15,31-7-2-15,-1 1-20 0,-30-1-13 0,33-8-9 0,-6 0-22 16,-2 0-91-16,-25 1-174 0,25-8 77 16</inkml:trace>
  <inkml:trace contextRef="#ctx0" brushRef="#br1" timeOffset="-148285.08">19108 13800 8 0,'0'0'23'0,"1"-8"3"16,-1 8-10-16,0 0 13 0,0 0-7 0,0 0-2 16,0 0 2-16,0 0-3 0,-1-11-2 0,1 11-6 15,0 0 2-15,0 0-3 0,-4-8-2 0,4 8 0 16,0 0 6-16,-2-7-7 0,2 7-2 0,0 0-1 15,-7-4-4-15,7 4-3 0,-6-5-12 0,6 5 8 16,-5-3-6-16,5 3 8 0,0 0-3 0,-9-3 2 16,9 3 2-16,0 0-4 0,-11-4-2 0,11 4 4 15,-9 0 0-15,9 0 0 0,-12 0 9 0,12 0-3 0,-13 3 1 16,5-2-4-16,8-1 5 0,-15 4-8 16,7 0 3-16,-1 1 4 0,2-1-1 0,-1 1 0 15,-1 1-2-15,0 1 4 0,0 1 1 0,3 0-3 16,-1 1 2-16,1-1 1 0,-2 3 3 0,3-1-2 0,0 0-4 15,1-1 3-15,0 1 3 0,2 2-3 0,-1-3 1 16,2-1-5-16,1-1 3 0,0-7 0 16,0 16 0-16,1-10 0 0,1 1 1 0,3-1 1 15,-1-2 1-15,-4-4 2 0,10 9 5 0,-3-7-1 0,1 0 4 16,1-1 4-16,3-2-4 0,0-1 1 0,0-1-9 16,6-3 9-16,-3-3-9 0,3-1-1 0,-1 0 10 15,0-3-5-15,4-5 1 0,-2-1 0 16,0 1 3-16,-1-3 5 0,0 1-6 0,-5 3 10 15,1-5-4-15,1 2-2 0,-2 5 3 0,-3-2-3 0,0-2-3 16,-2 3 1-16,1 2 1 0,-1 0 0 0,-2 4-4 16,-1 0 2-16,0 2 1 0,-2 3-2 0,-1-1 2 15,2 2-7-15,-4 4 1 0,7-7 1 16,-7 7-11-16,2-6 0 0,-2 6 3 0,0 0-4 0,0 0 5 16,0 0-6-16,0 0 3 0,8 14-6 0,-7-7 11 15,0 0-9-15,1 3 0 0,-1 2 2 0,2-1 6 16,2 6-3-16,1-2-5 0,0 3 3 0,2 0-2 15,0 0 7-15,3 3-11 0,1-2-5 0,-1-3 0 16,8 2-17-16,-1 0-8 0,0-5-22 0,5 2-41 16,3-5-107-16,1-3 49 0</inkml:trace>
  <inkml:trace contextRef="#ctx0" brushRef="#br1" timeOffset="-141880.68">23718 12508 19 0,'0'0'17'0,"0"0"0"0,0 0-1 0,0 0-1 16,0 0-3-16,-11 0-2 0,11 0 4 15,0 0-3-15,0 0-2 0,0 0 1 0,0 0-3 0,0 0-1 16,0 0 5-16,0 0 9 0,0 0 5 0,0 0-11 16,0 0 6-16,25 7-11 0,-16-4 7 0,0-3-4 15,-2 2 1-15,6-1-1 0,-3 1-3 0,2 0-3 16,1 1 4-16,-2-1-4 0,1 0-1 0,-1 2-2 16,1-3 5-16,-2 2-2 0,0 0-9 0,-2-2-1 15,2 2 3-15,-4-1 2 0,2-1-2 0,-8-1-6 16,13 3 1-16,-13-3-6 0,7 2 5 0,-7-2 3 15,0 0-2-15,7 1 0 0,-7-1 0 0,0 0-2 16,0 0 2-16,0 0-2 0,0 0-3 0,0 0-1 16,-32-3 2-16,20 0 2 0,1 2 1 0,-2-1 3 15,-2 1 11-15,3-2-8 0,1 1 3 0,-2 1 1 16,1 0 6-16,1-1-1 0,1 1-6 0,1-2 3 16,-4 2 6-16,4-1-19 0,9 2 18 0,-14 0-5 15,14 0 4-15,-10-2-4 0,10 2 5 0,-8 0-1 16,8 0-2-16,0 0-1 0,0 0 15 0,0 0-7 15,0 0 2-15,0 0 2 0,24 8-1 0,-11-7-3 16,5 2 1-16,-1 1 1 0,1-3-9 0,1 0 3 16,-3 2-3-16,2-1-4 0,-2 2-13 0,1-2-7 15,-5 0-5-15,2 0 0 0,-2 0-15 0,-2-2-27 16,-1 2-69-16,-9-2 31 0</inkml:trace>
  <inkml:trace contextRef="#ctx0" brushRef="#br1" timeOffset="-134998.28">24364 12520 2 0,'0'0'58'0,"0"0"-6"0,0 0-2 0,0 0-11 15,0 0-2-15,0 0-4 0,0 0-9 0,11-9-18 16,-11 9-14-16,0 0-42 0,0 0-52 0,0 0 24 0</inkml:trace>
  <inkml:trace contextRef="#ctx0" brushRef="#br1" timeOffset="-134023.15">17288 11529 37 0,'0'0'44'15,"0"0"-5"-15,0 0-7 0,0 0 1 0,0 0-8 16,0 0-3-16,0 0-4 0,0 0-1 0,0 0 0 15,0 0-3-15,0 0-6 0,0 0 2 0,0 0 0 16,0 0-2-16,0 0-5 0,0 0-12 0,13 12-3 16,-8-8-6-16,1 0-11 0,3 1-17 0,0 0-48 0,0 1 22 15</inkml:trace>
  <inkml:trace contextRef="#ctx0" brushRef="#br1" timeOffset="-133704.68">17395 11824 37 0,'22'2'30'0,"0"-2"2"0,6 1-19 0,3 1-7 0,-5 0-26 16,4 0-22-16,-8 1 11 0</inkml:trace>
  <inkml:trace contextRef="#ctx0" brushRef="#br1" timeOffset="-117679.68">21222 8497 18 0,'0'0'23'0,"0"0"-5"0,0 0-11 15,0 0-10-15,0 0-1 0,0 0-7 0,0 0-9 16,0 0 4-16</inkml:trace>
  <inkml:trace contextRef="#ctx0" brushRef="#br1" timeOffset="-106579.36">14131 14666 50 0,'0'0'55'0,"0"0"-8"0,0 0-3 16,0 0 2-16,0 0-5 0,0 0-8 0,0 0-3 15,0 0 4-15,0 0-6 0,0 0-4 0,0 0-2 16,0 0-7-16,0 0 3 0,0 0-4 0,0 0 6 16,0 0-1-16,6-16 2 0,-6 16-5 0,0 0-3 15,0 0 2-15,0 0-4 0,0 0 6 0,0 0 3 16,0 0-3-16,0 0-8 0,0 0 0 0,0 0 2 15,0 0-1-15,0 0-6 0,0 0 6 0,0 0-4 0,0 0-1 16,0 0-4-16,-4-15 6 0,4 15-2 0,0 0 2 16,-7-7-5-16,7 7 5 0,0 0-2 15,-4-4 4-15,4 4-3 0,0 0 4 0,0 0-2 16,-10-3-6-16,10 3-7 0,-7-3 0 0,7 3 2 16,-8-1 1-16,8 1-3 0,0 0 4 0,-16 1-1 0,16-1 4 15,-11 3-1-15,5 0 1 0,-4-1-7 0,3 2 4 16,1 0-5-16,-1-1 8 0,0 3-1 15,0 1-3-15,1-3 1 0,-1 3 5 0,1 1-3 16,0 0 0-16,0 1-3 0,1 1 3 0,1-1 0 0,0 3 7 16,2-1-10-16,-1-2 2 0,1 3-3 0,2 0 5 15,0-3-1-15,0 2-3 0,0-1 4 16,0 1-3-16,4-2-2 0,-2 0 1 0,1-3 2 16,-1 1-1-16,2-1-1 0,-1-1 6 0,1-1-2 15,0 1 0-15,-4-5 4 0,10 6-2 0,-6-4-2 0,-4-2 1 16,13 2 0-16,-5-3-3 0,-8 1 1 0,13-5 8 15,-4-1-8-15,0 0 11 0,-2-2-15 0,1 0 4 16,-1 0-2-16,2-2 1 0,-2 0 2 16,0-1 1-16,-1 0 2 0,1-4-5 0,-2 3 4 0,1-5 4 15,-3 7-3-15,3-6 3 0,-3 5-1 0,1 0 7 16,-4 0-7-16,2 1 8 0,0 0-9 0,-2 4 0 16,0 6 5-16,4-11-2 0,-4 11-1 0,0-9 6 15,0 9-10-15,2-7-3 0,-2 7 0 16,0 0 0-16,0 0-2 0,0 0 3 0,0 0-5 0,0 0 6 15,0 0 6-15,0 0-4 0,0 0-10 0,0 0 2 16,-23 11 2-16,20-6-5 0,-1 1 5 0,2 1-2 16,2-7 0-16,-5 13 4 0,3-2 4 0,1-4-8 15,0 4 0-15,1-3 5 0,2 2-5 0,0 0 3 16,3 1 2-16,-3 0-1 0,5-3 3 0,-3 2-7 16,3 0-5-16,3-3-12 0,-2 0-4 0,1 1-18 15,5 0-15-15,-4-5-18 0,2 3-48 0,-1-2-131 16,0-3 58-16</inkml:trace>
  <inkml:trace contextRef="#ctx0" brushRef="#br1" timeOffset="-104057.95">14211 14811 45 0,'0'0'66'0,"0"0"-8"0,0 0 1 15,0 0-9-15,0 0 1 0,0 0-5 0,0 0-5 16,0 0-9-16,0 0 4 0,0 0 0 0,0 0 3 15,0 0-2-15,0 0 4 0,0 0-4 0,0 0-6 16,0 0-2-16,0 0-2 0,0 0-2 0,-9-12-5 16,9 12-4-16,0 0 3 0,0 0-2 0,0 0 1 15,0 0-3-15,-2-7 0 0,2 7-1 0,0 0 0 16,0 0 0-16,0 0-3 0,0 0 1 0,0 0-6 16,0 0-1-16,0 0 4 0,0 0 1 0,0 0-5 15,0 0 5-15,0 0-8 0,0 0-2 0,-2-9 0 16,2 9-3-16,0 0 0 0,0 0 4 0,0 0-6 15,0 0-5-15,0 0 5 0,0 0-2 0,0 0 6 16,0 0-2-16,0 0 3 0,0 0-6 0,0 0 4 16,21 3-3-16,-21-3 1 0,0 0 4 0,15 3-3 15,-15-3 9-15,11 0-6 0,-11 0-3 0,11-3 4 16,-4 7 1-16,2-4-4 0,2 0 1 0,0 1-2 16,-2-1-2-16,3 0 8 0,-1 0 1 0,3 0-3 15,-2 0-4-15,7 0-2 0,-2-1 2 0,0 2 1 16,3-2 3-16,-2 2 1 0,4-2-1 0,-2 1 3 15,9 0-4-15,-1 1 1 0,1-1-2 0,2-1-4 16,1 1 2-16,1 0 8 0,-1 0-10 0,3 0 7 16,0 0-5-16,3 1 3 0,-3-1-5 0,2 1 5 15,0 0 2-15,0 0-3 0,3 0 2 0,-2 0 0 16,3-1 1-16,10 0 1 0,-15 2 2 0,5-1-4 16,-3-1 1-16,0 0 2 0,14 0 1 0,-15 0 1 15,0 2-6-15,-1-2 2 0,-3 1-2 0,5-1 9 16,-6 2-7-16,1-1-4 0,-1 1 9 0,-2-1 0 15,-10 2-5-15,0-3-6 0,2 3 3 0,-4-2 0 16,3-4 1-16,-4 5 1 0,-2-1 3 0,-4 1-6 16,2-1 4-16,-2 1-3 0,1-1 2 0,-2 0 1 15,-1-1-7-15,-1 1 7 0,-8-1-8 0,14 2 3 16,-9-1 0-16,-5-1 3 0,10 4-6 0,-5-1 4 16,0-1-2-16,-5-2 5 0,7 8-3 0,-7-8 4 15,6 5 2-15,-1-2-9 0,-2 3-2 0,2-1 8 16,-5-5-2-16,9 6 4 0,-5-1 0 0,-2-1-1 15,2 1-2-15,-4-5 3 0,5 7-4 0,-2-2 3 16,-3-5-1-16,5 9 0 0,-1-7 5 0,-4-2-2 16,3 6-3-16,-3-6 0 0,0 0 10 0,7 5-10 15,-7-5-3-15,0 0 7 0,0 0-2 0,0 0 20 16,0 0-3-16,0 0 6 0,0 0-8 0,0 0 26 16,11-11 4-16,-6 5-9 0,-1 1-4 0,1-4-5 15,0 0-6-15,1-1 3 0,1-2-2 0,0 2-2 16,0-3-2-16,1 0-3 0,-2 2-8 0,5-2 5 15,-4 4-7-15,0-1 6 0,-2 3-9 0,0 1 2 16,1-1-3-16,-2 2-2 0,1 3-6 0,-5 2 5 16,11-7-1-16,-6 6 1 0,-5 1-9 0,15-3 0 0,-15 3 0 15,15 3 2-15,-5 1 1 0,-3 0-3 16,3 1 3-16,0 4-1 0,1-2-2 0,-2 3 2 16,2 2-1-16,-2 1 6 0,1 0-1 0,2 3-3 15,-5-1 2-15,2 0-3 0,-1 1 1 0,-2-1 3 0,1-1 4 0,-2-2-2 0,0-2 0 0,-1 0 0 0,0-1 2 16,-1-3-4-16,1 3 2 0,-3-1 10 15,-1-8-9-15,4 7-1 16,-4-7 10-16,3 6 3 16,-3-6 10-16,0 0 8 0,0 0-12 0,0 0 4 15,0 0-5-15,0 0-3 0,9-21-5 0,-8 12 2 0,-1-3-1 16,0 0-1-16,0-3-4 0,2-3 2 0,-4 2-6 0,1 0 7 16,1 3-6-16,-1 0 1 0,-1 2 0 0,4 2 2 15,-4-3-4-15,1 3 6 0,1 9-7 0,-1-13 3 16,1 13-6-16,-2-9 5 0,2 9-7 0,0 0 0 0,0-8 2 15,0 8-2-15,0 0-9 0,0 0 4 0,0 0 0 16,0 0-2-16,0 0 3 0,0 0-1 0,0 0 0 16,16 17 5-16,-11-11 0 0,3 1 1 15,-1 1-5-15,5 1 14 0,1 1-11 0,2-1 4 16,3 0 4-16,7 1-4 0,-4-3 1 0,-1-1-2 0,7 2 1 16,2-3-2-16,5 1-2 0,2-3-6 0,-1-1-6 15,5 2 7-15,-2-4-5 0,15 1 9 0,-15 1 12 16,19-2-11-16,-8-2-5 0,3 1 1 15,2 0 2-15,-3 1-1 0,2 0 6 0,3-3 2 0,-3 2-1 16,1 0 10-16,3 0-9 0,0-2 5 0,2 0 7 16,1 0 7-16,0 1 6 0,4-2 3 0,-2 1 0 15,2 2 0-15,-1 0-6 0,0 0 1 0,2 2-4 16,-1 0-2-16,-2 0-4 0,3 5 1 16,-1-3-5-16,0-2-1 0,-3 5 0 0,0-3-1 0,-1-4-6 15,1 8 5-15,-1-4 0 0,-4 0 4 0,2 1-9 16,-2 2 2-16,2 0 1 0,-5-5-3 0,-14 2 1 15,13 1-2-15,-16 0-4 0,2-1 2 0,-3-1 1 16,-1-2-2-16,-3 0 3 0,-2 3-1 0,-7-2 3 16,0 1 0-16,-3-2-2 0,0 0-3 0,-2 1 3 15,-5 1 1-15,0-4-5 0,-1 2 1 0,-3 0 4 16,-8 0 0-16,13 3 0 0,-13-3 2 0,13-1 3 16,-13 1-1-16,7 1-5 0,-7-1 15 0,0 0-3 15,0 0 5-15,9-4 6 0,-9 4 3 0,0 0-21 16,0 0 5-16,0 0-2 0,5-2 0 0,-5 2 2 15,0 0-3-15,0 0 4 0,0 0-2 0,0 0-8 16,0 0 2-16,0 0-3 0,0 0 4 0,0 0-4 16,0 0 8-16,0 0-8 0,0 0 4 0,0 0-7 15,0 0 3-15,0 0 1 0,0 0 1 0,0 0 0 16,0 0 4-16,0 0-6 0,0 0 0 0,0 0-2 16,0 0 2-16,0 0 1 0,0 0-2 0,0 0 3 15,0 0 2-15,0 0-3 0,0 0 3 0,0 0-7 16,0 0 8-16,0 0-8 0,0 0 2 0,0 0-3 15,0 0 5-15,8-3 0 0,-8 3-3 0,0 0 2 16,0 0-1-16,0 0-2 0,0 0 3 0,0 0 2 16,0 0 1-16,0 0-5 0,0 0 3 0,0 0-1 15,0 0 2-15,0 0-3 0,0 0 3 0,0 0-2 16,0 0-3-16,0 0 5 0,0 0-1 0,0 0-3 16,0 0 1-16,0 0 0 0,0 0 2 0,0 0-2 15,0 0-1-15,0 0 0 0,0 0 3 0,0 0-6 16,0 0 12-16,0 0-7 0,0 0-3 0,0 0-1 15,0 0 1-15,0 0-2 0,0 0 4 0,0 0-3 16,0 0-1-16,0 0 1 0,0 0-6 0,0 0 2 16,0 0 0-16,0 0-2 0,0 0 4 0,0 0-1 15,0 0-4-15,0 0 3 0,-8 22 0 0,8-22 1 16,-1 12 4-16,1-4 2 0,-2 0-7 0,0 1 1 16,1 4 9-16,-3-2-6 0,2 6 7 0,-2 2-6 15,0-1 3-15,1-1-5 0,-3 2 6 0,2 0-7 16,2 7 5-16,-4-7-2 0,-1 6-2 0,2-3 1 15,-2 4 1-15,5 0 1 0,-3 1 6 0,1-4-4 16,-1-4 1-16,2 0-4 0,-2 2 2 0,0-3-3 16,-1 2 4-16,0-4-2 0,1 2 3 0,-1-2-19 15,1 2 3-15,-2-5 4 0,2-1 5 0,0-1-3 16,0 0-2-16,2-3 8 0,1 0-4 0,-1 0 2 16,-2-4 3-16,2 1-3 0,3-5 7 0,-6 10-7 15,4-7 5-15,2-3-3 0,0 0-3 0,-5 6 4 16,5-6 0-16,0 0-16 0,0 0-32 0,-7 4-24 15,7-4-9-15,0 0-33 0,0 0-11 0,-11-12-80 16,11 12-223-16,-7-11 98 0</inkml:trace>
  <inkml:trace contextRef="#ctx0" brushRef="#br1" timeOffset="-101423.27">14200 14879 14 0,'0'0'22'0,"4"-6"7"0,-4 6-6 16,0 0-3-16,0 0-1 0,0 0-3 15,0 0 1-15,0 0-3 0,0 0 0 0,0 0-4 16,0 0 1-16,0 0 2 0,0 0 3 0,0 0 1 15,0 0 1-15,0 0 2 0,0 0 4 0,0 0 2 16,0 0 1-16,0 0 2 0,0 0 1 0,0 0 5 0,0 0 0 16,0 0 0-16,0 0-6 0,0 0-2 15,0 0 1-15,0 0-5 0,0 0 2 0,0 0 2 16,0 0-10-16,3-7-1 0,-3 7 0 0,0 0 4 16,0 0-1-16,0 0 2 0,0-8-2 0,0 8-3 15,0 0-3-15,0 0 6 0,0 0-6 0,4-7-1 0,-4 7-4 16,0 0 5-16,0 0 0 0,0 0-6 0,0 0 12 15,3-6-6-15,-3 6 1 0,0 0-10 16,0 0 8-16,0 0 7 0,0 0 2 0,0 0-4 16,0 0 3-16,0 0-8 0,0 0 11 0,0 0-1 15,0 0-5-15,0 0 11 0,0 0-11 0,0 0 3 16,0 0-6-16,0 0 5 0,0 0 4 0,0 0-12 16,0 0 11-16,0 0-7 0,0 0 1 0,0 0-3 15,0 0 0-15,0 0-5 0,0 0 2 0,0 0-3 16,0 0 5-16,0 0-6 0,0 0 5 0,0 0-3 0,0 0 0 15,0 0-6-15,0 0 1 0,0 0-7 0,0 0 10 16,0 0-12-16,0 0 3 0,0 0-4 16,0 0 4-16,0 0-6 0,0 0-4 0,0 0 5 15,0 0 1-15,0 0-4 0,0 0 2 0,0 0-2 16,0 0 2-16,-7 28 6 0,7-16 0 0,-1-1-5 16,-3 5 8-16,4-1-7 0,-2 1 0 0,0 2 3 15,0 1 1-15,0 5-2 0,1 2-1 0,-3-2 4 16,4 2-1-16,-2 1-3 0,0-2 4 0,1 1-1 15,-2 1 5-15,6-1-4 0,-7 4-1 0,4-2 3 0,-3-2-1 16,3 0-4-16,2 0 7 0,-2-6-4 0,1-1 3 16,-1 6-2-16,-1-7-4 0,1 1 10 15,0-1-2-15,0-1 2 0,0-1-8 0,-2 1-12 16,2-2 1-16,-2-3 4 0,2 0 3 0,0-1 3 16,0 0 4-16,0-2-8 0,0-2 7 0,-2 1-2 0,2-8-4 15,-2 12-2-15,2-12 9 0,0 8 0 0,0-8-3 16,0 0 2-16,0 0 12 0,0 9 8 0,0-9 4 15,0 0 4-15,0 0-3 0,0 0 0 16,0 0-7-16,0 0 6 0,0 0-4 0,0 0-2 16,0 0-2-16,0 0 1 0,0 0 0 0,0 0 5 0,-14-19-12 15,14 19 1-15,-7-9-4 0,7 9 2 0,-2-10-2 16,2 10 0-16,-4-9-7 0,4 9 4 0,-5-10 7 16,3 7 3-16,2 3 10 0,-2-9 2 15,2 9 3-15,0 0 0 0,-2-8-5 0,2 8-6 16,0 0-4-16,0-10 2 0,0 10-7 0,9-7-1 0,-5 4-3 15,7-1-7-15,-2 0 9 0,2 1-7 0,3 1-2 16,2-1 5-16,-2 2-2 0,3-2-5 0,3 5 4 16,-4-4-3-16,4 2 0 0,-1 3 2 15,-2-2-5-15,-3 0 4 0,4 1 1 0,-5-1-2 0,-1 3-6 16,-2 1-5-16,2-4-10 0,-3 3 0 0,-3-1 1 16,0 2-3-16,-2 0 2 0,1-1-4 0,-2 2 5 15,-3-6-5-15,-1 11 4 0,1-11 10 0,-9 11-3 16,1-2 4-16,-1 0-1 0,-4 2 3 0,-2 1 3 15,-1-1-3-15,-3 0 5 0,-1-1 2 0,3-1 2 16,-2 1-4-16,2 1-1 0,1-2 13 0,1 0-14 16,-1-1 5-16,5 0-8 0,1 0 4 0,-1 1 4 15,4-2-3-15,-1 3-1 0,-2-1 0 16,6 0 16-16,1-1 3 0,2 1-11 0,-2-1-11 0,5 1 10 16,-2-9-4-16,4 18 6 0,1-12 9 0,4 5-15 15,0-5 6-15,2 2-9 0,4 0 4 0,-2-2-3 16,5 1 8-16,2-1-4 0,4 4 9 0,-1-5 7 15,-5-2-12-15,-1 0-1 0,0 2-11 0,-4-2 3 16,0 0 1-16,1-1-1 0,-5 0-12 0,1 1 6 16,-4-3-5-16,-6 0 6 0,11 4 0 0,-11-4-1 15,9 2 7-15,-9-2-20 0,7 1 23 0,-7-1 2 16,0 0-6-16,0 0 0 0,0 0 4 0,0 0-4 16,0 0 4-16,0 0-1 0,-14 15 3 0,9-11 1 15,1 1-5-15,0 0 18 0,-2 2-21 0,-2 0 5 16,2 1-2-16,-1 0 4 0,2 2-2 0,-2 0 2 15,3 1 3-15,-1 4 1 0,1-4-5 0,2 2 0 16,0-1-3-16,1 5 7 0,-2 0-3 0,3 4 1 16,-1-4 2-16,-1 4-1 0,0 3 4 0,2 2 2 15,0-1-9-15,0-1 8 0,2-3-7 0,1 5 0 16,0-1 1-16,-5 1-6 0,4 1 0 0,-1-2 3 16,-1 1 7-16,0-6 1 0,2 5-5 0,0 1-3 15,-2-2 6-15,0 1-6 0,0-6 0 0,0-2 5 16,2 8-9-16,-4-9 9 0,4 4-3 0,0-2 1 15,-2 1-6-15,1 0 3 0,-1-2 3 0,0 0 9 16,-1 0-12-16,3 1-9 0,1-1 37 0,1 1-19 16,-4-3-3-16,6-3-1 0,-3 1-4 0,-2-1 3 15,3 0 11-15,-2-1-13 0,2 0 1 0,-3 0 25 16,1-1-2-16,2-1-5 0,-1-1-3 0,0-2 2 16,-3 0-2-16,4 1-2 0,-4-7-2 0,2 10 0 15,0-4-9-15,-2-6 3 0,5 9 2 0,-5-9 5 16,2 5-11-16,-2-5 3 0,0 8-3 0,0-8 4 15,4 5-2-15,-4-5 5 0,0 0-1 0,0 0 2 16,2 6-4-16,-2-6 2 0,0 0-4 0,0 0 6 16,0 0-1-16,0 0 12 0,0 0 0 0,0 0 2 15,3 6-8-15,-3-6 8 0,0 0-1 0,0 0 2 16,0 0 0-16,0 0 1 0,0 0-4 0,0 0 1 16,0 0-8-16,0 0 3 0,0 0 0 0,0 0-5 15,0 0 4-15,0 0-3 0,0 0-2 0,0 0-1 16,0 0-1-16,0 0-5 0,0 0 6 15,0 0-2-15,0 0-5 0,0 0 6 0,0 0-5 0,0 0 5 16,0 0-10-16,0 0 8 0,0 0 0 0,0 0 0 16,0 0 1-16,0 0-9 0,0 0 5 0,0 0 3 15,0 0-8-15,0 0 8 0,0 0-11 0,0 0 18 16,0 0-16-16,0 0 3 0,0 0 8 0,0 0-9 16,0 0 3-16,0 0-4 0,0 0-1 0,0 0 6 15,0 0-7-15,0 0 8 0,0 0-6 0,0 0-11 16,0 0 1-16,0 0-11 0,0 0-15 0,0 0 0 15,0 0-21-15,0 0-10 0,0 0-21 0,0 0-19 16,0 0-82-16,0 0-208 0,0 0 92 0</inkml:trace>
  <inkml:trace contextRef="#ctx0" brushRef="#br1" timeOffset="-99305.33">19218 15560 51 0,'0'0'77'0,"0"0"-2"15,0 0 4-15,0 0-6 0,0 0-3 0,0 0-1 16,0 0-10-16,0 0-11 0,0 0 2 0,0 0-11 15,0 0-1-15,0 0-4 0,0 0-6 0,0 0-3 16,0 0-2-16,0 0 0 0,0 0-10 0,0 0-2 16,0 0-3-16,0 0-5 0,0 0-4 0,0 0 4 15,-3 12 3-15,3-12-6 0,-1 11 5 0,0-1-2 16,-2 2-4-16,-1 5 1 0,-3-2 4 16,2 2-3-16,-3 2 2 0,1 0-2 0,-3 5-2 15,4-5 4-15,-2 6-7 0,-1-1 6 0,-1 0-6 0,2-6 5 16,1 7-1-16,0-6 0 0,0-1-5 0,-1-1 11 15,4 2-4-15,-2-3-9 0,-1 2 34 0,1-4-34 16,2-1 5-16,2-1 0 0,-4-3 4 0,4 0-7 16,-1-2 2-16,1 0 3 0,0-1-6 15,2-6 8-15,-2 9-1 0,2-9 0 0,-3 8-1 16,3-8 0-16,0 0 6 0,-3 7 2 0,3-7-8 0,0 0 28 16,0 0-17-16,-3 7-6 0,3-7 9 0,0 0 6 15,0 0 1-15,0 0-1 0,0 0-5 0,0 0 4 16,0 0-10-16,0 0 13 0,0 0-12 0,0 0 0 15,0 0-1-15,0 0 0 0,0 0 2 0,0 0-7 16,-18-8 2-16,18 8-3 0,0 0-2 16,-5-6-1-16,5 6 3 0,0 0-2 0,0 0 12 0,-9-5-9 15,9 5 0-15,0 0 2 0,0 0 5 0,0 0 3 16,-6-3 2-16,6 3-3 0,0 0-8 0,0 0 3 0,0 0-1 0,0 0 0 0,0 0 0 16,0 0-2-16,0 0 0 0,0 0-10 0,0 0 10 15,0 0-8-15,0 0-1 0,0 0 2 0,0 0 3 16,0 0 2-16,0 0-4 0,0 0 2 0,29 8 10 15,-20-4 1-15,1-2-9 0,0 3-1 0,0-2 1 16,0 1-5-16,0-1 1 0,-2 1-4 0,3-1 6 16,-2 3-9-16,0 0 7 0,-3 0-1 0,2 1 3 15,-2-3 0-15,-2 3-7 0,0-2-6 0,0 0 7 16,-1 2 4-16,-3-7-6 0,2 8-3 0,-2-8-3 16,-2 13-1-16,-2-8 8 0,-2 3 0 0,-1 0 9 15,-7 0-10-15,0 3 2 0,-2-3 3 0,0 2 2 16,-3-4 0-16,1 3 1 0,-1-2-5 0,1 0 7 15,1 1 0-15,1-3-6 0,4 0 1 0,-1-1-3 16,2 1-2-16,2-2 5 0,0 1-2 0,0-2 4 16,2 2 6-16,7-4-10 0,-9 8-9 0,7-4 13 15,-1 1 5-15,3-5-2 0,-2 11-3 0,2-11 7 16,4 17-8-16,-1-6 7 0,3-1-7 0,4 2 7 16,1 0-3-16,2 0-2 0,1 2 4 0,1-3-1 15,2 2-3-15,-2-1 3 0,3 0-6 0,-4 0 3 16,4 0-3-16,-4-1 10 0,2 2-5 0,-4-1-5 15,0-2-8-15,1 4 3 0,-6-5-3 0,0 1-3 16,0-1-2-16,-3 2 5 0,-4-3 0 0,1 2-1 16,-3-1 6-16,-2 2 1 0,-2-4-3 0,-1 5 6 15,0-3-10-15,-2 1 10 0,0-2-2 0,0 1 2 16,-3 1 5-16,-3 2-6 0,6-3-3 0,0-1 2 16,0 0-2-16,0 1 7 0,3-2-5 0,-3-1 3 15,4-1-3-15,0 3-1 0,0 1 2 0,2-3-1 16,0 3 4-16,1-3 4 0,-1 5-4 0,1-1 1 15,2 1 4-15,1 0-3 0,0-1 4 0,3 1 0 16,-1 3-10-16,1-4 4 0,1 2-2 0,1 2 5 16,0-3 0-16,-1 3 1 0,1-4-6 0,-1-1 3 15,0 4-4-15,-1-3 4 0,0 0-4 0,-1-1 1 16,1 2-3-16,-1-1-1 0,-1 1 3 0,1-1 2 16,-3-1-17-16,1-2-3 0,0 3 1 0,-1 0 2 15,0-3 0-15,0 5 4 0,0-3 3 0,-1 1 2 16,0-2-6-16,1 2 11 0,-1 1-10 0,-1-2 0 15,0 2 11-15,0-2 5 0,1 1-6 0,-1 0 5 16,-1 0-1-16,-1 0 7 0,3 0-16 0,0 2 6 16,-2-4-2-16,2 3 12 0,0-4-19 0,-1 0 20 15,1 2-2-15,0-2-10 0,0 2 3 0,-1-1-1 16,2-8 2-16,-1 14-2 0,0-8 4 0,-1 1-12 31,2-7 12-31,0 11 0 0,-1-5-2 0,1-6-2 16,-1 10 4-16,1-10-6 0,-3 9 8 0,3-9-2 0,-1 9-7 0,1-9 5 15,0 8 8-15,0-8-10 0,-1 8 2 16,1-8 5-16,0 0-7 0,-2 9 7 0,2-9-9 16,0 0 3-16,-2 8-4 0,2-8 4 0,0 0-1 15,0 0 4-15,-1 8-1 0,1-8-5 0,0 0 2 16,0 0 2-16,0 0 0 0,0 0 5 0,0 0-6 16,-3 7 6-16,3-7-7 0,0 0 4 0,0 0-3 15,0 0-2-15,0 0 1 0,0 0 6 16,0 0-5-16,0 0-5 0,0 0-12 0,0 0-7 0,0 0-14 0,0 0 1 0,0 0-11 15,0 0-15-15,-10-16-8 0,10 16-48 0,-9-7-126 16,9 7 55-16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21T08:56:4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14384 17030 52 0,'0'0'71'0,"0"0"-6"16,0 0-6-16,0 0-3 0,0 0-13 0,0 0 4 0,0 0-1 16,0 0-14-16,0 0-3 0,0 0 1 15,0 0-3-15,0 0 4 0,0 0 6 0,20 11-4 0,-20-11-2 16,0 0-3-16,10 0 0 0,-10 0 2 0,0 0-7 16,8 0 5-16,-8 0-13 0,0 0 3 0,10 2 3 15,-10-2 2-15,0 0 0 0,9 4-2 0,-9-4 0 16,0 0 7-16,0 0-11 0,8 2 3 15,-8-2 8-15,7 3 0 0,-7-3 9 0,0 0-1 16,11-1 6-16,-11 1-7 0,0 0-4 0,9 2 4 0,-9-2-13 16,0 0 6-16,9 1-1 0,-9-1-1 0,0 0-2 15,12 1-1-15,-12-1-10 0,11-1 6 0,-11 1-3 16,14 0 3-16,-6 0 2 0,-8 0-2 0,14 0-27 16,-2 3-7-16,-2-5 3 0,3 4 8 15,2-2-2-15,-2-2 1 0,2 4-1 0,1-1 9 16,4 1-13-16,-1-2 14 0,0 2-4 0,2-2-6 15,-4 3 1-15,4-1 5 0,1-2-6 0,-2 3 11 0,7-3-9 16,1 2 0-16,-8-2 4 0,9 4 6 16,-10-4-5-16,2 1-2 0,0-1 8 0,-2 0-11 0,2 2 6 15,3-2-1-15,-2 2 3 0,-3-2-9 16,4 3 5-16,-1 0-4 0,-2-2 9 0,1 1-4 16,-1-1-1-16,-2 1 4 0,4-1-7 0,0-1 0 15,-1 1 6-15,-1-1-8 0,9 2 3 0,-9-1 0 16,-1 2 6-16,-1-3-7 0,10 2 6 0,-9-2 2 0,2 3 6 15,0-3-8-15,8 0 7 0,-9 0 0 0,8 2 7 16,-6-1-3-16,6-1 2 0,-6 2-1 16,3 2-6-16,4-3-6 0,-1 2 7 0,2-2 2 15,0 1-1-15,0 2 5 0,0-1-4 0,-2-1-1 16,2 1-4-16,4 1 1 0,0-1 3 0,-2 3-1 16,3-4-1-16,4 0-6 0,-3 1 14 0,0-3-11 15,2 6 5-15,1-3 3 0,0 1-6 0,12 2-1 16,2-4-4-16,-1 3 2 0,-15 0-2 0,3 0 5 15,-1 0 0-15,11 3 7 0,-13-3-9 0,3 0-3 16,9 2 1-16,2 1 0 0,-16-5-1 0,0 3 3 16,1-2-2-16,-1 2-2 0,4 1-3 0,-3-3 4 15,1 4-1-15,0-3 1 0,1 0-6 0,-2 2 7 16,2-2-5-16,-1 1 1 0,-5 0-1 0,4 1 5 16,1 1-4-16,-3-2 5 0,1-3-5 0,-2 6 3 15,2-4-6-15,-6 0 5 0,-1 0-6 0,3 4 2 16,-2-5 1-16,5 5 0 0,-8-5-1 0,4 2 6 15,-2 0-2-15,0-2 2 0,-2 1-3 0,2-1-3 16,-9 0 3-16,9 1-1 0,-6-1 1 0,3 0 2 16,-3 0-1-16,5 0-6 0,-7-1 6 0,1 1-1 15,0 0-3-15,9 0 4 0,-8 0-6 0,-2 0 7 16,2 0-7-16,1-1 6 0,-3-1-5 16,7 4 7-16,-4-5-3 0,-3 2 2 0,2-2-6 15,-1 2 3-15,0-3-3 0,0 4 4 0,6-3 4 16,-8 1-4-16,1 1 1 0,2 0 1 0,-3-1-2 0,2 0 5 15,-2 0-7-15,3-1 2 0,-2-1-1 0,-2 0-4 16,1 3 1-16,-1-3 0 0,0 0 4 0,2 2-4 16,-7 0 5-16,7-2 0 0,-7 1-9 0,1 0 6 15,0 1 5-15,-1-2-8 0,1 0 7 16,2 0-4-16,-2-2 1 0,-1 4-1 0,-1-2 6 16,2 0-3-16,-1-2-4 0,-1 4 5 0,-2-2-5 15,2-2 6-15,-1 1 1 0,-1 1-12 0,3 0 7 0,-4 0 0 16,1 0 4-16,-10 0-6 0,15-1-3 0,-8-2 5 15,-7 3 2-15,18 0-4 0,-12-1 6 16,2 0-5-16,-8 1-2 0,17-2 6 0,-9 2-2 16,-8 0 3-16,14 0-2 0,-7 0-4 0,-7 0 2 15,14-3-3-15,-14 3 6 0,9 0 0 0,-9 0-5 16,9 0 4-16,-9 0-3 0,0 0 1 0,12-3 4 16,-5 2-4-16,-7 1 3 0,11-2-3 0,-11 2-3 15,12 0 0-15,-6-1-1 0,-6 1 5 0,10-3 2 16,-10 3-6-16,9-1 7 0,-9 1-3 0,11-1-11 15,-11 1 11-15,11-4-2 0,-5 4 3 0,-6 0-2 16,13-3-2-16,-9 2 1 0,-4 1-1 0,14-4 2 16,-9 3 3-16,-5 1-5 0,9-4 1 0,-9 4 4 15,10-1-6-15,-2-2 4 0,-8 3-2 0,10-3 5 16,-3 1-2-16,0 0-2 0,0-1 2 0,-7 3 0 16,10-5 1-16,-5 3-1 0,-5 2-4 0,12-4 6 15,-9 1-2-15,-3 3-3 0,8-5 3 0,-8 5 2 16,5-3-3-16,-5 3-1 0,7-5 0 0,-7 5 6 15,0 0-4-15,5-4-13 0,-5 4-9 0,0 0-6 16,2-8-10-16,-2 8-18 0,0 0-27 0,0 0-28 16,0 0-47-16,0 0-83 0,-21-10-258 0,9 8 115 15</inkml:trace>
  <inkml:trace contextRef="#ctx0" brushRef="#br0" timeOffset="1045.56">16667 17228 25 0,'0'0'23'0,"0"9"9"16,0-9-9-16,3 10-1 0,-3-10 1 0,3 10-8 15,-3-4 7-15,5-2 0 0,-5-4-12 0,5 9 6 16,-5-9 8-16,4 7-12 0,-4-7 0 0,4 4-6 15,-4-4 4-15,0 0 2 0,5 3 7 0,-5-3-1 0,0 0-4 16,0 0-1-16,0 0-1 0,11-10 2 0,-11 10-4 16,3-11 3-16,-1 5-6 0,-2-3 2 15,0 9 0-15,-3-16 0 0,3 16 2 0,-6-16 2 16,6 16 7-16,-3-13-3 0,3 13-1 0,-5-8-3 16,5 8 6-16,-8-8-10 0,3 5 1 0,5 3 2 15,-11 0-8-15,11 0 1 0,-12 3-10 0,12-3 11 16,-10 9 0-16,2-5-4 0,5 2-3 0,-4 3-1 15,2-1 2-15,0 1-4 0,0 0 5 0,-1 2-5 16,2-2 8-16,1 1-4 0,0-1 2 0,2-2-4 16,0 2 3-16,1-9 0 0,0 13-3 0,0-13 4 15,2 7-2-15,-2-7 2 0,2 8-7 0,-2-8 4 16,0 0-3-16,4 6-8 0,-4-6-7 0,0 0-20 16,7 2-13-16,-7-2-28 0,0 0-87 0,0 0 38 15</inkml:trace>
  <inkml:trace contextRef="#ctx0" brushRef="#br0" timeOffset="1709.5">16680 17581 59 0,'-5'-8'90'15,"0"-2"-11"-15,-1 3-6 0,6 7-3 0,-7-12 3 16,2 6-4-16,-3-3-9 0,8 9-10 0,-12-8-11 15,12 8 9-15,-11-6-11 0,11 6-2 0,-11-4-13 16,11 4 7-16,0 0-7 0,-19 6-3 0,19-6 3 16,-12 9-4-16,7-1-3 0,0 2-4 0,1 0-7 15,0 0 10-15,0 6-8 0,3 2 9 0,-3 0-12 16,3 0 8-16,1 0-6 0,1-3-3 0,0 1-3 16,3-1 4-16,0-2 3 0,0 2-1 0,0-4-2 15,1-1-4-15,0-2 5 0,-1-2-12 16,3 1 16-16,0-1-12 0,0-3 14 0,0-1 7 0,0-1-6 15,-7-1-11-15,14 0 9 0,-14 0-10 16,18-7 7-16,-9 0 3 0,0-1-7 0,4-5 5 0,-4 1 0 16,-1-2-7-16,-1-2-1 0,2-1 5 0,-2-3 7 15,0-5-3-15,-3 8-16 0,4-7 14 0,-3 4 5 16,-4 2-6-16,2 1-3 0,-2-2-1 0,-1 2 5 16,3 5-2-16,-3 0 7 0,-2 0 16 15,2 12 11-15,2-19-1 0,-2 12 3 0,0 1-7 16,0 6 3-16,0-10-2 0,0 10-4 0,0 0-5 15,-3-9-10-15,3 9-4 0,0 0-3 0,0 0 1 16,0 0 5-16,0 0 0 0,0 0-6 0,-1 30 9 16,1-19-4-16,0 7-6 0,1-1 2 0,-1 8 3 0,0 1-2 15,3-1-4-15,-1-1 4 0,-1-3-7 16,5 1 6-16,-4-2-9 0,8 5 3 0,-3-9 2 16,0 1-4-16,1 1 1 0,1-3 1 0,1 0 2 15,7-3-14-15,-3-1-18 0,4-3-15 0,1 0-30 16,3-7-20-16,-1-1-20 0,9-1-8 0,-3-6-76 15,0 0-211-15,3-4 93 0</inkml:trace>
  <inkml:trace contextRef="#ctx0" brushRef="#br0" timeOffset="2944.35">13457 14390 83 0,'0'0'102'15,"0"0"-8"-15,0 0-7 0,0 0-14 0,0 0-6 16,0 0 2-16,0 0-9 0,0 0-6 0,0 0 0 15,0 0-9-15,-7-13-8 0,7 13-2 0,0 0-3 16,0 0 3-16,0 0-3 0,-12 2-6 0,12-2-5 16,-11 7 0-16,5-3-6 0,2 1-4 0,-6 2-12 15,3 4 10-15,1-2-1 0,-5 3-1 0,1 1-10 16,2 2 13-16,1 2 5 0,1 2-10 0,0-4-5 16,0 2 6-16,1 0 0 0,3 1-4 0,-2-2 1 15,4-1-1-15,-2-3 0 0,2-2 0 0,2 2-1 16,0-3 3-16,0-1-8 0,0-2 12 0,1-2-11 15,3 2 6-15,-2-2 4 0,4-1-4 0,-4 0 4 16,-4-3-5-16,11 2 1 0,-11-2-2 0,16-5 1 16,-5 2 2-16,-2-5-14 0,1 2 18 0,-2-2-2 15,1-2-3-15,1 2-4 0,-4-6 7 0,3 0-3 0,-3-1 4 16,1-1 5-16,-2 1-6 0,0-2-9 16,-3 5 9-16,0 0-1 0,2-5 5 0,-4 7 1 15,4-3 3-15,-4 3 2 0,0 0 8 0,0 2-11 16,0-2 10-16,0 10 1 0,0-13 11 0,0 13-4 0,0-9 11 15,0 9-7-15,0-9 0 0,0 9-15 0,0 0 4 16,0 0-5-16,0 0-7 0,1-6 4 0,-1 6-4 16,0 0-3-16,0 0-1 0,8 20-2 0,-2-11 1 15,-2 0 0-15,3 3-3 0,1 1 7 0,2 0-3 16,1 2-4-16,0-1-2 0,3 1-6 0,5 5 9 16,-1 1-1-16,5-3-7 0,-1 0-29 0,1-3-16 15,0 0-17-15,4-2-25 0,2 2-26 0,2 0-109 16,-2-3-242-16,3-1 107 0</inkml:trace>
  <inkml:trace contextRef="#ctx0" brushRef="#br0" timeOffset="9174.44">14227 14816 35 0,'0'0'43'0,"0"0"-7"16,0 0-4-16,0 0-5 0,0 0-3 0,0 0 4 0,0 0-9 15,0 0 4-15,0 0-6 0,0 0 3 0,-2 29-12 16,2-29 3-16,2 12 3 0,-2-5-4 0,2-2 2 16,-2-5-7-16,0 14 2 0,0-8 5 0,0-6-3 15,3 10-4-15,-3-10 0 0,3 8 4 16,-3-8-2-16,3 6 0 0,-3-6 0 0,7 4-1 0,-7-4-1 15,0 0 2-15,0 0-5 0,0 0 0 0,16-8 0 16,-12 4 4-16,-4 4 0 0,6-10-1 0,-3 4-3 16,2-4 1-16,-3 4-6 0,2-3 6 15,-3-1-3-15,1 1 3 0,-3-1-3 0,2 0 1 0,1 1-1 16,-5-2 0-16,3 11 1 0,-2-12-4 0,0 5 1 16,-2 4 3-16,4 3 5 0,-2-10-2 0,2 10-1 15,-6-5 0-15,6 5-3 0,-11-2 1 0,11 2-1 16,0 0-3-16,-12 1 4 0,12-1-3 0,-13 5 5 15,7 0-4-15,2-1-4 0,-2 1 6 0,3 0 4 16,-2 0-11-16,2 1 4 0,3-6 4 0,-6 12-2 16,2-8-4-16,4-4 4 0,0 9-2 0,0-9 3 15,-3 8 2-15,3-8-2 0,0 0 0 0,3 8 5 16,-3-8-2-16,0 0-1 0,9 2-5 0,-9-2 4 16,0 0 4-16,0 0 0 0,0 0-5 0,14-11-1 15,-10 7-1-15,-4 4 5 0,4-9 0 0,-1 5-3 16,-3 4 0-16,4-12-2 0,-2 9 7 0,-2 3-9 15,0-8 6-15,0 8-3 0,0 0 5 0,2-9-7 16,-2 9 4-16,0 0 0 0,0 0-1 0,0 0 2 16,0 0-1-16,-15 0 1 0,15 0-2 0,0 0-2 15,-16 8 2-15,14-3-2 0,-3-1 2 0,5-4-2 16,-7 10 3-16,5-5-5 0,2-5 0 0,-4 9 0 16,0-4 5-16,4-5-7 0,0 0 3 0,4 12 5 15,-4-12 1-15,0 0-7 0,6 5 0 0,-6-5 1 16,7 1-1-16,-7-1-2 0,0 0 4 0,16-5 6 15,-16 5-4-15,11-5-4 0,-6 1 6 0,-1-1-3 16,-4 5 0-16,10-8 3 0,-8 4-1 0,-2 4 0 16,4-7-3-16,-4 7 1 0,4-6 3 0,-4 6-1 15,0 0-4-15,0-9 3 0,0 9 0 0,0 0-4 16,0 0 0-16,0 0 3 0,0 0-2 0,-12-2 2 16,12 2 1-16,0 0-2 0,0 0-2 0,-14 8 4 15,14-8-2-15,-7 6 1 0,4-2-3 0,3-4-1 16,-6 6 3-16,6-6-4 0,-5 5 3 0,5-5 3 15,-5 4-4-15,5-4 2 0,0 0-2 0,0 0 3 16,-6 7 1-16,6-7-1 0,0 0 5 0,0 0-4 16,0 0 1-16,-4 5 0 0,4-5-1 0,0 0-2 0,0 0-2 15,0 0 4-15,0 0-1 0,0 0 1 16,0 0-10-16,0 0-1 0,0 0-5 0,0 0-2 16,-3 6-14-16,3-6-9 0,0 0-26 0,0 0-72 15,-4 9 32-15</inkml:trace>
  <inkml:trace contextRef="#ctx0" brushRef="#br0" timeOffset="16224.29">14054 16518 25 0,'-7'0'120'0,"7"0"-18"0,0 0-9 16,0 0-3-16,0 0-16 0,23-11-6 0,-10 7-1 15,5-2 7-15,0 0-30 0,2-1-3 0,9-1 2 16,-1-3-8-16,1 4-5 0,0-3-7 16,2 0 9-16,-3 2-13 0,-1 0 2 0,-2 2-3 0,-4-1-4 15,-2 3-3-15,0 1-9 0,-2-1 2 0,-4 0-10 16,-1 2-4-16,-4-1-4 0,1 2-14 0,-3-1-3 15,-6 2-9-15,8-2 9 0,-8 2-4 0,0 0 7 16,0 0 8-16,0 0-8 0,0 0 7 0,0 0 7 16,0 0-4-16,-21 14 4 0,8-10-1 0,-5 2 6 15,3 1-4-15,-6 0 7 0,-4 2 4 0,6-2 6 16,-2-1 7-16,3 2 1 0,0 0 3 0,-2-1 2 16,4-1-3-16,0 0-1 0,5-1-4 0,0-1 2 15,2-2-7-15,0 2 4 0,4-1-2 0,5-3 8 16,-9 4-7-16,9-4 7 0,-6 4-11 0,6-4 4 15,0 0 4-15,0 0 4 0,0 0-3 16,20 8 6-16,-9-6-6 0,7-4-6 0,0 1 6 16,13-3-7-16,-4 1 6 0,2-3-5 0,-6 3-1 0,-3 0 4 15,9-4-4-15,-8 7 2 0,1-6-2 0,-4 3-3 16,-5 2 0-16,-2-1-9 0,-1 1-18 0,-3 1-14 16,-7 0 9-16,11 0-1 0,-11 0 11 15,0 0-2-15,0 0 7 0,-5 13-4 0,-6-8 3 16,-5 2 3-16,5 0 3 0,-7 3 3 0,-2-3 4 15,-6 5 7-15,0-2 2 0,1 0 12 0,3-1 6 16,-3 1-3-16,5-4 1 0,0 0 14 0,0 1 6 0,4-1-3 16,-2 0-6-16,5-1 0 0,1-1-3 15,3 1-1-15,2-3 4 0,1 0-8 0,6-2-1 16,-10 5 0-16,6-2-6 0,4-3 1 0,0 0 1 16,0 0-1-16,16 8-3 0,-3-8 2 0,5-1-4 15,2-1 6-15,9-4-10 0,-1 2 5 0,1 1-4 16,-7 0-1-16,5-3-10 0,-9 2-15 0,3 3-18 0,-3-3-24 15,0 2-26-15,0-2-26 0,-6 1-68 16,-5 2-191-16,5-3 85 0</inkml:trace>
  <inkml:trace contextRef="#ctx0" brushRef="#br0" timeOffset="17543.96">17527 14663 62 0,'0'0'59'0,"0"0"-3"0,0 0-3 16,0 0-2-16,0 0-2 0,0 0 6 0,0 0-4 0,0 0 0 16,0 0-10-16,0 0-1 0,0 0-6 0,0 0-3 15,0 0 2-15,0 0-8 0,0 0 1 0,0 0-9 16,0 0-6-16,0 0 7 0,0 0-4 0,0 0-9 15,0 0 7-15,0 14-4 0,-1-9 12 0,-2 4-5 16,2 0-13-16,-3 3 2 0,0-1-5 0,0 1 7 16,-3 3-2-16,2 3 0 0,0-1-5 0,-2 0 11 15,2-2-7-15,-3 2 4 0,2-2-4 0,2 0-1 16,-1-2-5-16,1-2 8 0,0-1-2 0,2 0-2 16,-2-2 2-16,3-2 1 0,1-6-2 0,-4 10-2 15,3-5 1-15,1-5 1 0,0 0 4 0,0 0 0 16,0 0 1-16,5 7-3 0,-5-7-2 0,0 0 7 15,18-12-7-15,-9 2 0 0,1-1 2 0,3-4 7 16,-4 2-11-16,2-1 8 0,-1-2-8 0,-1 2 1 16,4-2 1-16,-4 0 1 0,-3 7 2 0,1 0-3 15,0-3-1-15,-2 4 2 0,1 1-4 0,-3 2-6 16,1-2 15-16,-1 4-7 0,-3 3-9 0,4-7 0 16,-4 7 4-16,0 0-4 0,0 0 3 0,0 0-4 15,0 0 3-15,0 0 1 0,-7 24 4 0,2-13-1 16,1 0 1-16,-5 5 2 0,2 0 1 0,-1-1-10 15,0 0 5-15,1 3 5 0,-2-4-4 0,2 4-1 16,1-7 4-16,-1 0 4 0,2-1 2 0,-1 0 0 16,1-3-5-16,1-1 7 0,3-1-9 0,1-5 4 15,-4 8 6-15,4-8-2 0,-4 7-5 0,4-7 6 16,0 0-9-16,0 0-13 0,0 0-27 0,0 0-19 16,0 0-25-16,0 0-46 0,0 0-140 0,0 0 61 15</inkml:trace>
  <inkml:trace contextRef="#ctx0" brushRef="#br0" timeOffset="18302.41">17719 14811 4 0,'0'0'43'0,"0"0"5"0,0 0-8 0,0 0-6 15,0 0-3-15,0 0-6 0,0 0-3 0,0 0 4 0,0 0-1 16,0 0-8-16,16 12-3 0,-12-8-6 0,-4-4-2 16,8 8-10-16,-3-3-9 0,1 0-42 15,2 0-59-15,0 2 27 0</inkml:trace>
  <inkml:trace contextRef="#ctx0" brushRef="#br0" timeOffset="19288.54">19082 15881 47 0,'11'-2'47'15,"0"-1"-5"-15,3 0-4 0,-2 1-8 0,0 1-4 16,0-3 3-16,-2 1-12 0,0 2-7 0,-2 0-12 15,0 0 2-15,-2-1-10 0,-6 2-1 0,13-2-4 16,-13 2-9-16,8-2 5 0,-8 2 5 0,0 0 7 16,0 0-6-16,0 0 7 0,0 0-2 0,0 0 1 15,0 0 11-15,0 0 5 0,-38 2 8 0,26-2 5 16,-1 2 1-16,0-1 5 0,-1-1 11 0,1 0-6 16,-1 0 5-16,3 1-2 0,-2-1 0 0,4-1-1 15,1 2 0-15,8-1-5 0,-14 0 3 0,14 0-10 16,-9 1 14-16,9-1-3 0,0 0-4 0,-9 0-12 15,9 0-2-15,0 0 3 0,0 0-1 0,0 0-10 16,0 0 0-16,0 0-1 0,0 0-1 0,39-2-4 16,-21-1 6-16,-2 1 1 0,3 2-7 0,-2-1 6 15,2 0 1-15,-2 0-12 0,-4 0-18 0,-2-1 3 16,1 1-19-16,-1 1-9 0,-1-3-13 0,0 0-49 16,-3 2-117-16,-7 1 52 0</inkml:trace>
  <inkml:trace contextRef="#ctx0" brushRef="#br0" timeOffset="22469.48">14391 16452 19 0,'14'-7'37'16,"-4"0"-2"-16,5-1 6 0,-3 0-2 0,2 1-10 16,2 0 2-16,-5 1-9 0,3 3-5 0,-3-2-6 15,1 0-9-15,-2 0-4 0,-1 4-9 0,-1-2 0 16,-8 3-3-16,11 0-3 0,-11 0 4 0,0 0-1 16,8 3 0-16,-8-3 3 0,0 0 4 0,0 0 1 15,-8 16-3-15,3-10 3 0,-4 1 2 0,-1 0 4 16,0-1 8-16,0 0 3 0,-1 1 3 0,1-1-3 15,-3 1 9-15,2-3 0 0,0 2-6 0,2-2 0 16,2 1 4-16,-1-3 3 0,8-2-7 0,-7 4 11 16,7-4-1-16,-9 4 5 0,9-4 0 0,-5 4-6 15,5-4-6-15,0 0 6 0,0 0-5 0,0 0 0 16,0 0-4-16,23-11 0 0,-12 5-3 0,7 1 0 16,-7 0-2-16,9-1-1 0,-6-2-2 15,5 3 1-15,-6 1 3 0,3-3-13 0,-6 4-1 0,1 1-6 16,1-1 2-16,-4 1-13 0,-8 2-11 0,10-1 6 15,-10 1-5-15,0 0 8 0,9 3 0 0,-9-3 5 16,0 0-2-16,0 0 8 0,0 0-2 0,-23 16 10 16,13-13 10-16,-2 0 9 0,1 3-1 0,-1-1 8 15,-1-2 1-15,0 2 2 0,3-3 5 16,-3 2 2-16,1-1 1 0,2 0-1 0,0-1 7 0,2 0 9 16,1-1-2-16,7-1 11 0,-12 0 5 0,12 0 3 15,-6 3-9-15,6-3-4 0,0 0-15 0,-8 6 2 16,8-6-25-16,0 0-11 0,0 0-22 0,0 0-27 15,0 0-32-15,0 0-83 0,19 4-174 16,-19-4 77-16</inkml:trace>
  <inkml:trace contextRef="#ctx0" brushRef="#br0" timeOffset="29699.53">12848 16211 20 0,'0'0'71'0,"0"0"-16"0,0 0 0 0,0 0 1 16,0 0-4-16,-13-6-12 0,13 6-2 0,0 0 5 15,0 0 1-15,-7-9 5 0,7 9-14 0,0 0-2 16,-7-10 1-16,7 10-3 0,-3-9-10 0,3 9 1 16,-4-8-6-16,4 8-4 0,0 0 1 0,-2-15-4 15,2 15 7-15,0-13-6 0,0 13 0 0,0 0-3 16,4-17 0-16,-4 17-7 0,7-12 10 0,-2 5-8 16,-1 2-4-16,5-1 15 0,-9 6 0 0,11-6-23 15,-11 6 1-15,12-5 4 0,-12 5 7 0,13-2-5 16,-13 2 3-16,14 5-2 0,-8-1-1 0,1 2-2 15,0 3 1-15,2-1-1 0,-4 3 2 0,1 1 9 16,-2 0-14-16,3 3 1 0,-5 2 5 0,2-1-3 16,0 0-1-16,-2 2 9 0,-2-3-4 0,-2 2 0 15,2-2-3-15,0 2 21 0,-4-5-3 0,0 2 1 16,2-3-5-16,0 1-1 0,-3-2 4 0,1 0-5 16,0 0 2-16,-1-3-2 0,0-1 5 0,1 0 15 15,0-3 0-15,4-3-4 0,-9 5 7 0,5-3 3 16,4-2-4-16,0 0 7 0,0 0 8 0,0 0-2 15,-17-7-1-15,17 7-3 0,-2-6-4 0,2 6 3 16,-2-9-6-16,2 9-4 0,2-13 0 0,-2 13-7 16,6-9-3-16,-3 2 3 0,6 0-3 0,-2 0 1 15,2-2-6-15,2 3-3 0,0-1 4 0,2-2-14 16,1 5 10-16,-3-1-11 0,3 1-6 0,-3 1-3 16,0 2-30-16,3-1-16 0,-3 1 1 0,1 2-8 15,-1-1-7-15,-1 2-9 0,0-1-4 0,-3 1-10 16,1-1-76-16,-3 3-181 0,1-2 80 0</inkml:trace>
  <inkml:trace contextRef="#ctx0" brushRef="#br0" timeOffset="30092.21">13118 16244 2 0,'0'0'84'16,"0"0"-12"-16,0 0-3 0,0 0 2 0,0 0-14 16,-3 29 0-16,1-22-11 0,2-7-3 0,0 10 0 15,-2-3-5-15,2-7-9 0,-2 11 1 16,2-11-7-16,-4 10 2 0,4-10-1 0,0 7 2 16,0-7-2-16,0 0 7 0,-2 6 4 0,2-6 11 15,0 0-4-15,0 0 8 0,0 0-8 0,0 0-1 0,0 0-9 16,0 0-3-16,0 0-3 0,0 0 4 0,0 0-4 15,0 0-4-15,-8-20-1 0,8 20-3 16,0-8-2-16,0 8 5 0,0 0 0 0,-2-9 4 16,2 9 3-16,0 0-3 0,0 0-6 0,0 0-1 15,0 0 5-15,0 0-3 0,0-10-3 0,0 10 2 16,0 0-11-16,0 0 1 0,0 0-1 0,0 0-1 0,0 0-4 16,0 0 1-16,0 0-5 0,0 0-3 15,0 0-9-15,0 0-9 0,0 0-7 0,0 0-20 16,0 0-7-16,0 0-20 0,0 0-13 0,0 0-7 15,0 0-10-15,0 0-62 0,0 0-181 0,0 0 80 16</inkml:trace>
  <inkml:trace contextRef="#ctx0" brushRef="#br0" timeOffset="31854.72">13444 15957 25 0,'0'0'79'0,"0"0"-6"16,0 0-17-16,0 0-5 0,0 0-2 0,0 0-5 16,0 0-4-16,0 0 4 0,0 0-8 0,-6 22-9 15,4-11 6-15,0-1-8 0,-2 3-5 0,4 7 3 16,-5-1-5-16,5 6-3 0,-2 3 2 0,0-4 3 16,4-3-13-16,-4 4 3 0,4-5 1 0,0 3 2 15,0-4-2-15,3 0-8 0,-3-2 4 0,2 0-3 16,2-5 5-16,-2 2-5 0,2-2 2 0,-3-2-3 15,1-1 6-15,2-2-6 0,-1 0-3 0,2-4 9 16,0 0-3-16,-3 0 0 0,-4-3-3 0,13 1 8 16,-5-1-4-16,-8 0 3 0,15-6-10 0,-11 2 14 15,6-3-8-15,-4 0-10 0,-1 0 18 0,1-2 12 16,-1 0 9-16,0 0 15 0,-3-1-22 0,1-1 11 16,-3-1 7-16,0 2-19 0,0-2 0 0,0 3-3 15,-5-1-1-15,2 3-4 0,-1 1-7 0,1 0-10 16,-3 1-2-16,-3-1-12 0,0 2-4 0,9 4-6 15,-18 0-16-15,6 0-19 0,-1 3-16 0,0 1-10 16,3 2-73-16,-7 3-169 0,3-1 75 0</inkml:trace>
  <inkml:trace contextRef="#ctx0" brushRef="#br0" timeOffset="34906.41">16133 14356 44 0,'0'0'81'0,"0"0"33"16,0 0-28-16,0 0-2 0,0 0 6 0,4-6-4 15,-4 6-6-15,0 0-11 0,0 0-4 16,0 0 5-16,0 0-6 0,0 0-8 0,0 0 2 0,0 0-5 16,0 0-9-16,0 0-5 0,0 0-1 0,0 0-6 15,0 0-2-15,0 0 5 0,-4-10-5 0,4 10-5 16,0 0-1-16,0 0-2 0,0 0-2 0,5-8 1 16,-5 8 1-16,2-5-6 0,-2 5 2 0,4-7-6 15,0 3-3-15,-4 4-2 0,13-12 0 0,-7 6 2 16,2-1-2-16,2 2-5 0,0-1 0 0,1-1 3 15,5 0-2-15,-4 2 13 0,6 1-17 0,-3-2 1 16,-2 3 3-16,-1 0-1 0,-1 2-6 0,3 0-2 16,-7 1 7-16,4 0-9 0,-2 1 5 0,-2 0-4 15,0 2-1-15,-1 2 1 0,0 0-1 0,-3-1-1 16,1 3 3-16,-3 1-5 0,2 1 7 0,-3 1 4 16,-3 1-9-16,0-1 8 0,1-1-2 0,-4 2 2 15,2-1 0-15,-3 0 0 0,4-1-4 0,-4 0 6 16,3-2-11-16,2-4 7 0,-3 3 2 0,5-6 3 0,-7 7 2 15,7-7-5-15,-4 5 3 0,4-5-2 16,0 0-7-16,-2 6 5 0,2-6-8 0,0 0 6 16,0 0 2-16,0 0-2 0,0 0 2 0,11 5-4 15,-2-5 8-15,-9 0-7 0,16 1 0 0,-7-1 6 0,2 1-4 16,-3 0-3-16,-8-1 5 0,16 1-4 0,-8 0 1 16,0 2-2-16,-3 1-1 0,1-2-2 15,-1 2-5-15,-5-4 8 0,7 7 1 0,-5-3 1 16,-2-4 3-16,2 9 2 0,-2-9-12 0,0 0 5 0,-7 17-9 15,3-9 9-15,-3 1 0 0,-1-1 9 0,0 0 3 16,1-2-14-16,-2 1 5 0,4-3-10 0,-3 3 6 16,1-3-2-16,2 0-3 0,-2 1-4 0,0-3-8 15,7-2-12-15,-11 3-17 0,11-3-9 0,-9 3-11 16,9-3-13-16,-8 0-72 0,8 0-169 0,0 0 76 16</inkml:trace>
  <inkml:trace contextRef="#ctx0" brushRef="#br0" timeOffset="35147.25">16629 14373 9 0,'0'0'112'0,"0"0"-5"0,7-1-18 16,-7 1-15-16,0 0 2 0,0 0-8 0,0 0-26 15,0 0 26-15,0 0-21 0,-4 14 1 0,4-14-13 16,0 0-2-16,-3 14 2 0,3-14-31 0,-2 9-1 16,2-9-7-16,-1 9-8 0,1-9-1 0,-1 8-13 0,1-8-9 15,1 9-15-15,-1-9-9 0,1 6-50 16,-1-6-118-16,0 0 53 0</inkml:trace>
  <inkml:trace contextRef="#ctx0" brushRef="#br0" timeOffset="35476.28">16897 14280 74 0,'0'0'119'0,"0"0"-17"0,0 0-5 15,0 0-15-15,-20 14-1 0,17-10-11 0,3-4 0 16,-3 7-18-16,3-7-11 0,-4 10 3 0,4-10-4 15,0 12-3-15,2-3 0 0,2-1-6 0,1 1-3 16,0-1-3-16,0 0 0 0,1 0-10 16,-1 1 3-16,4 0-1 0,1 0 1 0,-2 1-5 0,0-2 2 15,0 0-10-15,-1-2 9 0,1 2-7 0,-3-2-1 16,-1 0-4-16,0-2 6 0,-2 2-4 0,2-1 5 16,-4-5-8-16,3 8-1 0,-3-8-5 0,1 9 8 15,-1-9 3-15,-2 10 3 0,-2-6-4 0,4-4-12 16,-8 9-14-16,2-5 0 0,-1-1-8 0,0 1-20 15,-2 1-2-15,0-2-19 0,0-3-5 0,1 0-76 16,8 0-163-16,-18-2 73 0</inkml:trace>
  <inkml:trace contextRef="#ctx0" brushRef="#br0" timeOffset="35634.8">16981 14227 35 0,'17'-5'107'0,"5"-1"-21"16,-3-1-28-16,1 2-14 0,2 2-25 0,-1-2-23 15,0 3-54-15,0 0-63 0,-1-1 29 0</inkml:trace>
  <inkml:trace contextRef="#ctx0" brushRef="#br0" timeOffset="37710.5">19930 15817 11 0,'1'-9'83'0,"-1"9"-1"0,0 0-11 0,0 0-12 16,0 0 0-16,0 0-5 0,0 0 5 0,0 0-12 0,0 0-5 15,0 0-1-15,0 0-5 0,0 0 3 16,0 0-10-16,0 0-13 0,0 0-5 0,0 0 4 16,0 0-2-16,0 0-1 0,0 0 0 0,0 0-2 15,0 0 4-15,0 0-11 0,0 0 26 0,0 0-25 16,-9 21-2-16,5-16-7 0,0 6 16 0,-2 0-12 15,0 5-4-15,-2-2 5 0,3 3 1 0,-2 1 8 16,1 1-9-16,1 8 4 0,-1 0 4 0,2 1-11 16,-2 0 0-16,4-1 6 0,-1 1 0 0,0-3-2 15,1 0 2-15,2 1-3 0,0-6 2 0,0-1-2 16,2-4 8-16,1 3-15 0,0-3 1 0,-1-3 12 16,1-2-13-16,1-1 26 0,0 0-24 0,0-4 2 15,0 1 8-15,1-2-4 0,2-1-1 0,-2 0 2 16,2-2 5-16,-7-1-5 0,11 0 5 0,-11 0-6 15,14-3 10-15,-6-3-11 0,1 0-2 0,-2-1 2 16,0-3 3-16,-1 2 3 0,1-2-10 0,-1 0 5 16,-1-3-1-16,0-1 3 0,-2-3 2 0,-1 0-5 15,-2 2-5-15,2 2 6 0,-4 2-4 0,2-1-3 16,0 12 8-16,-3-20 2 0,1 12-7 0,2 8-5 16,-6-12-2-16,6 12-5 0,-9-6-3 0,9 6 2 15,-10-3-5-15,10 3-7 0,-13 0-1 0,13 0-2 16,-14 7-11-16,4-5-5 0,1 2-10 0,-1 3-44 15,1-1-108-15,1 0 48 0</inkml:trace>
  <inkml:trace contextRef="#ctx0" brushRef="#br0" timeOffset="38110.32">20176 16130 55 0,'-5'8'70'16,"5"-8"-4"-16,-5 9-3 0,5-9-1 0,0 0-17 15,-5 11 0-15,5-11-4 0,0 0-1 0,-6 8-6 16,6-8 0-16,0 0-10 0,0 0 5 0,0 0-1 15,0 0-5-15,0 0 2 0,0 0-10 0,0 0-8 16,0 0 12-16,0 0-9 0,20-21 6 0,-20 21-9 16,7-12 6-16,-5 4-7 0,-2 8-1 0,6-12 2 15,-3 4 8-15,-3 8 0 0,4-9 1 0,-4 9-2 16,0 0-8-16,0 0 0 0,4-12 2 0,-4 12-1 16,0 0-6-16,0 0 5 0,3-7-5 0,-3 7-1 15,0 0 0-15,0 0-10 0,0 0 4 0,0 0 5 16,0 0-1-16,0 0 1 0,0 0 7 0,0 0-23 15,0 0-8-15,0 0-10 0,0 0-12 0,0 0-1 16,2 28-13-16,-2-28-46 0,0 0-115 0,1 13 52 16</inkml:trace>
  <inkml:trace contextRef="#ctx0" brushRef="#br0" timeOffset="38564.75">20398 15961 101 0,'0'0'158'0,"0"0"-18"0,0 0-28 0,0 0-10 16,0 0-10-16,0 0-10 0,0 0-10 15,0 0-10-15,0 0-2 0,0 0-2 0,2 28-7 16,-2-19-6-16,1 1 1 0,2 0-13 0,1 1 4 0,-2-1-5 15,1 2-5-15,-3-2-3 0,2 0-1 0,1 0 0 16,-3-10-13-16,5 12 13 0,-2-5-8 0,-3-7-2 16,7 12 1-16,-3-7 1 0,-4-5-2 0,9 5-4 15,-3-1-4-15,-6-4 7 0,14 3 2 16,-14-3-8-16,13-3 3 0,-13 3-7 0,18-7 5 16,-8 3-2-16,-2-6-6 0,1 5-3 0,1-3 0 0,-2-1-5 15,0-1 12-15,0 3-3 0,-1-2 0 0,-1 0-4 16,-1 5 6-16,-5 4 0 0,7-9-1 0,-7 9-2 15,6-6 2-15,-6 6 2 0,0 0-6 16,6-7 10-16,-6 7-15 0,0 0 1 0,0 0 0 16,0 0 4-16,0 0-3 0,0 0 5 0,11 18-8 0,-11-18 6 15,-2 17 4-15,2-17 5 0,2 20-8 0,-4-9-6 16,2-1 4-16,0 1-10 0,2 1-5 0,-2 0-15 16,0-2-2-16,1 2-18 0,0-1-5 15,1 0-23-15,-1 2-15 0,0-1-87 0,-1-2-198 16,0-10 88-16</inkml:trace>
  <inkml:trace contextRef="#ctx0" brushRef="#br0" timeOffset="41722.78">20933 15993 45 0,'0'0'43'0,"0"0"2"0,5-3-8 0,-5 3-2 15,0 0-5-15,0 0 3 0,0 0 0 0,0 0-4 16,0 0 4-16,0 0 0 0,4-4-12 0,-4 4 3 16,0 0-12-16,0 0-2 0,0 0 26 0,0 0-26 15,0 0 0-15,0 0-1 0,0 0 0 0,0 0 1 16,0 0-3-16,0 0 3 0,0 0-7 0,0 0 1 15,0 0-10-15,0 0 2 0,0 0 6 0,-12 16 6 16,12-16-2-16,-6 7 0 0,1-4-4 0,1 3 0 16,-1 2 4-16,0-1-3 0,-2 1 6 0,1 1-5 15,1 0 3-15,0 1-4 0,1 0 2 0,0 1-1 16,0 1 1-16,0-1-5 0,1-2-3 0,1 7 9 16,0-3 1-16,1-3-10 0,1 4 3 0,1-3-2 15,-1 1 7-15,1 1-3 0,0-2 6 0,2 1-9 16,2-2 10-16,-3 0-1 0,2 2 8 0,3-5-20 15,-2 0 4-15,0-1-1 0,3 0-1 0,-2-1-1 16,3-1 5-16,-2-2 3 0,3 0-4 0,0 1 3 16,-4-2-4-16,2-1-6 0,-8 0 9 0,11 0-3 15,-11 0-3-15,12-1 4 0,-7-2 6 0,3 1-4 16,-8 2 7-16,7-8-4 0,-7 8 15 0,4-6 5 16,-4 6-8-16,3-10 17 0,-3 10-2 0,-2-9-19 15,2 9 0-15,-7-8-6 0,-1 3-10 0,-3 2-7 16,-1 0-5-16,-2 1-16 0,-5 2-4 0,-3 0-6 15,1 2-6-15,-9 1-20 0,1 2-40 0,-2 2-116 16,0-2 52-16</inkml:trace>
  <inkml:trace contextRef="#ctx0" brushRef="#br0" timeOffset="45113.77">22766 15044 40 0,'0'0'121'15,"0"0"1"-15,0 0-3 0,0 0-9 0,0 0-14 16,0 0-9-16,0 0-10 0,0 0-8 0,0 0-18 16,0 0 0-16,0 0-12 0,0 0-2 0,0 0 4 0,0 0-11 15,0 0 6-15,5 22-14 0,-5-22 0 16,0 16 5-16,0-7-10 0,0 2 5 0,-1 0-9 16,-1 2 5-16,1-2-10 0,0 2 1 0,-2-4-1 15,0 3 1-15,1 0-6 0,-1-2 5 0,1-1 1 0,-1-3-1 16,1 1-11-16,2-7 8 0,-7 11 3 0,6-4-2 15,1-7-3-15,-4 7 6 0,2-3 6 16,2-4-4-16,-4 6 13 0,4-6 7 0,0 0 1 16,0 0-3-16,0 0-10 0,0 0-4 0,-13-20 1 0,10 11-2 15,1-3-3-15,1-3 6 0,-2-2 2 0,4 0-8 16,2-6-2-16,-1 3 1 0,2-7-10 16,3 3 1-16,-3-2-2 0,3 1-2 0,-3 5-1 15,4-3 6-15,-2 5 1 0,0-1 3 0,4 1-9 0,-2 0-1 16,3 4-3-16,0-3 6 0,2 6-4 0,0-3 3 15,2 4 1-15,-5 1 1 0,1 3-9 0,-1 0 5 16,1 2-2-16,-3 3 0 0,3 1-3 0,-11 0 2 16,16 7-2-16,-7-1-1 0,-2 0-2 0,0 4 8 15,-2 1-8-15,1 4 0 0,-2-4-1 0,1 14 7 16,-2-5-14-16,-5-2 7 0,2 7-3 0,-2-6-2 16,-3 8-4-16,-2-8-4 0,3 6 11 0,-3-7-4 15,-6 4-2-15,7-4-1 0,-3 0 4 0,-4-4-8 16,4 1 7-16,0-2 2 0,1-3 0 0,1-4 7 15,0 2 3-15,1-3 4 0,2-1 6 0,4-4 6 16,-11 3-4-16,7 0 15 0,4-3-9 0,0 0 8 16,-10 1 2-16,10-1 0 0,0 0-6 0,-10 0 4 15,10 0-7-15,0 0 0 0,0 0-1 0,0 0-1 16,0 0-5-16,0 0-1 0,0 0-6 0,0 0 2 16,0 0-6-16,0 0 7 0,0 0-1 0,17 9-1 15,-7-5 2-15,-1 2 9 0,2 0-21 0,0 3 3 16,-2-2-11-16,3-1-7 0,2 7-8 0,0-6-3 15,1 1-7-15,-5-1-6 0,4 1-2 0,-1 0-10 16,0 0-6-16,0-3 1 0,-1 1-13 0,5-1-60 0,-5 1-151 16,-1-2 68-16</inkml:trace>
  <inkml:trace contextRef="#ctx0" brushRef="#br0" timeOffset="45468.23">23138 15247 13 0,'-13'0'70'0,"13"0"1"0,-14 0-2 0,6 3-8 16,0-3 6-16,1 4 0 0,-1-1-7 0,3 2-5 0,-3 2-6 15,2 0-6-15,1-3 0 0,0 3-5 0,1 0-9 16,1 1 6-16,3-1-9 0,0 4-8 0,0-11 0 16,2 11 3-16,0-5-5 0,3 1 4 15,-1-2-11-15,2-1 2 0,1 0-15 0,1-2 2 16,3 2-17-16,0-2 1 0,1-2-7 0,1-3 0 0,-3-1 5 15,3 0 1-15,-3 0-4 0,-2 2 1 0,2-3 1 16,-3-3 4-16,0 1 3 0,-2 3-5 0,0-2 8 16,0 0 2-16,0-4 4 0,-2 6 1 0,-3 4 2 15,4-9 5-15,-4 9-3 0,2-6 3 0,-2 6-5 16,0 0 10-16,3-7-8 0,-3 7-6 0,0 0 1 16,0 0-5-16,0 0-4 0,0 0 10 0,0 0-5 15,0 0 0-15,0 0 4 0,0 0-4 0,8 18 11 16,-6-12-15-16,2 1-6 0,5 1-5 0,-2 1-14 15,1-3-7-15,2 1-28 0,1 1-78 0,-1-3 35 16</inkml:trace>
  <inkml:trace contextRef="#ctx0" brushRef="#br0" timeOffset="45937.71">23369 15281 64 0,'-5'9'61'16,"-3"0"-1"-16,3 1-14 0,2 3 1 0,1-1-9 16,2-1 1-16,0 1-7 0,0 1-6 0,1 0 7 15,2-1-6-15,-1 0-2 0,1-4-5 0,3 2 1 16,-2-1-6-16,1 0 2 0,1-3-2 0,1-1-1 15,-1-1-6-15,2-1 0 0,-8-3-2 0,15-2 0 16,-7 0 1-16,1-3-1 0,1-3-2 0,-1 1 1 16,5-6 3-16,-2-2-1 0,-1 0 3 0,-3-3-4 15,2-5 0-15,-1-1-2 0,-3 4 14 0,1-4-2 16,0 0 18-16,-3 4-3 0,3-4 12 0,-4 5 24 16,2 1 7-16,-2 0-15 0,0 1 6 0,-2 1-3 15,1 4-4-15,0 0-9 0,-1 1 17 0,-1 3 11 16,1 2-2-16,-1 6-12 0,2-11-4 0,-2 11-8 15,0 0-6-15,-2-11-11 0,2 11-7 0,0 0 2 16,0 0-6-16,0 0-2 0,0 0-2 0,0 0-5 0,4 32-1 16,-1-14 4-16,-2 0-4 0,3 6-2 0,-2-4-1 15,1 7 1-15,-2-2-2 0,8 0-1 16,-5 4-11-16,1-3-14 0,4-1-16 0,0 0-13 16,-3-7-10-16,2 5-12 0,2-5-19 0,-2-4-16 15,5 2-16-15,-1-4-22 0,0 1-75 0,2-3-232 0,1-3 104 16</inkml:trace>
  <inkml:trace contextRef="#ctx0" brushRef="#br0" timeOffset="46385.89">24385 15150 129 0,'0'0'151'0,"0"0"2"0,0 0-9 16,0 0-6-16,0 0-4 0,0 0-6 0,0 0-13 0,0 0-10 15,0 0-13-15,0 0-7 0,0 0-9 0,0 0-7 16,0 0-11-16,0 0-3 0,0 0-7 16,0 0-5-16,0 0-8 0,11 0 1 0,-11 0-6 15,13 0-2-15,-1 0-2 0,-1 0-3 0,1-3-1 0,4 4-3 16,2-2-2-16,4-5-2 0,-3 5-6 0,0-2 2 15,8 3-4-15,-6 0-3 0,1-3 0 0,-1 1-10 16,-1 1-19-16,1 0-10 0,-3 0-23 0,-2 1-19 16,0 1-19-16,-1-1-15 0,0 0-19 0,-4 2-15 15,-4 0-76-15,-2-2-240 0,-5 0 106 0</inkml:trace>
  <inkml:trace contextRef="#ctx0" brushRef="#br0" timeOffset="46615.55">24357 15350 23 0,'0'0'130'0,"0"0"-16"0,0 0 10 0,0 0-14 0,15 2-10 16,-2-4-7-16,4 2-10 0,3-2-9 0,0-1-2 15,10 2-8-15,-1-2-10 0,-1 1-27 0,0 2-21 16,-6-2-27-16,7 0-27 0,-6 0-34 0,-3 0-73 16,-2-1-165-16,0 1 73 0</inkml:trace>
  <inkml:trace contextRef="#ctx0" brushRef="#br0" timeOffset="47621.33">25910 14970 30 0,'0'0'73'0,"0"0"-2"0,0 0 2 16,0 0-3-16,0 0-11 0,0 0 6 0,0 0 4 15,0 0-5-15,0 0 4 0,0 0 1 0,0 0-13 0,-19 3 7 16,19-3-6-16,-10 0-1 0,10 0-7 0,-11-3 10 16,11 3-6-16,-12-1 10 0,12 1-8 15,-11-6 3-15,11 6-7 0,-6-5 0 0,6 5-12 16,-7-10-2-16,6 3-6 0,1 7-6 0,0-12-10 0,1 3 5 15,-1 9-7-15,5-15-3 0,1 6-5 0,1 2 0 16,2 0-2-16,0 0 4 0,2 0-9 0,-1 3 2 16,7-2-5-16,-3 2 10 0,2 0-8 15,2 3 0-15,-3 0-2 0,-3 1-2 0,1 1 2 0,3 1-7 16,-5 2-5-16,2 2 0 0,-3 0-1 0,3 4-9 16,-4-1-2-16,2 3 2 0,-2 2-1 0,-7-3 1 15,5 6 16-15,-7-2-9 0,5 2-9 0,-5-1 4 16,-5 0 4-16,3 1 3 0,-1-1-3 15,-3 1 5-15,-3-2-8 0,-3 1 6 0,1 0 4 0,1-4 0 16,-2 2 4-16,1-7-3 0,0 4 3 0,1-4 8 16,-3-1-8-16,2-2 8 0,2 3 1 0,-2-5 15 15,4 0 3-15,-2-2 9 0,9 0 1 0,-15-1 9 16,8 1-4-16,7 0 2 0,-12-2 7 0,12 2 1 16,-8-8-10-16,5 5-4 0,3 3 9 0,-4-7-8 15,4 7-5-15,0 0-4 0,7-12-7 0,-1 9 1 16,0 0-8-16,6-2 4 0,-1 2-7 0,5-1-15 15,-1 0-15-15,6 3 4 0,-1-1-19 0,9 0-14 16,-8 1-12-16,1 0-11 0,6-1-17 0,-1 2-12 16,-4 0-69-16,-4 2-192 0,10-2 85 0</inkml:trace>
  <inkml:trace contextRef="#ctx0" brushRef="#br0" timeOffset="47985.4">26385 15053 2 0,'-12'5'110'0,"12"-5"-3"0,-6 6-20 16,6-6-6-16,-5 5-7 0,1-1-13 0,4-4-5 16,-6 7-9-16,6-7-5 0,-3 9-3 0,0-4-5 15,3-5 4-15,-2 13-10 0,2-13 0 0,-2 8-3 16,2-8 9-16,0 0-15 0,0 8 3 0,0-8 1 15,0 0-6-15,-3 6 0 0,3-6-3 0,0 0-1 16,0 0-5-16,0 0 9 0,0 0-5 0,0 0 2 16,0 0 1-16,0 0-8 0,0 0 2 0,13-16 14 15,-13 16-7-15,6-8 0 0,-6 4-8 0,0 4 11 16,4-11 7-16,-2 6-12 0,-2 5 2 0,5-8-1 16,-5 8-6-16,0 0-1 0,0-10 0 0,0 10-4 15,0 0-3-15,0 0 5 0,4-7-11 0,-4 7-7 16,0 0-6-16,0 0 4 0,0 0-4 0,0 0 1 15,0 0-12-15,0 0-8 0,0 0-10 0,0 0-8 16,0 23-17-16,0-23-8 0,4 8-68 0,-4-8-160 16,4 8 71-16</inkml:trace>
  <inkml:trace contextRef="#ctx0" brushRef="#br0" timeOffset="48385.63">26753 14894 98 0,'-11'-1'135'0,"11"1"-14"0,0 0-13 0,-16 6-7 16,10-2-12-16,-4 4-1 0,1-1-14 0,-2 5-5 15,-3-1-3-15,1 6 1 0,0-2-14 0,2 3-1 0,-2 6-10 16,1-2-2-16,1 1-8 0,2 3 2 0,-1-4-8 15,6-3 3-15,-2-1-7 0,1-2 0 16,3 3-5-16,0-2 3 0,2-1-2 0,0-3-4 16,2 2-1-16,0-2 0 0,0-2 0 0,5-3-3 0,-3-2-1 15,1-1 5-15,2 0-3 0,-2-1 0 0,7-1-2 16,-5-1-1-16,3-2 2 0,1-2-3 0,-3 0 0 16,2-2-1-16,-1-2-5 0,1-2-3 15,-5 3 1-15,4-7-6 0,-4 3-12 0,1-7 15 0,-3 4-5 16,1-5-2-16,-2 2-1 0,0 4 4 0,-6-7-7 15,2 7 7-15,-1-1-8 0,-1 4 1 0,0-4-5 16,-3 3-2-16,0 2-9 0,0-1-5 0,1 3-7 16,1 2-13-16,-1 1-9 0,6 2-19 15,-14-1-9-15,14 1-74 0,-13 3-182 0,3-3 81 0</inkml:trace>
  <inkml:trace contextRef="#ctx0" brushRef="#br0" timeOffset="48803.8">27185 14743 39 0,'2'-8'142'0,"-2"8"-9"0,0 0-13 15,0-9-13-15,0 9-17 0,0 0-13 0,0 0 2 16,0 0-13-16,0 0-8 0,0 0-13 0,4 29 2 16,-4-11-3-16,-2 2-5 0,0 7-2 0,0-2-6 15,-6 6 0-15,2-2-7 0,-1 3 5 0,1 0-13 16,1 0 6-16,-4-1-6 0,-3 3 4 0,2 1-12 15,-4 7 9-15,3-9-6 0,-1 0-2 0,-1 1 6 16,-2 9 0-16,3-11-3 0,1 2-6 0,1-3 13 16,-3 1-10-16,3 0-12 0,-2 0-15 0,3-3 2 15,-2-1-4-15,-1-2 0 0,6-8-8 0,-1 1-19 16,5-3-5-16,-3 1-9 0,-2-6-11 0,5-1-11 16,-2-4 4-16,3 1 0 0,-3-3 3 0,4-4-55 15,0 0-139-15,0 0 61 0</inkml:trace>
  <inkml:trace contextRef="#ctx0" brushRef="#br0" timeOffset="49115.27">27468 14696 130 0,'2'-5'171'0,"0"0"-16"0,-2 5-28 15,4-7-11-15,-4 7-20 0,4-6-8 0,-4 6-13 16,0 0-9-16,0 0-1 0,0 0-8 0,0 0-2 16,0 25-12-16,-1-8 5 0,-2 7-17 0,-3 4-3 15,-1 6 4-15,1 1-2 0,0 12-9 0,-3 0 5 16,-2-2-5-16,0 1-5 0,-2-1-3 0,4-10 9 16,-3 12-4-16,2 0-6 0,3-1 3 0,-7-1-8 15,7-13 2-15,-1 0-1 0,-4 4-2 0,8-1 3 16,-3-4-3-16,0 0-9 0,1-2-4 0,-2-1-10 15,4-5-13-15,-1-3-19 0,1-2-4 0,-2-1-12 16,4-4-13-16,-4-3-6 0,6 0-17 0,-4-2-89 16,2-1-204-16,2-7 90 0</inkml:trace>
  <inkml:trace contextRef="#ctx0" brushRef="#br0" timeOffset="50659.97">28406 14940 2 0,'0'0'33'0,"0"0"2"16,0 0 2-16,0 0-1 0,0 0-7 0,0 0-3 16,0 0 6-16,0 0-9 0,0 0 8 0,0 0-6 15,0 0 3-15,0 0-5 0,0 0 7 0,0 0 5 0,0 0-3 16,0 0-2-16,0 0 6 0,0 0-4 0,0 0 2 15,0 0-7-15,0 0 0 0,0 0 0 16,-9 0-5-16,9 0 1 0,0 0 4 0,0 0-4 16,0 0 6-16,0 0-5 0,0 0 13 0,0 0-14 15,-10-6-1-15,10 6 4 0,0 0 10 0,-5-5-5 0,5 5 13 16,0 0-9-16,0 0-4 0,-5-8-5 0,5 8-3 16,0 0 5-16,-1-6-6 0,1 6-5 0,0 0-7 15,-4-8 2-15,4 8 8 0,0 0 0 16,0 0-3-16,-2-9 2 0,2 9-10 0,0 0 4 15,0-10 1-15,0 10 4 0,0 0-8 0,6-11-1 0,-3 6-2 16,4 0-5-16,0 1 2 0,3-2-1 0,0-1-1 16,-1 4-3-16,1-1 2 0,3 0-2 0,0 1 0 15,-2 2-2-15,4-1 0 0,-3 2 3 16,2 0-6-16,-3 0 2 0,1 2 2 0,1 0-4 0,-3 2 9 16,1 0 1-16,-3 1-9 0,1 3 3 0,-3 0-1 15,1-1-4-15,-2 3 2 0,-3 0-5 0,0 2 8 16,-4 0 0-16,-3 2-3 0,0 0 2 0,-2 2 1 15,-3-4 7-15,0 4-12 0,-1-4 5 0,-1 0 3 16,0 1-1-16,0-3 0 0,2 1 2 0,-3 0-3 16,3-3-6-16,1-1 3 0,0 3-10 0,0-4-2 15,3 2-3-15,-1-1-2 0,5-2 3 0,-3-1 15 16,2 2-14-16,3-6 1 0,0 10-2 0,0-10 13 16,5 11-3-16,-2-4-3 0,2-4-5 15,-1 4 14-15,2-2-9 0,2 3 0 0,1-2 9 0,-6 0 2 16,4 2-5-16,-1 0-3 0,-1-1-1 0,-1 1 1 15,0-2 0-15,-4-6 2 0,1 14-2 0,-2-10-9 16,1-4 5-16,-9 13 16 0,3-7-8 0,-3-1 6 16,-4 1-1-16,2 2-12 0,0-6-8 0,-3 2-2 15,-1 1 1-15,1-2-13 0,2-1-7 0,-1 0-12 16,2-1-12-16,2-1-6 0,9 0-49 0,-16 0-130 16,10-3 58-16</inkml:trace>
  <inkml:trace contextRef="#ctx0" brushRef="#br0" timeOffset="50894.91">28698 15086 152 0,'0'0'146'0,"0"0"-21"16,0 0-13-16,0 0-3 0,0 0-30 0,0 0-6 15,0 0-2-15,5 5-11 0,-5-5-13 0,0 0-8 16,0 0-16-16,-12 14-11 0,10-8-18 0,2-6-18 16,-4 11-17-16,4-11-3 0,0 9-7 0,0-9-6 15,-1 10-5-15,1-10-12 0,1 7-42 0,-1-7-123 16,9 5 54-16</inkml:trace>
  <inkml:trace contextRef="#ctx0" brushRef="#br0" timeOffset="51178.36">28974 15044 85 0,'0'0'155'15,"0"0"-20"-15,0 0-12 0,0 0-25 0,0 0-5 16,0 0-8-16,0 0-9 0,0 0-9 0,0 0-3 16,6 12-1-16,-4-5-9 0,-2 2-3 0,1 3-4 15,-1-1-2-15,1 5-8 0,-1 2-3 0,0 0-6 16,3-3 3-16,-5 4-5 0,5-1-7 0,-3 1 2 15,1-2-4-15,1 2-4 0,-2 0 6 0,0-1-3 16,-3 0-6-16,3 0-2 0,-3-2 0 0,1-3 2 16,-2 1 6-16,-1-3-5 0,0 1-8 0,-5 2 2 15,2-6-23-15,-1-1 1 0,-1 1-9 0,-1-3-14 16,1 0-6-16,-2-1-15 0,0-3 3 0,-1 2-12 16,0-6-11-16,1 1-4 0,-2-4 2 0,1-3-82 15,-1-1-179-15,0-5 79 0</inkml:trace>
  <inkml:trace contextRef="#ctx0" brushRef="#br0" timeOffset="51312.8">29163 14940 13 0,'27'0'77'0,"1"0"-14"0,-9 0-11 0,2 1-22 15,-1 1-24-15,-2 2-47 0,0 0-43 0,-7 0 20 16</inkml:trace>
  <inkml:trace contextRef="#ctx0" brushRef="#br0" timeOffset="51590.64">29417 15107 196 0,'0'0'227'0,"0"0"-19"0,14 0-28 16,-6 0-12-16,4 0-25 0,7-2-8 0,0 1-13 16,0 0-13-16,3 1-14 0,-4 0-12 15,1 1-14-15,10 0-22 0,-8-1-27 0,-1 2-21 0,3-1-27 16,5-1-20-16,-1 0-29 0,1 0-21 0,-9-1-22 15,3-1-119-15,-2-1-258 0,-3-1 114 0</inkml:trace>
  <inkml:trace contextRef="#ctx0" brushRef="#br0" timeOffset="51827.51">29678 14826 144 0,'0'0'146'0,"0"0"-13"0,0 0-8 16,0 0-7-16,0 0-5 0,-6 14 7 0,6-14 2 0,3 17-19 15,0-6-4-15,1 7-2 0,-3-2-15 0,6 3-3 16,-5 0-14-16,3 7 2 0,-2-6-14 0,-2 7 1 16,0-2-9-16,3 0-6 0,-4-2-12 15,0 3-14-15,-1-1-22 0,-5 3-12 0,0-4-37 16,1-5-27-16,-4 7-40 0,-3-3-133 0,3-4-279 15,0-2 123-15</inkml:trace>
  <inkml:trace contextRef="#ctx0" brushRef="#br0" timeOffset="62266.32">30288 14761 59 0,'0'0'82'16,"0"0"-4"-16,6-11 14 0,-6 11-5 0,4-5-13 0,-4 5 3 16,0 0-7-16,2-6 3 0,-2 6-14 0,0 0-11 15,0 0 3-15,4-5-21 0,-4 5 0 0,0 0-8 16,0 0 5-16,0 0-10 0,0 0 9 0,0 0-1 15,0 0-3-15,0 0 7 0,-23 18-6 16,12-11-4-16,-2 6-2 0,-2-2 4 0,-1 4-7 0,-3 7 2 16,-1-1 1-16,2 4 9 0,-4-2-14 0,2 6 0 15,-1-4 1-15,2 1 3 0,0 0 0 0,3 1-7 16,-1 1 3-16,0-1-2 0,2-3 1 16,3 2-8-16,-1-3 12 0,4-1-3 0,0-5-4 15,3 2-1-15,0-1 0 0,3-3 1 0,1-2-3 0,0-2-1 16,2-1 8-16,0 0-11 0,3 0 4 0,-2-3-2 15,2 0 3-15,2 0 1 0,-1-3 0 0,1 0-4 16,1-2 0-16,-6-2-2 0,17 0 4 0,-7-4 3 16,-1 2-6-16,4-3 11 0,-2-2-5 0,3-2-8 15,-1 3 8-15,0-8-11 0,-2 1 6 0,1-1 2 16,-3-1-1-16,-2 5 5 0,0-2-5 0,-2 1 5 16,-1 2 5-16,0-2-2 0,-3 3 2 0,-1 1 6 15,3 0-1-15,-3 7-3 0,0-12-6 0,0 12-14 16,-3-9 10-16,3 9-5 0,-4-9-8 0,4 9-2 15,-3-5-7-15,3 5-2 0,0 0 2 0,-10-1-6 16,10 1-12-16,0 0-17 0,-15 4-12 0,15-4-3 16,-8 7-2-16,6-1 12 0,-2 1-23 0,2 2-5 15,1-2-12-15,1-7-64 0,0 17-173 0,3-7 77 16</inkml:trace>
  <inkml:trace contextRef="#ctx0" brushRef="#br0" timeOffset="62491.94">30339 15134 80 0,'0'0'179'0,"0"0"-22"0,1-7-12 16,-1 7-18-16,0 0-10 0,0 0-16 0,0 0-8 15,0 0-17-15,0 0-5 0,0 0-6 0,0 0-15 0,0 0-21 16,0 0-6-16,0 0 3 0,0 0-18 0,0 0-21 15,0 0 2-15,0 0-25 0,0 0-25 0,0 0-18 16,5 21-14-16,-3-15-5 0,-2-6-62 16,6 9-172-16,-6-9 76 0</inkml:trace>
  <inkml:trace contextRef="#ctx0" brushRef="#br0" timeOffset="62872.12">30562 15066 47 0,'0'0'168'0,"0"0"-34"0,0 0-12 0,0 0-16 0,8-2-6 15,-8 2-14-15,0 0-3 0,0 0-6 16,0 0-6-16,0 0-9 0,-10 29-8 0,7-18 1 16,1 1-1-16,-1-1-9 0,1 2-2 0,0-1-2 15,-3 5-5-15,6-5-4 0,1 0-5 0,-1 4 6 16,0-3-8-16,1-4-3 0,1 1 2 0,0 1-3 0,1-7-4 15,3 3 2-15,-1-1-15 0,1-4 13 0,5-1-11 16,0-1 2-16,-1 0-9 0,0-2 7 16,2-2-7-16,-1-3-1 0,4 1 0 0,-4 0 4 15,-1 0 5-15,3-4-16 0,-5 1 17 0,1 2 14 16,-1-1 1-16,-1 3 11 0,-3 0 15 0,0-1 12 16,-5 6 5-16,9-3-4 0,-9 3-13 0,4-7-7 0,-4 7 0 15,5-4-11-15,-5 4 0 0,0 0-4 16,0 0 0-16,0 0-7 0,0 0-2 0,4 16 0 15,-4-7-10-15,-1 2-14 0,-2 1-17 0,-1 13-12 16,-1-2-19-16,0 2-21 0,-1 2-36 0,-3-3-36 16,0 4-16-16,-3 0-115 0,2 0-300 0,0 0 133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8A3-E46A-4784-BCB1-3A226EE0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BB9F-F77A-4C75-9115-27B37A1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1775-0E6F-4209-9C12-2E7F5FF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9A7F-F0A4-4259-B7B5-F3F8769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1F9-9E02-425C-AC4F-79FB510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EE-8F4C-4FAC-BA9F-9458738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FC72-868D-4C55-BCE1-8ABA50BF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B9EC-8D04-4423-A210-74A129C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6FD9-84AD-4B6A-A7E1-DAFBC61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D2EF-81C2-4EB5-A1EE-82551C9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87F-694E-4C69-A1D3-150283B5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997B-04EC-4216-81C7-0B13202A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E2C7-2B9D-4D70-9D28-CB84DA6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36F9-5F4C-49F5-AEB1-AA993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A88A-098D-410D-BBC0-C9144BD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DCD-6F21-4C9F-9807-9D236E7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89C-7784-4FB4-BD6A-43CB99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56C-3A9A-4D40-B3F1-5C0B44D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DB0F-FA62-40AE-B64F-E04B5A7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72DB-4AAD-4653-8E72-21D6057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6A9-B9EF-426D-AFB4-75413E98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0F20-31D3-493E-B151-55A8515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7E3-906D-48C7-9F81-AC3FCF0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A074-5908-4903-B81F-A1AFE4C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4D6-A333-46D0-B858-EC248F5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EDA6-587A-4373-973C-6AFCC5F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537-09FF-4A45-8633-5E91F83D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B109-CC49-4B38-996C-900F1AD2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5388-5A67-4871-8D12-BD582CE1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2B83-507A-43A9-9F16-1E639E2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B76-466B-4688-A0C0-B97CD7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1F0-4E1F-433A-AE72-B4A5C7B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CA7D-8917-47E4-82E5-B9124FE4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1DD9-5DCF-4A6E-9F3B-A4530206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73EF-9262-4808-B249-33056BB8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014-5747-4A58-9944-0E3FC233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0208-3243-4414-801F-050F034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69FE-FFE2-4099-8DCD-3BBBB88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5C84-5EF5-46EA-9E1B-FE8E061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7E3-BDC9-492C-A6CB-EA61198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C082-263F-464D-9C5C-D60AA6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3A4F-2231-4049-A3E1-0D627C9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0231-353D-4B86-9B48-A186A11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DF57-18C0-4118-AA81-C848B7E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6D24-97AB-4C18-B20F-D0CA02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3CA1-7327-43B5-80E8-B3F2724A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E5-F594-434D-8B94-9731309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15-E99E-421D-AAAB-1A5511AD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B2A-6671-4FAF-98C9-227F4E4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74AE-1B62-4C21-9FBD-AE357971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A28-887B-49C0-870F-075940A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CCA0-993E-4C0F-A658-782167C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3C1A-D630-49AD-93F6-4DE9178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4EE5B-EDA3-4572-9D15-73035D54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0B8C-F1B4-4033-936C-0BB0953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E9A-FF4C-431C-AC2F-296C4EF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90C1-71CB-4594-851A-E436C00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0F47-5055-4DAB-B15D-1911F26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9989-B828-4721-979B-9CB1E1F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18B0-FE00-4388-A0A1-46FBEFA7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8B9-F131-4B89-B8E3-24FD8A79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96C-F572-44B0-8E5D-5D6CF5E9CA6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86E-4B7D-4A2A-BE90-F9C53ADA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80-5776-4CEC-8B3E-CAABC1E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8.emf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0FF32-B59B-4F6F-8DFE-3B6659CE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1965"/>
            <a:ext cx="9572625" cy="5981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D92D4F-5563-4E4F-A008-6C64911AB19E}"/>
                  </a:ext>
                </a:extLst>
              </p14:cNvPr>
              <p14:cNvContentPartPr/>
              <p14:nvPr/>
            </p14:nvContentPartPr>
            <p14:xfrm>
              <a:off x="2115720" y="1501200"/>
              <a:ext cx="7516440" cy="348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D92D4F-5563-4E4F-A008-6C64911AB1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6360" y="1491840"/>
                <a:ext cx="753516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37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282D63-E56D-4BDA-9F92-C4D60F7976C4}"/>
                  </a:ext>
                </a:extLst>
              </p14:cNvPr>
              <p14:cNvContentPartPr/>
              <p14:nvPr/>
            </p14:nvContentPartPr>
            <p14:xfrm>
              <a:off x="660960" y="802800"/>
              <a:ext cx="9765360" cy="525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282D63-E56D-4BDA-9F92-C4D60F797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793440"/>
                <a:ext cx="9784080" cy="5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30A12A-B58D-422F-ACA2-1D19606CB6D9}"/>
                  </a:ext>
                </a:extLst>
              </p14:cNvPr>
              <p14:cNvContentPartPr/>
              <p14:nvPr/>
            </p14:nvContentPartPr>
            <p14:xfrm>
              <a:off x="1529640" y="1760040"/>
              <a:ext cx="9203400" cy="394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30A12A-B58D-422F-ACA2-1D19606CB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280" y="1750680"/>
                <a:ext cx="9222120" cy="39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1753B6-D68F-444F-92D1-35B2112953EC}"/>
                  </a:ext>
                </a:extLst>
              </p14:cNvPr>
              <p14:cNvContentPartPr/>
              <p14:nvPr/>
            </p14:nvContentPartPr>
            <p14:xfrm>
              <a:off x="397440" y="1339560"/>
              <a:ext cx="10141560" cy="51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1753B6-D68F-444F-92D1-35B211295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080" y="1330200"/>
                <a:ext cx="10160280" cy="51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423E87-8AE4-4BB8-958C-6BC950355AA0}"/>
                  </a:ext>
                </a:extLst>
              </p14:cNvPr>
              <p14:cNvContentPartPr/>
              <p14:nvPr/>
            </p14:nvContentPartPr>
            <p14:xfrm>
              <a:off x="4059000" y="5117760"/>
              <a:ext cx="511560" cy="21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423E87-8AE4-4BB8-958C-6BC950355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9640" y="5108400"/>
                <a:ext cx="53028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8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C0FAD5-0B8A-46FC-9CEF-1E344103445E}"/>
                  </a:ext>
                </a:extLst>
              </p14:cNvPr>
              <p14:cNvContentPartPr/>
              <p14:nvPr/>
            </p14:nvContentPartPr>
            <p14:xfrm>
              <a:off x="766800" y="1295280"/>
              <a:ext cx="9777240" cy="538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C0FAD5-0B8A-46FC-9CEF-1E34410344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40" y="1285920"/>
                <a:ext cx="9795960" cy="54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541CF1-25CD-4A15-B5DB-28F7E5B5464F}"/>
                  </a:ext>
                </a:extLst>
              </p14:cNvPr>
              <p14:cNvContentPartPr/>
              <p14:nvPr/>
            </p14:nvContentPartPr>
            <p14:xfrm>
              <a:off x="10828080" y="5185440"/>
              <a:ext cx="662760" cy="14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541CF1-25CD-4A15-B5DB-28F7E5B546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8720" y="5176080"/>
                <a:ext cx="68148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4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D1ACC7-AE7F-4857-8D48-2A3DED2CDBE5}"/>
                  </a:ext>
                </a:extLst>
              </p14:cNvPr>
              <p14:cNvContentPartPr/>
              <p14:nvPr/>
            </p14:nvContentPartPr>
            <p14:xfrm>
              <a:off x="1045080" y="1165680"/>
              <a:ext cx="9871560" cy="509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D1ACC7-AE7F-4857-8D48-2A3DED2CDB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720" y="1156320"/>
                <a:ext cx="9890280" cy="51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4E36FA-BBCD-4A3B-8114-FD2CB5B026F7}"/>
                  </a:ext>
                </a:extLst>
              </p14:cNvPr>
              <p14:cNvContentPartPr/>
              <p14:nvPr/>
            </p14:nvContentPartPr>
            <p14:xfrm>
              <a:off x="4612320" y="5108040"/>
              <a:ext cx="6465960" cy="130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4E36FA-BBCD-4A3B-8114-FD2CB5B02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960" y="5098680"/>
                <a:ext cx="648468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845F8-AFB3-4470-A5A4-58DDB7F8B294}"/>
                  </a:ext>
                </a:extLst>
              </p14:cNvPr>
              <p14:cNvContentPartPr/>
              <p14:nvPr/>
            </p14:nvContentPartPr>
            <p14:xfrm>
              <a:off x="643320" y="2122920"/>
              <a:ext cx="10160640" cy="468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845F8-AFB3-4470-A5A4-58DDB7F8B2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960" y="2113560"/>
                <a:ext cx="10179360" cy="46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35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B1800-8A06-428C-ACB4-8D2FF5A2F971}"/>
                  </a:ext>
                </a:extLst>
              </p14:cNvPr>
              <p14:cNvContentPartPr/>
              <p14:nvPr/>
            </p14:nvContentPartPr>
            <p14:xfrm>
              <a:off x="912240" y="255600"/>
              <a:ext cx="9204120" cy="604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B1800-8A06-428C-ACB4-8D2FF5A2F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246240"/>
                <a:ext cx="9222840" cy="60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5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3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5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812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36&quot;&gt;&lt;property id=&quot;20148&quot; value=&quot;5&quot;/&gt;&lt;property id=&quot;20300&quot; value=&quot;Slide 1&quot;/&gt;&lt;property id=&quot;20307&quot; value=&quot;256&quot;/&gt;&lt;/object&gt;&lt;object type=&quot;3&quot; unique_id=&quot;11201&quot;&gt;&lt;property id=&quot;20148&quot; value=&quot;5&quot;/&gt;&lt;property id=&quot;20300&quot; value=&quot;Slide 2&quot;/&gt;&lt;property id=&quot;20307&quot; value=&quot;257&quot;/&gt;&lt;/object&gt;&lt;object type=&quot;3&quot; unique_id=&quot;11202&quot;&gt;&lt;property id=&quot;20148&quot; value=&quot;5&quot;/&gt;&lt;property id=&quot;20300&quot; value=&quot;Slide 3&quot;/&gt;&lt;property id=&quot;20307&quot; value=&quot;258&quot;/&gt;&lt;/object&gt;&lt;object type=&quot;3&quot; unique_id=&quot;11203&quot;&gt;&lt;property id=&quot;20148&quot; value=&quot;5&quot;/&gt;&lt;property id=&quot;20300&quot; value=&quot;Slide 4&quot;/&gt;&lt;property id=&quot;20307&quot; value=&quot;259&quot;/&gt;&lt;/object&gt;&lt;object type=&quot;3&quot; unique_id=&quot;11204&quot;&gt;&lt;property id=&quot;20148&quot; value=&quot;5&quot;/&gt;&lt;property id=&quot;20300&quot; value=&quot;Slide 5&quot;/&gt;&lt;property id=&quot;20307&quot; value=&quot;260&quot;/&gt;&lt;/object&gt;&lt;object type=&quot;3&quot; unique_id=&quot;11205&quot;&gt;&lt;property id=&quot;20148&quot; value=&quot;5&quot;/&gt;&lt;property id=&quot;20300&quot; value=&quot;Slide 6&quot;/&gt;&lt;property id=&quot;20307&quot; value=&quot;261&quot;/&gt;&lt;/object&gt;&lt;object type=&quot;3&quot; unique_id=&quot;11206&quot;&gt;&lt;property id=&quot;20148&quot; value=&quot;5&quot;/&gt;&lt;property id=&quot;20300&quot; value=&quot;Slide 7&quot;/&gt;&lt;property id=&quot;20307&quot; value=&quot;262&quot;/&gt;&lt;/object&gt;&lt;object type=&quot;3&quot; unique_id=&quot;11207&quot;&gt;&lt;property id=&quot;20148&quot; value=&quot;5&quot;/&gt;&lt;property id=&quot;20300&quot; value=&quot;Slide 8&quot;/&gt;&lt;property id=&quot;20307&quot; value=&quot;263&quot;/&gt;&lt;/object&gt;&lt;object type=&quot;3&quot; unique_id=&quot;11208&quot;&gt;&lt;property id=&quot;20148&quot; value=&quot;5&quot;/&gt;&lt;property id=&quot;20300&quot; value=&quot;Slide 9&quot;/&gt;&lt;property id=&quot;20307&quot; value=&quot;26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</dc:creator>
  <cp:lastModifiedBy>Ti</cp:lastModifiedBy>
  <cp:revision>16</cp:revision>
  <dcterms:created xsi:type="dcterms:W3CDTF">2021-10-10T09:04:04Z</dcterms:created>
  <dcterms:modified xsi:type="dcterms:W3CDTF">2021-10-25T05:54:27Z</dcterms:modified>
</cp:coreProperties>
</file>