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61" r:id="rId2"/>
    <p:sldId id="256" r:id="rId3"/>
    <p:sldId id="257" r:id="rId4"/>
    <p:sldId id="261" r:id="rId5"/>
    <p:sldId id="258" r:id="rId6"/>
    <p:sldId id="259" r:id="rId7"/>
    <p:sldId id="264" r:id="rId8"/>
    <p:sldId id="265" r:id="rId9"/>
    <p:sldId id="266" r:id="rId10"/>
    <p:sldId id="270" r:id="rId11"/>
    <p:sldId id="307" r:id="rId12"/>
    <p:sldId id="30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5" r:id="rId24"/>
    <p:sldId id="286" r:id="rId25"/>
    <p:sldId id="287" r:id="rId26"/>
    <p:sldId id="288" r:id="rId27"/>
    <p:sldId id="289" r:id="rId28"/>
    <p:sldId id="298" r:id="rId29"/>
    <p:sldId id="299" r:id="rId30"/>
    <p:sldId id="301" r:id="rId31"/>
    <p:sldId id="302" r:id="rId32"/>
    <p:sldId id="303" r:id="rId33"/>
    <p:sldId id="304" r:id="rId34"/>
    <p:sldId id="300" r:id="rId35"/>
    <p:sldId id="290" r:id="rId36"/>
    <p:sldId id="291" r:id="rId37"/>
    <p:sldId id="310" r:id="rId38"/>
    <p:sldId id="311" r:id="rId39"/>
    <p:sldId id="292" r:id="rId40"/>
    <p:sldId id="293" r:id="rId41"/>
    <p:sldId id="294" r:id="rId42"/>
    <p:sldId id="269" r:id="rId43"/>
    <p:sldId id="305" r:id="rId44"/>
    <p:sldId id="306" r:id="rId45"/>
    <p:sldId id="295" r:id="rId46"/>
    <p:sldId id="267" r:id="rId47"/>
    <p:sldId id="296" r:id="rId48"/>
    <p:sldId id="297" r:id="rId49"/>
    <p:sldId id="309" r:id="rId50"/>
    <p:sldId id="312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250"/>
  </p:normalViewPr>
  <p:slideViewPr>
    <p:cSldViewPr>
      <p:cViewPr varScale="1"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35:2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77 5920,'0'0'17,"-5"2"2,-14 8 1,14-8 381,4-3-281,-6-5 0,5 4-24,-11-14 71,11 11-95,2 5-68,-1-1-1,1 1 0,0 0 0,-1-1 0,1 1 1,0 0-1,0-1 0,0 1 0,0-1 0,-1 1 1,1 0-1,0-1 0,0 1 0,0 0 0,0-1 1,0 1-1,0-1 0,0 1 0,0-1 0,0 1 1,0 0-1,0-1 0,0 1 0,0-1 0,0 1 1,1 0-1,-1-1 0,0 1 0,0 0 0,0-1 1,1 1-1,-1 0 0,0-1 0,12-20-796,2-6-3227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6.7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76 3232,'3'-4'-111,"5"-5"57,12-11-9,-8 11 72,1 1 1,16-7-1,-24 13 81,-1 0 0,0 1 0,0-1 1,1 1-1,-1 0 0,1 1 0,-1-1 0,1 1 1,-1 0-1,1 0 0,-1 0 0,1 0 0,-1 1 0,1 0 1,5 2-1,-8-3-28,1 1-1,-1 0 1,1 1 0,-1-1-1,0 0 1,1 1 0,-1-1 0,0 1-1,0 0 1,0 0 0,0 0 0,0 0-1,0 0 1,-1 0 0,1 0 0,-1 1-1,1-1 1,-1 0 0,0 1 0,0 0-1,0-1 1,0 1 0,-1-1-1,1 1 1,-1 0 0,1-1 0,-1 1-1,0 4 1,0-4-24,0-1-1,-1 0 1,1 1 0,-1-1-1,0 1 1,1-1-1,-1 0 1,0 1 0,0-1-1,-1 0 1,1 0 0,0 0-1,-3 3 1,2-3 43,-3-3 4,-21-4 103,-1 2-1,-43-1 0,34 4-90,33 0-49,3 1-44,-1-1-1,1 0 1,-1 0-1,1 0 1,-1 0-1,1 0 1,-1-1-1,1 1 1,-1 0-1,1 0 1,-1 0-1,1 0 1,-1-1-1,1 1 1,-1 0-1,1 0 1,-1-1-1,1 1 1,-1 0-1,1-1 1,0 1-1,-1 0 1,1-1-1,0 1 1,-1-1-1,1 1 1,0 0-1,-1-1 1,1 1-1,0-1 1,0 1-1,0-1 1,0 1-1,-1-1 1,1 1-1,0-1 1,0 1-1,0-1 1,0 0-1,0-1 25,34-23 125,-10 9-67,-22 14-45,3 1 4,-1-1-38,1 0 0,0 0 0,0 0-1,0 1 1,0 0 0,0 0 0,0 1-1,0-1 1,0 1 0,0 0-1,1 0 1,-1 1 0,0 0 0,0 0-1,0 0 1,0 0 0,0 1 0,-1 0-1,10 4 1,16 17-962,1 1-3831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9.1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240 409 1264,'0'0'64,"3"-4"-11,9-11 16,-7 9 26,1-1 1,-1 0-1,-1 0 0,1 0 1,-1-1-1,5-12 0,18-50 2476,-18 45-511,-9 23-1703,0-8 794,18 16-759,-14-1-351,0 0 1,0 0 0,0 0 0,0 0-1,-1 0 1,0 1 0,0 0 0,0 0-1,-1 0 1,3 11 0,6 12 12,10 21 22,2 0-1,32 51 1,37 41 17,-72-101-66,-18-36-20,0 0 1,0 0-1,0 0 0,1 0 1,0-1-1,6 9 1,-7-12 1,-1 0 0,0 0 0,0 1 0,0-1 0,0 0 0,0 1 0,0-1 1,0 1-1,0-1 0,-1 1 0,1-1 0,-1 1 0,1 0 0,-1-1 0,1 1 0,-1 0 0,0-1 1,0 1-1,0 0 0,0 0 0,0-1 0,-1 4 0,1-4 63,-1 7 455,-24-81-327,18 45-113,0 0 0,2-1-1,1 1 1,0-31 0,4 19 124,-1 39-208,1 0 0,-1 0 0,0 0 0,0 0-1,0 0 1,0 0 0,0 0 0,0 0 0,0 1 0,0-1 0,0 0 0,0 1 0,0-1 0,0 1-1,0-1 1,-1 1 0,1-1 0,0 1 0,0 0 0,-1-1 0,1 1 0,-2 0 0,-120 8 75,15-2-50,93-5-19,1 1 0,-1-1 0,1 2 0,0 0 0,-24 9 0,10-3 3,-18-3 33,44-5-38,-1 0-1,-17 8-20,32-13-9,-4 2 20,-1 0 0,0 0 0,1-1 1,9-6-1,6-1-24,150-66-64,-97 49 47,-49 16 33,6-1-18,-1-2-1,0-1 1,-1-1 0,30-22 0,-40 23 6,-2-1 1,23-23 0,-28 17 21,-8 16 0,-4 3 2,0 0-1,0 1 0,0-1 0,0 0 0,-1 0 0,1 0 0,-1 0 1,0 0-1,0 0 0,1-4 0,-1 4 4,-1 0 0,1 0 0,-1 0 0,1-1 0,-1 1 0,0 0 0,-1 0 0,1 0 0,0-1 0,-1 1 0,0 0 0,-1-3 0,-13-34 104,14 38-61,-36-21 118,21 16-96,1-1 0,-24-18 0,-12-5-32,49 30-30,-13-3 3,13 3-7,0 1-1,0 0 0,0 0 0,0 1 0,-1-1 1,1 0-1,0 1 0,0-1 0,0 1 1,0 0-1,0 0 0,0 0 0,0 0 0,0 0 1,1 0-1,-1 0 0,0 1 0,1-1 1,-1 1-1,0-1 0,1 1 0,0-1 0,-1 1 1,0 2-1,-5 6 4,0-1 0,-8 17 0,13-22-8,-5 7 7,1 1-1,0 0 0,0 1 0,1-1 1,1 1-1,-4 20 0,-4 12 13,-39 155 20,31-137-34,-3-6 2,-2-9-3,0 1-2,0 3 0,4-4 0,1-10 0,-36 45-10,55-82 9,0 0 0,0-1 0,0 1 0,0 0 0,0-1-1,1 1 1,-1-1 0,0 1 0,0-1 0,0 0 0,0 1 0,0-1-1,0 0 1,-1 0 0,1 0 0,0 0 0,0 0 0,0 0-1,0 0 1,0 0 0,-2 0 0,1-1-2,0 1 0,0 0 0,0-1 0,0 0-1,0 1 1,0-1 0,0 0 0,0 0 0,0 0 0,0 0 0,-1-2 0,-2-2-2,0 0 0,1 0-1,0 0 1,0-1 0,0 0 0,1 0 0,-1 0 0,2 0 0,-4-8 0,2 0-4,0 0 0,1 0 1,0 0-1,0-17 0,-1-16-5,-2-1 0,-19-67 1,14 73 13,9 29-1,0 1 1,-16-23 2,4 7 6,13 27-1,0-1 1,-5-5 0,4 3 0,1-4 0,1 6-5,3 4 0,18 8-1,53 17-2,-25-7-8,-14-11-6,0-1 0,1-2 1,64 2-1,-52-6-35,-13 0 17,42 6 0,98 6-152,-168-13 165,11 1-21,0 1 0,0 1 0,19 6 0,-34-9 28,-1 0-37,6 5 33,-6-5-11,0 0-1,1 0 1,-1-1 0,0 1 0,1-1 0,-1 0 0,1 1-1,-1-1 1,1 0 0,-1 0 0,0-1 0,1 1 0,-1 0-1,1-1 1,-1 0 0,0 1 0,1-1 0,2-1 0,2-1-787,29-6-5712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9.8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1 5920,'0'0'104,"1"13"2040,3 0-2045,-2-1-1,1 1 1,-2-1 0,1 26 0,-1-13-73,2 48 239,-4-32-114,1-10-99,-3 150 325,-9-75-189,4 158 347,8-256-491,1 0 0,0-1 0,0 1 0,1-1 0,3 9 0,-2-4-14,-2-9-7,1 1 1,-1 0-1,1-1 0,0 1 0,0-1 0,0 0 0,0 1 0,0-1 0,1 0 0,4 3 0,-3-1-1,0-1-3,0 0 1,1 0-1,-1-1 0,1 1 0,0-1 0,-1-1 0,1 1 0,0-1 1,1 1-1,5 1 0,-3-2-4,7 3 46,32-3-12,0-1 1,0-2-1,55-10 0,-93 10-38,0 0-1,0 0 1,0-1 0,-1-1-1,12-4 1,-1 0-1,-2 2-4,-7 1 3,0 0-1,0 0 1,13-8 0,82-54 92,-65 39-54,-35 24-32,-1 0 1,-1-1-1,1 1 1,0-1-1,-1 0 1,0 1-1,0-1 1,0-1-1,4-7 1,-3 5 0,0 0 14,0 1 0,-1-1 1,0 0-1,0 0 0,-1 0 1,0 0-1,0 0 1,0 0-1,-1-1 0,-1 1 1,1 0-1,-1-9 0,-16-73 102,9 72-97,0 3-271,-1 1 0,0 0-1,-1 0 1,-1 1 0,-11-12 0,-23-19-7084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10.4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9 176 3952,'-1'-2'18,"0"1"1,0-1-1,0 1 1,0-1-1,1 1 0,-1-1 1,0 1-1,1-1 1,-1 0-1,1 1 1,0-1-1,-1 0 0,1 1 1,0-1-1,0 0 1,0 1-1,0-1 0,1-2 1,0 0 92,0-1 0,1 1 0,-1 0 0,1 0 0,0-1 0,4-5 1,4-5 289,1 0 0,20-20 0,-30 34-398,25-23 181,-21 21-102,4-2-5,-6 4-10,-3 1-59,0-1 1,1 0-1,-1 1 0,0 0 1,1-1-1,-1 1 0,1-1 1,-1 1-1,1-1 1,-1 1-1,1 0 0,-1-1 1,1 1-1,-1 0 0,1 0 1,0-1-1,-1 1 1,1 0-1,-1 0 0,1 0 1,0 0-1,-1 0 0,1 0 1,-1 0-1,1 0 1,0 0-1,-1 0 0,1 0 1,-1 0-1,1 0 0,0 0 1,-1 0-1,1 1 1,-1-1-1,1 0 0,-1 1 1,1-1-1,0 1 0,1-1 106,-6 3-101,0 0 1,0-1 0,1 0 0,-2 0-1,1 0 1,0 0 0,-8 1-1,12-3-13,-9 3 23,1-1-1,-1 0 0,0-1 1,-1 0-1,-10 0 1,18-1-2,1 0 3,-1 1 0,1-1 0,-1 0 0,1 0 0,0 0 0,-1 0 0,1 0 0,-1 0 0,1 0 0,-1 0 0,1-1 0,-4 0 0,9-3-20,-2 2 6,1 0 1,-1-1 0,0 1-1,1 0 1,-1 0 0,1 1-1,-1-1 1,1 0-1,0 1 1,0 0 0,0-1-1,0 1 1,0 0 0,0 1-1,0-1 1,0 0-1,0 1 1,0 0 0,0 0-1,0 0 1,1 0 0,-1 0-1,0 0 1,4 2-1,-2-2 32,5 0-2,-5 1 1,5 1 6,-5 23 57,10 26-980,-6-26-3944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7:47.041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17 992,'0'0'351,"7"7"-149,99 118 909,-96-113-973,0-1 0,1-1 0,0 0 0,20 15 0,69 35 533,34 4-231,-74-40-273,-9-7 44,56 9 1,-33-13-42,2-9 38,80-5-1,-45-5-62,-71 4-90,181-14 185,-119-1-159,59-9-1,-110 19-20,134-23 40,-131 19-69,158-29 118,-106 26-74,71-7 7,-138 16 13,276-45 317,-227 38-356,-53 8 92,151-5 67,-146 9-55,167 1 60,-167 0-79,261 21 363,-176-13-329,58-2-9,-63-1 61,-13 1-100,141 4 138,-130-5-185,176-9 93,-271 3-164,59 3 56,143 10 93,-120-12-107,154 13 98,-168-15-74,124-7 149,-192 7-211,56-9 85,79-16 12,-78 16 25,-59 9-116,-5 0-6,60 0 78,-36 2-43,122 5 116,-140-5-155,-11 0 3,-1 0 0,1 0-1,0 2 1,10 2 0,207 59 124,-208-60-131,56 11 23,144 15 39,-133-28-39,147-7 32,-133-2-31,13 5 7,71-1 135,21-7 85,-183 9-243,48-8 86,166-37 158,-148 28-170,78-25 87,-148 37-167,31-7 37,119-11 68,-83 18-72,-74 5-35,208-4 102,-139 11-59,128-13 72,-180 5-115,43-5 38,171-26 69,-155 17-73,98-24 29,-107 28-55,-16 5-1,15 0-8,3 4 1,0 8-2,-7 2 2,-13-1-3,-9 1-2,-6 7 0,-1 2 0,-4-3 0,-4-1 0,-1-4 1,-13-3 2,2 0 4,45 4-1,131-5 38,-112-3-24,85-7 39,-99 0-31,135 4 69,-186 3-92,52 8 30,12 7-3,130 20 96,-195-33-112,151 14 88,-86-17-56,60-6 5,75-4 77,-15-4 35,-118 8-90,60-3-1,-109 7-9,80 5-1,-62 1-2,194-4 146,-165 2-112,-20 1-48,-9-3-14,120 6 83,-155-3-97,3 0 28,35 1 1,-58-3-38,5 2-3,1-2-8,-8-1-32,-7-4-2,-21-17-1832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7:51.153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53 2968,'0'0'4254,"1"5"-4027,-1 0-196,1 1 1,1 0-1,-1-1 1,1 1-1,0-1 0,0 0 1,1 0-1,-1 0 0,1 0 1,0 0-1,0 0 1,1-1-1,0 1 0,6 5 1,-3-3-12,-1-2 6,0 0 1,0 0-1,0-1 0,13 7 1,6 3 89,1-2 0,52 19 0,-24-20 9,-33-8-79,95 11 195,-102-14-228,-8 1 2,1-2 0,-1 1 1,0-1-1,12-2 0,126-31 158,-76 17-151,-22 6 12,80-7 0,73 5-4,-125 13-20,192 0 18,-256 0-19,169 6 91,-142-3-78,176 8 276,-179-11-245,98-1 194,-52-9-124,-62 7-98,171-30 222,-106 9-150,92-12 216,-106 23-163,117-16 219,-94 26-258,-4 2-32,115-4 107,-40-12-58,-99 12-89,107 0 58,-101 9-42,97 20 102,-152-21-148,21 7 73,86 37 144,-75-32-132,58 28 115,-67-27-174,-18-9 10,0-1 1,0-1 0,36 4 0,-14-2 5,15 5 7,185 13 107,-230-24-168,171 3 131,-175-3-126,16 1 39,0-1 0,44-4 1,77-12 55,-82 9-65,-42 5-22,151-6 84,-58 6-13,-95 0-74,-2 0 9,-1 1 0,1 0 0,23 4 0,-8-2 9,-1 0 0,62-6 0,18-1 43,-53 4-34,-42 1-29,31-6 28,-41 5-30,28-4 20,0 1-1,66 2 0,-64 1-18,-26 2-2,35 4 3,93 1 27,-97-5-27,8 1-2,1 3 2,-9-2-2,28-2 5,84 6 35,-106-4-30,-33-2-3,-10-1-5,33-2 4,-28 1-7,-4 1-1,38 5 4,-32-3-2,21-1 0,-7-1-2,46 3 0,56-8 39,-16 0 15,31 17 18,-116-9-69,-10-1 15,2 0 8,0 0 0,0-1 0,1-1 0,22-2 1,9-9 21,-23 4 15,40-4 0,-37 11-46,64-5 60,104-14-39,-159 15-39,-25 3 0,35-4 0,-2-1 0,8 1 0,-45 5-1,35-6 3,-13 0 4,-6 1 27,-1 2 1,38-2 0,298 7 140,-344-1-157,-1 0-1,32 8 0,-32-6-6,-11-2-9,25 6 5,-28-5-6,1 0 0,0 0 1,0 0-1,-1-1 1,1 1-1,1-1 0,-1 0 1,0 0-1,0 0 0,4 1 1,2 2-1,34 6 0,1 1 0,-37-10 0,26 11 0,11 7 0,20 3 1,1 3 7,-35-12-3,2-4-2,32 2 4,-3 0-7,-27-5 0,-4-3 1,-22-2 1,0 1-1,23-8 4,-24 3-2,-1 1-1,21 0 0,13 1-2,-9 1 1,1 0 6,-26 1-7,22-2 0,12-8 0,12-1 1,94-19 36,-107 24-34,3 1 2,-1-4-2,2-2 2,5 2-2,0 2 2,-2 3-3,-3 3-2,-4 0 1,30 0 6,-8 0-7,-52-1 0,47 2 0,78 9-10,51 8-12,-139-17 22,-1-2 0,-31 0 0,25-7 0,-20 3 0,10 0 0,11 3-1,-31 4 1,-1-1 1,28-6 0,-28 2 1,27-2 4,-13 4 4,-1 1 1,1 1-1,33 6 0,32 3 13,28 4 21,-78-10-28,-14-1 17,30 1 1,75-4 40,-91-4-37,-25 2-33,1 0 1,-1 1-1,16 1 1,15 0 3,-36 1-6,35-4 4,-33 0-4,27-2 4,-29 4-5,0 1 1,29 3 3,12 3 3,-41-5-7,37-6 6,-4 0 7,0 2 0,54 2 1,-45 2-2,24-2 3,-61 2-13,40-8 1,1-2-4,-44 8 0,31-7 0,-33 5 0,29-2 0,7-1 0,-1 1 0,1 4 0,-2 1 0,-1 0 0,-32-1 0,45 3 0,-1 3 0,-20-1 0,5 3 0,-3-3-21,0-1 1,63-4-1,-22-9-35,-61 9 42,0 0-1,0 0 1,-1-1 0,25-7-1,-34 8 13,13-3-10,-1-1 0,0 0 0,18-9 0,-25 9 9,42-15-10,-50 20 13,0 0-1,1 0 1,-1-1 0,0 1 0,0 0 0,0 0-1,0-1 1,0 1 0,0-1 0,0 1 0,0-1 0,0 1-1,0-1 1,0 0 0,-1 1 0,1-1 0,0 0 0,0 0-1,0 0 1,6 0-3,19 1 2,-16 0 2,-7 0 76,-2 0-69,6 0-5,-5 0 4,0 0-1,8 0-4,-1 2-4,-1-1-5,-1 1-1,0 1 0,0-1 1,9 5-1,17 6-10,-31-13 12,1 0-17,6 0 14,-7 0 1,1 0-1,-3 0 7,0 1 0,1-1 1,-1 0-1,0 0 1,0 0-1,1 0 1,-1 0-1,0 0 1,0 0-1,1 0 0,-1 0 1,0 0-1,1 0 1,-1 0-1,0 0 1,0 0-1,1 0 1,-1 0-1,0 0 0,1 0 1,-1 0-1,0-1 1,0 1-1,1 0 1,-1 0-1,0 0 1,0 0-1,0-1 1,1 1-1,-1 0 0,0 0 1,0 0-1,0-1 1,1 1-1,-1 0 1,0 0-1,0-1 1,0 1-1,0 0 0,0 0 1,0-1-1,0 1 1,1-1-1,4-19-4,-4 20 5,-1-1 0,0 0 0,0 1 0,0-1 0,0 1 0,0-1 0,0 0 0,0 1 0,0-1 0,0 0 1,0 1-1,0-1 0,0 0 0,0 1 0,-1-1 0,1 1 0,0-1 0,0 1 0,-1-1 0,1 0 0,-1 0 1,-14-28-628,-2 0 1,-25-34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7:52.755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9 1264,'24'21'45,"39"45"1,-8 19 1407,-55-55 1616,0-28-3034,1 0-1,0 0 0,-1 0 1,1 0-1,0 0 1,0 0-1,0 0 1,0-1-1,0 1 0,0 0 1,0 0-1,1-1 1,1 3-1,20 17 86,-20-18-117,8 6 21,1-1 0,-1 0 0,1 0 0,0-1 0,1-1 0,-1 0 0,25 7 0,-17-7-6,1-1 0,-1-1 0,42 2 0,-52-6-3,-1 0 0,1-1 0,-1 0 0,1-1 0,-1 0 0,0 0 0,17-8 0,-15 7 0,4-3 44,-1 0 0,23-12 0,20-9 107,-29 15-108,114-45 298,-123 51-334,38-11 126,0 5 37,64-6 0,-104 17-166,31 2 120,110-7 291,-125 3-331,0-2-1,0-2 0,0-1 0,32-13 0,-61 20-97,23-7 53,1 1 0,51-5-1,-50 9-23,21-5-6,-21 5-8,73-9 7,-72 9-23,24 1 3,-46 3 0,47-2 87,-32-1 3,-1 2 0,34 4 1,53 20 115,-66-12-160,46 20 1,-81-28-38,0-1 0,0 0 0,13 2 0,13 4 24,-27-6-26,44 11 13,-17-9-18,5-2-3,30-3-2,-64 0 1,1-1 0,0 1 0,0-1 1,-1 0-1,1-1 0,-1 1 0,1-1 0,-1 0 1,0 0-1,1-1 0,4-3 0,11-3 10,-17 8-4,-1 0-1,1-1 0,-1 1 0,1-1 0,-1 0 0,0 0 1,1 0-1,2-4 0,3-2 31,-7 5-30,0-1-1,0 1 0,0-1 0,-1 0 0,0 0 0,1 0 1,-1 0-1,0 0 0,-1 0 0,1 0 0,-1 0 0,0 0 1,0-6-1,0 1 2,1-24-1243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7:56.476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47 328 1080,'-19'10'0,"7"-5"3,7-3 10,-5 4 587,11-4-556,1 0 1,-1 0-1,1 0 0,0 0 1,0-1-1,-1 1 1,1-1-1,3 2 0,-2 0-47,-2-2 18,1-1 1,0 1-1,-1-1 0,1 1 1,0-1-1,0 0 0,-1 0 1,1 0-1,0 0 0,0 0 1,-1 0-1,1 0 0,0-1 1,-1 1-1,4-1 0,2-1 112,2 1-53,-1 1 0,0 0 0,0 0 0,1 0 0,11 4 0,39 1 403,89 0 427,-142-5-865,0 1 1,0-2-1,0 1 0,0-1 1,0 1-1,8-3 0,25-4 78,-18 5-26,0 1 0,38 5-1,-46-2-54,0 0-1,0 0 0,0-2 1,1 1-1,-1-2 1,14-1-1,30-11 106,-31 6-36,48-7 0,67-10 233,-93 12-171,-30 8-98,-1 1-1,1 1 1,-1 1 0,1 0-1,0 1 1,-1 1 0,1 1-1,0 0 1,24 8 0,27 2 276,-30 5-202,-32-13-123,0-1 0,1 0 0,0 0 0,-1 0 1,1-1-1,0 0 0,0-1 0,0 0 0,12 1 0,9-3-1,11 0-14,2-2 0,-4 6-3,-2 3-2,10 2 0,4-1 0,-3-1 0,0-3 0,1 0 0,0-1 0,-5-5 0,1-5 0,2-2 0,110-28-8,-96 19 8,1-3 0,-1-3 1,-9 4 10,56-16-1,-56 23 9,-17 7 5,-6 1-3,0 1-1,36-2 0,5 7-10,-35 0-10,3 0 0,135 11 46,-96-10-35,142-11 133,-153 12-86,-40-1-37,-4-1-8,-10 0-9,1 1-1,0-1 1,-1 2 0,0-1 0,1 2 0,14 4 0,-3-1-4,7-2 0,36-1 1,44 8 27,-13-15 39,49-3 153,-138 7-204,0-1 0,0 0 1,1-1-1,-1 1 0,12-6 0,22-3 53,-36 9-65,15-1 104,13-6 107,-27 7-174,40-1 108,-44 2-139,31 0 14,-28-1-21,18 3 1,86 19-12,-65-17 8,-13 4 1,-4-2 22,55 6-1,-46-8 4,66 8 134,-1-7-48,-95-4-109,0-1 1,-1-1 0,1 1 0,0-1 0,-1 0-1,11-3 1,101-24 10,-61 18-14,-23 4 0,5 0 1,23 0 7,-44 6-2,-1 1 0,20 2 1,6 1 10,75 0 99,-93-4-54,1-1 0,45-9-1,-47 6 0,-1 0-1,1 1 1,0 2-1,27 1 0,-30 0-46,36 4 90,-45-3-90,-1 0 0,0 0 0,0-1 0,1-1-1,18-2 1,-1-2-2,7 2-9,81-1-18,1-11-26,-86 13 41,-27 2 0,35 7 1,-8-4 7,-22-3-2,0 1 1,-1 0 0,1 0-1,0 2 1,-1-1 0,10 4 0,-16-3-5,3 0 0,25 2 3,3-3 3,-28 0-6,30 1 4,87-3 38,-38 0-33,-29 0-11,4 0 0,4 0 0,-53-1 0,39 3 0,8 4 0,-13-1 1,7 3 9,-20-2 15,39 0 0,-58-5-12,-1 0 0,1 1 0,-1 0 0,13 5 0,29 4-5,10-10 2,76 1 12,-79-4-12,-21 0-4,0 4-4,24 3-2,-1-4 1,-9 6 7,-30-3 4,43 1 0,191 1 129,-142-5-25,-75-1-70,85 0 146,-74 0-122,159-3 168,-69-9-158,-94 8-60,85-16 25,16 3 57,84-12 33,-177 24-107,-40 4-25,-1-1 1,17-3 0,-26 3-2,162-26 51,-135 25-46,112-17 51,-18 5-18,-118 15-34,0 0 0,0 0 0,17 3 0,-6 0 0,0-1-1,25-1 0,114 6 30,-22 2 67,-120-7-98,48 1 23,-59-4-25,31 6 4,13 5 2,-42-8-6,26 0 4,-32-2-6,5 0 2,26 6 3,-24-5-4,56 11 7,70 7 27,-114-17-15,0 0 1,0-2 0,25-2 0,-1 1-11,148 23 35,-149-14-39,-17-7-3,-15-1-2,20 0-1,4 2 0,-1 4 0,6 0 0,6-1 0,8 0 1,108 3 20,-105-11-3,284-40 187,-247 29-123,-6 3-48,67-1 3,-105 5-27,-1 0-6,194-28 116,-214 28-107,-18 3-4,1 1 1,0 0 0,-1 1-1,19 0 1,120-9 63,-129 10-48,33 3 0,-1 0 7,9-5-4,-56 3-28,133-6 88,-78 3-63,-58 4-9,6 2 5,-8-2 14,0-1-12,5 0 2,-5 0 63,-2 0-87,0 0 0,1 0 0,-1 1 0,0-1 0,1 0 0,-1 0 0,0 0 0,1 0 0,-1-1 0,0 1 0,1 0 0,-1 0 0,0 0 0,1 0 0,-1 0 0,0 0 0,1 0 0,-1-1 0,0 1 0,0 0 0,1 0 0,-1 0 0,0-1 0,0 1 0,1 0 0,-1 0 0,0-1 0,0 1 0,0 0 0,1 0 0,-1-1 0,0 1 0,0 0 0,0-1 0,0 1 0,0 0 0,0-1 0,0 1 0,0 0 1,0-1-1,0 1 0,0 0 0,0-1 0,0 1 0,0 0 0,0-1 0,0 1 0,0 0 0,0 0 0,0-1 0,0 1 0,0 0 0,-1-1 0,1 1 0,0 0 0,0-1 0,-17-23 16,-31-29-1619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7:58.142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77 172 1528,'-4'-5'32,"-12"-23"3,-16-23 795,32 50-724,-1-1 0,0 1-1,0 0 1,0 0 0,0-1 0,0 1-1,-1 0 1,1 0 0,0 0 0,0 0-1,-1 1 1,-1-2 0,-5-3 618,18 8-347,2 0-204,-1 0 1,0 1-1,18 10 0,26 10 202,62 18 222,-59-29-387,124 29 200,-158-37-393,38 6 77,157 10 125,-143-15-150,108-9 103,-97 1-113,143 2 47,-142 0-83,91-9 80,-114 5-23,96 4 160,-95 0-103,78-7 254,-89 3-223,116-10 369,-74 4-280,-66 9-194,-1-1 1,34-7-1,132-20 29,-178 27-90,26-3 0,2 2-2,-4 1 0,2 5 0,-35-2 4,0 0 1,0 0-1,1-1 1,-1 0 0,0-1-1,15-2 1,-16 1 8,1 1 1,0 0-1,-1 1 1,1 0-1,12 1 1,134 13 361,-9 14-41,-132-26-311,-1-1-1,0 0 1,26-1 0,-13-1-4,80 1-6,2-2 20,-102 1-24,1 0 0,-1 0 0,0-1 0,1 0 0,9-5-1,8-2 27,272-54 183,-273 57-184,28-4-15,-12 4-14,11-10-3,-46 15-74,0-2 1,0 1 0,0 0-1,0-1 1,0 0-1,-1 0 1,1 0 0,-1 0-1,0-1 1,0 1 0,0-1-1,0 0 1,0 0 0,-1 0-1,0 0 1,0 0-1,0-1 1,2-6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05.118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40 628 2424,'-39'61'5777,"40"-60"-5730,138 44 271,-47-17-262,-73-22-32,1-1 0,1-1 0,-1-1 0,0-1 0,1-1-1,0 0 1,29-4 0,102-9 219,34-8 50,-171 18-275,35-12 112,109-33 246,-92 27-217,109-17 218,-103 27-225,3 4-10,55-5 116,-88 6-86,82 3 0,-85 2-132,-9 2 55,-1 1 1,50 10-1,21 4 98,40-3 48,-128-12-229,29 8 71,-2-1 26,43 5 0,-33-10-22,112 15 146,-69-12-83,35 1-54,-72-11-22,-31 1-47,40 3 0,139 8 150,-63-6 32,-125-3-198,30-5 72,138-28 143,-111 22-148,80-12 95,-137 19-165,24-2 35,103-4 127,46 9 86,-35 4-65,-122-4-154,37-1 14,-7 3-5,-22 0 10,41-3 1,62 7 71,-135-5-130,21 1 58,54-5 0,-19 0 2,3 7-1,145 2 166,-124-5-110,214 5 106,-160 12-144,-92-9-44,96 3 0,-105-13-27,-7 0 13,66 3-1,9 6 58,15 8-18,33 4 24,-96-13-60,111 7 13,-106-7-15,-20-2 0,2-3-6,108 4 29,13-5 10,-107-2-39,136-16 42,-65-2-2,-77 15-22,123-13 27,-7 1 2,-115 11-47,152-8 48,-170 11-56,1 0 1,10-5-2,73-3 11,-78 8-7,-28 2-6,30-5 9,96-7 34,-81 9-26,98-12 30,-147 14-44,80-14 8,93-16 11,-107 18-14,119-18 14,-124 14-14,-29 6 3,73-7-1,-36 12-2,136-5 14,-195 11-22,40 2 7,-1 0-1,74 3 18,-102-1-18,3 1-4,0 1 2,2 1-2,0 2 2,0 3-2,3 3 2,6 0-4,-33-9-1,42 6 0,8-2 0,-4 2 0,-52-10 0,37 12 2,-37-8-1,-1-2 1,28 2 3,11-3 3,135 8 52,-17-10-16,-91 0-36,-7 0 0,-27 0-3,3-1-2,-1-2 2,-5-2-2,10 0 18,82 3 0,-85 2-3,144 0 34,-139-1-47,4-2-2,0-2 2,-3 0-2,-3-1 2,0 0-2,-5 0 2,-4-3-4,1-8-1,5-4 0,-2 1 0,-6 7 0,6 4 0,10-2 0,4-1 0,1 1 2,-2 0 3,-1 0-2,-18 3-1,108-18 28,-109 21-17,-17 2-5,0 1 0,0 0 1,-1 2-1,1 0 1,0 1-1,0 0 0,22 6 1,-1-3-1,-34-4-7,23 7 6,-22-3-6,1-2 1,27 4 3,56-1 19,-28-4-16,5-1 0,-14 0 0,0 0 0,94 0 32,-87 0-10,-54 0-26,18 5 0,-20-3-4,15 1 0,-4-3 0,2-4 0,-13 0 0,0 1 0,-1-1 0,1 0 0,-1 0 0,1-1 0,-1 1 0,0 0 0,3-8 0,-3 6-1,4-7 0,0-1-1,-1-1 1,-1 1-1,0-1 1,5-29-1,-7 28-4,-2 14 2,-1-1 0,1 1-1,-1-1 1,1 1-1,-1-1 1,0 1-1,0-1 1,-1-4-1,-3-19-428,0 0-1,-2 1 1,-1 0-1,-14-35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39:55.4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13 118 2608,'0'0'0,"-13"-29"-104,17-15 104,-2-1-1400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08.787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137 142 728,'-17'15'37,"0"1"0,0 1 0,2 0 0,0 1 1,-18 28-1,30-40 58,0 1-1,0 0 1,0 0 0,1 0 0,-1 1 0,2-1 0,-1 0 0,1 1 0,0 12 0,1-19-71,0 0 0,1 0 0,-1 0 0,0 0 0,1 0 0,-1 0 0,1 0 0,-1 0-1,1 0 1,-1 0 0,1-1 0,0 1 0,-1 0 0,1 0 0,0-1 0,-1 1 0,1-1 0,0 1 0,0 0 0,0-1 0,0 0 0,0 1 0,0-1 0,0 1 0,0-1 0,0 0 0,0 0-1,-1 1 1,1-1 0,1 0 0,-1 0 0,0 0 0,1-1 0,34 0 233,-32 0-268,10 0 161,0-1 0,0-1 0,21-7 0,10-2 130,5 5 25,-42 6-253,110-10 578,9 25-96,-12-13-149,-62-4-274,102-20 181,-137 19-277,31-2 118,149-26 294,-183 30-327,-1 0 1,28 0-1,-21 2-53,10-1 269,0 1 1,-1 2 0,1 1-1,48 11 1,-28-5 0,-1-2-136,67 18 167,-69-14-297,105 20 271,-139-29-310,21 9 86,174 46 351,-156-44-373,-38-8-67,26 2 58,115-8 194,-87-3-114,71-16 237,-82 15-224,-7-6-15,-21 4 34,49-5 0,89 2 173,-110 7-205,56 1 35,-51 7-78,83-11 152,-94-2-201,-12-1-23,56-21 1,-22 7-25,115-23 15,-115 29-17,100-26 10,-156 38-14,52-22 14,147-53 29,-120 53-26,143-16 33,-217 40-49,-9 1 5,1 0 0,20 2 1,174 14 101,-190-13-79,0 1-1,0 1 1,35 8-1,-4 1 24,22-2-19,108 20 37,-147-22-56,-20-3-12,28 7 0,-21-4 2,0 0-1,32 20 1,-13-6 1,-26-16-2,0-1 0,1 0 0,-1-1 0,20 3 0,27 10 9,-31-7-8,11 1-3,3 0 2,4 0-2,0 0 2,-3-3-2,-3 1 2,1 0-2,9 4 2,49 10 29,-11-1 18,-57-18-22,52 14 0,-53-10-17,4 1-9,4-3 1,8 0-2,3 3 3,28 4 9,-24-10 3,65 5 34,-68-4-24,72-5 25,-67-3-41,143-17 29,-131 16-13,-18 1-19,63-13 1,-60 6-5,-11 2-3,2 2-2,8 1 1,-5 0 4,-9 4-2,1-1 2,7 0-2,4 0 2,-6 0-2,0 1 2,9-1-2,-9 2 9,-1 2 1,73 10-1,-105-8-10,1 0-1,-1-2 1,0 1-1,1-2 1,12 0-1,8-1 8,228 24 45,-214-17-44,-10-1-4,10 4-3,-1-2 2,-4-4-2,0-3 2,1 1-2,0 1 2,1-1-2,-3-1 2,-1-1-3,0-3-2,0-3 0,1 0 0,1 3 0,1 4 0,1 0 0,3 0 0,1 0 0,5-1 0,6-1 1,115-15 20,-116 11-10,-27 3-5,8-1 38,62-13 1,-61 8 0,41-5 0,-23 11-14,107-8 44,-96 4-46,84-8 46,-94 9-55,111-17 21,-119 12-21,10 0-9,171-13 14,-47-10 19,-125 20-17,-43 11-23,124-23 81,36 3-21,-116 13-46,45-4 1,-48 11-9,75-4 12,-95 9-20,-2 0-2,2 1 0,33-2 0,-16-5-5,41-4 2,-54 6 3,8 2 0,0 1 0,-8-1 0,0 0 0,9 0 0,31 0 1,-17 0 7,-2 0 0,-20 0 0,5 0 0,46 6 17,-54-3-13,69 6 6,3 1 7,10-6 19,-61-2-24,0-2 0,1-3 1,-1-2-1,67-16 0,-75 9 6,-35 7-16,34-3 0,98-13 35,-78 15-34,-39 2-7,100-9 17,-119 13-19,43-7 4,-2 0 2,1 2 0,-46 3-6,38 2 4,-33 0-4,-1 0 3,0 0 0,1 1 0,-1 1 0,0 0 1,0 0-1,0 1 0,0 1 0,0 0 0,12 6 0,-10-1 4,0 1 0,18 14 0,-29-21-1,4 0 7,29 15 25,-26-13-31,1 1 0,-1-2 1,25 8-1,33 3 8,-51-9-16,-16-5 0,3-3-2,31 5 2,-20 0-1,-14-3 0,0 0 0,0 0 0,0 0 0,0 1 0,0-1 0,0 1 0,0-1 0,0 1 0,0 0 0,0 0 0,0 0 0,2 1 0,17 6 0,2 0 1,-20-5 0,22 0 6,-20-2-6,-3-1 0,-1 1-1,1-1 1,-1 0-1,1 0 0,-1 0 1,1 0-1,-1 0 1,1 0-1,-1 0 0,1-1 1,-1 1-1,1 0 1,-1-1-1,1 1 0,2-2 1,39-16 23,-20 8-16,-19 9-6,-3 1-1,0 0-1,0 0 0,0-1 0,0 1 0,0 0 1,0-1-1,0 1 0,0-1 0,-1 1 0,1-1 1,0 1-1,0-1 0,0 0 0,0 1 0,-1-1 1,1 0-1,0 0 0,-1 1 0,1-1 0,0-1 1,7-7-199,0 1 0,-1-1 0,0-1 0,-1 1 0,0-1 0,0 0 0,-1-1 0,0 0 0,6-21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10.842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1890 0 1176,'0'0'324,"-2"5"1,-8 17 475,7-17-608,0-1 0,0 1 1,0-1-1,-1 0 0,-5 6 0,2-2-155,-8 23 517,14-29-387,-23 16 440,20-16-454,-3 2 34,-2 0 46,-1-1 0,1 0 0,0-1 0,-20 2 0,11-1 40,-13-4 136,25 1-319,1-1 0,-1 1 0,0 0 0,1 0 0,-1 0 0,-8 3 0,-5 0 22,0-1 1,-36-1-1,49-1-93,1 1-1,-1-1 0,1 1 1,-1 1-1,1-1 1,0 1-1,-8 3 1,-21 7 97,-6 3 51,31-10-86,0-1 1,0 0-1,-1-1 1,1 0 0,-12 2-1,-12 1 153,17-3-54,-1 0-1,-23 0 1,-16-3 469,-95-12 0,96 7-333,-104 2 0,98 4-247,46-1-13,-1 1-1,1 1 1,-21 5 0,-8 2 145,40-8-158,-5 4-3,5-3 0,-4 2-2,5-3-4,-6-1-2,-4 0 14,7 0-31,0 1-1,0-1 1,0-1 0,-1 1-1,1-1 1,0 0 0,1-1 0,-10-2-1,13 3 0,-16-5 10,16 7-18,-8 0-3,6-1 2,-4 0-2,4 0 2,-3 0-2,3 0 2,-3 0-2,2 1 6,0-1 0,0-1 0,0 1 0,0-1 0,0 1 0,0-2 0,-6-1 0,9 2 30,0-1-26,2 1-6,-3-5-18,-16 3 90,15 3-54,0 0 6,1 0 1,-6 0 0,7 0 0,-32 0 72,27 0-96,6 0 0,-33 0 24,27 0-24,5 0 0,-28 1 62,26-1-69,-29 12 38,25-9-26,-13 11-2,11-7-8,6-3 2,-6 6-3,-1 1-2,-1-2 0,0 0 0,-10 10 0,18-16 0,-1-1 0,-7 4 0,-5-3 0,3 3 1,-15 11 31,26-16-24,1-1 4,-7 3-8,6-3 156,7-4-148,75-88-32,-50 62-1621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12.690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1666 320 1264,'4'-11'54,"-1"0"0,1-1 0,-2 1 0,2-20 0,-3 25 28,2-31 241,-3 35-230,-3-23 262,3 23-262,-1 1-81,1 0 0,0 1 0,-1-1 0,1 0 1,-1 1-1,1-1 0,-1 0 0,1 1 0,-1-1 0,1 1 0,-1-1 0,1 1 0,-1-1 1,0 1-1,1-1 0,-1 1 0,0 0 0,1-1 0,-1 1 0,0 0 0,0 0 1,1 0-1,-3-1 0,-17-4 215,19 5-234,-10-3 180,-1 0 0,1 1 0,-1 1 0,0 0 0,0 1 0,1 0 0,-1 0 0,0 1 0,-17 4 0,21-3-39,0-1-1,-1 0 1,1-1 0,0 0-1,-1 0 1,-14-3 0,2 0 103,-15 2 186,26 2-304,1-2-1,-1 1 1,1-1 0,-1-1-1,-13-3 1,16 3-95,-5-2 8,-1 0 0,1 1-1,-1 0 1,-21-1 0,17 5 122,-33 6 0,34-5 90,-32 2 0,-228-4 1446,252 1-1627,0 1 0,1 1-1,-40 10 1,14-2 149,-11-1 84,10-5-105,48-5-151,-16 0 41,-67 0 256,83 0-322,-32 0 49,27 0-48,2 0 7,-6 0 3,5 0 12,-6 0 4,6 0 12,-4 0 2,4 0 1,-6 0 4,9 0-47,0 0-1,0 0 0,0 0 1,0-1-1,0 1 0,0-1 1,0 0-1,-6-2 0,7 2 22,2 0-29,-1 0 1,0 0-1,0 0 0,0 1 1,0-1-1,0 0 0,-1 1 1,1-1-1,0 1 0,0-1 1,0 1-1,0-1 0,-2 1 1,-11-4 12,11 3 8,0 0-1,-9-3-15,9 3 16,1 2-1,-19-1 40,19-1-45,1 1-15,1-1 0,-1 1 0,0 0 0,0-1 0,0 1 0,0 0 0,0 0 0,1 0 0,-1-1 0,0 1-1,0 0 1,0 0 0,0 0 0,-1 1 0,-39 7 33,39-8-32,-1 0-1,-8 0-3,8 0 4,-24 0 79,6 0 260,20-2-306,-3-5-2,3 5-4,-1 1-8,-20 1 21,20 1-40,-1-1-1,-24 0 12,25 0-10,-4 0-3,6 0-4,0 0 0,0 0 0,0 0 0,0 0 0,0 0 0,0 0 0,0 0 0,0 0 0,0 0 0,0 0 0,0 0 0,0-1 0,0 1 0,0 0 0,0 0 0,0 0 0,0 0 0,0 0 0,0 0 0,0 0 0,0 0 0,0 0 0,-1 0 0,1 0 0,0 0 0,0 0 0,0 0 0,0 0 0,0 0 0,0 0 0,0 0 0,0 0 0,0 0 0,0 0 0,0 0 0,0-1 0,0 1 0,0 0 0,0 0 0,-1 0 0,1 0 0,0 0 0,18-10 5,18-19-4,-18 12-385,-1-2 0,0 0 0,19-32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14.502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0 165 816,'0'0'1853,"5"-3"-1594,-2 2-221,0 0 0,0 0 0,0 0 0,1 0 0,-1 0 0,0 1 0,0-1 0,0 1 0,1 0-1,-1 0 1,0 0 0,0 0 0,0 1 0,5 0 0,9 1 134,0-1 0,28-1 0,-15-1 14,-26 1-153,-1 0 0,0-1 0,0 1 1,1-1-1,-1 0 0,0 0 1,4-2-1,11-3 126,13 2 189,0 2 0,43 1 1,-36 2-129,-20 0-165,1 1 0,-1 0-1,25 7 1,-26-4 9,0-2-1,0 0 1,22 0-1,173 3 1296,-207-6-1232,5 3 21,88 13 486,-92-15-619,-1-1 0,1 1-1,-1-1 1,1 0-1,6-1 1,21 0 241,11 4-37,-31-2-139,0 0 0,17-2 0,-25 1-32,4 0 13,10 2 56,-17-2-108,1 1 0,-1-1 0,0 0 0,0 0 0,0 0 0,0 0 0,1 0 0,-1 0 0,0-1 0,2 0 0,17-6 23,-15 4-21,0 1 0,0 0 0,1 0 0,-1 1 0,1-1 0,-1 2 0,1-1 0,0 1 1,-1 0-1,9 1 0,-9 0-11,36-7 0,-40 6 0,44-9 0,-40 8 0,21 0 0,16 1 0,-36 1-1,-5-1 2,1 1-1,0-1 0,-1 0 0,1 0 0,0-1 0,0 1 0,-1 0 1,1-1-1,-1 0 0,1 0 0,3-1 0,1 1 5,0 0-1,0 0 1,1 1-1,-1 0 1,8 1-1,8 0 10,5-5 24,-25 3-30,0 1 1,0-1-1,1 1 0,-1-1 0,0 1 0,1 0 0,-1 1 0,0-1 0,1 0 0,5 3 0,3-1 30,1 0-1,-1-1 1,0-1 0,18 0-1,2-1 20,-30 1-38,2 0-7,0 1 0,0-1-1,0 1 1,0 0 0,6 2 0,23 2 30,-30-5-27,-1 0 4,9 0-10,-8 0 19,0 1 4,9 4-16,-10-4 31,1 0-1,3 0-14,0-1-1,-1 1 1,1-1-1,9-2 1,5 1 17,67 6 163,-83-5-211,4 1 5,-1-2-1,1 1 0,-1-1 0,1 0 1,13-4-1,49-11 1,-27 6-6,3-6 0,-23 6-2,0 0 1,-1-2 0,-1-1-1,0 0 1,21-18 0,-1-13-1310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29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183 152 4312,'-5'1'120,"-11"5"60,12-4 241,-11 3 192,1 0 0,-27 15 0,24-11-321,14-8-254,0 0 0,1 1 0,-1-1 0,1 1 0,-1 0 1,1-1-1,0 1 0,0 0 0,0 1 0,0-1 0,0 0 0,0 0 1,1 1-1,-3 3 0,3-4 122,-1 1-101,-1 0 0,0 1 0,1 0 0,-1-1 0,1 1 0,0 0 0,0 0 0,1 0 0,-1 1-1,1-1 1,0 0 0,-1 5 0,-6 37 315,7-45-362,1-1 1,0 1 0,0 0-1,0 0 1,1 0 0,-1 0-1,0-1 1,0 1-1,0 0 1,1 0 0,-1 0-1,0-1 1,1 1 0,-1 0-1,0 0 1,1-1-1,-1 1 1,1 0 0,0 0-1,2 2 22,10 19 209,19 22 0,-23-34-169,1 0 1,0-1-1,1-1 0,15 11 1,-1-1 33,-9-8 15,32 15 0,1 1-8,-12 4 90,-2-2-117,-24-22-80,-1 0 1,-1 0 1,1 0-1,-1 0 0,0 2 1,0-1-1,9 11 1,-13-11-6,16 16 54,42 39 0,-49-49-17,-7-7 2,1 1 0,-1-1 0,1-1 0,0 1 0,0-2 1,1 1-1,-1-1 0,1 0 0,0-1 0,0 0 0,17 4 0,-25-8-37,0 1 0,0 0 0,0-1 0,-1 1 0,1-1 0,0 1-1,0-1 1,-1 1 0,1-1 0,0 1 0,-1-1 0,1 0 0,-1 1 0,1-1-1,-1 0 1,1 0 0,-1 1 0,1-1 0,0-2 0,-1 3 2,10-22 59,0-1 1,-2 1-1,0-2 1,4-27-1,7-17 26,8 3-7,-11 21-6,14-63 0,-21 45-40,-4 11-10,8-60 21,-4 45-22,-3 46-26,-1 11-3,1 0 0,1 1-1,0-1 1,0 1 0,14-11 0,-11 9 0,11-8-1502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0.1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324 78 3416,'-34'8'260,"29"-7"-39,-2-1 7,2-3-72,3 1-124,-1-1-1,1 1 1,-1 1-1,0-1 1,0 0-1,0 1 0,0-1 1,0 1-1,0 0 1,0 0-1,0 0 1,-1 1-1,1-1 1,-4 1-1,-5-1 65,6 1-51,1 0 0,-1 0 0,0 0-1,0 1 1,0-1 0,0 2 0,1-1 0,-1 0-1,-8 5 1,2 0-3,1 2 0,0-1 0,1 2 0,-1-1 0,2 2-1,-1-1 1,1 1 0,1 0 0,0 1 0,0 0 0,-10 20 0,15-24-19,0 0-1,0 1 1,1-1 0,0 1 0,0 0 0,1 0-1,-1 12 1,1-8-7,0-8-1,0 0 0,1 1 0,-1-1 0,1 0-1,0 0 1,1 1 0,-1-1 0,2 8-1,1 4 7,-2 0-8,-1-10-1,1 0 0,0 0 0,0-1 0,0 1 0,1 0 0,2 6 0,53 121 243,-51-119-243,-4-10-1,0 1 1,1-1-1,-1 0 0,1 1 0,4 4 1,-2-2 3,1-1 0,-1 0 1,1 0-1,0 0 0,0-1 0,0 0 1,1 0-1,14 8 0,-13-10-10,-5-2-2,1 1 1,-1-1-1,0 0 0,1-1 0,-1 1 0,1-1 1,6 1-1,3-1 2,0 0-1,0 0 1,0-2 0,0 1 0,-1-2 0,1 0 0,21-7-1,12-17-2,-1-6-2,-5-2 0,-3 0 0,-3 2 1,-3-9 8,-29 39-6,1-1 1,-1 0-1,-1 1 0,1-1 1,0 0-1,-1 0 1,0 0-1,0 0 0,1-9 1,-3 5 19,0 0 0,-1 0 0,0 0 0,0 0 0,-1 0 0,1 1 1,-2-1-1,1 1 0,-1 0 0,-9-13 0,-9-10 156,-26-28-1,19 23-59,-21-32 171,41 55-222,-24-37 225,30 45-246,0 0-1,0 0 0,-1 0 1,1 1-1,-1-1 0,1 1 1,-1 0-1,-8-4 0,10 6 128,0 0 23,2 1-175,-1-1 0,0 1 0,0-1-1,1 1 1,-1 0 0,0-1 0,0 1-1,0 0 1,1 0 0,-1 0 0,0 0-1,0-1 1,0 1 0,0 0-1,0 1 1,1-1 0,-1 0 0,-1 0-1,-5 4 34,1 1 0,0-1-1,0 1 1,0 0-1,1 1 1,0-1-1,0 1 1,0 0 0,1 0-1,0 1 1,0 0-1,0-1 1,-4 14-1,7-17 21,-8 9-1176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0.5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81 0 6368,'-33'63'-166,"23"-42"140,6 4 195,-16 69 479,14-58-501,1 1-1,3 0 1,2 57 0,1-77-51,0-1 0,7 24 0,1 10 76,-5-29-118,4 29 183,4 87 1,-12-129-178,2-9 85,-1-17-67,-4-27-1102,-3-4-4116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1.3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58 29 7000,'-1'2'72,"-1"-1"0,1 1 0,0-1 1,0 1-1,0-1 0,0 1 0,0 0 0,1-1 0,-1 1 1,0 0-1,1 0 0,-1 0 0,1 1 0,-2-2 63,-5 3-7,5-3 72,0-1-129,-6 0-15,6 0-20,-10 2-267,12-2 229,0 0 1,-1 1 0,1-1-1,0 0 1,0 0-1,-1 0 1,1 0-1,0 0 1,0 0-1,-1 0 1,1 1-1,0-1 1,-1 0-1,1 0 1,0 0-1,0 0 1,-1 0-1,1 0 1,0 0-1,-1-1 1,1 1-1,0 0 1,0 0 0,-1 0-1,1 0 1,0 0-1,0 0 1,-1 0-1,1-1 1,0 1-1,0 0 1,-1 0-1,1 0 1,0 0-1,0-1 1,0 1-1,-1 0 1,1 0-1,0-1 1,0 1-1,0 0 1,0 0-1,0-1 1,-1 1-1,1 0 1,0-1 0,0 1-1,0 0 1,0 0-1,0-1 1,0 1-1,0 0 1,0-1-1,0 1 1,0 0-1,0 0 1,0-1-1,0 1 1,1 0-1,-1-1 1,0 1-1,0 0 1,0-1-1,0-1-4,3 1-1,13-3-8,0 0 1,1 1-1,31-1 0,-48 4 15,11-1-1,-2 0-2,31-9 1,-34 9 2,-1 0 1,1 0 0,-1 0 0,0 1 0,1-1 0,-1 1 0,0 1-1,1-1 1,-1 1 0,6 1 0,-9-2 6,0 2 1,7 6 0,-7 5 0,-5-1-3,2-11-6,1-1 0,-1 1 1,0-1-1,1 0 0,-1 0 0,0 1 0,0-1 1,1 0-1,-1 0 0,0 0 0,0 0 0,1 0 1,-1 0-1,0 0 0,0 0 0,0 0 0,1 0 1,-1 0-1,0 0 0,-1-1 0,-19-5-18,19 5 18,1 1 1,0 0-1,0 0 1,0-1-1,0 1 1,1 0-1,-1-1 1,0 1 0,0-1-1,0 1 1,1-1-1,-1 1 1,0-1-1,0 0 1,1 1 0,-2-2-1,-3-8 0,5 10 1,0 0 0,0-1 0,0 1 0,0-1 0,0 1 0,0-1 0,0 1 0,0-1 0,0 1 0,0-1 0,0 1 0,0-1 0,1 1 0,-1-1 0,0 1 0,0 0 0,1-1 0,-1 1 0,0-1 0,0 1 0,1 0 0,-1-1 0,1 1 0,-1 0 0,0-1 0,2 1 0,22-11-950,4 0-3796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2.2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371 642 1976,'-4'4'6,"-13"7"345,12-11-179,-4-4 6,-9-4 86,0-1 0,0-1 0,1-1 0,-17-14 0,17 13-48,-31-18 1,26 18 109,10 6-58,0 1-1,0-1 0,0 2 0,-14-4 0,21 8-20,-4 4-11,3 1-41,1 3-153,-1-1 0,1 2 0,1-1 0,-1 1 0,1-1 0,1 1 1,0 0-1,-3 12 0,3-3 29,0 1 0,1 0 0,2 31-1,2-1 21,1-7-23,-2-16-39,1 0 1,1 0 0,1 0-1,1-1 1,11 30-1,-14-50-28,8 15 0,-6-16-1,9 11 0,3-5 0,2-9 1,-14-2 3,1-1 0,-1 0-1,1 0 1,-1 0 0,0 0-1,0-1 1,0 1 0,0-1 0,0 0-1,0 0 1,-1-1 0,5-5 0,2-2 27,-2 0-1,16-24 1,-17 24-22,-5 7-1,1 0 0,-1 0 0,0 0 0,0 0 0,0-1 0,-1 1 1,1-5-1,5-14 46,-2-1 0,-1 1 1,2-35-1,-9-7 41,-42-204 159,24 139-97,13 70-71,7 52-57,-1-7 14,0-1-1,1 1 1,0-1-1,2 0 1,3-28-1,-1 31-4,-1-2 91,0 0 1,0 0-1,-2-22 0,0 28-35,0 7-4,0-5 67,0 9 68,3 21-95,3 22-100,-1-5-9,18 76 1,-9-55-17,-3-3-2,1-8 2,-4-9-2,14 114 22,-19-138-15,0-1 0,2 1 0,0-1 0,10 21-1,-8-20 1,61 173 23,-65-185-63,-1 0-1,1 0 0,0 0 0,0-1 1,0 1-1,8 8 0,-1-2-998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5.2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36 461 4576,'0'0'4992,"7"4"-4806,21 14-124,-15-6 58,133 215 246,-131-201-324,1 0-1,1-2 1,1 0 0,1-1-1,31 29 1,3-1 182,107 82 0,-119-103 150,-54-38-219,-15-14-84,-175-142 174,155 125-140,23 18-67,0-1 1,-37-44-1,17 21 15,17 18 50,1-1-1,-37-49 0,59 70-91,-2-3 39,1 1-1,0-1 1,0 0 0,1 0 0,0 0 0,-5-18 0,10 26-40,-1 1 1,1-1-1,0 0 1,0 1-1,0-1 1,1 1-1,-1-1 0,0 0 1,0 1-1,1-1 1,-1 1-1,1-1 1,0 0-1,0-1 0,3-6 14,-1-3-9,-2 8-2,0-1-1,0 1 1,1 0 0,0-1-1,0 1 1,0 0-1,4-5 1,1-5 27,1-1-17,1 1-1,0-1 1,1 2 0,0-1-1,15-13 1,71-70 65,-73 76-60,1 0-1,1 1 1,37-21-1,-44 30-18,-5 1 14,1 2 0,26-13 0,-17 10-12,-3 0-5,-14 7 2,1 1 1,-1 0-1,1 0 0,0 0 0,8-1 1,-8 2 0,1 0 0,-1 1 0,1-1 0,-1 2 0,13-1 0,-20 1-8,1 0 1,-1 0-1,1 0 0,-1 0 0,0 1 0,1-1 1,-1 0-1,0 0 0,1 0 0,-1 0 0,0 0 1,0 0-1,1 1 0,-1-1 0,0 0 0,1 0 0,-1 0 1,0 1-1,0-1 0,1 0 0,-1 0 0,0 1 1,0-1-1,0 0 0,1 1 0,-1-1 0,0 1 1,6 9 7,-1 1 0,0 0 0,-1 0 0,4 15 0,-5-5 18,-2-12-20,0 6-2,-1-1 1,0 1-1,-1-1 0,-1 0 0,0 1 0,-1-1 1,-6 19-1,-12 21 17,-40 73 0,28-72-11,-43 62 29,74-115-32,21-12 6,21-11 7,2 2 0,0 2 0,66-17 0,-92 30-11,-1 2-1,23-1 1,-20 2-8,-13 0 0,1 1 1,-1 0-1,1 0 1,-1 1-1,1 0 1,-1 0 0,1 0-1,8 4 1,-7-3-2,-5-2 0,0 1 0,-1-1 0,1 1 0,-1 0 1,1-1-1,-1 1 0,1 0 0,-1 0 0,1 0 0,-1 0 1,0 0-1,0 0 0,1 0 0,0 2 0,3 3 2,-2-3-3,0 1 1,0-1 0,0 1-1,-1 0 1,1 0-1,2 5 1,-2 2 0,0 0 0,-1 0 0,0 0 0,0 0 0,-1 1 0,-1-1 0,-1 19 0,-2-4 6,-14 46-1,-11 17-4,-11-4-2,-5-10 0,23-42-3,-2 0 0,-45 48 1,49-61 2,10-14 0,12-14 0,-2 7 0,14-44 0,-8 28 0,-3 9 0,26-43 0,4-7 0,1 1 0,-16 30-35,1 0 1,42-40 0,-18 23-1645,1-1-6667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39:59.2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91 3320,'0'0'672,"5"4"-332,-1 1-281,-3-4-30,0 1-1,1-1 0,-1 1 1,1-1-1,0 0 1,-1 1-1,1-1 0,0 0 1,0 0-1,-1 0 1,1-1-1,0 1 0,0 0 1,2 0-1,85 24 472,-66-21-113,-18-4-332,16 1 80,1 0 0,0-1 0,-1-2-1,32-5 1,176-32 450,-122 19-403,-43 7-90,159-24 400,-118 25 580,-302-1-828,169 10-196,-1 1 0,-34 3 0,23 0 45,22 0-75,-42 1 241,-70 11 0,105-8-151,0 1 0,-32 14 0,52-18-81,-3-1 1,4 1-16,4-2-12,0 0 0,0 1 0,-1-1 0,1 0 0,0 0 0,0 1 1,-1-1-1,1 0 0,0 1 0,0-1 0,0 0 0,0 1 0,0-1 0,-1 1 0,1-1 1,0 0-1,0 1 0,0-1 0,0 0 0,0 1 0,0-1 0,0 1 0,0-1 1,0 0-1,1 1 0,-1-1 0,0 0 0,0 1 0,0-1 0,0 0 0,0 1 1,1-1-1,-1 0 0,0 1 0,0-1 0,0 0 0,1 1 0,-1-1 0,0 0 0,1 0 1,-1 1-1,0-1 0,1 0 0,-1 0 0,0 0 0,1 0 0,-1 1 0,0-1 1,1 0-1,-1 0 0,0 0 0,1 0 0,-1 0 0,0 0 0,1 0 0,-1 0 1,1 0-1,-1 0 0,0 0 0,1 0 0,-1 0 0,1 0 0,-1 0 1,26 2-5,0-2 1,-1 0-1,44-6 1,-29 2 1,28-1 2,108-1-42,-171 6-33,1 0-1,-1 0 0,0 0 0,0-1 1,0 0-1,11-3 0,-9 1-674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5.6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0 733 4848,'3'6'-7,"-2"-4"-1,0 0 0,0-1 1,0 1-1,0 0 1,0 0-1,1 0 0,-1 0 1,1-1-1,-1 1 1,1-1-1,-1 1 0,1-1 1,0 0-1,-1 1 0,1-1 1,0 0-1,0 0 1,0 0-1,0-1 0,0 1 1,4 1-1,4-3 2,0 1-1,-1-1 0,1 0 1,-1-1-1,1 0 0,14-6 1,46-21 10,-51 17 29,6-11 91,0-1-1,-2-1 1,39-52 0,-49 58-80,24-45 378,-9 6 200,36-109 0,-50 105-477,-12 57-67,-1-1-1,0 0 0,0 0 0,0 0 1,-1 0-1,0 0 0,-1-11 0,-1 1 12,-4-31 44,1 32 181,0 7-243,0 0 0,0 0-1,-1 0 1,0 1 0,-8-7 0,3 9 176,-4 4-132,1 0 0,-25 4 0,24 3 133,-9 11-73,-23 22-1,33-22 60,-60 102 83,57-86-178,1 1 1,-13 45-1,23-61-106,1-7 23,1 0 0,1 0 0,0 0 0,-1 15 0,1-6-16,-1-1-13,2-10 2,1 0-1,0-1 1,1 1 0,-1 0 0,2 9 0,8 68 159,-7-80-173,0-1 1,0 1 0,0-1-1,0 0 1,1 0-1,0 0 1,0 0 0,0 0-1,1-1 1,0 1 0,0-1-1,0 0 1,7 6 0,-5-5-1,1 1 1,0 0 0,0-1 0,0 0 0,0 0 0,1-1-1,0 0 1,0 0 0,0-1 0,12 4 0,-9-4-7,7 0 26,15-4-10,51-10 1,-43 2-5,80-30 1,-87 27-20,1-2 6,51-25 4,9-17-8,-69 38-1,32-29-1,-42 32-1,-1 0-1,20-27 1,-19 18-3,0-1 1,-2 0 0,-1 0-1,14-37 1,-19 43 0,46-116-1433,-29 64-5692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6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333 1 4848,'0'0'87,"-2"2"-14,-3 1-47,-1 1 0,1-1 0,-1-1 0,1 1 0,-1-1 0,-11 3 0,-42 9 136,43-11-165,1 3 110,3 2-46,0 1-1,1 0 1,0 1 0,0 0 0,1 1 0,1 0 0,-15 21-1,-6 26 263,-7 26 97,32-70-318,0 1 0,1 0 0,0 0 1,-2 23-1,6-34-68,0 1 1,1-1 0,-1 0-1,1 1 1,0-1 0,0 0-1,1 0 1,-1 0 0,1 0-1,0 0 1,0 0 0,0 0-1,4 5 1,-2-4 0,-1 0 4,1 0 0,-1 0 0,2-1 0,-1 1 1,0-1-1,1 0 0,0 0 0,0 0 0,10 5 0,-10-6-18,9 2 60,14 0-24,46 2-1,80-10 70,-142 2-120,16-2 28,-11 0-20,-4 2-7,1-1-1,-1-1 0,0 0 0,0-1 0,0-1 0,0 0 1,21-12-1,16-15 14,7-15-16,-35 24-335,0-2 0,29-43 1,-7 5-4630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7.6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212 1508 4488,'-2'0'64,"-11"3"31,0 0 0,0 1 1,1 0-1,0 0 0,-1 2 0,2-1 1,-1 2-1,1 0 0,0 0 0,0 1 1,1 0-1,0 0 0,0 1 0,1 1 1,-12 16-1,18-23-34,1 1 1,1-1 0,-1 0-1,0 1 1,1 0 0,0-1-1,0 1 1,0 0 0,0 0-1,0-1 1,1 7 0,-1-4-4,1-1 11,-1 1 0,2 0-1,-1-1 1,0 1-1,1-1 1,0 1-1,4 9 1,-3-6-20,0-2 6,1 1 0,-1-1 0,1 0 0,1 0 0,-1 0 0,1 0 0,8 9 0,-5-7-23,-1 0 0,0 0 1,2 0-1,-1-1 1,1-1-1,0 1 1,0-1-1,14 9 1,-11-8-16,-5-3 7,1 0 0,0 0 1,0-1-1,13 7 0,-2-3-5,-4 2-8,-10-8-3,0 1-1,0-1 1,0 0 0,0 0-1,0 0 1,0-1-1,8 2 1,82 14 61,-74-18-34,9-5-6,40-13-1,-52 9 26,-8 3-38,-1-1 0,0-1 0,0 1 0,0-1 0,-1-1 0,0 1 0,-1-1 0,6-14 0,1 0 35,-1-1 0,-1-1 0,13-47 0,-21 60-41,-2 8-3,0-1 0,-1 1 0,1-1 1,-1 1-1,0-1 0,-1 1 0,-1-7 1,0-11 19,-2 1 0,-1 1 0,-1-1 1,-14-37-1,15 50-17,-21-32 76,21 33-31,2 4-20,0-1 0,1 1-1,-1 0 1,-1 0 0,1 0-1,-1 0 1,1 1 0,-1-1 0,0 1-1,-6-3 1,9 4 169,-1 6-25,1-2-148,0 1 0,1 0 0,-1-1 0,1 1 0,-1 0 0,1-1 0,0 1 0,0 0 0,0 0 0,1-1 0,-1 1 0,1 0 0,0 3 0,14 31 65,-11-27-73,0 0 63,23 55 297,-23-59-343,-1 0 0,1 0 0,0 0-1,0 0 1,1-1 0,7 8 0,-4-6-17,-4-3-4,0-1-1,0 0 1,1 0 0,-1 0 0,10 4 0,11 5 24,0-2-1,1 0 1,0-2 0,30 6-1,-36-10-35,-10-2 2,0 0 0,0-1-1,19 0 1,1-1 6,-1 0 0,0-2 1,33-7-1,-50 6-13,32-13 7,23-19 0,-64 33-7,1-1-1,-1 0 1,0 0-1,0 0 1,0-1 0,0 1-1,-1-1 1,1 1-1,-1-1 1,0 0 0,0 0-1,0 0 1,-1 0-1,3-7 1,-2 4 1,-1 4 0,0 0-1,1 0 1,-1 0 0,-1 0 0,1 0 0,0 0 0,-1-1 0,0 1 0,1 0 0,-1-1 0,-1-2 0,1-8 2,1 1-1,0 10-1,-1-1 1,0 1 0,0 0 0,0-1-1,0 1 1,0-1 0,-1 1 0,1 0-1,-1 0 1,-2-7 0,-11-26 40,-1 1 1,-2 0-1,-40-62 0,48 84-19,-1 0-1,0 0 0,-1 1 0,-15-13 0,-10-9 102,26 23-56,-9-8 106,-31-24 1,47 40 125,8 7-155,68 63 97,-67-61-216,22 21 38,116 110 119,-128-123-176,-8-7 6,0-1 0,1 1 0,17 9 0,76 37 56,-89-47-59,0-1 1,0-1-1,0 0 1,1-1 0,-1 0-1,28 1 1,-27-2-5,10-3 32,97-27 16,-97 17-16,6-8-12,45-39 0,-58 39 13,47-86 23,-57 83-17,-5 11-28,0 2-10,0 1-1,0-1 1,-1 0-1,0 0 1,-1 0-1,0 0 0,-1 0 1,1 0-1,-5-16 1,-4-2 15,-2 0 0,0 1 0,-2 0 1,-17-25-1,21 34-19,6 12 1,0 0 0,0 1 0,0-1 0,-1 1 0,0-1 0,-6-5 0,-48-47 44,56 56-44,1-1 0,-1 1 1,0-1-1,0 1 0,0-1 0,0 1 0,0 0 0,0 0 0,0 0 0,0 0 1,-1 1-1,1-1 0,0 0 0,-1 1 0,1 0 0,0-1 0,-1 1 0,1 0 1,0 0-1,-4 1 0,5-1-4,1 0-1,0 0 1,0 0-1,0 0 0,0 0 1,-1 0-1,1 0 0,0 0 1,0 0-1,0 0 0,0 0 1,0 0-1,0 0 0,-1 0 1,1 0-1,0 0 0,0 0 1,0 0-1,0 1 0,0-1 1,0 0-1,0 0 0,-1 0 1,1 0-1,0 0 0,0 0 1,0 0-1,0 0 0,0 0 1,0 1-1,0-1 0,0 0 1,0 0-1,0 0 0,0 0 1,0 0-1,0 0 0,0 1 1,0-1-1,0 0 0,0 0 1,0 0-1,0 0 0,0 0 1,0 0-1,0 1 0,0-1 1,0 0-1,0 0 0,0 0 1,0 10 19,1 1 0,1-1 0,0 0 0,0 0 0,1 0 0,0 0 0,1-1 0,0 1 1,0-1-1,1 0 0,7 11 0,-6-13-3,-1 0 0,1 0 1,0-1-1,1 1 0,0-1 1,0-1-1,15 10 0,-12-7-3,6 2 17,-1 0 0,1-1 0,1 0 0,26 9 0,-30-13-21,9 2 37,12-2-13,46 1 1,-58-10 4,98-33 14,-108 34-39,-1-2-1,1 1 1,21-13-1,-9 4-5,38-21 3,-38 19 15,78-79 10,-86 72-10,42-104 14,-52 99 6,-5-15-15,-5-51 0,3 90-28,1 1 1,0 0-1,-1-1 1,1 1-1,-1 0 1,0-1 0,0 1-1,-1-4 1,-9-12 11,1 1 1,-2 0-1,-25-29 0,19 32 38,-80-38 20,80 46-19,-6 4-14,-38 0-1,47 5 15,2 3-35,1 0 0,1 0 1,-17 13-1,19-9 35,5-2-39,1-1 0,0 1 0,0 0 0,-3 15 0,9-12 30,4 1-33,1-1 0,0-1 0,1 1 0,13 11-1,-4-10 28,11 1-22,-1-2 0,36 10 0,43 0 41,21 8-28,-92-20-18,116 37 13,-98-26-23,-45-16-2,0 0 0,-1 1 1,15 10-1,-17-10-1,0 0 1,-1 1-1,0-1 0,0 1 0,5 8 0,-6-8 0,0 0 0,-1 0 0,0 0 0,0 0 0,2 12 0,-3-12 0,-1 1 0,0 0 0,-1 0 0,0-1 0,0 10 0,-8 33 0,5-41 1,1 0-1,-1-1 0,-6 13 1,5-14 0,1 0 0,-2-1 1,-8 11-1,-17 10 2,-16 3 6,42-26-6,0-1-1,0 0 1,-1 0-1,1 0 1,-1-1-1,1 0 1,-1 0-1,-8 1 1,13-2-2,0 0-1,-1-1 1,1 1 0,0 0 0,-1-1-1,1 1 1,0-1 0,0 1 0,-1-1-1,1 1 1,0 0 0,0-1 0,0 1-1,0-1 1,0 1 0,0-1 0,0 1-1,0-1 1,-1 1 0,2-1 0,-1 1-1,0-1 1,0 0 0,0-1 1,0-11 5,1 0-1,0 1 1,1-1 0,1 0 0,0 1 0,1-1-1,5-12 1,38-77 24,-33 74-30,9-19 26,54-78 0,-67 109-23,14-15 24,-23 30-27,31-38 25,2 1 0,55-46-1,-51 52-9,0 2 16,-1-3 0,-2 0 0,58-74 0,-52 48 6,-40 57-35,0 0 0,-1 0 0,1 0-1,-1 0 1,0 0 0,0 0 0,1 0 0,-1 0 0,0 0 0,-1 0 0,1 0 0,0 1 0,-1-1-1,1 0 1,-1 0 0,1 0 0,-1 0 0,0 0 0,0 1 0,0-1 0,0 0 0,0 0 0,-2-1-1,2 1 3,-6-5 35,1 4-30,0 0-1,0 0 1,-1 1 0,1 0-1,-1 0 1,1 1-1,-1 0 1,0 0-1,0 0 1,1 1-1,-1 0 1,0 0-1,0 1 1,-9 1-1,0 0 0,10-1 6,0 0 0,-1 0 0,1 0 0,0 1 0,-9 3 0,-6 3 33,0 1 0,1 1 1,0 0-1,-28 21 0,44-27-40,0-1 0,0 2-1,1-1 1,-1 0 0,1 1 0,0-1-1,0 1 1,1 0 0,-1 0 0,1 0 0,0 0-1,0 0 1,1 1 0,-1-1 0,1 0-1,0 12 1,4-8 27,2 0-26,1-2 0,0 1 0,1-1 0,0 0 0,0 0 0,0-1 0,1 0 0,10 7 0,3-1 0,0-1 1,0-1-1,27 9 0,172 44 29,-143-49-34,-1-8 1,-7-7-4,-7-5-1,-8-6 0,-43 9-1,-1 0 0,1-1-1,-1 0 1,0 0 0,-1-1-1,1-1 1,-1 1 0,0-2-1,0 1 1,12-13 0,10-16-7,-21 18-26,29-90-20,-37 101 38,-1 1 0,1-1 0,-1 0 0,0 0 0,-1 0 0,1 0 0,-1-8 0,-1-2-3,1-24-44,0 39 51,0 1 0,0-1 0,0 0 0,0 1 0,0-1 0,0 0 0,0 1 0,-1-1 0,1 1 0,0-1 0,0 0 0,0 1 0,-1-1 0,1 1 0,0-1 0,-1 1 0,1-1 0,0 1 0,-1-2 0,-4-2-206,0-1-1,0 1 0,0 0 0,-1 0 0,1 0 0,-1 0 0,0 1 0,0 0 0,0 1 0,-10-4 1,-36-13-10382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8.6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0 104 3144,'10'-6'155,"-1"1"0,1 0 0,0 1 0,0 0 0,0 0 0,17-2 0,19-9 380,-19 1-440,-15 7 129,0 1-1,0 1 1,0 0 0,0 0 0,1 1-1,24-4 1,-31 8-131,0 0 0,0 0 0,0 0 1,0 1-1,9 2 0,-12-1-73,0 0 1,-1 0 0,0 0 0,1 0-1,-1 0 1,0 1 0,0-1-1,0 1 1,0-1 0,0 1 0,-1 0-1,2 3 1,-1-3-1,0 1-40,0 0-1,0 0 1,0 0-1,0 0 0,-1 0 1,0 0-1,0 0 1,0 0-1,0 0 1,-1 0-1,0 1 1,1-1-1,-2 0 1,1 1-1,0-1 1,-2 7-1,1-4-286,-5 35-3966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39.9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304 829 7984,'-16'3'0,"0"1"0,0 0 0,0 2 0,1-1 0,0 2 1,0 0-1,0 1 0,1 0 0,-16 13 0,29-19 6,-1-1-1,1 0 0,-1 1 1,1-1-1,0 0 1,0 1-1,0 0 0,0-1 1,0 1-1,0 0 1,0-1-1,0 1 1,1 0-1,-2 2 0,-1 6 7,-3 1-3,4-7 7,-1 0-1,1 1 0,1-1 0,-1 1 0,1-1 0,-2 7 0,-5 25 108,1 1 0,3 0 0,-2 41 0,6-55-93,-1-7 44,2-1 0,4 27 0,20 112 185,-17-123-79,51 104 58,-45-113-124,59 67 34,-58-76-88,3-5-35,1-1 1,34 10 0,-52-16-24,1-1 0,-1 0 0,0 0 0,1 1 0,-1-1 0,1 0 0,-1 0 0,1 0 0,-1-1 1,1 1-1,-1 0 0,2-1 0,11-3 4,-1 0 1,1-1 0,-1-1-1,23-13 1,-21 3 1,50-95 8,-55 83-9,10-54-1,-1-26-3,-13 52 1,-1-81 0,-9 105 3,-40-109 2,29 115-1,-15-13 1,-43-44 1,48 63 10,-108-57 10,107 66 4,12 6-19,4 1-7,0 0-1,0 1 0,-1 0 0,0 1 0,1 0 1,-1 1-1,0 0 0,0 0 0,-12 2 1,-51 9 52,71-9-53,0 0 1,1 0-1,-1 0 1,1 0-1,-1 0 1,0 0-1,1 1 0,0-1 1,-1 1-1,1 0 1,0 0-1,0 0 1,0 0-1,0 0 1,0 0-1,1 0 1,-1 1-1,1-1 1,-3 5-1,3-5 4,0 0-1,0-1 0,0 1 1,1-1-1,-1 1 0,0 0 1,1 0-1,0-1 1,-1 1-1,1 0 0,0 0 1,0 0-1,0-1 0,0 1 1,0 0-1,0 0 0,1 1 1,0 6 13,-1 1-4,0-5 3,0-1 0,1 1 0,0 0 0,0 0 0,0 0 0,2 5 0,34 82 170,-24-72-58,1-3-72,1 0 0,32 26 0,-28-33 52,92 33 48,-88-34-108,1-2 0,1-1 0,34 5 0,-46-9-39,-1 0 9,0-1 1,0-1 0,0 1 0,1-2 0,-1 0-1,15-3 1,-11 2-12,-11 1-3,0 1-1,0-1 0,0 0 1,0 0-1,0-1 0,-1 1 1,1-1-1,6-4 0,5-2 4,34-14 5,-31 9 22,-3-3-26,-1-1 0,0-1 0,17-29 0,-19 20 12,44-139 9,-46 130-16,27-144 8,-35 147-7,-14-118 14,3 121-15,-55-129 8,49 128-7,-3 2-7,-1 0 0,-24-28 1,25 42 45,8 10-49,-1 1 1,1 0 0,-1 0 0,0 1 0,0 0 0,-1 1-1,-11-1 1,20 3-4,1 0-1,0 0 1,0 0-1,-1 0 1,1 0 0,0 0-1,0 0 1,0 1-1,-1-1 1,1 0-1,0 1 1,0-1-1,0 1 1,-2 0 0,-19 12 46,0 1 1,-37 32 0,39-24 85,-6 17-42,-23 49 0,40-59 42,3 14-46,0 65 0,11-74 7,58 160 40,-43-152-66,101 155 30,-93-161-50,124 123 24,-119-131-38,156 86 18,-149-95-39,171 79 12,-145-71-26,-52-21-5,1-2-1,26 5 1,-32-7-1,0-2 0,1 1 0,-1-1 0,18-3 0,-17 2 0,-1-1 0,0-1 0,0 0 0,15-7 0,-17 7 0,-1-1 0,1 0 0,-1 0 0,0 0 0,0-1 0,6-6 0,-8 6 0,0 1 0,-1-1 0,1 1 0,-1-1 0,0-1 0,0 1 0,-1 0 0,3-7 0,-4 3-1,1 0 1,-1 0 0,0 0 0,-1 0 0,0 0 0,-1 0 0,0 0 0,0-1-1,-1 1 1,-5-15 0,-2 0-5,-71-104 2,59 103-3,-37-37-1,38 43 7,-37-26 0,31 29 3,0 1 0,-1 1 0,-49-17 0,47 25 24,21 5-18,-9-1 3,1 1-1,-1 0 1,0 1 0,1 1 0,-1 1 0,0 1 0,-23 6 0,33-7-2,-55 16 71,57-16-66,0-1-1,0 1 0,0 1 1,1-1-1,-1 1 1,0 0-1,1 0 1,0 0-1,-7 6 1,9-5 46,2 3 11,6-3-25,7-3-38,0 1 1,0-2-1,0 0 1,26-3 0,-13-4 30,125-58 14,-122 46-20,40-35-1,4-12-26,68-67-31,-101 93-971,60-79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0.4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56 551 7536,'-53'0'114,"51"0"52,2-2-6,0-8-86,0 8 141,15 2 320,5 0-316,39-3 74,145-1 284,-120 10-402,123 23 174,-132-16-249,-20-3 26,95 5 0,-145-15-112,0-1 0,-1 1 0,1-1 0,0 0 0,-1 0 0,1 0 0,-1-1 0,1 0 0,-1 1 0,5-4 0,-3 2 0,1-3 53,-4 1-49,-1 0 1,1-1 0,-1 1 0,0 0-1,0-1 1,-1 1 0,0-1 0,0 1-1,0-1 1,0 0 0,-1 1 0,0-1-1,0 0 1,-1 1 0,-1-8 0,-9-26 25,3 23 76,-15-15 25,-2 1 1,-52-47 0,58 60-126,-26-24 163,17 12 74,1-2-1,-38-56 1,64 85-178,-1 0-7,1-1-1,-1 0 1,1 0-1,-1 0 1,1 0-1,0 0 1,0 0-1,0 0 1,1 0-1,-1-1 1,1 1-1,0 0 1,0 0-1,0-1 1,0-4-1,0 0 233,1 8-277,-1-1-1,1 0 1,-1 0-1,0 0 1,1 0 0,0 0-1,-1 1 1,1-1 0,-1 0-1,1 0 1,0 1-1,0-1 1,-1 1 0,1-1-1,0 1 1,0-1 0,0 1-1,0-1 1,-1 1-1,3-1 1,-2 1 22,3-2-2,1 1 0,0-1 0,0 1 0,0 1 0,0-1 0,0 1 0,0-1 0,0 2 0,0-1 0,0 0 1,0 1-1,8 2 0,-4-1-31,52 8 195,-37-6-191,45 3 1,-36-7-650,-1-1 0,36-6 0,3-5-8917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0.8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341 89 8432,'-34'-12'1,"-1"1"4,-4 4-3,28 6 10,0 1 1,0 1-1,0 0 0,0 1 1,0 0-1,0 0 1,0 1-1,1 0 0,-12 6 1,10-4 2,9-4 13,-1 0-1,1 1 1,0 0 0,-1 0 0,1 0 0,0 0-1,-5 4 1,2-1 26,1 0 1,-1 0-1,1 1 0,0 0 1,0 0-1,1 0 1,0 0-1,0 1 0,0-1 1,1 1-1,0 0 0,-4 14 1,3-7-18,3-10-9,0 1-1,0-1 1,0 1-1,1-1 1,-1 1-1,1 0 1,0-1-1,1 10 1,1 5 70,1 1 1,1 0-1,0-1 1,2 0-1,8 22 1,-8-28-75,-4-8-11,0-1 0,0 0 0,0 0 0,1 0 0,-1 0 1,1 0-1,6 5 0,1 1 6,0-1 0,1 0 0,0-1 0,0 0 0,1-1 0,0-1 0,0 1 1,0-2-1,18 6 0,-15-6-14,0-1 4,0 0 0,24 2 0,79 5 16,-97-14-17,12-7 0,37-17 0,-50 16-1,22-24-1,-33 26-5,-1 0 0,0-1-1,9-14 1,-10 13 0,-1 0 1,-1 0-1,5-14 0,-6 14 0,-1 1 0,-1-1-1,2-14 1,-3 10 1,-1-1-1,-1 1 1,0-1-1,-6-25 1,7 39-1,0 1-1,-1-1 1,1 1-1,-1-1 1,1 1 0,-1-1-1,0 1 1,1 0-1,-1-1 1,-2-1 0,-12-17 2,-2 0 1,-29-26-1,23 31 11,-111-46 7,107 52 7,4 4-9,1 1 1,-26-1-1,35 4-1,1 1-1,-1 0 1,0 1 0,1 1-1,-1 0 1,-15 4-1,19 0 57,5-2-57,0 1 0,1 0 1,0 0-1,-1 0 1,1 0-1,1 1 1,-1-1-1,1 1 0,0 0 1,1-1-1,-1 1 1,1 0-1,0 0 0,0 0 1,1 11-1,0-7-5,1-3 1,-1 0-1,1 1 1,1-1-1,2 11 1,0-5 9,1 0 0,11 24 1,-15-36-22,-1 0 0,0-1 0,0 1 0,1-1 0,-1 1 0,0-1 0,1 0 0,-1 1 0,1-1 0,-1 1 0,1-1 0,-1 0 1,1 1-1,-1-1 0,1 0 0,-1 1 0,1-1 0,-1 0 0,2 0 0,10 4-225,0 0 0,1-1 1,0-1-1,-1 0 0,20 0 0,31 0-6642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1.2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0 7264,'-3'2'-1,"0"1"0,1-1 0,-1 1 1,1 0-1,0 0 0,0 0 0,0 0 0,0 0 1,0 0-1,1 0 0,-1 1 0,1-1 0,0 1 1,0-1-1,0 1 0,0 5 0,0 2 1,1 0 0,0 0-1,2 17 1,-1-17 3,0 2 4,2 1 1,-1-1-1,1 0 1,1 0 0,6 12-1,-6-11 1,1-3 9,-1 0 0,1 0 0,1 0 0,0 0 1,12 15-1,-8-12-1,1-1 65,11 4 11,1 0-1,1-2 1,47 24 0,-53-31-73,-8-3 15,0-1-1,0 0 0,13 3 0,2 0 44,0-1 1,0-2 0,35 3-1,-46-6-65,-10-1-8,0 0-1,0 0 0,0 0 1,0-1-1,0 1 1,0-1-1,0 0 1,8-3-1,7-3-317,-1-1 1,26-14-1,-2-3-4546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1.5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38 6728,'-54'-11'392,"52"13"-88,0 5 26,3-3-19,7 3-7,-6-6-279,-1-1-1,0 1 1,1 0 0,-1 0-1,1-1 1,-1 1 0,1-1-1,-1 0 1,1 1 0,-1-1-1,1 0 1,0 0 0,-1 0-1,1 0 1,-1 0 0,1 0-1,0 0 1,-1-1 0,1 1-1,-1 0 1,1-1 0,1 0-1,9-2 161,89-24-1065,-38 7-4553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1.9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335 755 5832,'2'-2'1,"4"-5"76,0 1 1,-1-1-1,9-13 1,-12 16-44,-1 1 0,1 0-1,-1-1 1,0 1 0,0-1 0,0 0 0,0 1 0,0-1 0,-1 0 0,0 0-1,0 1 1,0-1 0,-1-7 0,-18-60 427,17 67-406,0-1 0,0 1 0,0 0-1,-1 0 1,0 0 0,0 0 0,0 0-1,0 1 1,0-1 0,-1 1 0,0 0-1,1 0 1,-1 0 0,0 1 0,-7-4-1,7 3-11,-10-1 225,-1 2-176,0 2-1,0 0 1,-20 3 0,18 4 108,-3 6-103,0 1 0,-29 28-1,33-22 159,-46 85 96,54-84-151,-5 74 73,15-77-105,1-8-97,0 2-34,0-1 0,0 0 0,2 0 0,-1-1 0,1 1 0,1-1 0,11 17 0,10 7 94,1 0 1,43 38-1,-54-56-114,34 24 93,32 17 7,-81-55-112,1-1 0,-1 1 0,1-1 0,-1 1 0,1-1-1,0 0 1,-1 0 0,1 0 0,0 0 0,0-1 0,4 1-1,5 1 5,23 5 0,-19-8 6,82-32 9,-78 22-17,6-10-3,37-39 1,-50 41 2,35-90 5,-44 83 8,-4-11-5,-10-70 0,1 75 20,-64-151 21,52 145-8,-88-142 43,86 148 50,6 10-61,-19-23 87,-58-57 1,74 82-54,-87-82 269,48 49-72,53 48-70,-2 1 39,6 4-163,4 4-10,10 24 77,17 31 8,46 54-7,-55-90-90,96 95 36,20 14-1,-118-116-120,11 7 31,143 73 18,-135-79-39,-30-15-17,50 20 15,88 22 1,-62-28-3,-68-14-13,1 0 0,0-1-1,0-1 1,20-2 0,-23 0-2,0-1 0,23-9 0,-28 9 0,0 0 0,-1-1 0,0 0-1,0 0 1,12-10 0,-13 8 0,1-1-1,-1 1 1,0-2-1,-1 1 0,6-10 1,-3 4 1,-1-1-1,7-19 1,5-33 1,-10 3 2,-10 12-2,0 44-3,0-2-1,0 1 0,-1-1 0,0 1 0,-1-1 1,0 1-1,0 0 0,-9-14 0,12 21-43,0 0-1,0 0 0,0 1 1,-1-1-1,1 0 0,0 1 1,-1-1-1,1 0 0,0 1 1,-1-1-1,1 1 1,-1-1-1,1 0 0,-1 1 1,0-1-1,1 1 0,-1 0 1,1-1-1,-1 1 0,0-1 1,1 1-1,-1 0 1,0 0-1,0-1 0,1 1 1,-1 0-1,0 0 0,0 0 1,1 0-1,-1 0 0,0 0 1,0 0-1,0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0.9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271 120 992,'2'7'24,"0"2"-16,-1-6-5,-1 0 0,1 1 0,-1-1 1,1 0-1,-1 1 0,0-1 0,0 0 0,-1 7 0,1-8 57,-1-2 16,1 1-1,-1 0 1,1 0 0,-1-1 0,1 1-1,0 0 1,-1 0 0,1 0-1,0-1 1,-1 1 0,1 0 0,0 0-1,0 0 1,0 0 0,0 0-1,0-1 1,0 1 0,0 0-1,0 0 1,0 0 0,1 0 0,-1 0-1,0-1 1,0 1 0,1 0-1,-1 0 1,1 1 0,13 3 68,-1-1 0,1 0 0,0-1 0,0-1 0,0 0 0,0 0 0,0-2 0,0 0 0,19-2 0,28-5 248,-28 1-109,0-3 0,59-22 0,-32 2-11,89-41 475,-146 69-655,2-11 76,-14 12-119,-33 5 55,-119 32 48,96-17-88,11-3 22,-72 15 0,38-21-26,-162 21 113,219-33-51,28 1-94,0 0 0,0 0 0,0 0-1,0 0 1,0 0 0,0 0 0,0 1 0,0-1 0,-3 2-1,5-2 87,-6 0-19,5 0-60,4 0 244,9-1-258,-1 0-1,0-1 1,1 0-1,14-5 0,8-3 45,175-52 109,-127 34-108,81-28 55,-103 36-89,-38 14-16,-1 2 1,1 0-1,24-1 0,-42 5-2,6 1 31,-134 83 78,106-74-81,0 0 1,0-2 0,-29 10-1,31-13-7,6-1-24,-2 1 53,0-1 0,-1 0 0,-15 1 0,25-3 0,-5 4-3,6-5-9,38 0 47,-21 0-91,0-1-1,0-1 1,0 0-1,-1-1 1,16-4-1,44-9 12,26-5-15,-34 4-622,62-23 1,-37 6-5556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2.7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445 451 8520,'-21'-48'0,"4"8"0,-7-3 0,18 34 10,-1 0 1,-1 0 0,0 1 0,0 0-1,-1 0 1,0 1 0,-12-8-1,-4 0 66,-30-13 0,48 24-63,-5-1 68,1 0 0,-1 0 0,-1 1 0,1 1 1,-13-2-1,15 3-28,5 1-3,1 1 0,-1-1 0,0 1 0,1 0 0,-1 0-1,1 1 1,-1 0 0,1 0 0,-1 0 0,1 0 0,0 0-1,-1 1 1,-6 3 0,6-2 2,4-3-36,1 0-1,-1 0 1,1 1 0,-1-1 0,1 0 0,-1 1 0,1-1 0,-1 0-1,1 1 1,-1-1 0,1 1 0,-1-1 0,1 0 0,0 1 0,-1-1-1,1 1 1,0-1 0,-1 2 0,-1 1 48,-2 4-12,-1 0 1,2 0-1,-1 0 0,1 0 1,0 1-1,1 0 0,0-1 1,0 1-1,0 0 1,1 8-1,-7 112 259,11-99-150,37 132 62,-29-130-102,51 95 47,-56-117-147,-1-1 0,1 0 0,1 0 0,0-1 1,0 1-1,0-2 0,1 1 0,13 8 0,-11-8-6,-2-1 5,1-1 0,-1 0 0,1 0 0,0-1 0,0 0 0,1 0 0,15 3 0,-13-4-9,6-2 36,5-5-27,0-1 0,42-16 0,-63 21-18,1-1 0,-1 0 0,0-1 0,0 1 0,0 0 0,0-1 1,0 1-1,0-1 0,2-1 0,20-22 9,-2 0 0,34-49 0,-53 70-8,0 0 0,-1-1-1,0 0 1,4-9 0,24-76 10,-4-22-9,-21 82-1,0-49-1,-5 59-1,-1 0-1,-7-39 1,5 44-1,-1 1 0,-1 0 0,0 0 0,-8-15 0,5 14 0,0 2 0,-1-1 0,-15-16 0,9 13 0,-29-24 0,30 30 0,-27-17 0,36 25 0,0 0 0,-1 0 0,0 0 0,0 1 0,0 0 0,0 0 0,0 1 1,0-1-1,0 1 0,-7 0 0,11 1 1,1 0-1,-1 1 1,0-1 0,1 0-1,-1 1 1,1 0 0,-1-1 0,1 1-1,-1 0 1,1-1 0,0 1-1,-1 0 1,1 0 0,0 0-1,-1 0 1,1 0 0,0 1 0,0-1-1,0 0 1,0 1 0,0-1-1,-1 2 1,2-1 0,-1-1 0,1 0 1,0 0-1,-1 0 0,1 0 0,0 0 0,0 0 1,0 0-1,0 0 0,0 0 0,0 0 0,0 0 1,0 0-1,0 0 0,0 0 0,0 0 0,1 0 0,-1 0 1,0 0-1,2 1 0,-1 2 2,2 4 3,1-1 0,0 0 0,0 0 1,0 0-1,1-1 0,0 0 0,0 1 0,1-2 0,-1 1 1,1-1-1,1 0 0,-1 0 0,11 6 0,-3-1 0,7 3 42,4 1-16,1-2-1,0-1 1,46 13 0,-23-8 7,2 2 53,59 11 1,-63-22-73,-35-6-19,1-1 1,22-2 0,-16-1-313,1-2 0,-1 0 0,0-1 0,34-17 0,15-7-7495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3.1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1 9688,'-2'4'34,"1"0"1,-1 1-1,1-1 1,0 1-1,0 0 1,0-1-1,1 1 1,-1 0-1,1-1 1,0 1-1,1 0 1,-1 0-1,1-1 1,0 1-1,0-1 1,3 8-1,7 10 200,2 0 1,0-1-1,1 0 0,32 35 0,-18-26-69,2-1 0,43 32 0,-25-27-1568,3-2-5670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3.6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 10488,'5'-8'41,"-5"8"-28,0-1 1,0 1-1,1-1 0,-1 1 0,0 0 0,0-1 1,1 1-1,-1-1 0,0 1 0,0 0 1,1-1-1,-1 1 0,0-1 0,1 1 1,-1 0-1,1 0 0,-1-1 0,0 1 1,1 0-1,-1 0 0,1-1 0,-1 1 0,1 0 1,0 0-1,1 1 16,0 0 0,-1 0 0,1 0 1,0 0-1,0 0 0,-1 1 0,1-1 0,-1 1 0,3 2 1,41 43 283,53 47-5,-67-66-130,2-1 0,50 32 0,-71-50-116,117 75 153,-100-66-94,138 59 50,-131-63-71,169 64 108,-55-25 26,-147-52-180,0-1-1,-3 0-50,0 0 0,0 0 0,1 0 0,-1 0 0,0 0 0,0 1 0,0-1 1,1 0-1,-1 0 0,0 0 0,0 0 0,1 0 0,-1 0 0,0 0 0,0 0 0,1 0 0,-1 0 0,0 0 0,0 0 1,1 0-1,-1-1 0,0 1 0,0 0 0,1 0 0,-1 0 0,0 0 0,0 0 0,0 0 0,1 0 0,-1-1 0,0 1 0,0 0 1,0 0-1,0 0 0,1-1 0,-1 1 0,0 0 0,0 0 0,0 0 0,0-1 0,0 1 0,0 0 0,0 0 0,0-1 1,1 1-1,-26-16 163,-70-30-33,50 24-4,-1 3-1,-53-16 1,52 19-49,-87-28 268,130 43-248,2-1 0,-6-6-48,9 3 11,12 2-22,44-4-19,4-2-11,198-36 18,-179 29-26,-13 6 2,-20 9-3,-15 6-2,-6 7 0,-23-10 0,1 1 0,-1 0 0,-1 0 0,1 0 0,5 6 0,-6-5 0,0-1 0,0 1 0,0 0 0,0-1 0,-1 1 0,1 0 0,0 7 0,-1-5 0,0 1 0,-1-1 0,0 1 0,0-1 0,0 1 0,-2 6 0,-1 3 0,-1 0 0,-7 19 1,2-11 2,-2 1 0,0-1 0,-1-1 1,-22 32-1,17-28 4,7-9 7,-1 0 1,0-1-1,-1 0 0,-1-1 1,-27 25-1,43-58 17,-1 7-29,-1 6-1,-1 1 0,1-1 0,0 1 0,1-1 0,-1 1 0,1 0 0,-1 0 0,1-1 0,3-2 0,23-44 11,17-22-9,67-71-15,-87 116-48,125-125-1836,-62 65-7224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5.1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3266 7800,'1'2'-1,"-1"0"1,2-1 0,-1 1 0,0 0-1,0-1 1,0 1 0,1-1-1,-1 1 1,1-1 0,-1 1-1,3 0 1,2 12 23,-2 0-5,-2-10 129,0 3 67,0-10 157,7-17-38,-2-1 1,0 0-1,-1 0 0,-2-1 1,5-43-1,-3-119 1058,-6 96-911,-1-58-24,1 131-294,-1-1 0,-4-25 0,1 16-88,2 0-29,-8-36 287,6 46-146,1 6-42,1 0 0,0 0 1,1 0-1,0-1 0,0 1 0,1-1 1,2-16-1,1 34 44,73 157 229,-55-123-381,-11-30 38,1-1-49,1-1 1,0 0-1,0-1 1,1-1-1,16 8 1,-9-4 1,1-2-1,1-1 1,33 10 0,-15-16-23,3-7-4,-3-7 0,-5-8 0,-1-11 0,-29 25 0,-1 0 0,-1 0 0,1 0 0,-1-1 0,5-9 0,-3 4 0,-2 0 0,0-1 0,2-11 0,4-42 0,-7 2 0,-5 5 0,-8 8 1,-8 3 6,14 37 9,1-1 0,-6-19 0,9 28 144,4 3-146,0 0 1,-1 0 0,1 0 0,-1 0 0,1 0 0,-1 0-1,0 0 1,0 1 0,1-1 0,-1 1 0,0 0 0,0 0 0,2 3-1,2 0-11,6 7 7,25 20 49,-16-17-25,0 0 0,0-2 0,45 21 0,-50-28-28,39 11 22,2-5-3,-42-10-23,0-1 1,18-1-1,27-5 3,-3-10-2,-3-9 2,-6-7-4,-39 24-1,-1 0 0,14-15 0,4-17 0,-8-2 0,-16 33 0,0 0 0,0-1 0,0-14 0,-2 16 0,0-1 0,-1 1 0,0 0 0,-3-14 0,-16-29 2,3 15 9,-39-58 0,-6 0 16,58 87-15,0 0 0,0 1 0,-1-1 0,0 1 0,0 1 0,0-1 0,0 1 0,-1-1 0,-7-3 0,5 3 3,6 4-6,0 0 0,0 0 0,0 1 1,-1-1-1,1 0 0,0 1 0,0-1 1,0 1-1,-1 0 0,1 0 0,0 0 0,-1 0 1,1 0-1,0 0 0,0 1 0,-1-1 1,1 1-1,0 0 0,0-1 0,-3 3 0,2-2 6,-4 4 71,3 3-59,0-1-1,1 0 0,0 1 0,0 0 0,0 0 0,1 0 0,1 0 0,-1 0 0,1 0 0,1 14 0,0-16-14,1-1-1,0 0 1,0 0 0,0 0-1,1-1 1,-1 1-1,1 0 1,1 0 0,-1-1-1,0 1 1,1-1-1,0 0 1,0 0-1,1 0 1,-1 0 0,1-1-1,-1 1 1,6 2-1,5 8 4,-13-13-14,0 0 0,0 0 0,0 0 1,0 0-1,0 0 0,0-1 0,0 1 0,1 0 0,-1 0 1,0-1-1,1 1 0,-1-1 0,0 1 0,2 0 1,2 0 0,26 1 0,-17-4-2,-1 0 0,1-1 0,-1 0-1,17-7 1,-14 1-5,-9 4 4,0 0 0,0 0 0,0 0 0,0-1 1,-1 0-1,1-1 0,-2 1 0,1-1 1,-1 0-1,0-1 0,6-11 0,12-28-5,-3-15 4,-5-3 2,-2 1 2,-10 49 0,-1 7 0,0 0 0,-1-1 0,0 1 0,0-1 0,-1 1 0,0-1 0,-1 1 0,1-1 0,-4-11 0,1 10 19,1 3 7,0 0 0,1 0-1,0 0 1,0-1 0,1 1 0,0 0-1,1-9 1,-1 18-11,1 1 0,0-1 0,1 0 0,-1 1 0,0-1 0,1 0-1,-1 1 1,1-1 0,0 0 0,-1 0 0,1-1 0,0 1 0,3 2 0,-4-3-9,25 22 83,40 27 0,-46-37-69,0-2 1,1 0-1,0-1 1,1-1-1,36 9 0,-12-9-16,-2-9-1,6-11-4,1-9-1,-40 15 0,-1-1 0,17-14 0,-19 13 0,0 0 0,-1-1 0,10-12 0,-9 9 0,-1 0 0,10-20 0,-11 16 0,0-1 0,5-18 0,3-45 0,-5-18 0,-11-19 0,-1 77 0,-11-43 0,5 44 0,-15-41 0,12 49 0,-22-42 0,18 44 1,-23-30 0,-51-55 8,86 108-6,1 0 1,-1 1-1,0 0 0,0 0 0,0 0 1,0 0-1,-1 0 0,0 1 0,0 0 1,0 0-1,0 0 0,-7-2 1,10 4-3,2 1 0,0 0 0,0 0 0,-1-1 1,1 1-1,0 0 0,0 0 0,-1 0 0,1 0 0,0 0 0,0 0 0,-1 0 0,1 0 1,0 0-1,-1 0 0,1 0 0,0 0 0,-1 0 0,1 0 0,0 0 0,0 0 0,-1 0 1,1 0-1,0 0 0,0 1 0,-1-1 0,1 0 0,0 0 0,0 0 0,-1 1 0,-4 2 5,0 1-1,0 0 0,1 0 1,-1 1-1,1-1 0,0 1 1,1 0-1,-5 7 0,2 3 35,2 3-25,2 0-1,0 0 0,1 0 0,1 0 0,0 0 0,2 0 1,5 30-1,11 21-4,-8-40 10,25 49 0,-19-47-17,23 32 0,-21-38-1,32 35 1,27 13-2,-5-17-1,-16-21 0,-29-22 0,36 12-1,-54-22-1,-1-1 1,1 0-1,-1 0 0,1-1 1,0 0-1,0-1 0,-1 0 0,13-1 1,-8 0-3,-9 1 1,1 0-1,-1 0 1,1-1-1,-1 1 1,1-1-1,-1 0 1,1 0-1,-1-1 1,7-2-1,5-3-1,37-16-5,-31 10-24,84-80-16,-86 68-2,7-24 19,25-59 0,-40 72-5,30-148-9,-38 146 20,-5-172-9,-5 165 16,-41-180-5,35 186 18,3 17 4,-3-13 1,-2 1-1,-1 0 0,-23-34 0,4 14 1,0 9 2,31 42 0,0-1 0,0 1 0,-1 0 0,1 0 0,-7-4 0,9 6 0,0 1 1,1 0-1,-1-1 0,0 1 0,0 0 0,0-1 0,1 1 0,-1 0 0,0 0 0,0 0 0,0 0 0,0-1 0,1 1 0,-1 0 0,0 1 0,0-1 0,0 0 0,0 0 0,1 0 1,-1 0-1,0 1 0,0-1 0,-1 1 0,-2 3 0,1-1 1,0 1 0,0 0-1,0 0 1,0 0-1,0 1 1,1-1 0,0 1-1,0-1 1,0 1 0,-2 8-1,2-7 1,-2 15 7,-2 106 8,10-97-8,41 128 8,-30-125-10,34 44 1,-32-56-6,0-1 0,24 20 0,-17-18 1,36 25 1,-34-31-2,38 19-1,88 23-1,-135-53-2,0 0 1,1-2-1,0 0 0,0-1 1,34 0-1,-34-2-1,12 0-13,0-1 0,47-9 0,-53 7 9,0-3-32,5-7 8,44-28 0,-72 40 24,1 0 0,0 0 0,-1 0 0,1 0 0,-1-1 0,0 1 0,1 0 0,-1-1 0,2-3 0,9-15-34,0 0 0,16-43 0,-28 60 27,1 1-1,0 0 1,-1 0 0,1 0 0,-1 0 0,0 0-1,0-1 1,0 1 0,0-3 0,-3-21-38,-1 1 0,-1-1 1,-13-36-1,17 58 32,0 1 1,0 0-1,-1 0 0,1 0 1,-1 0-1,0 0 0,-3-4 1,-25-31-1133,-60-56 1,19 28-9408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5.5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11032,'0'0'0,"12"10"8,-1 3 48,3-8-16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7.0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 1513 9776,'-3'-13'115,"0"-1"0,-1-28 1,4 31 12,-1-1 0,-1 0 0,-7-19 1767,1 29-1404,11 4-392,0 1 0,0-1 1,0 0-1,-1 1 0,1 0 1,-1-1-1,4 6 0,-5-6-27,23 21 267,43 36-1,-49-44-288,40 35 258,80 61-52,-88-75-165,148 117 283,-173-128-226,-23-23-20,-3-2-121,0 0-1,0 0 1,0 0-1,-1 0 1,1 0-1,0 0 1,0 0-1,0 0 1,0 0-1,0-1 1,0 1-1,0 0 1,0-1-1,0 1 1,-2-2-1,-7-5 17,1-1 0,-1 0 0,1 0 1,-15-20-1,20 23-27,-12-11 12,9 9 5,0-1 0,1 0 0,-1 0 0,-8-16 1,-59-111 60,64 106-19,-14-98 26,25 105-26,2 6-28,1 0-1,12-32 1,-7 37 19,6-2-17,1 2 0,0 0 0,1 1 0,30-14-1,-35 18-22,-10 5-4,0-1 0,1 1-1,0 0 1,-1 0-1,1 0 1,-1 0 0,1 1-1,0-1 1,0 1 0,-1-1-1,6 1 1,27 0 16,7 5-12,2 6-1,0 6-4,0 12-1,6 11 0,2 9-2,39 30-5,-84-74 5,0 0-1,1 0 1,0-1-1,0 0 1,1 0-1,-1-1 1,1 0 0,-1-1-1,1 1 1,0-2-1,9 1 1,12-3-2,-17-3-8,-6-1 10,0 0 0,0-1 1,0 0-1,-1 0 0,0-1 1,0 0-1,0 0 0,-1 0 0,0-1 1,-1 1-1,0-1 0,0-1 1,3-10-1,0 4 1,-4 8 0,-1 1-1,1-1 1,-2 0 0,1 1 0,1-13 0,5-35-1,-4-8 2,-5 3 0,-3 1 0,-2 4 0,5 5 0,1 34 0,0 7 1,0-1-1,1 1 0,0-1 1,4-13-1,-4 14 1,-1 5 0,0 0 0,1 0-1,-1 0 1,1 0 0,0 1-1,0-1 1,0 0 0,0 0-1,3-3 1,-3 0 0,1 0 1,19-18 3,-2 6 0,3 8-4,-14 7-1,30-5 0,23-3-24,-60 11 16,-3 0 2,0 0 7,0-1 0,-1 1-1,1 0 1,0 0 0,0 1 0,0-1 0,-1 0 0,1 1 0,0-1 0,0 1-1,0 0 1,0-1 0,0 1 0,0 0 0,0 1 0,0-1 0,0 0 0,0 0-1,-2 3 1,2-2 4,-2 2 2,0 0 0,1 1-1,-1-1 1,1 1-1,0-1 1,0 1 0,1 0-1,-1 0 1,1 0-1,0 1 1,1-1-1,-1 0 1,0 7 0,-1 8 19,1 1 0,0 22 0,2-26-13,-1 2-6,2 37 28,4-5 2,17 82 0,-18-115-34,-2-12-1,0 0-1,-1 0 1,2 0-1,-1 0 1,1 0-1,5 9 1,18 30 10,10 5-10,-28-40-2,1-1 0,14 11 0,-18-16 0,0 0 0,0 0 0,1 0 0,0-1 0,10 4 0,-4-4 0,0-1 0,-1 0 0,1-1 0,0 0 0,0-1 0,0 0 0,20-4-1,-29 4 1,23-6-5,15-10 3,54-31 0,-70 30-10,1-7 7,-1 0 1,23-31-1,-34 33-13,-2-7 10,-2 1 0,10-40 0,-18 41-24,-17-125-8,15 148 34,-1-1 1,0 1-1,-1 0 1,1 0-1,-3-6 0,-19-36-18,-37-55 0,37 74-16,-125-87-12,116 97 34,-43-11 3,63 25 15,1 0-1,-1 1 1,0 0-1,-18 0 0,19 3 2,1 0-1,0 0 0,0 1 1,0 1-1,0 0 0,0 0 0,0 1 1,1 0-1,-12 7 0,20-11 1,0 1 0,0-1 0,0 1 0,0 0 0,0 0-1,0-1 1,0 1 0,0 0 0,0 0 0,0 0 0,0 0 0,0 0 0,1 0 0,-2 2-1,-10 20 8,0 1-1,-14 43 0,21-40 21,2 98 16,7-104-18,-1-9-14,-2-4-8,1 0 0,1 0-1,0 0 1,0-1 0,0 1 0,1-1-1,0 1 1,0-1 0,11 12 0,17 13 14,-24-24-16,1-2-1,0 1 0,13 6 1,-14-8-1,1-1 0,-1-1 0,1 1 0,18 3 0,-13-5-1,0 0 1,0-1-1,23-1 0,-11-3 0,0-2 0,0-1-1,48-16 1,-47 9-7,5-9 2,50-42 0,-80 62 3,0 0 0,0 0 1,0 0-1,-1 0 0,1-1 1,0 1-1,1-5 0,17-32-8,15-46 0,-29 57-8,1-113-2,-9 113 8,-34-114 1,25 112 4,-27-47 1,-18-21 4,23 41 3,-56-85 8,81 131 0,-59-79 71,65 87-25,10 9-3,45 35 40,65 50 10,-88-71-22,132 84 24,-128-85-64,136 60 11,-135-67-36,58 12 3,22-1-12,-11-7-1,-21-6-4,-18-5-1,-13-2 0,8-2-1,-59-1 1,0 0 0,0 0-1,0 0 1,0 0 0,0 0-1,0 0 1,0-1 0,0 1-1,0 0 1,0-1 0,-1 1-1,1 0 1,0-1 0,0 1-1,0-1 1,0 0 0,-1 1 0,1-1-1,1-1 1,1-1-1,-1 2 1,-1-1 0,1 1 0,-1-1 0,1 1 0,-1-1 0,1 0 0,-1 0 0,0 0 0,2-3 0,-2 0 0,0 0 0,-1 0 0,1 0 0,-1 0 0,0 0 0,0 0 0,-1 0 0,1 0 0,-1 0 0,0 0 0,0 0 0,-1 1 0,-2-6 0,3 6-1,-5-10 0,0-1 0,-1 1 0,0 0 0,-1 0 0,-1 1 0,-15-17 0,13 15-1,-7-6-10,-8-3 2,-47-34 0,72 57 4,-1 0 1,0 0 0,0 0-1,0 0 1,0 0 0,0 0-1,0 0 1,0 1 0,-4-1-1,-28-5-705,-1 3-1,-66 0 1,-1 7-9642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7.3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1139 8608,'8'-8'3,"1"0"1,1 0 0,18-11-1,0 3 119,82-51 50,45-38 315,-131 87-444,7-6 151,113-111 75,-118 104-81,99-149 67,-99 143-135,117-146 40,-113 149-79,124-142-1250,-74 87-5191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48.1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1592 7088,'3'17'0,"1"20"0,-3-31 4,0 0 0,0 0 0,0 0 0,1-1 0,0 1 0,0-1 0,0 1 0,6 8 0,-6-10 0,1-1-1,0 0 1,0 0-1,0 0 1,1 0 0,-1 0-1,0-1 1,1 0-1,0 1 1,0-1 0,-1-1-1,1 1 1,8 2-1,24 4 36,-35-7-28,0-1-1,0 0 1,0 0-1,1 0 1,-1 0 0,0 0-1,0 0 1,0 0-1,0 0 1,1 0-1,-1 0 1,0-1 0,1 1-1,16-7 37,-1 0 0,0-1 0,0-1 0,19-12 0,-14 2 214,-12 9-163,10-9 19,-2 0-1,0-2 0,-1 0 1,19-31-1,-17 21 10,93-155 811,-86 123-815,-18 36 172,21-129 114,-25 121-127,-7-148 120,-3 148-106,-47-129 112,39 134-166,-49-83 111,51 98-64,5 8-186,-2 1-1,1-1 1,-19-10 0,26 17-92,1 0 0,0 0 0,0 0 0,-1 0 0,1-1 0,0 1 0,-1 0 0,1 0 0,0 0 0,-1 0 0,1 0 0,0 0 0,-1 0 0,1 0 0,0 0 0,-1 0 0,1 0 0,0 0 0,-1 0 0,1 0 0,-1 0 0,1 0 0,0 0 0,0 1 0,-1-1 0,1 0 0,-1 0 0,-52 33 380,41-20-115,-47 88 94,49-74-194,-25 150 64,30-137-119,2 150 45,8-158-57,33 82 40,-27-97-81,17 12-24,37 28 0,-41-40-9,-8-8-20,-4 0-7,0-2-1,0 0 0,1 0 0,1-1 0,-1-1 0,1 0 0,20 4 1,96 4 18,-100-13-17,50-9 4,21-9-8,3-5 1,1-5-2,-13-3 2,-78 26-4,0-2 0,0 1-1,13-11 1,-20 13 0,-1-1 0,1 0 0,-1-1-1,-1 0 1,10-11 0,-11 12 0,-1-1-1,1 1 0,-2-1 1,1 1-1,0-1 0,-1 0 1,1-6-1,-1 3 1,0 0 0,-1 1 0,0-1-1,-1 0 1,-1-10 0,0 7 0,-1-1 0,0 1-1,-7-24 1,-1 13 0,-1 1 1,-1 0 0,-1 1-1,-28-37 1,17 32 5,-118-90 7,113 97 20,9 7-15,4 2-3,-1 0-1,0 1 1,0 0 0,-1 2-1,-20-7 1,27 12 3,1-1 1,-1 2-1,1-1 1,-19 1-1,27 2-10,0 0 0,0-1-1,0 1 1,1 0 0,-1 0-1,0 0 1,1 0 0,-1 1-1,1-1 1,-1 0 0,1 1 0,-1-1-1,1 0 1,0 1 0,0 0-1,0-1 1,0 1 0,0 0-1,0 0 1,0-1 0,1 1 0,-1 0-1,0 0 1,1 2 0,-1-2 3,0 10 69,8 83 28,-6-87-100,0 0 0,0-1 0,0 1 0,1-1 0,0 1 0,4 7 0,2 4 2,12 36 1,-10-36 7,23 22 1,-28-35-19,1 0 0,0-1 0,0 0 0,1 0 0,10 6 0,-2-4 0,1-2 0,-1 1-1,1-2 1,0 0 0,28 2 0,-19-6-6,108-28 1,-108 17-10,-18 7 11,5-3-1,0 0 1,0 0-1,-1-1 1,0-1-1,-1 0 1,0-1-1,0 0 1,-1 0-1,9-13 1,110-182-44,-76 109 37,-18 26 3,-23 44 6,9-35 1,-13 25 0,-1 0 1,2-58 0,-8 66 14,-20-84 18,19 108-24,0 0-1,0-1 1,-1 1-1,0 0 1,0 0-1,0 0 1,0 0-1,0 1 1,-1-1-1,0 1 1,0-1-1,0 1 1,0 0-1,0 0 1,-4-3-1,3 4 3,-5-2 95,3 5-85,0 0-1,1 0 0,-1 1 0,0-1 0,1 1 0,-1 1 1,-9 4-1,15-6-8,-1-1 0,0 1 0,0-1-1,0 1 1,0-1 0,0 1 0,1 0 0,-1 0 0,0-1 0,1 1 0,-1 0 0,0 0 0,0 2-1,-10 16 65,1 2 0,-13 40 0,17-35 66,-1 125 44,10-121-126,25 92 15,-20-102-60,22 25 3,-23-35-17,1 0 0,0-1 0,17 14 0,-13-14-1,2-1 0,-1-1 0,1 0 0,0-1 0,0 0-1,1-1 1,21 5 0,-8-7-5,120-10-1,-119 2-12,5-6 6,62-29 0,-74 26-22,68-71-11,-76 66 18,40-91-10,-51 102 30,0 0 0,0 0 1,-1 0-1,0-1 0,1-13 0,1-4 1,17-73-14,22-47-2101,-18 71-8405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52.0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559 4038 8248,'-7'8'259,"0"-1"0,-1 0 0,0 0 1,-1 0-1,0-1 0,-12 7 0,3-3 403,-25 20-1,-110 82 436,84-60-819,43-29-122,1 2 1,1 1 0,-39 52-1,31-21-90,22-33 75,-16 103 48,25-103-114,4-2-24,12 42 1,-15-63-50,1 0 1,-1 0 0,0 0 0,1 0 0,-1 0 0,1 0 0,-1-1-1,1 1 1,0 0 0,-1 0 0,1-1 0,0 1 0,1 1 0,19 15 13,1-1 0,25 15 1,-23-20-9,38 11 4,-49-18-11,0-2-1,1 1 1,19 0 0,-10-4-2,0-1 1,1-1 0,42-10-1,-42 6-3,1-1 1,-2-1-1,43-23 0,-45 21 1,6-3-17,38-29 0,-41 24 18,26-26 0,67-91 7,-98 110 22,59-109 22,-66 106 38,22-120 49,-32 116 24,-25-157 69,13 148-41,-63-148 80,54 159-80,-87-95 93,83 107-27,11 11-137,1-1-42,-1 1 0,0 0 0,-1 1-1,0 1 1,0 0 0,-20-6 0,-24 2 316,51 9-332,0 1 0,0-1 0,0 1-1,0 1 1,0-1 0,0 1 0,0 0 0,-8 3 0,11-2-34,0-1-1,0 1 0,0-1 1,0 1-1,1 0 0,-1 0 1,1 1-1,-1-1 1,1 0-1,0 1 0,0-1 1,0 1-1,0 0 0,1-1 1,-1 1-1,1 0 0,-1 0 1,1 0-1,0 0 1,0 1-1,1-1 0,-1 0 1,1 0-1,-1 0 0,1 1 1,0-1-1,0 0 1,1 7-1,1 3 14,1 1 0,0-1 0,1 1 0,9 22 0,-8-26-39,6 14 96,78 105 31,-66-103-86,136 120 16,-100-95-49,0 2-6,-1-4-8,-19-17-8,43 46-1,-37-28-106,-43-48 74,1 5 3,-3-7 44,0-1-1,0 1 0,0 0 0,0 0 1,0 0-1,0 0 0,0 0 1,0 0-1,0 0 0,0 0 0,0 0 1,0 0-1,0 0 0,0 0 1,0 0-1,0 0 0,1-1 0,-1 1 1,0 0-1,0 0 0,0 0 1,0 0-1,0 0 0,0 0 0,0 0 1,0 0-1,0 0 0,0 0 0,0 0 1,1 0-1,-1 0 0,0 0 1,0 0-1,0 0 0,0 0 0,0 0 1,0 0-1,0 0 0,0 0 1,0 0-1,0 1 0,1-1 0,-1 0 1,0 0-1,0 0 0,0 0 1,0 0-1,0 0 0,0-12-8,0 0 0,-1 0 0,0-1 0,-1 1 0,0 0 0,-1 1 0,-6-16 0,5 13 6,-29-80-51,20 61 46,-9-36 0,18 54 5,-1 0 2,1 0 1,0 0-1,2 0 0,0-1 0,0 1 1,1-28-1,6-2 0,6 0 2,-10 41 0,1-1 0,0 1 0,0 0 0,1 0 0,-1 0 0,5-4 0,-5 5 0,0 1 0,1 0 0,-1 0 0,0 0 0,1 1 0,0-1 0,-1 1 0,1-1 0,5-1 0,4 0 0,1 0 0,0 1 0,-1 1 0,1 0 0,17 2 0,-21-1-1,1-1 0,-1 1 0,0 1 0,1-1 0,-1 2 0,14 2 0,0 2 0,41 9-1,-39-7-12,10 7-2,0 1 0,-1 2 0,-1 1 0,-1 2 0,38 31 0,-35-16-13,-20-20-6,0-1-1,25 19 0,-37-33 31,-1 0-1,0 1 0,1-1 1,-1-1-1,1 1 0,-1 0 0,1-1 1,-1 1-1,1-1 0,0 0 1,-1 1-1,1-1 0,4-1 0,-3 1-2,5-3-32,-1-2 31,-1 0 0,0-1 0,0 0 0,-1 0 0,9-12 0,-5 2-25,28-90-14,-35 98 38,0-1-1,-1 0 0,-1 0 1,1 1-1,-1-12 0,1-5 2,2 0 4,-2 13-1,0 0 0,-1 0 0,-1-22 0,-7-132-13,4 128 12,-2-60 1,7-19 4,0 92 2,1-1 0,8-26 0,-5 31 0,17-42 0,-15 46 0,18-28 0,-21 37 0,1 0 0,0 1 0,13-13 0,-13 15 0,0 1 0,0-1 0,1 1 0,11-6 0,34-8 0,-3 8 0,-10 6 0,-3 7 0,33 10 0,-31-11-9,-33 0 4,-4-2 5,-1 0 0,0 0 0,1 0 0,-1 0 0,0 0 0,0 1-1,1-1 1,-1 0 0,0 0 0,1 0 0,-1 0 0,0 1 0,0-1 0,1 0 0,-1 0 0,0 1 0,0-1 0,0 0 0,1 1 0,-1-1 0,0 0 0,0 0 0,0 1 0,0-1 0,0 0 0,1 1 0,-1-1 0,0 0-1,0 1 1,0-1 0,0 0 0,0 1 0,0-1 0,0 0 0,0 1 0,0-1 0,-1 0 0,1 1 0,0-1 0,0 0 0,0 1 0,0-1 0,-1 1 0,1-1 0,-1 1 1,1-1-1,-1 0 1,0 1 0,1-1-1,-1 0 1,0 1-1,1-1 1,-1 0-1,0 0 1,0 1-1,1-1 1,-1 0 0,0 0-1,0 0 1,1 0-1,-2 0 1,-145-22 107,140 21-101,0 1 0,0 0 1,0 1-1,1-1 0,-1 1 1,0 1-1,1-1 0,-8 4 1,4-2-2,7-2-2,0 0 0,1 1 0,-1-1 0,0 1-1,1-1 1,-1 1 0,1 0 0,-1 0 0,1 0 0,0 1 0,0-1 0,0 0 0,0 1 0,0-1 0,1 1 0,-3 3 0,2-2-1,-2 8 17,-4 23-7,3-1 0,-3 68 0,12-23-12,0-47-2,13 54 0,-14-78-2,0 0 0,1 1 0,0-1 0,0 0 0,0-1 0,1 1 0,12 13 1,-9-10-7,2 2-33,0 1-1,20 20 1,-29-33 33,0 0-1,1 0 1,-1 0-1,0 0 1,0 0-1,1 0 1,-1 0-1,0-1 1,1 1-1,-1 0 1,1-1-1,-1 1 1,1-1-1,-1 0 1,3 1-1,5 1-11,0 1 5,-6-2 5,-1 0 0,1 0 1,-1 0-1,1 0 1,0-1-1,-1 1 1,1-1-1,0 0 1,0 0-1,-1 0 1,1 0-1,4-1 0,13-2-67,38-10-1,-44 5-28,-5-1 83,-1 0 0,0 0 0,-1 0 0,0-1-1,9-17 1,-10 6-61,6-108-18,-11 102 92,-1-1-1,-1 1 1,-1-1-1,-12-52 1,1 21 9,-3 0 2,11 43 2,-9-34 10,13 46-11,1 0 1,-1 0-1,1 1 1,0-1-1,0 0 1,0 0-1,0 0 0,1 1 1,0-1-1,0-4 1,0 6 24,0 2 2,0-1-26,-1 1-1,0 0 1,1-1-1,-1 1 1,1 0-1,-1 0 1,0 0-1,1 0 1,-1-1-1,1 1 1,-1 0-1,1 0 1,-1 0 0,1 0-1,-1 0 1,1 0-1,-1 0 1,0 0-1,1 0 1,-1 0-1,1 1 1,-1-1-1,1 0 1,-1 0-1,1 0 1,-1 0-1,0 1 1,1-1-1,69 63 87,-56-46-61,-8-9-14,1 1-1,1-1 0,0-1 1,0 1-1,0-1 0,13 7 1,68 29 53,-86-42-63,0 0 0,0 0 0,0-1 0,0 1 0,0-1 0,0 1 0,0-1 0,0 0 0,0-1 0,0 1-1,0 0 1,0-1 0,0 0 0,3 0 0,-1-1 0,0 1 1,0 0-1,0-1 0,0 0 1,0 0-1,-1-1 1,1 1-1,-1-1 0,1 0 1,-1 0-1,7-7 1,-6 5-2,4-6 11,-5 4-7,-1-1-1,0 0 0,-1-1 0,0 1 0,0 0 0,-1-1 0,0 1 1,0-1-1,-1 0 0,0 1 0,0-1 0,-3-11 0,1 7 0,1 5 1,-1 1 1,0 0-1,0-1 1,-5-8-1,-74-162 100,47 92-20,-43-68 230,76 152-90,2 6-112,0 0-102,1 1 0,-1-1 0,1 1-1,0-1 1,1 0 0,-1 0-1,1 0 1,0 0 0,5 5 0,12 18 70,61 84 17,-22-30 14,-45-61-104,23 26 36,71 57 37,-99-96-80,-5-5 0,0 1 0,0 0 1,0 0-1,-1 1 0,0-1 0,1 1 0,-1-1 1,4 9-1,-4-9 3,6 3-2,-15-7 3,6 2-5,-1-1-1,0 0 0,1 0 0,-1 0 1,1 0-1,-1 0 0,0 0 1,1 0-1,-1-1 0,0 1 0,1 0 1,-1 0-1,1 0 0,-1-1 0,0 1 1,1 0-1,-1 0 0,1-1 0,-1 1 1,1-1-1,-1 1 0,1 0 0,-1-1 1,1 1-1,0-1 0,-1 1 0,1-1 1,0 1-1,-1-1 0,1 0 0,-51-68 11,41 50 2,-31-104 7,36 96 0,4-103 8,1 126-24,0-1 0,0 0 0,1 0 0,-1 0 0,1 0 0,1 1 0,-1-1 0,4-8-1,0 1 2,-3 6 0,1 0 0,-1 1 0,1 0 0,0-1 0,0 1 0,0 0 0,1 0 0,-1 1 0,1-1 0,1 1 0,-1 0 0,1 0 0,4-3 0,-7 6-4,-1 0-1,1 0 1,-1 0 0,1 0 0,-1 1 0,1-1 0,0 0-1,0 1 1,-1 0 0,1-1 0,0 1 0,-1 0 0,3 0-1,4-1 2,30 0-1,-28 3-1,-1-1 0,1 1 0,10 3 0,42 20 0,0 7 0,-52-25 0,1 0 0,15 15 0,90 112-37,-78-85-39,-36-47 65,0 0 1,0 0-1,1 0 0,-1-1 1,0 1-1,1-1 0,-1 1 1,1-1-1,-1 0 0,1 0 1,-1 0-1,1 0 0,0 0 1,0-1-1,-1 1 0,1-1 1,0 0-1,0 0 0,0 0 1,-1 0-1,6-1 0,2-1-6,0 0-1,0-1 1,17-7 0,-22 9 21,16-11-71,1-5 37,-1-2 0,35-38 0,-40 32-24,7-25-1,-1 0-1,21-79 1,-32 64 40,-9 37-10,-11-126-2,-5 42 14,11 87 12,0 8-2,2-1 1,1-17 0,1-16 0,5 3 2,-4 37 0,-2 7 0,1-1 0,0 1 0,0 0 0,1 0 0,-1 0 0,1 0 0,2-4 0,-3 5 0,1-4 0,17-3 0,-14 8-1,1 0 1,0 1-1,0 0 0,0 0 0,0 0 0,0 1 0,8 0 0,32-2-8,-34 0 8,-2 1-8,1-1-1,0 0 1,-1 0 0,12-5-1,-20 6 4,-2 1 6,0 0 0,0 0-1,1 0 1,-1 0 0,0 0 0,0 0 0,1 0 0,-1-1 0,0 1 0,0 0 0,1 0-1,-1 0 1,0 0 0,0-1 0,1 1 0,-1 0 0,0 0 0,0 0 0,0-1 0,0 1-1,1 0 1,-1 0 0,0-1 0,0 1 0,0 0 0,0 0 0,0-1 0,0 1 0,0 0 0,0-1-1,0 1 1,0 0 0,0 0 0,0-1 0,0 1 0,0 0 0,0-1 0,-16-8 35,14 9-29,-2-3 43,-5-3 14,4 6 26,-2 3 7,2 5 2,-37 78 16,34-63-88,0 0 0,2 0 0,0 1 0,-3 34-1,6-35-18,-12 89 40,7-28-42,6-57-7,5 53 0,-2-75 0,0-1-1,0 1 0,1-1 0,-1 1 0,1-1 1,0 1-1,0-1 0,1 0 0,-1 0 0,1 0 1,0 0-1,0-1 0,4 5 0,-2-3-6,0 1-5,0 0-1,0-1 0,1 0 0,0 0 0,0 0 0,1-1 1,-1 0-1,1 0 0,10 4 0,-14-6 6,13 2-118,82 1-51,-77-9 44,10-7 42,38-19 0,-51 17-28,56-75-44,-63 68 64,29-84-30,-38 98 118,0 0 1,0-1-1,0 1 0,-1-1 1,0 1-1,-1-1 1,1-6-1,-1-9-2,3 0 7,-2 13 4,0 1 0,-1-1 0,0 0 0,0 0 0,-3-14 0,-7-43-5,-8-11 6,4 33 40,-3 0 0,-29-57 0,43 93 90,-1-3 46,3 8 68,4 6-24,110 116 380,-85-90-430,147 144 58,-137-137-124,162 132 34,-159-139-88,177 97 18,-171-101-44,69 42 3,16 26-20,-24 2-5,-82-68 0,28 39 0,-38-43 0,-2 1 0,0 0-1,20 51 1,-33-73 0,0 0-1,0 0 0,-1 0 1,1 0-1,-1 0 1,1 1-1,-1-1 1,0 0-1,0 2 1,-1 18-2,0 0 1,-7 31 0,8-52 0,-1 0 0,1 0 0,0 1 0,-1-1 0,1 0 0,-1 0 0,0 0 0,1 0 0,-1 1 1,0-1-1,1 0 0,-2 1 0,-8 8-1,0 0-1,-1-1 1,0 0 0,0-1 0,-15 8-1,4-8-15,-127 8-5,114-17-2,-35-8 9,0-3 0,-69-22 0,119 27 15,9 3-1,-1-1-1,1 0 1,-20-12 0,-22-13-4,-4-2 4,8-2 2,11-2 0,9 0 0,7 0 0,18 30 0,2-1 0,-1 1 0,-3-15 0,1-28 0,8-9 0,7-6 0,5-4 0,8-5 0,10-2 0,8-7 0,4-8 0,-3-7 0,-5-1 0,-9 6 0,-9 11 0,-9 12 0,-10 8 0,-9 3 0,-8-2 0,-6-4 0,-76-158 22,89 202-19,6 12 7,-1-1-1,0 1 1,-1 0-1,-7-8 0,0 0 23,-28-24-1,30 34 42,3 5-52,0 0 1,0 1-1,0 0 0,-12 1 0,9 4 67,-8 11-26,-31 35 0,35-33-26,0 1-1,2 1 1,-18 34 0,19-31-27,7-15-2,0 0 1,0 1 0,1-1 0,0 1 0,-3 13-1,0-2 0,2-3-5,0-1 0,-2 20-1,6-26-1,0 0 0,1 1-1,0-1 1,0 1 0,2-1-1,-1 0 1,5 17 0,3-12-12,69 76-7,-71-83-1,1 1-1,-1-2 1,18 14 0,-10-9 8,23 16-24,-22-19-98,98 19-68,-86-25-12,-10-1 115,0-1 37,-1 0-1,1-1 1,0 0 0,0-2 0,0 0 0,28-8 0,26-13-288,85-40 1,-136 54 319,-14 6 9,0 0-1,0-1 0,0 1 0,-1-2 0,0 1 0,10-8 0,-9 6-20,1 0 24,-1 0-1,1 0 1,-2-1-1,1 0 0,-1 0 1,0 0-1,0-1 1,-1 0-1,0 0 0,4-10 1,4-14-36,8-34 0,-18 43 2,-6-119-10,0 99 45,-9-49 0,-4-16 9,8 30 6,5 0 2,4 60 1,1 0-1,0 0 0,9-32 1,-9 44 0,0 0 1,0 0-1,1 1 1,0-1-1,0 1 1,0 0-1,1 0 1,-1 0-1,7-5 1,-4 3 0,-1 2 3,0 0 0,0 0 0,1 1 0,-1 0 1,1 0-1,0 0 0,0 1 0,0 0 0,1 0 0,-1 0 0,1 1 0,-1 0 0,1 0 0,0 1 0,9-1 0,-3 1 19,0 0-1,18 2 1,-9-1 0,-21 0-9,31 6 81,-25-6-64,-5 0 8,-1-1-37,-1 1 0,0 0 0,0 0 1,1 0-1,-1-1 0,0 1 0,0 0 0,0 0 1,1-1-1,-1 1 0,0 0 0,0-1 0,0 1 0,0 0 1,1 0-1,-1-1 0,0 1 0,0 0 0,0-1 1,0 1-1,0 0 0,0-1 0,0 1 0,0 0 1,0-1-1,0 1 0,0 0 0,0-1 0,0 1 1,0 0-1,-1-1 0,1 1 0,0-1 0,-11-5 41,-11 2-12,18 4-15,0 0 1,-1 0-1,1 1 0,-1 0 1,1 0-1,0 0 1,0 0-1,-1 1 0,1-1 1,-6 5-1,5-3 1,-2 0 6,0 1-1,0 0 1,1 1 0,-1 0-1,1 0 1,1 0 0,-1 0-1,-4 7 1,2-3-4,-3 4 82,0 9-46,1 0 0,1 1 0,0 0 0,-8 40 0,13-45-46,2-8 0,0 0-1,1 0 0,0 16 1,1 101 30,0-112-36,1 0 0,5 27-1,-2-18-1,11 45-1,-8-51-2,0 0-1,1 0 0,19 28 1,-10-15-3,-10-26-8,4-1 9,1-1 0,-1 0 0,1-1 0,13 1 0,-5-4-22,7-6 9,51-21 0,-58 14-18,4-10 10,36-47-1,-47 48-22,1-14 15,-2-1 0,-1 0-1,11-77 1,-21 47 24,-5 41 3,-39-113 5,31 108 6,-74-153 12,67 146 28,2 8-7,-4-9 42,-1 0 0,-38-49 0,-50-40 527,32 47 522,75 79-503,3 4-596,0 1 0,1-1-1,-1 0 1,1 1 0,-1-1 0,1 0 0,0 1-1,0-1 1,-1 0 0,1 0 0,2 2 0,4 7 19,30 50 99,34 66-27,-50-86-73,18 51 0,3 9-21,-31-74-18,3 6-5,0 0 1,3-1 0,27 41-1,0-10 2,3 1-6,42 27-1,-77-79-1,-2 0-1,1-1 0,19 13 0,-17-13 1,24 13-1,-36-22 1,-1-1 0,1 1 0,0-1 0,0 1 1,0-1-1,0 0 0,-1 1 0,1-1 0,0 0 1,0 0-1,0 0 0,0 0 0,0 0 0,1 0 1,22-1-5,-1-1 0,25-5 0,-26 0-20,-4-1 14,-1-2 1,0 0 0,19-15-1,-24 11-69,-5-1 23,-1 0-1,0-1 0,-1 0 0,-1 0 1,-1-1-1,3-23 0,-5 26 31,0 8-29,-1 0 0,0-1 0,0 1-1,-2-11 1,-1 1-648,-1 0 0,0-1 0,-12-26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8:52.4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0 393 3320,'0'-40'1317,"2"38"-930,6-14 141,-7 13-437,0 0-1,1 0 1,-1 0 0,0 1-1,1-1 1,-1 0 0,1 1-1,0 0 1,0-1-1,0 1 1,4-4 0,135-76 1590,9-6-772,-130 79-871,31-20 166,45-32-1140,-51 31-4704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3.1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126 214 1264,'0'0'145,"-5"-6"-19,-38-45 1304,41 49-1181,0-1-1,1 1 0,-1-1 1,0 0-1,1 0 1,-3-5-1,-7-16 665,-21-35 1096,31 58-1635,0-5-112,-1 1 1,1 0-1,-1 0 1,-1 0-1,-2-7 1,0 2 935,6 12-1163,97 120 90,-70-85-121,1 0 1,3-6-3,-1-2-2,1 1 0,-1-2 0,3-1 0,-23-19 0,31 27 0,-17-16 5,14 11 15,-37-28-19,0 1 0,0-1 0,0 1 0,0-1 0,-1 1 0,1-1 0,-1 1 0,1 0 0,-1 0 0,0 0 0,0 0 1,0 0-1,0 3 0,4 19 13,-1-12-12,4 0 112,-8-13-112,0 0 1,0 0 0,0 0-1,0 1 1,0-1-1,0 0 1,0 0 0,0 0-1,0 0 1,0 0-1,0 0 1,0 0 0,1 0-1,-1 0 1,0 0-1,0 0 1,0 0 0,0 0-1,0 0 1,0 0-1,0 0 1,0 0 0,0 0-1,0 0 1,0 0-1,1 0 1,-1 0 0,0 0-1,0 0 1,0 0-1,0 0 1,0 0 0,0 0-1,0 0 1,0 0-1,0 0 1,0-1 0,0 1-1,0 0 1,0 0-1,1 0 1,-1 0 0,0 0-1,0 0 1,0 0-1,0 0 1,0 0 0,0 0-1,0 0 1,0 0-1,0 0 1,0-1 0,0 1-1,0 0 1,0 0-1,0 0 1,0 0 0,0 0-1,0 0 1,0 0 0,0 0-1,0 0 1,0 0-1,-1-23-566,1 15-483,0-33-5406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59:10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4:5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2967 0 24575,'0'0'0,"0"0"0,0 0 0,3 10 0,0 4 0,1-1-8191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24575,'0'0'0,"0"0"0,0 14 0,1 221 0,-14 590 0,6-737 0,-4-1 0,-3 0 0,-48 161 0,24-120-1365,31-100-5461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2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24575,'0'0'0,"0"0"0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24575,'0'19'0,"1"298"0,-15 840 0,-2-939-1365,14-201-5461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24575,'0'0'0,"13"12"0,660 613 0,-434-401-1365,-232-216-5461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3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0 24575,'-4'13'0,"-93"196"0,60-135 0,-87 168 0,-45 93 0,163-322 0,2-7 0,1 0 0,0 1 0,0 0 0,1-1 0,0 1 0,0 0 0,0 0 0,0 13 0,2-20 8,0 0 1,0 0-1,0 0 0,0 0 0,0 0 0,0 0 0,0 0 0,0 0 0,0 0 1,0 0-1,0 0 0,0 0 0,0 0 0,0 0 0,0 0 0,0 0 0,0 0 1,0 0-1,0 0 0,0 0 0,0 0 0,0 0 0,0 0 0,0 0 0,1-1 1,-1 1-1,0 0 0,0 0 0,0 0 0,0 0 0,0 0 0,0 0 0,0 0 1,0 0-1,0 0 0,0 0 0,0 1 0,0-1 0,0 0 0,0 0 0,0 0 1,2-6-1716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24575,'0'0'0,"0"4"0,74 304 0,26 193 0,-28 8 0,-42 542-1365,-31-1032-5461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24575,'0'0'0,"0"3"0,0 10 0,0 27 0,0 36 0,0 37 0,3 31 0,3 19 0,0 3 0,0-10 0,-1-19 0,-2-21 0,-1-19 0,-2-26 0,3 87 0,0 20 0,0-22 0,-1-36-8191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5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0 556 24575,'11'-3'0,"-1"-1"0,1 0 0,-1-1 0,15-8 0,4-4 0,149-75 0,239-118 0,-287 152 0,174-53 0,-288 106 0,84-22 0,-88 25 0,1 0 0,0 1 0,-1 0 0,1 1 0,23 2 0,-34-2 0,1 1 0,-1-1 0,0 1 0,1-1 0,-1 1 0,0 0 0,0-1 0,0 1 0,0 0 0,0 1 0,0-1 0,0 0 0,0 1 0,0-1 0,0 1 0,-1-1 0,1 1 0,-1 0 0,1 0 0,-1-1 0,0 1 0,0 0 0,1 1 0,-1-1 0,-1 0 0,1 0 0,0 0 0,0 0 0,-1 1 0,0-1 0,1 0 0,-1 1 0,0-1 0,0 0 0,0 1 0,0-1 0,0 0 0,-1 3 0,-2 7 0,1-1 0,-1 0 0,-1 1 0,0-1 0,-1 0 0,-8 15 0,-14 18 0,-2-1 0,-1-1 0,-39 40 0,-116 107 0,-261 177 0,306-260 0,123-93 0,12-10 0,-1 1 0,1 0 0,0 0 0,1 0 0,-1 1 0,-6 8 0,11-13 0,1 0 0,0 0 0,-1 0 0,1 0 0,-1 1 0,1-1 0,-1 0 0,1 0 0,-1 1 0,1-1 0,-1 0 0,0 1 0,1-1 0,-1 1 0,1-1 0,-1 1 0,0-1 0,1 1 0,-1-1 0,0 1 0,0-1 0,1 1 0,-1-1 0,0 1 0,0-1 0,0 1 0,0-1 0,0 1 0,0-1 0,0 1 0,0 0 0,0-1 0,0 1 0,0 1-114,-1 1 1,0-1-1,0 0 0,0 0 0,-1 0 1,1 0-1,0-1 0,-1 1 0,1 0 1,-1 0-1,-1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3.6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0 282 3416,'15'0'0,"-12"0"0,19-10 0,90-29 29,30-8 482,-136 43-416,0 1 1,0-1-1,0 0 1,0 0-1,-1 0 1,1-1-1,8-10 1,6-4 47,6 2 325,-16 12-265,-2-1 1,1 0-1,0 0 0,-1-1 1,-1 0-1,1-1 0,-1 1 1,11-17-1,-13 20 21,8-3-24,-7 4-56,3-3-21,-6 4 17,-2 0-107,2-5-936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28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3472 554 24575,'-2'-1'0,"1"0"0,0 0 0,0 0 0,0 0 0,-1 0 0,1 0 0,0 0 0,-1 0 0,1 1 0,-1-1 0,1 1 0,-1-1 0,-2 0 0,0 0 0,-108-39 0,-2 6 0,-165-28 0,199 50 0,0 4 0,-1 3 0,0 3 0,-119 14 0,145-2 0,0 1 0,1 3 0,0 2 0,2 2 0,0 3 0,1 2 0,1 2 0,-90 62 0,43-15 0,2 4 0,4 5 0,-82 93 0,60-49 0,5 5 0,5 4 0,-88 155 0,178-266 0,-30 55 0,38-67 0,1-1 0,0 1 0,0 0 0,1 0 0,-2 18 0,5-27 0,0 1 0,-1 0 0,1-1 0,0 1 0,1 0 0,-1 0 0,0-1 0,1 1 0,0-1 0,0 1 0,-1 0 0,1-1 0,1 0 0,-1 1 0,0-1 0,1 0 0,-1 1 0,1-1 0,-1 0 0,1 0 0,0 0 0,0 0 0,0-1 0,0 1 0,1 0 0,-1-1 0,0 0 0,1 1 0,-1-1 0,0 0 0,1 0 0,0 0 0,-1-1 0,4 1 0,5 2 0,1-1 0,-1-1 0,1 0 0,0-1 0,-1 0 0,18-3 0,4-2 0,0-1 0,55-19 0,-67 18 0,-1-1 0,1-1 0,-2-1 0,0-1 0,22-16 0,-32 18 0,-25 18 0,-73 53 0,-142 129 0,-59 97 0,20 15 0,205-220 0,-100 166 0,145-211 0,1 0 0,2 0 0,1 2 0,2 0 0,2 1 0,2 0 0,2 1 0,1 0 0,2 0 0,2 0 0,2 1 0,2-1 0,2 1 0,1-1 0,3 0 0,16 59 0,1-25 0,4-1 0,4-1 0,2-2 0,3-1 0,4-2 0,58 76 0,-78-117 0,1-2 0,1 0 0,2-2 0,0-1 0,39 28 0,-45-38 0,0-1 0,1-1 0,0-1 0,1-1 0,0-1 0,0-1 0,1 0 0,0-2 0,25 3 0,-21-5 0,0-2 0,0-1 0,-1-1 0,43-6 0,96-31 0,-84 17 0,-82 27 0,-1-1 0,1 0 0,-1 0 0,-1 0 0,-5 7 0,3-3 0,-38 59 0,2 1 0,4 3 0,3 1 0,-29 85 0,53-123 0,0 1 0,3 0 0,1 0 0,2 0 0,1 1 0,2 0 0,4 63 0,1-73 0,1-1 0,1 0 0,2 0 0,0 0 0,1-1 0,2 0 0,1-1 0,0 0 0,2-1 0,1 0 0,23 30 0,-15-28 0,0-2 0,2 0 0,0-2 0,1-1 0,2 0 0,0-2 0,0-1 0,2-2 0,0 0 0,1-2 0,0-2 0,56 15 0,-25-13 0,1-2 0,1-3 0,-1-2 0,1-4 0,108-8 0,-51-8-155,0-6 0,228-67 1,217-130-311,-325 101 465,-5-10 0,-6-11 0,312-245 0,-511 359 929,-32 30-929,1 0 0,-1 0 0,1-1 0,0 1 0,1 0 0,0 0 0,0 0 0,0 0 0,2 8 0,2 11 0,9 27 0,0-10 0,2 0 0,2-1 0,1-1 0,36 58 0,-22-50 0,1-1 0,3-2 0,44 44 0,-50-60 0,1-2 0,1-1 0,2-1 0,0-2 0,2-2 0,0-1 0,2-2 0,0-1 0,1-2 0,0-2 0,2-2 0,-1-1 0,1-2 0,1-2 0,0-1 0,-1-3 0,1-1 0,64-6 0,-30-5 0,0-4 0,-1-2 0,0-4 0,128-52 0,-58 8 0,180-107 0,-213 103 0,-2-4 0,-4-6 0,132-121 0,-234 194 0,74-75 0,-70 69 0,0 0 0,-1 0 0,0-1 0,-1 0 0,0 0 0,6-16 0,-10 24 0,-1-1 0,0 1 0,-1 0 0,1-1 0,-1 1 0,1 0 0,-1-1 0,0 1 0,0-1 0,0 1 0,-1 0 0,1-1 0,-1 1 0,0 0 0,0-1 0,0 1 0,0 0 0,-1 0 0,1 0 0,-1 0 0,0 0 0,1 0 0,-2 1 0,1-1 0,0 0 0,0 1 0,-4-3 0,29 25 0,-10-14 0,0-1 0,1 0 0,-1-1 0,1-1 0,0 0 0,0-1 0,0 0 0,0-1 0,19-1 0,6-2 0,0-2 0,45-10 0,-26 0 0,0-3 0,0-2 0,-2-2 0,-1-3 0,0-2 0,62-42 0,-53 26 0,-2-3 0,-2-3 0,-3-2 0,80-89 0,-93 87 0,-2-2 0,-2-2 0,-3-1 0,-3-2 0,-2-2 0,25-66 0,-42 88 0,-1-2 0,-3 1 0,-1-2 0,-1 0 0,-3 0 0,-2 0 0,-1 0 0,-2-1 0,-2 1 0,-12-79 0,8 99 0,-1 0 0,0 0 0,-2 0 0,0 1 0,-1 0 0,-1 1 0,-1 0 0,-27-36 0,27 44 0,1 0 0,-2 0 0,1 1 0,-2 0 0,1 1 0,-2 1 0,1 0 0,-1 1 0,0 0 0,-1 1 0,0 1 0,0 0 0,-21-4 0,11 4 0,0 2 0,0 1 0,0 1 0,0 1 0,-1 1 0,1 1 0,-27 5 0,94-43 0,20-14 0,-2-1 0,-3-4 0,79-97 0,-102 108 0,-1-2 0,-3-1 0,-2-1 0,-2-1 0,36-103 0,-37 66 0,-4 0 0,-3-2 0,-5 0 0,-3-1 0,-4 0 0,-5 0 0,-3 0 0,-4 0 0,-24-124 0,19 160 0,-2 2 0,-2 0 0,-3 0 0,-26-52 0,29 74 0,-1 1 0,-1 1 0,-2 1 0,0 0 0,-2 2 0,-1 0 0,-49-42 0,45 46 0,-1 1 0,-1 1 0,-1 2 0,-1 0 0,0 2 0,-1 2 0,-1 0 0,0 2 0,0 2 0,-1 1 0,0 1 0,-1 2 0,-43-2 0,-25 10 0,63 0 0,-57-4 0,84-1 0,1 0 0,-1-1 0,1 0 0,0 0 0,-15-8 0,-53-30 0,64 33 0,-20-12 0,-293-153 0,253 139 0,-1 3 0,-124-33 0,119 46-36,0 4 0,-1 3 0,-147 0 0,123 15-70,1 4 0,-159 34 0,110-5 14,2 8-1,2 6 1,3 6-1,-146 80 1,28 12 92,202-108 0,-113 95 0,157-119 132,1 1 0,0 0 0,1 1 0,1 1 0,1 1 0,-20 34 0,33-44-132,-12-16 0,-5 0 0,-1 0 0,1-2 0,1 0 0,-1-1 0,1-1 0,-23-15 0,19 11 0,-34-18 0,-16-10 0,-124-52 0,190 90 0,1 1 0,-1 1 0,1-1 0,-1 1 0,1 0 0,-1 0 0,0 0 0,0 1 0,1 0 0,-1 0 0,-8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31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1932 24575,'10'-1'0,"216"-53"0,-164 37 0,766-234-880,-138 39 215,330-55 279,10 29-455,-413 98 319,1715-389 72,-1772 409-80,-141 32 781,-380 79-246,-19 4-4178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3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1559 24575,'17'-1'0,"27"-6"0,58-18 0,-87 21 0,170-49 0,72-30 0,62-27-371,402-152-981,462-159-668,25 78 809,-769 255 641,4 18 0,853-21 0,-837 94 4416,-59 1-1028,-398-4-4183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3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1 320 24575,'2'0'0,"10"0"0,19-3 0,32-5 0,30-7 0,25-6 0,24-7 0,19-6 0,3-2 0,-7-1 0,-13 1 0,-22 5 0,-26 4 0,-26 7 0,-26 7 0,-20 6 0,-14 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3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24575,'3'1'0,"0"1"0,0 0 0,0 0 0,0 0 0,-1 0 0,1 0 0,-1 0 0,1 1 0,1 2 0,7 6 0,36 35 0,73 94 0,27 66 0,-126-176 0,237 360 338,36 51-2041,-272-410-5123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3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887 0 24575,'0'0'0,"0"0"0,-4 13 0,-31 61 0,-3-2 0,-75 107 0,58-95 0,-273 459 0,264-420 0,4 2 0,-67 210 0,125-328 2,-44 163 337,41-143-680,1-1 0,1 1-1,1 0 1,3 40 0,-1-59-6485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15:3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99 24575,'-7'-1'0,"0"1"0,-1-1 0,1 1 0,0 0 0,-1 1 0,-8 1 0,1 0 0,-33 4 0,-91 25 0,110-23 0,2 2 0,-1 1 0,1 1 0,-38 23 0,56-29 0,1 0 0,0 1 0,0-1 0,0 2 0,1-1 0,0 1 0,0 0 0,1 0 0,0 1 0,0 0 0,1 0 0,1 1 0,-1-1 0,-3 13 0,6-15 0,0 1 0,1-1 0,0 1 0,0 0 0,1-1 0,0 1 0,0 0 0,0 0 0,1-1 0,1 1 0,-1-1 0,1 1 0,0-1 0,1 1 0,0-1 0,0 0 0,0 0 0,1-1 0,9 13 0,-5-9 0,-1-1 0,2-1 0,-1 1 0,1-2 0,1 1 0,-1-1 0,1 0 0,20 9 0,-14-9 0,0 0 0,1-1 0,0-1 0,0-1 0,26 4 0,-13-6 0,0 0 0,0-2 0,0-1 0,0-2 0,0-1 0,52-13 0,-45 6 0,0-1 0,37-19 0,-59 24 0,0-1 0,0-1 0,-1 0 0,0-1 0,0 0 0,-1-1 0,13-15 0,-20 18 0,-1 1 0,0-1 0,-1 0 0,1 0 0,-2 0 0,1-1 0,-1 1 0,0-1 0,-1 0 0,0 0 0,0 0 0,-1 0 0,-1 0 0,1 0 0,-1 0 0,-1 0 0,0 0 0,-2-11 0,0 3 0,-1 0 0,-1 0 0,0 0 0,-2 1 0,1-1 0,-2 2 0,0-1 0,-17-22 0,18 29 0,0 0 0,-1 1 0,0-1 0,-1 2 0,0-1 0,0 1 0,0 1 0,-1-1 0,0 2 0,-13-7 0,8 6 0,0 1 0,-1 1 0,0 0 0,0 0 0,0 2 0,-27-1 0,12 3 0,0 2 0,1 1 0,-1 2 0,0 1 0,1 1 0,0 1 0,-32 15 0,-70 39-1365,84-35-5461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4.2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5472,'0'0'-343,"16"2"-290,-3 2 765,-1 0 0,1 1 0,-1 1 0,0 0 0,0 0 0,-1 1 0,0 0 0,0 1 0,0 1 0,-1-1 0,-1 2 0,0-1 0,0 1 0,0 1 0,10 17 0,-12-16 160,-5-9-228,0 0 0,0 0 0,0 1 0,0-1 0,0 1 1,-1-1-1,1 1 0,-1 0 0,0-1 0,-1 1 0,1 0 0,0 0 1,-1 0-1,0 0 0,0 0 0,0-1 0,-1 1 0,0 6 0,-2 1-1,0-1 0,0 1 0,-1-1 0,0 0-1,-1 0 1,0 0 0,-1-1 0,0 0-1,0 0 1,-1 0 0,-13 12 0,-19 20 194,35-38-169,-5 3 3,5-2-14,-1 3-2,4-4-14,1 6-1,0-7 40,0 0-77,0 5-9,0-5-10,0-1-70,0 0 17,-1 0 0,1 0 0,-1 0 0,1 1 0,-1-1 0,1 0 0,-1 0 0,0 0 0,0 0 0,1 0 0,-1 0 0,0 0 0,0-1 0,0 1 0,0 0 0,0 0 0,0-1 0,0 1 0,0-1 0,0 1 0,0-1 0,0 1 0,-1-1 0,1 1-1,0-1 1,0 0 0,0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4.8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2608,'3'2'10,"15"3"57,127 17 1549,-74-15-809,-46-4-639,-1-1 0,1 0 0,37-4-1,8 0 295,-20 2 38,69-9 0,-117 9-312,0-1-96,5-1 1,-5 1 265,0 2-289,6 1 0,-6-1 179,0 1-197,5 5 1,-5-5 35,-2 0-58,3 5-1,-3-6-9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8:40:06.0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460 0 5112,'0'0'1553,"3"5"-1421,9 18 43,-1 1 0,-2 0 0,9 32 0,-4-4 57,30 111 283,-38-144-493,5 34 136,25 144 323,-18-121-266,-11-40-51,-2 0 0,1 39 0,-6-12-31,-4-37-69,0 0 1,-2 0-1,-17 47 0,17-58-53,-15 28 49,-25 36 12,35-66-25,9-11-41,-3 4 2,-1-1 0,1-1 1,-1 1-1,0-1 0,0 0 0,0 0 0,-1-1 0,1 0 0,-1 0 0,0 0 0,0-1 1,-14 3-1,-25 2 82,-72 0 0,97-6-80,12-1 17,-1 0-1,0 0 1,-17-4 0,6 1 45,0-2 0,0 0 0,1-1 0,-39-17 0,31 3-23,19 10 85,6 3-107,0 1 1,0-1 0,0-1-1,1 1 1,0 0-1,0-1 1,0 1 0,1-1-1,1 1 1,-1-1-1,1 0 1,1 1 0,1-12-1,-1 4-9,0 10-6,-1 0 0,1 0 0,0 0 0,0 0 0,1 0 0,0 0 0,-1 0 0,6-7 0,9-19 50,1 1 1,1 1 0,39-47-1,-43 60-51,-5 6 4,-1 1 0,2 0 0,10-8 0,142-114 77,-107 88-89,103-71-129,-105 71-179,47-19-1324,-41 31-5071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93D2D-C9DC-9349-B22D-73C8F5419A7F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55E29-D61D-2945-AEC7-DCB1E7976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A8908105-F6B2-054E-A7E9-131AF9C7BF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8A2572EC-AFC5-0D4E-B6E8-F024A2A5CC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05496F34-BB5E-D74B-A3AD-9D18B2CC0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911DDB-0A99-5B44-AC85-604C6BCFC58B}" type="slidenum">
              <a:rPr lang="en-US" altLang="en-US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1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70E5-BDAA-4569-A505-926B750404C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DD97-B528-487B-8E88-A60A366DA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1.png"/><Relationship Id="rId18" Type="http://schemas.openxmlformats.org/officeDocument/2006/relationships/customXml" Target="../ink/ink10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7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0.png"/><Relationship Id="rId24" Type="http://schemas.openxmlformats.org/officeDocument/2006/relationships/customXml" Target="../ink/ink13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6.xml"/><Relationship Id="rId19" Type="http://schemas.openxmlformats.org/officeDocument/2006/relationships/image" Target="../media/image14.png"/><Relationship Id="rId4" Type="http://schemas.openxmlformats.org/officeDocument/2006/relationships/customXml" Target="../ink/ink3.xml"/><Relationship Id="rId9" Type="http://schemas.openxmlformats.org/officeDocument/2006/relationships/image" Target="../media/image9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7.png"/><Relationship Id="rId42" Type="http://schemas.openxmlformats.org/officeDocument/2006/relationships/customXml" Target="../ink/ink34.xml"/><Relationship Id="rId47" Type="http://schemas.openxmlformats.org/officeDocument/2006/relationships/image" Target="../media/image40.png"/><Relationship Id="rId63" Type="http://schemas.openxmlformats.org/officeDocument/2006/relationships/image" Target="../media/image48.png"/><Relationship Id="rId68" Type="http://schemas.openxmlformats.org/officeDocument/2006/relationships/customXml" Target="../ink/ink47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1.png"/><Relationship Id="rId11" Type="http://schemas.openxmlformats.org/officeDocument/2006/relationships/image" Target="../media/image22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5.png"/><Relationship Id="rId40" Type="http://schemas.openxmlformats.org/officeDocument/2006/relationships/customXml" Target="../ink/ink33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5" Type="http://schemas.openxmlformats.org/officeDocument/2006/relationships/image" Target="../media/image19.png"/><Relationship Id="rId61" Type="http://schemas.openxmlformats.org/officeDocument/2006/relationships/image" Target="../media/image47.png"/><Relationship Id="rId19" Type="http://schemas.openxmlformats.org/officeDocument/2006/relationships/image" Target="../media/image26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0.png"/><Relationship Id="rId30" Type="http://schemas.openxmlformats.org/officeDocument/2006/relationships/customXml" Target="../ink/ink28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1.png"/><Relationship Id="rId8" Type="http://schemas.openxmlformats.org/officeDocument/2006/relationships/customXml" Target="../ink/ink17.xml"/><Relationship Id="rId51" Type="http://schemas.openxmlformats.org/officeDocument/2006/relationships/image" Target="../media/image42.png"/><Relationship Id="rId72" Type="http://schemas.openxmlformats.org/officeDocument/2006/relationships/customXml" Target="../ink/ink49.xml"/><Relationship Id="rId3" Type="http://schemas.openxmlformats.org/officeDocument/2006/relationships/image" Target="../media/image18.png"/><Relationship Id="rId12" Type="http://schemas.openxmlformats.org/officeDocument/2006/relationships/customXml" Target="../ink/ink19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6.png"/><Relationship Id="rId67" Type="http://schemas.openxmlformats.org/officeDocument/2006/relationships/image" Target="../media/image50.png"/><Relationship Id="rId20" Type="http://schemas.openxmlformats.org/officeDocument/2006/relationships/customXml" Target="../ink/ink23.xml"/><Relationship Id="rId41" Type="http://schemas.openxmlformats.org/officeDocument/2006/relationships/image" Target="../media/image37.png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18.xml"/><Relationship Id="rId31" Type="http://schemas.openxmlformats.org/officeDocument/2006/relationships/image" Target="../media/image32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9.png"/><Relationship Id="rId73" Type="http://schemas.openxmlformats.org/officeDocument/2006/relationships/image" Target="../media/image53.png"/><Relationship Id="rId4" Type="http://schemas.openxmlformats.org/officeDocument/2006/relationships/customXml" Target="../ink/ink15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22.xml"/><Relationship Id="rId39" Type="http://schemas.openxmlformats.org/officeDocument/2006/relationships/image" Target="../media/image36.png"/><Relationship Id="rId34" Type="http://schemas.openxmlformats.org/officeDocument/2006/relationships/customXml" Target="../ink/ink30.xml"/><Relationship Id="rId50" Type="http://schemas.openxmlformats.org/officeDocument/2006/relationships/customXml" Target="../ink/ink38.xml"/><Relationship Id="rId55" Type="http://schemas.openxmlformats.org/officeDocument/2006/relationships/image" Target="../media/image44.png"/><Relationship Id="rId7" Type="http://schemas.openxmlformats.org/officeDocument/2006/relationships/image" Target="../media/image20.png"/><Relationship Id="rId7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" Type="http://schemas.openxmlformats.org/officeDocument/2006/relationships/image" Target="../media/image55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customXml" Target="../ink/ink56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9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4.xml"/><Relationship Id="rId10" Type="http://schemas.openxmlformats.org/officeDocument/2006/relationships/customXml" Target="../ink/ink55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" Type="http://schemas.openxmlformats.org/officeDocument/2006/relationships/customXml" Target="../ink/ink52.xml"/><Relationship Id="rId9" Type="http://schemas.openxmlformats.org/officeDocument/2006/relationships/image" Target="../media/image58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7.png"/><Relationship Id="rId30" Type="http://schemas.openxmlformats.org/officeDocument/2006/relationships/customXml" Target="../ink/ink65.xml"/><Relationship Id="rId8" Type="http://schemas.openxmlformats.org/officeDocument/2006/relationships/customXml" Target="../ink/ink5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23244-004A-F942-AC65-9B8E40C5DA62}"/>
              </a:ext>
            </a:extLst>
          </p:cNvPr>
          <p:cNvSpPr/>
          <p:nvPr/>
        </p:nvSpPr>
        <p:spPr>
          <a:xfrm>
            <a:off x="838593" y="3276616"/>
            <a:ext cx="7965039" cy="5230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IN" altLang="en-US" sz="2799" dirty="0">
                <a:solidFill>
                  <a:schemeClr val="bg1"/>
                </a:solidFill>
                <a:latin typeface="Arial Black" panose="020B0A04020102020204" pitchFamily="34" charset="0"/>
              </a:rPr>
              <a:t>Pointers and Strings</a:t>
            </a: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3D8E45C8-94CC-0F44-9B4E-EC36618333F8}"/>
              </a:ext>
            </a:extLst>
          </p:cNvPr>
          <p:cNvSpPr/>
          <p:nvPr/>
        </p:nvSpPr>
        <p:spPr>
          <a:xfrm>
            <a:off x="152864" y="152744"/>
            <a:ext cx="2984187" cy="249687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62CF0-232D-144D-B96F-CE00D777D250}"/>
              </a:ext>
            </a:extLst>
          </p:cNvPr>
          <p:cNvSpPr/>
          <p:nvPr/>
        </p:nvSpPr>
        <p:spPr>
          <a:xfrm>
            <a:off x="622715" y="606722"/>
            <a:ext cx="3187365" cy="83099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>
              <a:defRPr/>
            </a:pPr>
            <a:r>
              <a:rPr lang="en-IN" sz="2400" b="1" dirty="0">
                <a:latin typeface="Tohama"/>
                <a:cs typeface="Arial" panose="020B0604020202020204" pitchFamily="34" charset="0"/>
              </a:rPr>
              <a:t>COMPUTER</a:t>
            </a:r>
          </a:p>
          <a:p>
            <a:pPr algn="ctr">
              <a:defRPr/>
            </a:pPr>
            <a:r>
              <a:rPr lang="en-IN" sz="2400" b="1" dirty="0">
                <a:latin typeface="Tohama"/>
                <a:cs typeface="Arial" panose="020B0604020202020204" pitchFamily="34" charset="0"/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859517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71600" y="762000"/>
            <a:ext cx="7086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Reading, writing and manipulating Strings,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 computer memory, accessing via pointers, pointers to arrays, dynamic allocation, drawback of pointers.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57433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583ABB-BE00-F943-B138-9323ED20E408}"/>
              </a:ext>
            </a:extLst>
          </p:cNvPr>
          <p:cNvSpPr/>
          <p:nvPr/>
        </p:nvSpPr>
        <p:spPr>
          <a:xfrm>
            <a:off x="467833" y="6096000"/>
            <a:ext cx="834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	Variables 		vs. 		pointers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Dynamic memory allocation</a:t>
            </a:r>
          </a:p>
          <a:p>
            <a:endParaRPr lang="en-US" dirty="0"/>
          </a:p>
          <a:p>
            <a:r>
              <a:rPr lang="en-US" dirty="0"/>
              <a:t>System level programming</a:t>
            </a:r>
          </a:p>
          <a:p>
            <a:endParaRPr lang="en-US" dirty="0"/>
          </a:p>
          <a:p>
            <a:r>
              <a:rPr lang="en-US" dirty="0"/>
              <a:t>To modify a variable in another function</a:t>
            </a:r>
          </a:p>
          <a:p>
            <a:endParaRPr lang="en-US" dirty="0"/>
          </a:p>
          <a:p>
            <a:r>
              <a:rPr lang="en-US" dirty="0"/>
              <a:t>Illusion of multiple returns</a:t>
            </a:r>
          </a:p>
          <a:p>
            <a:endParaRPr lang="en-US" dirty="0"/>
          </a:p>
          <a:p>
            <a:r>
              <a:rPr lang="en-US" dirty="0"/>
              <a:t>Passing and returning arrays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Variable, value and location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763731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- 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main( 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3 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 ( "\</a:t>
            </a:r>
            <a:r>
              <a:rPr lang="en-US" dirty="0" err="1"/>
              <a:t>nAddress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%u</a:t>
            </a:r>
            <a:r>
              <a:rPr lang="en-US" dirty="0"/>
              <a:t>",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 ) 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 ( "\</a:t>
            </a:r>
            <a:r>
              <a:rPr lang="en-US" dirty="0" err="1"/>
              <a:t>nValue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 = %d", </a:t>
            </a:r>
            <a:r>
              <a:rPr lang="en-US" dirty="0" err="1"/>
              <a:t>i</a:t>
            </a:r>
            <a:r>
              <a:rPr lang="en-US" dirty="0"/>
              <a:t> ) 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//%u means unsigned integer</a:t>
            </a:r>
            <a:r>
              <a:rPr lang="en-US" dirty="0">
                <a:solidFill>
                  <a:srgbClr val="FF0000"/>
                </a:solidFill>
              </a:rPr>
              <a:t>, what is %</a:t>
            </a:r>
            <a:r>
              <a:rPr lang="en-US" dirty="0" err="1">
                <a:solidFill>
                  <a:srgbClr val="FF0000"/>
                </a:solidFill>
              </a:rPr>
              <a:t>p,%i,%e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is value at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main( ) 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3 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 ( "\</a:t>
            </a:r>
            <a:r>
              <a:rPr lang="en-US" dirty="0" err="1"/>
              <a:t>nAddress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 = %u", &amp;</a:t>
            </a:r>
            <a:r>
              <a:rPr lang="en-US" dirty="0" err="1"/>
              <a:t>i</a:t>
            </a:r>
            <a:r>
              <a:rPr lang="en-US" dirty="0"/>
              <a:t> ) 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 ( "\</a:t>
            </a:r>
            <a:r>
              <a:rPr lang="en-US" dirty="0" err="1"/>
              <a:t>nValue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 = %d", </a:t>
            </a:r>
            <a:r>
              <a:rPr lang="en-US" dirty="0" err="1"/>
              <a:t>i</a:t>
            </a:r>
            <a:r>
              <a:rPr lang="en-US" dirty="0"/>
              <a:t> ) 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 ( "\</a:t>
            </a:r>
            <a:r>
              <a:rPr lang="en-US" dirty="0" err="1"/>
              <a:t>nValue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 = %d", *( &amp;</a:t>
            </a:r>
            <a:r>
              <a:rPr lang="en-US" dirty="0" err="1"/>
              <a:t>i</a:t>
            </a:r>
            <a:r>
              <a:rPr lang="en-US" dirty="0"/>
              <a:t> ) ) 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// output: some address, 3 and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*j 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declaration tells the compiler that j will be used to store the </a:t>
            </a:r>
            <a:r>
              <a:rPr lang="en-US" i="1" dirty="0"/>
              <a:t>address</a:t>
            </a:r>
            <a:r>
              <a:rPr lang="en-US" dirty="0"/>
              <a:t> of an integer value.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main( ) { </a:t>
            </a:r>
          </a:p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3 ,*j ; </a:t>
            </a:r>
          </a:p>
          <a:p>
            <a:pPr>
              <a:buNone/>
            </a:pPr>
            <a:r>
              <a:rPr lang="en-US" sz="2800" dirty="0"/>
              <a:t>j = &amp;</a:t>
            </a:r>
            <a:r>
              <a:rPr lang="en-US" sz="2800" dirty="0" err="1"/>
              <a:t>i</a:t>
            </a:r>
            <a:r>
              <a:rPr lang="en-US" sz="2800" dirty="0"/>
              <a:t> ; </a:t>
            </a:r>
          </a:p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</a:rPr>
              <a:t>printf</a:t>
            </a:r>
            <a:r>
              <a:rPr lang="en-US" sz="2800" dirty="0">
                <a:solidFill>
                  <a:srgbClr val="C00000"/>
                </a:solidFill>
              </a:rPr>
              <a:t> ( "\</a:t>
            </a:r>
            <a:r>
              <a:rPr lang="en-US" sz="2800" dirty="0" err="1">
                <a:solidFill>
                  <a:srgbClr val="C00000"/>
                </a:solidFill>
              </a:rPr>
              <a:t>nAddr</a:t>
            </a:r>
            <a:r>
              <a:rPr lang="en-US" sz="2800" dirty="0">
                <a:solidFill>
                  <a:srgbClr val="C00000"/>
                </a:solidFill>
              </a:rPr>
              <a:t> of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= %u", &amp;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) ;  </a:t>
            </a:r>
          </a:p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</a:rPr>
              <a:t>printf</a:t>
            </a:r>
            <a:r>
              <a:rPr lang="en-US" sz="2800" dirty="0">
                <a:solidFill>
                  <a:srgbClr val="C00000"/>
                </a:solidFill>
              </a:rPr>
              <a:t> ( "\</a:t>
            </a:r>
            <a:r>
              <a:rPr lang="en-US" sz="2800" dirty="0" err="1">
                <a:solidFill>
                  <a:srgbClr val="C00000"/>
                </a:solidFill>
              </a:rPr>
              <a:t>nAddr</a:t>
            </a:r>
            <a:r>
              <a:rPr lang="en-US" sz="2800" dirty="0">
                <a:solidFill>
                  <a:srgbClr val="C00000"/>
                </a:solidFill>
              </a:rPr>
              <a:t> of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= %u", j ) ; </a:t>
            </a:r>
          </a:p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</a:rPr>
              <a:t>printf</a:t>
            </a:r>
            <a:r>
              <a:rPr lang="en-US" sz="2800" dirty="0">
                <a:solidFill>
                  <a:srgbClr val="C00000"/>
                </a:solidFill>
              </a:rPr>
              <a:t> ( "\</a:t>
            </a:r>
            <a:r>
              <a:rPr lang="en-US" sz="2800" dirty="0" err="1">
                <a:solidFill>
                  <a:srgbClr val="C00000"/>
                </a:solidFill>
              </a:rPr>
              <a:t>nAddr</a:t>
            </a:r>
            <a:r>
              <a:rPr lang="en-US" sz="2800" dirty="0">
                <a:solidFill>
                  <a:srgbClr val="C00000"/>
                </a:solidFill>
              </a:rPr>
              <a:t> of j = %u", &amp;j ) ; </a:t>
            </a:r>
          </a:p>
          <a:p>
            <a:pPr>
              <a:buNone/>
            </a:pPr>
            <a:r>
              <a:rPr lang="en-US" sz="2800" dirty="0" err="1"/>
              <a:t>printf</a:t>
            </a:r>
            <a:r>
              <a:rPr lang="en-US" sz="2800" dirty="0"/>
              <a:t> ( "\n j = %u", j ) ;   </a:t>
            </a:r>
            <a:r>
              <a:rPr lang="en-US" sz="2800" dirty="0" err="1"/>
              <a:t>printf</a:t>
            </a:r>
            <a:r>
              <a:rPr lang="en-US" sz="2800" dirty="0"/>
              <a:t> ( "\n </a:t>
            </a:r>
            <a:r>
              <a:rPr lang="en-US" sz="2800" dirty="0" err="1"/>
              <a:t>i</a:t>
            </a:r>
            <a:r>
              <a:rPr lang="en-US" sz="2800" dirty="0"/>
              <a:t> = %d", </a:t>
            </a:r>
            <a:r>
              <a:rPr lang="en-US" sz="2800" dirty="0" err="1"/>
              <a:t>i</a:t>
            </a:r>
            <a:r>
              <a:rPr lang="en-US" sz="2800" dirty="0"/>
              <a:t> ) ; </a:t>
            </a:r>
          </a:p>
          <a:p>
            <a:pPr>
              <a:buNone/>
            </a:pPr>
            <a:r>
              <a:rPr lang="en-US" sz="2800" dirty="0" err="1"/>
              <a:t>printf</a:t>
            </a:r>
            <a:r>
              <a:rPr lang="en-US" sz="2800" dirty="0"/>
              <a:t> ( "\n </a:t>
            </a:r>
            <a:r>
              <a:rPr lang="en-US" sz="2800" dirty="0" err="1"/>
              <a:t>i</a:t>
            </a:r>
            <a:r>
              <a:rPr lang="en-US" sz="2800" dirty="0"/>
              <a:t> = %d", *( &amp;</a:t>
            </a:r>
            <a:r>
              <a:rPr lang="en-US" sz="2800" dirty="0" err="1"/>
              <a:t>i</a:t>
            </a:r>
            <a:r>
              <a:rPr lang="en-US" sz="2800" dirty="0"/>
              <a:t> ) ) ;  </a:t>
            </a:r>
            <a:r>
              <a:rPr lang="en-US" sz="2800" dirty="0" err="1"/>
              <a:t>printf</a:t>
            </a:r>
            <a:r>
              <a:rPr lang="en-US" sz="2800" dirty="0"/>
              <a:t> ( "\n </a:t>
            </a:r>
            <a:r>
              <a:rPr lang="en-US" sz="2800" dirty="0" err="1"/>
              <a:t>i</a:t>
            </a:r>
            <a:r>
              <a:rPr lang="en-US" sz="2800" dirty="0"/>
              <a:t> = %d", *j ) ; </a:t>
            </a:r>
          </a:p>
          <a:p>
            <a:pPr>
              <a:buNone/>
            </a:pPr>
            <a:r>
              <a:rPr lang="en-US" sz="2800" dirty="0"/>
              <a:t>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Addr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= 65524 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Addr</a:t>
            </a:r>
            <a:r>
              <a:rPr lang="en-US" dirty="0">
                <a:solidFill>
                  <a:srgbClr val="C00000"/>
                </a:solidFill>
              </a:rPr>
              <a:t> of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= 65524 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Addr</a:t>
            </a:r>
            <a:r>
              <a:rPr lang="en-US" dirty="0">
                <a:solidFill>
                  <a:srgbClr val="C00000"/>
                </a:solidFill>
              </a:rPr>
              <a:t> of j = 65522 </a:t>
            </a:r>
          </a:p>
          <a:p>
            <a:pPr>
              <a:buNone/>
            </a:pPr>
            <a:r>
              <a:rPr lang="en-US" dirty="0"/>
              <a:t>j = 65524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 = 3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 = 3 </a:t>
            </a:r>
          </a:p>
          <a:p>
            <a:pPr>
              <a:buNone/>
            </a:pPr>
            <a:r>
              <a:rPr lang="en-US" dirty="0"/>
              <a:t>Value of </a:t>
            </a:r>
            <a:r>
              <a:rPr lang="en-US" dirty="0" err="1"/>
              <a:t>i</a:t>
            </a:r>
            <a:r>
              <a:rPr lang="en-US" dirty="0"/>
              <a:t> = 3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for other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*alpha ; </a:t>
            </a:r>
          </a:p>
          <a:p>
            <a:r>
              <a:rPr lang="en-US" dirty="0"/>
              <a:t>char *</a:t>
            </a:r>
            <a:r>
              <a:rPr lang="en-US" dirty="0" err="1"/>
              <a:t>ch</a:t>
            </a:r>
            <a:r>
              <a:rPr lang="en-US" dirty="0"/>
              <a:t> ; </a:t>
            </a:r>
          </a:p>
          <a:p>
            <a:r>
              <a:rPr lang="en-US" dirty="0"/>
              <a:t>float *s ;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Pointers are variables that contain addresses, and since addresses are whole numbers, </a:t>
            </a:r>
            <a:r>
              <a:rPr lang="en-US" dirty="0">
                <a:solidFill>
                  <a:srgbClr val="C00000"/>
                </a:solidFill>
              </a:rPr>
              <a:t>pointers would always contain whole numbers.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Reading, writing and manipulating Strings, Understanding computer memory, accessing via pointers, pointers to arrays, dynamic allocation, drawback of pointers.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7BB98F-6700-C947-B558-45251B8B928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Topics to be covered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 *</a:t>
            </a:r>
            <a:r>
              <a:rPr lang="en-US" dirty="0" err="1"/>
              <a:t>ch</a:t>
            </a:r>
            <a:r>
              <a:rPr lang="en-US" dirty="0"/>
              <a:t> ;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ch</a:t>
            </a:r>
            <a:r>
              <a:rPr lang="en-US" dirty="0"/>
              <a:t> will contain a character</a:t>
            </a:r>
          </a:p>
          <a:p>
            <a:r>
              <a:rPr lang="en-US" dirty="0" err="1"/>
              <a:t>ch</a:t>
            </a:r>
            <a:r>
              <a:rPr lang="en-US" dirty="0"/>
              <a:t> is an unsigned </a:t>
            </a:r>
            <a:r>
              <a:rPr lang="en-US" dirty="0" err="1"/>
              <a:t>int</a:t>
            </a:r>
            <a:r>
              <a:rPr lang="en-US" dirty="0"/>
              <a:t> containing the address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/>
              <a:t>main(){</a:t>
            </a:r>
          </a:p>
          <a:p>
            <a:pPr>
              <a:buNone/>
            </a:pPr>
            <a:r>
              <a:rPr lang="en-US" sz="2600" dirty="0" err="1">
                <a:solidFill>
                  <a:srgbClr val="C00000"/>
                </a:solidFill>
              </a:rPr>
              <a:t>inti</a:t>
            </a:r>
            <a:r>
              <a:rPr lang="en-US" sz="2600" dirty="0">
                <a:solidFill>
                  <a:srgbClr val="C00000"/>
                </a:solidFill>
              </a:rPr>
              <a:t>=3,*j,**k;</a:t>
            </a:r>
          </a:p>
          <a:p>
            <a:pPr>
              <a:buNone/>
            </a:pPr>
            <a:r>
              <a:rPr lang="en-US" sz="2600" dirty="0">
                <a:solidFill>
                  <a:srgbClr val="C00000"/>
                </a:solidFill>
              </a:rPr>
              <a:t>j=&amp;</a:t>
            </a:r>
            <a:r>
              <a:rPr lang="en-US" sz="2600" dirty="0" err="1">
                <a:solidFill>
                  <a:srgbClr val="C00000"/>
                </a:solidFill>
              </a:rPr>
              <a:t>i</a:t>
            </a:r>
            <a:r>
              <a:rPr lang="en-US" sz="2600" dirty="0">
                <a:solidFill>
                  <a:srgbClr val="C00000"/>
                </a:solidFill>
              </a:rPr>
              <a:t>; k=&amp;j;</a:t>
            </a:r>
          </a:p>
          <a:p>
            <a:pPr>
              <a:buNone/>
            </a:pPr>
            <a:r>
              <a:rPr lang="en-US" sz="2600" dirty="0" err="1"/>
              <a:t>printf</a:t>
            </a:r>
            <a:r>
              <a:rPr lang="en-US" sz="2600" dirty="0"/>
              <a:t>("\</a:t>
            </a:r>
            <a:r>
              <a:rPr lang="en-US" sz="2600" dirty="0" err="1"/>
              <a:t>naddr</a:t>
            </a:r>
            <a:r>
              <a:rPr lang="en-US" sz="2600" dirty="0"/>
              <a:t> of </a:t>
            </a:r>
            <a:r>
              <a:rPr lang="en-US" sz="2600" dirty="0" err="1"/>
              <a:t>i</a:t>
            </a:r>
            <a:r>
              <a:rPr lang="en-US" sz="2600" dirty="0"/>
              <a:t>=%</a:t>
            </a:r>
            <a:r>
              <a:rPr lang="en-US" sz="2600" dirty="0" err="1"/>
              <a:t>u",&amp;i</a:t>
            </a:r>
            <a:r>
              <a:rPr lang="en-US" sz="2600" dirty="0"/>
              <a:t>);</a:t>
            </a:r>
          </a:p>
          <a:p>
            <a:pPr>
              <a:buNone/>
            </a:pPr>
            <a:r>
              <a:rPr lang="en-US" sz="2600" dirty="0" err="1"/>
              <a:t>printf</a:t>
            </a:r>
            <a:r>
              <a:rPr lang="en-US" sz="2600" dirty="0"/>
              <a:t>("\</a:t>
            </a:r>
            <a:r>
              <a:rPr lang="en-US" sz="2600" dirty="0" err="1"/>
              <a:t>naddr</a:t>
            </a:r>
            <a:r>
              <a:rPr lang="en-US" sz="2600" dirty="0"/>
              <a:t> of </a:t>
            </a:r>
            <a:r>
              <a:rPr lang="en-US" sz="2600" dirty="0" err="1"/>
              <a:t>i</a:t>
            </a:r>
            <a:r>
              <a:rPr lang="en-US" sz="2600" dirty="0"/>
              <a:t>=%</a:t>
            </a:r>
            <a:r>
              <a:rPr lang="en-US" sz="2600" dirty="0" err="1"/>
              <a:t>u",j</a:t>
            </a:r>
            <a:r>
              <a:rPr lang="en-US" sz="2600" dirty="0"/>
              <a:t>);</a:t>
            </a:r>
          </a:p>
          <a:p>
            <a:pPr>
              <a:buNone/>
            </a:pPr>
            <a:r>
              <a:rPr lang="en-US" sz="2600" dirty="0" err="1"/>
              <a:t>printf</a:t>
            </a:r>
            <a:r>
              <a:rPr lang="en-US" sz="2600" dirty="0"/>
              <a:t>("\</a:t>
            </a:r>
            <a:r>
              <a:rPr lang="en-US" sz="2600" dirty="0" err="1"/>
              <a:t>naddr</a:t>
            </a:r>
            <a:r>
              <a:rPr lang="en-US" sz="2600" dirty="0"/>
              <a:t> of </a:t>
            </a:r>
            <a:r>
              <a:rPr lang="en-US" sz="2600" dirty="0" err="1"/>
              <a:t>i</a:t>
            </a:r>
            <a:r>
              <a:rPr lang="en-US" sz="2600" dirty="0"/>
              <a:t>=%u",*k);</a:t>
            </a:r>
          </a:p>
          <a:p>
            <a:pPr>
              <a:buNone/>
            </a:pPr>
            <a:r>
              <a:rPr lang="en-US" sz="2600" dirty="0" err="1"/>
              <a:t>printf</a:t>
            </a:r>
            <a:r>
              <a:rPr lang="en-US" sz="2600" dirty="0"/>
              <a:t>("\</a:t>
            </a:r>
            <a:r>
              <a:rPr lang="en-US" sz="2600" dirty="0" err="1"/>
              <a:t>naddr</a:t>
            </a:r>
            <a:r>
              <a:rPr lang="en-US" sz="2600" dirty="0"/>
              <a:t> of j=%</a:t>
            </a:r>
            <a:r>
              <a:rPr lang="en-US" sz="2600" dirty="0" err="1"/>
              <a:t>u",&amp;j</a:t>
            </a:r>
            <a:r>
              <a:rPr lang="en-US" sz="2600" dirty="0"/>
              <a:t>);</a:t>
            </a:r>
          </a:p>
          <a:p>
            <a:pPr>
              <a:buNone/>
            </a:pPr>
            <a:r>
              <a:rPr lang="en-US" sz="2600" dirty="0" err="1"/>
              <a:t>printf</a:t>
            </a:r>
            <a:r>
              <a:rPr lang="en-US" sz="2600" dirty="0"/>
              <a:t>("\</a:t>
            </a:r>
            <a:r>
              <a:rPr lang="en-US" sz="2600" dirty="0" err="1"/>
              <a:t>naddr</a:t>
            </a:r>
            <a:r>
              <a:rPr lang="en-US" sz="2600" dirty="0"/>
              <a:t> of j=%</a:t>
            </a:r>
            <a:r>
              <a:rPr lang="en-US" sz="2600" dirty="0" err="1"/>
              <a:t>u",k</a:t>
            </a:r>
            <a:r>
              <a:rPr lang="en-US" sz="2600" dirty="0"/>
              <a:t>);</a:t>
            </a:r>
          </a:p>
          <a:p>
            <a:pPr>
              <a:buNone/>
            </a:pPr>
            <a:r>
              <a:rPr lang="en-US" sz="2600" dirty="0" err="1"/>
              <a:t>printf</a:t>
            </a:r>
            <a:r>
              <a:rPr lang="en-US" sz="2600" dirty="0"/>
              <a:t>("\</a:t>
            </a:r>
            <a:r>
              <a:rPr lang="en-US" sz="2600" dirty="0" err="1"/>
              <a:t>naddr</a:t>
            </a:r>
            <a:r>
              <a:rPr lang="en-US" sz="2600" dirty="0"/>
              <a:t> of k=%</a:t>
            </a:r>
            <a:r>
              <a:rPr lang="en-US" sz="2600" dirty="0" err="1"/>
              <a:t>u",&amp;k</a:t>
            </a:r>
            <a:r>
              <a:rPr lang="en-US" sz="2600" dirty="0"/>
              <a:t>);</a:t>
            </a:r>
          </a:p>
          <a:p>
            <a:pPr>
              <a:buNone/>
            </a:pPr>
            <a:r>
              <a:rPr lang="en-US" sz="2600" dirty="0" err="1">
                <a:solidFill>
                  <a:srgbClr val="C00000"/>
                </a:solidFill>
              </a:rPr>
              <a:t>printf</a:t>
            </a:r>
            <a:r>
              <a:rPr lang="en-US" sz="2600" dirty="0">
                <a:solidFill>
                  <a:srgbClr val="C00000"/>
                </a:solidFill>
              </a:rPr>
              <a:t>("\</a:t>
            </a:r>
            <a:r>
              <a:rPr lang="en-US" sz="2600" dirty="0" err="1">
                <a:solidFill>
                  <a:srgbClr val="C00000"/>
                </a:solidFill>
              </a:rPr>
              <a:t>nj</a:t>
            </a:r>
            <a:r>
              <a:rPr lang="en-US" sz="2600" dirty="0">
                <a:solidFill>
                  <a:srgbClr val="C00000"/>
                </a:solidFill>
              </a:rPr>
              <a:t>=%</a:t>
            </a:r>
            <a:r>
              <a:rPr lang="en-US" sz="2600" dirty="0" err="1">
                <a:solidFill>
                  <a:srgbClr val="C00000"/>
                </a:solidFill>
              </a:rPr>
              <a:t>u",j</a:t>
            </a:r>
            <a:r>
              <a:rPr lang="en-US" sz="2600" dirty="0">
                <a:solidFill>
                  <a:srgbClr val="C00000"/>
                </a:solidFill>
              </a:rPr>
              <a:t>); </a:t>
            </a:r>
            <a:r>
              <a:rPr lang="en-US" sz="2600" dirty="0" err="1">
                <a:solidFill>
                  <a:srgbClr val="C00000"/>
                </a:solidFill>
              </a:rPr>
              <a:t>printf</a:t>
            </a:r>
            <a:r>
              <a:rPr lang="en-US" sz="2600" dirty="0">
                <a:solidFill>
                  <a:srgbClr val="C00000"/>
                </a:solidFill>
              </a:rPr>
              <a:t>("\</a:t>
            </a:r>
            <a:r>
              <a:rPr lang="en-US" sz="2600" dirty="0" err="1">
                <a:solidFill>
                  <a:srgbClr val="C00000"/>
                </a:solidFill>
              </a:rPr>
              <a:t>nk</a:t>
            </a:r>
            <a:r>
              <a:rPr lang="en-US" sz="2600" dirty="0">
                <a:solidFill>
                  <a:srgbClr val="C00000"/>
                </a:solidFill>
              </a:rPr>
              <a:t>=%</a:t>
            </a:r>
            <a:r>
              <a:rPr lang="en-US" sz="2600" dirty="0" err="1">
                <a:solidFill>
                  <a:srgbClr val="C00000"/>
                </a:solidFill>
              </a:rPr>
              <a:t>u",k</a:t>
            </a:r>
            <a:r>
              <a:rPr lang="en-US" sz="2600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2600" dirty="0" err="1">
                <a:solidFill>
                  <a:srgbClr val="C00000"/>
                </a:solidFill>
              </a:rPr>
              <a:t>printf</a:t>
            </a:r>
            <a:r>
              <a:rPr lang="en-US" sz="2600" dirty="0">
                <a:solidFill>
                  <a:srgbClr val="C00000"/>
                </a:solidFill>
              </a:rPr>
              <a:t>("\</a:t>
            </a:r>
            <a:r>
              <a:rPr lang="en-US" sz="2600" dirty="0" err="1">
                <a:solidFill>
                  <a:srgbClr val="C00000"/>
                </a:solidFill>
              </a:rPr>
              <a:t>ni</a:t>
            </a:r>
            <a:r>
              <a:rPr lang="en-US" sz="2600" dirty="0">
                <a:solidFill>
                  <a:srgbClr val="C00000"/>
                </a:solidFill>
              </a:rPr>
              <a:t>=%</a:t>
            </a:r>
            <a:r>
              <a:rPr lang="en-US" sz="2600" dirty="0" err="1">
                <a:solidFill>
                  <a:srgbClr val="C00000"/>
                </a:solidFill>
              </a:rPr>
              <a:t>d",i</a:t>
            </a:r>
            <a:r>
              <a:rPr lang="en-US" sz="2600" dirty="0">
                <a:solidFill>
                  <a:srgbClr val="C00000"/>
                </a:solidFill>
              </a:rPr>
              <a:t>); </a:t>
            </a:r>
            <a:r>
              <a:rPr lang="en-US" sz="2600" dirty="0" err="1">
                <a:solidFill>
                  <a:srgbClr val="C00000"/>
                </a:solidFill>
              </a:rPr>
              <a:t>printf</a:t>
            </a:r>
            <a:r>
              <a:rPr lang="en-US" sz="2600" dirty="0">
                <a:solidFill>
                  <a:srgbClr val="C00000"/>
                </a:solidFill>
              </a:rPr>
              <a:t>("\</a:t>
            </a:r>
            <a:r>
              <a:rPr lang="en-US" sz="2600" dirty="0" err="1">
                <a:solidFill>
                  <a:srgbClr val="C00000"/>
                </a:solidFill>
              </a:rPr>
              <a:t>ni</a:t>
            </a:r>
            <a:r>
              <a:rPr lang="en-US" sz="2600" dirty="0">
                <a:solidFill>
                  <a:srgbClr val="C00000"/>
                </a:solidFill>
              </a:rPr>
              <a:t>=%d",*(&amp;</a:t>
            </a:r>
            <a:r>
              <a:rPr lang="en-US" sz="2600" dirty="0" err="1">
                <a:solidFill>
                  <a:srgbClr val="C00000"/>
                </a:solidFill>
              </a:rPr>
              <a:t>i</a:t>
            </a:r>
            <a:r>
              <a:rPr lang="en-US" sz="2600" dirty="0">
                <a:solidFill>
                  <a:srgbClr val="C00000"/>
                </a:solidFill>
              </a:rPr>
              <a:t>));</a:t>
            </a:r>
          </a:p>
          <a:p>
            <a:pPr>
              <a:buNone/>
            </a:pPr>
            <a:r>
              <a:rPr lang="en-US" sz="2600" dirty="0" err="1">
                <a:solidFill>
                  <a:srgbClr val="C00000"/>
                </a:solidFill>
              </a:rPr>
              <a:t>printf</a:t>
            </a:r>
            <a:r>
              <a:rPr lang="en-US" sz="2600" dirty="0">
                <a:solidFill>
                  <a:srgbClr val="C00000"/>
                </a:solidFill>
              </a:rPr>
              <a:t>("\</a:t>
            </a:r>
            <a:r>
              <a:rPr lang="en-US" sz="2600" dirty="0" err="1">
                <a:solidFill>
                  <a:srgbClr val="C00000"/>
                </a:solidFill>
              </a:rPr>
              <a:t>ni</a:t>
            </a:r>
            <a:r>
              <a:rPr lang="en-US" sz="2600" dirty="0">
                <a:solidFill>
                  <a:srgbClr val="C00000"/>
                </a:solidFill>
              </a:rPr>
              <a:t>=%d",*j); </a:t>
            </a:r>
            <a:r>
              <a:rPr lang="en-US" sz="2600" dirty="0" err="1">
                <a:solidFill>
                  <a:srgbClr val="C00000"/>
                </a:solidFill>
              </a:rPr>
              <a:t>printf</a:t>
            </a:r>
            <a:r>
              <a:rPr lang="en-US" sz="2600" dirty="0">
                <a:solidFill>
                  <a:srgbClr val="C00000"/>
                </a:solidFill>
              </a:rPr>
              <a:t>("\</a:t>
            </a:r>
            <a:r>
              <a:rPr lang="en-US" sz="2600" dirty="0" err="1">
                <a:solidFill>
                  <a:srgbClr val="C00000"/>
                </a:solidFill>
              </a:rPr>
              <a:t>ni</a:t>
            </a:r>
            <a:r>
              <a:rPr lang="en-US" sz="2600" dirty="0">
                <a:solidFill>
                  <a:srgbClr val="C00000"/>
                </a:solidFill>
              </a:rPr>
              <a:t>=%d",**k);</a:t>
            </a:r>
          </a:p>
          <a:p>
            <a:pPr>
              <a:buNone/>
            </a:pPr>
            <a:r>
              <a:rPr lang="en-US" sz="2600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43600" y="274638"/>
            <a:ext cx="2743200" cy="944562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7644714" cy="20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/>
              <a:t>addr</a:t>
            </a:r>
            <a:r>
              <a:rPr lang="en-US" sz="2400" dirty="0"/>
              <a:t> of </a:t>
            </a:r>
            <a:r>
              <a:rPr lang="en-US" sz="2400" dirty="0" err="1"/>
              <a:t>i</a:t>
            </a:r>
            <a:r>
              <a:rPr lang="en-US" sz="2400" dirty="0"/>
              <a:t>=6487628</a:t>
            </a:r>
          </a:p>
          <a:p>
            <a:pPr>
              <a:buNone/>
            </a:pPr>
            <a:r>
              <a:rPr lang="en-US" sz="2400" dirty="0" err="1"/>
              <a:t>addr</a:t>
            </a:r>
            <a:r>
              <a:rPr lang="en-US" sz="2400" dirty="0"/>
              <a:t> of </a:t>
            </a:r>
            <a:r>
              <a:rPr lang="en-US" sz="2400" dirty="0" err="1"/>
              <a:t>i</a:t>
            </a:r>
            <a:r>
              <a:rPr lang="en-US" sz="2400" dirty="0"/>
              <a:t>=6487628</a:t>
            </a:r>
          </a:p>
          <a:p>
            <a:pPr>
              <a:buNone/>
            </a:pPr>
            <a:r>
              <a:rPr lang="en-US" sz="2400" dirty="0" err="1"/>
              <a:t>addr</a:t>
            </a:r>
            <a:r>
              <a:rPr lang="en-US" sz="2400" dirty="0"/>
              <a:t> of </a:t>
            </a:r>
            <a:r>
              <a:rPr lang="en-US" sz="2400" dirty="0" err="1"/>
              <a:t>i</a:t>
            </a:r>
            <a:r>
              <a:rPr lang="en-US" sz="2400" dirty="0"/>
              <a:t>=6487628</a:t>
            </a:r>
          </a:p>
          <a:p>
            <a:pPr>
              <a:buNone/>
            </a:pPr>
            <a:r>
              <a:rPr lang="en-US" sz="2400" dirty="0" err="1"/>
              <a:t>addr</a:t>
            </a:r>
            <a:r>
              <a:rPr lang="en-US" sz="2400" dirty="0"/>
              <a:t> of j=6487616</a:t>
            </a:r>
          </a:p>
          <a:p>
            <a:pPr>
              <a:buNone/>
            </a:pPr>
            <a:r>
              <a:rPr lang="en-US" sz="2400" dirty="0" err="1"/>
              <a:t>addr</a:t>
            </a:r>
            <a:r>
              <a:rPr lang="en-US" sz="2400" dirty="0"/>
              <a:t> of j=6487616</a:t>
            </a:r>
          </a:p>
          <a:p>
            <a:pPr>
              <a:buNone/>
            </a:pPr>
            <a:r>
              <a:rPr lang="en-US" sz="2400" dirty="0" err="1"/>
              <a:t>addr</a:t>
            </a:r>
            <a:r>
              <a:rPr lang="en-US" sz="2400" dirty="0"/>
              <a:t> of k=6487608</a:t>
            </a:r>
          </a:p>
          <a:p>
            <a:pPr>
              <a:buNone/>
            </a:pPr>
            <a:r>
              <a:rPr lang="en-US" sz="2400" dirty="0"/>
              <a:t>j=6487628</a:t>
            </a:r>
          </a:p>
          <a:p>
            <a:pPr>
              <a:buNone/>
            </a:pPr>
            <a:r>
              <a:rPr lang="en-US" sz="2400" dirty="0"/>
              <a:t>k=6487616</a:t>
            </a:r>
          </a:p>
          <a:p>
            <a:pPr>
              <a:buNone/>
            </a:pPr>
            <a:r>
              <a:rPr lang="en-US" sz="2400" dirty="0" err="1"/>
              <a:t>i</a:t>
            </a:r>
            <a:r>
              <a:rPr lang="en-US" sz="2400" dirty="0"/>
              <a:t>=3</a:t>
            </a:r>
          </a:p>
          <a:p>
            <a:pPr>
              <a:buNone/>
            </a:pPr>
            <a:r>
              <a:rPr lang="en-US" sz="2400" dirty="0" err="1"/>
              <a:t>i</a:t>
            </a:r>
            <a:r>
              <a:rPr lang="en-US" sz="2400" dirty="0"/>
              <a:t>=3</a:t>
            </a:r>
          </a:p>
          <a:p>
            <a:pPr>
              <a:buNone/>
            </a:pPr>
            <a:r>
              <a:rPr lang="en-US" sz="2400" dirty="0" err="1"/>
              <a:t>i</a:t>
            </a:r>
            <a:r>
              <a:rPr lang="en-US" sz="2400" dirty="0"/>
              <a:t>=3</a:t>
            </a:r>
          </a:p>
          <a:p>
            <a:pPr>
              <a:buNone/>
            </a:pPr>
            <a:r>
              <a:rPr lang="en-US" sz="2400" dirty="0" err="1"/>
              <a:t>i</a:t>
            </a:r>
            <a:r>
              <a:rPr lang="en-US" sz="2400" dirty="0"/>
              <a:t>=3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 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 10;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Var</a:t>
            </a:r>
            <a:r>
              <a:rPr lang="en-US" dirty="0"/>
              <a:t> = %d\n", *</a:t>
            </a:r>
            <a:r>
              <a:rPr lang="en-US" dirty="0" err="1"/>
              <a:t>ptr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= %u\n", </a:t>
            </a:r>
            <a:r>
              <a:rPr lang="en-US" dirty="0" err="1"/>
              <a:t>ptr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20;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Var</a:t>
            </a:r>
            <a:r>
              <a:rPr lang="en-US" dirty="0"/>
              <a:t> = %d\n", </a:t>
            </a:r>
            <a:r>
              <a:rPr lang="en-US" dirty="0" err="1"/>
              <a:t>Var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= 10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= 6487620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= 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main() 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v[3] = {10, 100, 200},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 = v;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for(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= 0;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&lt; 3;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++)  { 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("*</a:t>
            </a: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 = %d\n", *</a:t>
            </a: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); 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("</a:t>
            </a: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 = %u\n", </a:t>
            </a: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); 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++;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}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0FFAE1-221B-4C77-BF1C-4C6C6DF39455}"/>
                  </a:ext>
                </a:extLst>
              </p14:cNvPr>
              <p14:cNvContentPartPr/>
              <p14:nvPr/>
            </p14:nvContentPartPr>
            <p14:xfrm>
              <a:off x="11597125" y="5173253"/>
              <a:ext cx="20880" cy="3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0FFAE1-221B-4C77-BF1C-4C6C6DF39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8485" y="5164253"/>
                <a:ext cx="38520" cy="5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10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 = 6487600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100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 = 6487604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200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 = 6487608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main( ) { </a:t>
            </a:r>
          </a:p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=3,*x; float j=1.5,*y; char k='c',*z 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("\n </a:t>
            </a:r>
            <a:r>
              <a:rPr lang="en-US" dirty="0" err="1"/>
              <a:t>i</a:t>
            </a:r>
            <a:r>
              <a:rPr lang="en-US" dirty="0"/>
              <a:t>=%d, j=%f, k=%</a:t>
            </a:r>
            <a:r>
              <a:rPr lang="en-US" dirty="0" err="1"/>
              <a:t>c",i,j,k</a:t>
            </a:r>
            <a:r>
              <a:rPr lang="en-US" dirty="0"/>
              <a:t>) ;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x = &amp;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; y = &amp;j ; z = &amp;k 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("\n </a:t>
            </a:r>
            <a:r>
              <a:rPr lang="en-US" dirty="0" err="1"/>
              <a:t>Addr</a:t>
            </a:r>
            <a:r>
              <a:rPr lang="en-US" dirty="0"/>
              <a:t> of </a:t>
            </a:r>
            <a:r>
              <a:rPr lang="en-US" dirty="0" err="1"/>
              <a:t>x,y,z</a:t>
            </a:r>
            <a:r>
              <a:rPr lang="en-US" dirty="0"/>
              <a:t> = %u, %u, %</a:t>
            </a:r>
            <a:r>
              <a:rPr lang="en-US" dirty="0" err="1"/>
              <a:t>u",x,y,z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x++; y++; z++;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("\n New </a:t>
            </a:r>
            <a:r>
              <a:rPr lang="en-US" dirty="0" err="1"/>
              <a:t>Addr</a:t>
            </a:r>
            <a:r>
              <a:rPr lang="en-US" dirty="0"/>
              <a:t> of </a:t>
            </a:r>
            <a:r>
              <a:rPr lang="en-US" dirty="0" err="1"/>
              <a:t>x,y,z</a:t>
            </a:r>
            <a:r>
              <a:rPr lang="en-US" dirty="0"/>
              <a:t> = %u, %u, %</a:t>
            </a:r>
            <a:r>
              <a:rPr lang="en-US" dirty="0" err="1"/>
              <a:t>u",x,y,z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Problem 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=3, j=1.500000, k=c</a:t>
            </a:r>
          </a:p>
          <a:p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of </a:t>
            </a:r>
            <a:r>
              <a:rPr lang="en-US" dirty="0" err="1"/>
              <a:t>x,y,z</a:t>
            </a:r>
            <a:r>
              <a:rPr lang="en-US" dirty="0"/>
              <a:t> = </a:t>
            </a:r>
            <a:r>
              <a:rPr lang="en-US" dirty="0">
                <a:solidFill>
                  <a:schemeClr val="tx2"/>
                </a:solidFill>
              </a:rPr>
              <a:t>6487604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6487600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6487599</a:t>
            </a:r>
          </a:p>
          <a:p>
            <a:r>
              <a:rPr lang="en-US" dirty="0"/>
              <a:t> New </a:t>
            </a:r>
            <a:r>
              <a:rPr lang="en-US" dirty="0" err="1"/>
              <a:t>Addr</a:t>
            </a:r>
            <a:r>
              <a:rPr lang="en-US" dirty="0"/>
              <a:t> of </a:t>
            </a:r>
            <a:r>
              <a:rPr lang="en-US" dirty="0" err="1"/>
              <a:t>x,y,z</a:t>
            </a:r>
            <a:r>
              <a:rPr lang="en-US" dirty="0"/>
              <a:t> = </a:t>
            </a:r>
            <a:r>
              <a:rPr lang="en-US" dirty="0">
                <a:solidFill>
                  <a:schemeClr val="tx2"/>
                </a:solidFill>
              </a:rPr>
              <a:t>6487608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6487604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6487600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 1-d array of characters </a:t>
            </a:r>
            <a:r>
              <a:rPr lang="en-US" dirty="0">
                <a:solidFill>
                  <a:srgbClr val="FF0000"/>
                </a:solidFill>
              </a:rPr>
              <a:t>terminated by a null (‘\0’ )</a:t>
            </a:r>
          </a:p>
          <a:p>
            <a:r>
              <a:rPr lang="en-US" dirty="0"/>
              <a:t>char C[] = {'</a:t>
            </a:r>
            <a:r>
              <a:rPr lang="en-US" dirty="0" err="1"/>
              <a:t>A','B','C</a:t>
            </a:r>
            <a:r>
              <a:rPr lang="en-US" dirty="0"/>
              <a:t>','\0'};</a:t>
            </a:r>
          </a:p>
          <a:p>
            <a:r>
              <a:rPr lang="en-US" dirty="0"/>
              <a:t>char S[] = "ABC";</a:t>
            </a:r>
          </a:p>
          <a:p>
            <a:r>
              <a:rPr lang="en-US" dirty="0"/>
              <a:t>Both C and S have length = 3</a:t>
            </a:r>
          </a:p>
          <a:p>
            <a:r>
              <a:rPr lang="en-US" dirty="0"/>
              <a:t>You can also have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instead of ‘\0’ defined in </a:t>
            </a:r>
            <a:r>
              <a:rPr lang="en-US" dirty="0" err="1"/>
              <a:t>stdio.h</a:t>
            </a:r>
            <a:r>
              <a:rPr lang="en-US" dirty="0"/>
              <a:t> and </a:t>
            </a:r>
            <a:r>
              <a:rPr lang="en-US" b="1" dirty="0" err="1"/>
              <a:t>string.h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main( ) { </a:t>
            </a:r>
          </a:p>
          <a:p>
            <a:pPr>
              <a:buNone/>
            </a:pP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arr</a:t>
            </a:r>
            <a:r>
              <a:rPr lang="en-US" sz="3600" dirty="0"/>
              <a:t>[] = { 10, 20, 30, 45, 67, 56, 74 }; </a:t>
            </a:r>
          </a:p>
          <a:p>
            <a:pPr>
              <a:buNone/>
            </a:pPr>
            <a:r>
              <a:rPr lang="en-US" sz="3600" dirty="0" err="1"/>
              <a:t>int</a:t>
            </a:r>
            <a:r>
              <a:rPr lang="en-US" sz="3600" dirty="0"/>
              <a:t> *</a:t>
            </a:r>
            <a:r>
              <a:rPr lang="en-US" sz="3600" dirty="0" err="1"/>
              <a:t>i</a:t>
            </a:r>
            <a:r>
              <a:rPr lang="en-US" sz="3600" dirty="0"/>
              <a:t>, *j;</a:t>
            </a:r>
          </a:p>
          <a:p>
            <a:pPr>
              <a:buNone/>
            </a:pPr>
            <a:r>
              <a:rPr lang="en-US" sz="3600" dirty="0" err="1"/>
              <a:t>i</a:t>
            </a:r>
            <a:r>
              <a:rPr lang="en-US" sz="3600" dirty="0"/>
              <a:t> = &amp;</a:t>
            </a:r>
            <a:r>
              <a:rPr lang="en-US" sz="3600" dirty="0" err="1"/>
              <a:t>arr</a:t>
            </a:r>
            <a:r>
              <a:rPr lang="en-US" sz="3600" dirty="0"/>
              <a:t>[1]; j = &amp;</a:t>
            </a:r>
            <a:r>
              <a:rPr lang="en-US" sz="3600" dirty="0" err="1"/>
              <a:t>arr</a:t>
            </a:r>
            <a:r>
              <a:rPr lang="en-US" sz="3600" dirty="0"/>
              <a:t>[5]; </a:t>
            </a:r>
          </a:p>
          <a:p>
            <a:pPr>
              <a:buNone/>
            </a:pPr>
            <a:r>
              <a:rPr lang="en-US" sz="3600" dirty="0" err="1"/>
              <a:t>printf</a:t>
            </a:r>
            <a:r>
              <a:rPr lang="en-US" sz="3600" dirty="0"/>
              <a:t>("%d %d", j-</a:t>
            </a:r>
            <a:r>
              <a:rPr lang="en-US" sz="3600" dirty="0" err="1"/>
              <a:t>i</a:t>
            </a:r>
            <a:r>
              <a:rPr lang="en-US" sz="3600" dirty="0"/>
              <a:t>, *j-*</a:t>
            </a:r>
            <a:r>
              <a:rPr lang="en-US" sz="3600" dirty="0" err="1"/>
              <a:t>i</a:t>
            </a:r>
            <a:r>
              <a:rPr lang="en-US" sz="3600" dirty="0"/>
              <a:t>);</a:t>
            </a:r>
          </a:p>
          <a:p>
            <a:pPr>
              <a:buNone/>
            </a:pPr>
            <a:r>
              <a:rPr lang="en-US" sz="36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C9895E-0116-44A1-B2FF-F0C2B1DEE56E}"/>
                  </a:ext>
                </a:extLst>
              </p14:cNvPr>
              <p14:cNvContentPartPr/>
              <p14:nvPr/>
            </p14:nvContentPartPr>
            <p14:xfrm>
              <a:off x="3062965" y="4260653"/>
              <a:ext cx="4680" cy="4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C9895E-0116-44A1-B2FF-F0C2B1DEE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965" y="4224653"/>
                <a:ext cx="76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305423-7EE7-44E0-A51A-693F3F0524FF}"/>
                  </a:ext>
                </a:extLst>
              </p14:cNvPr>
              <p14:cNvContentPartPr/>
              <p14:nvPr/>
            </p14:nvContentPartPr>
            <p14:xfrm>
              <a:off x="6046645" y="2812373"/>
              <a:ext cx="367920" cy="5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305423-7EE7-44E0-A51A-693F3F0524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1005" y="2776373"/>
                <a:ext cx="4395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29FF81-B00B-4FC8-B02E-91E81882D9DD}"/>
                  </a:ext>
                </a:extLst>
              </p14:cNvPr>
              <p14:cNvContentPartPr/>
              <p14:nvPr/>
            </p14:nvContentPartPr>
            <p14:xfrm>
              <a:off x="3359245" y="2801933"/>
              <a:ext cx="351360" cy="79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29FF81-B00B-4FC8-B02E-91E81882D9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3245" y="2766293"/>
                <a:ext cx="42300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FC02E72-45C5-4BED-AF12-147380C79EA7}"/>
              </a:ext>
            </a:extLst>
          </p:cNvPr>
          <p:cNvGrpSpPr/>
          <p:nvPr/>
        </p:nvGrpSpPr>
        <p:grpSpPr>
          <a:xfrm>
            <a:off x="6125845" y="2952053"/>
            <a:ext cx="613080" cy="636480"/>
            <a:chOff x="6125845" y="2952053"/>
            <a:chExt cx="613080" cy="63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FAF627-27B2-4E28-BA12-1D1E59D6CDD9}"/>
                    </a:ext>
                  </a:extLst>
                </p14:cNvPr>
                <p14:cNvContentPartPr/>
                <p14:nvPr/>
              </p14:nvContentPartPr>
              <p14:xfrm>
                <a:off x="6198565" y="3014333"/>
                <a:ext cx="171000" cy="19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FAF627-27B2-4E28-BA12-1D1E59D6CD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62925" y="2978693"/>
                  <a:ext cx="242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410822-46D1-41D0-91B8-2D5907DE2187}"/>
                    </a:ext>
                  </a:extLst>
                </p14:cNvPr>
                <p14:cNvContentPartPr/>
                <p14:nvPr/>
              </p14:nvContentPartPr>
              <p14:xfrm>
                <a:off x="6173725" y="3085613"/>
                <a:ext cx="187200" cy="101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410822-46D1-41D0-91B8-2D5907DE21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7725" y="3049613"/>
                  <a:ext cx="258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0A1C15-3A3B-4805-BBE1-872C34729192}"/>
                    </a:ext>
                  </a:extLst>
                </p14:cNvPr>
                <p14:cNvContentPartPr/>
                <p14:nvPr/>
              </p14:nvContentPartPr>
              <p14:xfrm>
                <a:off x="6291805" y="3022613"/>
                <a:ext cx="81360" cy="16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0A1C15-3A3B-4805-BBE1-872C347291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55805" y="2986973"/>
                  <a:ext cx="153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BFBA74-F2ED-40F2-AC2C-19C53B498CFE}"/>
                    </a:ext>
                  </a:extLst>
                </p14:cNvPr>
                <p14:cNvContentPartPr/>
                <p14:nvPr/>
              </p14:nvContentPartPr>
              <p14:xfrm>
                <a:off x="6125845" y="3119453"/>
                <a:ext cx="234720" cy="1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BFBA74-F2ED-40F2-AC2C-19C53B498C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89845" y="3083813"/>
                  <a:ext cx="306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EBE894-5F5D-46C7-80FC-6A8158EF499C}"/>
                    </a:ext>
                  </a:extLst>
                </p14:cNvPr>
                <p14:cNvContentPartPr/>
                <p14:nvPr/>
              </p14:nvContentPartPr>
              <p14:xfrm>
                <a:off x="6459565" y="3130613"/>
                <a:ext cx="279360" cy="45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EBE894-5F5D-46C7-80FC-6A8158EF49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23565" y="3094613"/>
                  <a:ext cx="3510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26F84C-15B5-4DF6-B9B3-82A517E89B2E}"/>
                    </a:ext>
                  </a:extLst>
                </p14:cNvPr>
                <p14:cNvContentPartPr/>
                <p14:nvPr/>
              </p14:nvContentPartPr>
              <p14:xfrm>
                <a:off x="6526165" y="2952053"/>
                <a:ext cx="87840" cy="38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26F84C-15B5-4DF6-B9B3-82A517E89B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90165" y="2916413"/>
                  <a:ext cx="1594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F1BCB4-07C1-4379-A5CD-0C7158B514A8}"/>
              </a:ext>
            </a:extLst>
          </p:cNvPr>
          <p:cNvGrpSpPr/>
          <p:nvPr/>
        </p:nvGrpSpPr>
        <p:grpSpPr>
          <a:xfrm>
            <a:off x="3259525" y="2919293"/>
            <a:ext cx="820080" cy="540720"/>
            <a:chOff x="3259525" y="2919293"/>
            <a:chExt cx="82008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986E5B-4F37-4BB7-A83E-CCDFC38E71FC}"/>
                    </a:ext>
                  </a:extLst>
                </p14:cNvPr>
                <p14:cNvContentPartPr/>
                <p14:nvPr/>
              </p14:nvContentPartPr>
              <p14:xfrm>
                <a:off x="3259525" y="2979413"/>
                <a:ext cx="320760" cy="313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986E5B-4F37-4BB7-A83E-CCDFC38E71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3885" y="2943413"/>
                  <a:ext cx="392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4C14E9-61F5-4C06-8895-383BD7ECEB38}"/>
                    </a:ext>
                  </a:extLst>
                </p14:cNvPr>
                <p14:cNvContentPartPr/>
                <p14:nvPr/>
              </p14:nvContentPartPr>
              <p14:xfrm>
                <a:off x="3814645" y="3107213"/>
                <a:ext cx="264960" cy="35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4C14E9-61F5-4C06-8895-383BD7ECEB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9005" y="3071573"/>
                  <a:ext cx="3366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85F20-38DC-4C16-B5F0-B705AF44F580}"/>
                    </a:ext>
                  </a:extLst>
                </p14:cNvPr>
                <p14:cNvContentPartPr/>
                <p14:nvPr/>
              </p14:nvContentPartPr>
              <p14:xfrm>
                <a:off x="3801685" y="2919293"/>
                <a:ext cx="51840" cy="6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85F20-38DC-4C16-B5F0-B705AF44F5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5685" y="2883653"/>
                  <a:ext cx="123480" cy="135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4  36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[]={10,20,36,72,45,36};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*j,*k;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j=&amp;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en-US" dirty="0">
                <a:solidFill>
                  <a:srgbClr val="C00000"/>
                </a:solidFill>
              </a:rPr>
              <a:t>[4];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k=(</a:t>
            </a:r>
            <a:r>
              <a:rPr lang="en-US" dirty="0" err="1">
                <a:solidFill>
                  <a:srgbClr val="C00000"/>
                </a:solidFill>
              </a:rPr>
              <a:t>arr+4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dirty="0"/>
              <a:t>if(j==k)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("Same locations");</a:t>
            </a:r>
          </a:p>
          <a:p>
            <a:pPr>
              <a:buNone/>
            </a:pPr>
            <a:r>
              <a:rPr lang="en-US" dirty="0"/>
              <a:t>else </a:t>
            </a:r>
            <a:r>
              <a:rPr lang="en-US" dirty="0" err="1"/>
              <a:t>printf</a:t>
            </a:r>
            <a:r>
              <a:rPr lang="en-US" dirty="0"/>
              <a:t>("Different locations");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locations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main(){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 = 10, b = 20 ; </a:t>
            </a:r>
          </a:p>
          <a:p>
            <a:pPr>
              <a:buNone/>
            </a:pPr>
            <a:r>
              <a:rPr lang="en-US" dirty="0" err="1"/>
              <a:t>swapv</a:t>
            </a:r>
            <a:r>
              <a:rPr lang="en-US" dirty="0"/>
              <a:t> ( a, b ) ; </a:t>
            </a:r>
          </a:p>
          <a:p>
            <a:pPr>
              <a:buNone/>
            </a:pPr>
            <a:r>
              <a:rPr lang="pt-BR" dirty="0"/>
              <a:t>printf ( "\na = %d b = %d", a, b ) 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swapv</a:t>
            </a:r>
            <a:r>
              <a:rPr lang="en-US" dirty="0">
                <a:solidFill>
                  <a:srgbClr val="C00000"/>
                </a:solidFill>
              </a:rPr>
              <a:t> (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x,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y ) { 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t  = x ;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x = y ; y = t ; </a:t>
            </a:r>
          </a:p>
          <a:p>
            <a:pPr>
              <a:buNone/>
            </a:pPr>
            <a:r>
              <a:rPr lang="es-ES" dirty="0" err="1">
                <a:solidFill>
                  <a:srgbClr val="C00000"/>
                </a:solidFill>
              </a:rPr>
              <a:t>printf</a:t>
            </a:r>
            <a:r>
              <a:rPr lang="es-ES" dirty="0">
                <a:solidFill>
                  <a:srgbClr val="C00000"/>
                </a:solidFill>
              </a:rPr>
              <a:t> ( "\</a:t>
            </a:r>
            <a:r>
              <a:rPr lang="es-ES" dirty="0" err="1">
                <a:solidFill>
                  <a:srgbClr val="C00000"/>
                </a:solidFill>
              </a:rPr>
              <a:t>nx</a:t>
            </a:r>
            <a:r>
              <a:rPr lang="es-ES" dirty="0">
                <a:solidFill>
                  <a:srgbClr val="C00000"/>
                </a:solidFill>
              </a:rPr>
              <a:t> = %d y = %d", x, y ) ;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BEE5FA-9C75-455E-AC98-4B708CABCB12}"/>
                  </a:ext>
                </a:extLst>
              </p14:cNvPr>
              <p14:cNvContentPartPr/>
              <p14:nvPr/>
            </p14:nvContentPartPr>
            <p14:xfrm>
              <a:off x="448285" y="3029093"/>
              <a:ext cx="5123160" cy="15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BEE5FA-9C75-455E-AC98-4B708CABCB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85" y="2885093"/>
                <a:ext cx="52668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00E126-8633-4348-A776-84F932EFFB4A}"/>
                  </a:ext>
                </a:extLst>
              </p14:cNvPr>
              <p14:cNvContentPartPr/>
              <p14:nvPr/>
            </p14:nvContentPartPr>
            <p14:xfrm>
              <a:off x="535045" y="5584013"/>
              <a:ext cx="4967280" cy="123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00E126-8633-4348-A776-84F932EFFB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045" y="5440013"/>
                <a:ext cx="51109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B43A19-74C7-4C4A-A794-79D0548FD687}"/>
                  </a:ext>
                </a:extLst>
              </p14:cNvPr>
              <p14:cNvContentPartPr/>
              <p14:nvPr/>
            </p14:nvContentPartPr>
            <p14:xfrm>
              <a:off x="481405" y="3003533"/>
              <a:ext cx="995040" cy="12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B43A19-74C7-4C4A-A794-79D0548FD6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05" y="2859533"/>
                <a:ext cx="11386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E93172-7814-46D6-AF3F-C9D7C559B3FB}"/>
                  </a:ext>
                </a:extLst>
              </p14:cNvPr>
              <p14:cNvContentPartPr/>
              <p14:nvPr/>
            </p14:nvContentPartPr>
            <p14:xfrm>
              <a:off x="501565" y="3056813"/>
              <a:ext cx="4861080" cy="143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E93172-7814-46D6-AF3F-C9D7C559B3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925" y="2912813"/>
                <a:ext cx="50047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31A9CE-7098-4B5B-A3DA-FCFF05C9497F}"/>
                  </a:ext>
                </a:extLst>
              </p14:cNvPr>
              <p14:cNvContentPartPr/>
              <p14:nvPr/>
            </p14:nvContentPartPr>
            <p14:xfrm>
              <a:off x="612805" y="5585453"/>
              <a:ext cx="1535040" cy="93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31A9CE-7098-4B5B-A3DA-FCFF05C949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1165" y="5441813"/>
                <a:ext cx="16786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BA7766-085F-40CD-BC0D-45DAED03063E}"/>
                  </a:ext>
                </a:extLst>
              </p14:cNvPr>
              <p14:cNvContentPartPr/>
              <p14:nvPr/>
            </p14:nvContentPartPr>
            <p14:xfrm>
              <a:off x="609925" y="5457653"/>
              <a:ext cx="5069160" cy="28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BA7766-085F-40CD-BC0D-45DAED0306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285" y="5278013"/>
                <a:ext cx="52488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9210D6-392F-4FB6-A93B-E93B367AC06F}"/>
                  </a:ext>
                </a:extLst>
              </p14:cNvPr>
              <p14:cNvContentPartPr/>
              <p14:nvPr/>
            </p14:nvContentPartPr>
            <p14:xfrm>
              <a:off x="231565" y="2987693"/>
              <a:ext cx="5488560" cy="167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9210D6-392F-4FB6-A93B-E93B367AC0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925" y="2807693"/>
                <a:ext cx="56682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C548B0-7E9D-40D0-82DE-2EFDF6A41CE0}"/>
                  </a:ext>
                </a:extLst>
              </p14:cNvPr>
              <p14:cNvContentPartPr/>
              <p14:nvPr/>
            </p14:nvContentPartPr>
            <p14:xfrm>
              <a:off x="301405" y="3006773"/>
              <a:ext cx="680760" cy="126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C548B0-7E9D-40D0-82DE-2EFDF6A41C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405" y="2826773"/>
                <a:ext cx="8604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36D8FC-D1A1-4A79-B419-FA86DB6C0B2E}"/>
                  </a:ext>
                </a:extLst>
              </p14:cNvPr>
              <p14:cNvContentPartPr/>
              <p14:nvPr/>
            </p14:nvContentPartPr>
            <p14:xfrm>
              <a:off x="524605" y="5673293"/>
              <a:ext cx="607680" cy="115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36D8FC-D1A1-4A79-B419-FA86DB6C0B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605" y="5493293"/>
                <a:ext cx="7873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C9AA68-8C93-443F-84B5-904B1D0FD7DD}"/>
                  </a:ext>
                </a:extLst>
              </p14:cNvPr>
              <p14:cNvContentPartPr/>
              <p14:nvPr/>
            </p14:nvContentPartPr>
            <p14:xfrm>
              <a:off x="833845" y="5676533"/>
              <a:ext cx="852120" cy="72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C9AA68-8C93-443F-84B5-904B1D0FD7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3845" y="5496533"/>
                <a:ext cx="10317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6FAC2-28AB-470C-B136-B0424802172B}"/>
              </a:ext>
            </a:extLst>
          </p:cNvPr>
          <p:cNvGrpSpPr/>
          <p:nvPr/>
        </p:nvGrpSpPr>
        <p:grpSpPr>
          <a:xfrm>
            <a:off x="-548195" y="3930893"/>
            <a:ext cx="961920" cy="458640"/>
            <a:chOff x="-548195" y="3930893"/>
            <a:chExt cx="96192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45FE65-A0F8-4447-8958-D9FFEE71C052}"/>
                    </a:ext>
                  </a:extLst>
                </p14:cNvPr>
                <p14:cNvContentPartPr/>
                <p14:nvPr/>
              </p14:nvContentPartPr>
              <p14:xfrm>
                <a:off x="-548195" y="4086773"/>
                <a:ext cx="329040" cy="30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45FE65-A0F8-4447-8958-D9FFEE71C0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-584195" y="4051133"/>
                  <a:ext cx="4006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24CC97-63A2-472B-A90B-0D4FD0383078}"/>
                    </a:ext>
                  </a:extLst>
                </p14:cNvPr>
                <p14:cNvContentPartPr/>
                <p14:nvPr/>
              </p14:nvContentPartPr>
              <p14:xfrm>
                <a:off x="-159395" y="4113413"/>
                <a:ext cx="209880" cy="23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24CC97-63A2-472B-A90B-0D4FD03830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-195395" y="4077413"/>
                  <a:ext cx="281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682DE4-C75F-467D-8E5A-B198E28F8120}"/>
                    </a:ext>
                  </a:extLst>
                </p14:cNvPr>
                <p14:cNvContentPartPr/>
                <p14:nvPr/>
              </p14:nvContentPartPr>
              <p14:xfrm>
                <a:off x="115285" y="4093253"/>
                <a:ext cx="29160" cy="26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682DE4-C75F-467D-8E5A-B198E28F81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645" y="4057253"/>
                  <a:ext cx="100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E57C6C-2603-4D4F-8B37-DB66E3C71ADE}"/>
                    </a:ext>
                  </a:extLst>
                </p14:cNvPr>
                <p14:cNvContentPartPr/>
                <p14:nvPr/>
              </p14:nvContentPartPr>
              <p14:xfrm>
                <a:off x="22045" y="3982013"/>
                <a:ext cx="8712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E57C6C-2603-4D4F-8B37-DB66E3C71A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-13955" y="3946373"/>
                  <a:ext cx="158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6BE022-E98C-401F-82D4-8C77CB41DD70}"/>
                    </a:ext>
                  </a:extLst>
                </p14:cNvPr>
                <p14:cNvContentPartPr/>
                <p14:nvPr/>
              </p14:nvContentPartPr>
              <p14:xfrm>
                <a:off x="261805" y="3930893"/>
                <a:ext cx="151920" cy="37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6BE022-E98C-401F-82D4-8C77CB41DD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6165" y="3895253"/>
                  <a:ext cx="22356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016879D-C942-42D4-9CEC-23B1EF077AF2}"/>
              </a:ext>
            </a:extLst>
          </p:cNvPr>
          <p:cNvGrpSpPr/>
          <p:nvPr/>
        </p:nvGrpSpPr>
        <p:grpSpPr>
          <a:xfrm>
            <a:off x="6478645" y="2825693"/>
            <a:ext cx="4131360" cy="3943440"/>
            <a:chOff x="6478645" y="2825693"/>
            <a:chExt cx="4131360" cy="39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B564A5-C32A-449D-9E60-24DC44D61A8B}"/>
                    </a:ext>
                  </a:extLst>
                </p14:cNvPr>
                <p14:cNvContentPartPr/>
                <p14:nvPr/>
              </p14:nvContentPartPr>
              <p14:xfrm>
                <a:off x="6686365" y="3814613"/>
                <a:ext cx="329040" cy="422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B564A5-C32A-449D-9E60-24DC44D61A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0365" y="3778613"/>
                  <a:ext cx="4006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63820B-CCA8-490A-AD31-9C57E8E4F821}"/>
                    </a:ext>
                  </a:extLst>
                </p14:cNvPr>
                <p14:cNvContentPartPr/>
                <p14:nvPr/>
              </p14:nvContentPartPr>
              <p14:xfrm>
                <a:off x="7109005" y="3736493"/>
                <a:ext cx="408960" cy="277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63820B-CCA8-490A-AD31-9C57E8E4F8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73005" y="3700493"/>
                  <a:ext cx="480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6FB5BB-3486-478E-BB46-EA0F232DD11F}"/>
                    </a:ext>
                  </a:extLst>
                </p14:cNvPr>
                <p14:cNvContentPartPr/>
                <p14:nvPr/>
              </p14:nvContentPartPr>
              <p14:xfrm>
                <a:off x="7501765" y="3533093"/>
                <a:ext cx="281880" cy="18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6FB5BB-3486-478E-BB46-EA0F232DD1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65765" y="3497453"/>
                  <a:ext cx="353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D12F5D-3C28-4524-9895-F7CADAD932F1}"/>
                    </a:ext>
                  </a:extLst>
                </p14:cNvPr>
                <p14:cNvContentPartPr/>
                <p14:nvPr/>
              </p14:nvContentPartPr>
              <p14:xfrm>
                <a:off x="7795165" y="2825693"/>
                <a:ext cx="1411560" cy="71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D12F5D-3C28-4524-9895-F7CADAD932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59165" y="2790053"/>
                  <a:ext cx="148320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1E9844-114D-424A-AA4E-EA70C034BA49}"/>
                    </a:ext>
                  </a:extLst>
                </p14:cNvPr>
                <p14:cNvContentPartPr/>
                <p14:nvPr/>
              </p14:nvContentPartPr>
              <p14:xfrm>
                <a:off x="7559005" y="3472253"/>
                <a:ext cx="129960" cy="6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1E9844-114D-424A-AA4E-EA70C034BA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23005" y="3436613"/>
                  <a:ext cx="201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EF9097-BECB-48B5-9A27-10D942C17AFA}"/>
                    </a:ext>
                  </a:extLst>
                </p14:cNvPr>
                <p14:cNvContentPartPr/>
                <p14:nvPr/>
              </p14:nvContentPartPr>
              <p14:xfrm>
                <a:off x="6478645" y="4828733"/>
                <a:ext cx="558000" cy="629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EF9097-BECB-48B5-9A27-10D942C17A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43005" y="4793093"/>
                  <a:ext cx="62964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5BE46E-C393-4EEB-BF0F-A7C0838AB6EC}"/>
                    </a:ext>
                  </a:extLst>
                </p14:cNvPr>
                <p14:cNvContentPartPr/>
                <p14:nvPr/>
              </p14:nvContentPartPr>
              <p14:xfrm>
                <a:off x="7023325" y="4699853"/>
                <a:ext cx="384480" cy="21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5BE46E-C393-4EEB-BF0F-A7C0838AB6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87685" y="4663853"/>
                  <a:ext cx="4561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2F8CE5-683A-4C1A-A834-2A7664943037}"/>
                    </a:ext>
                  </a:extLst>
                </p14:cNvPr>
                <p14:cNvContentPartPr/>
                <p14:nvPr/>
              </p14:nvContentPartPr>
              <p14:xfrm>
                <a:off x="7470085" y="4512653"/>
                <a:ext cx="240840" cy="20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2F8CE5-683A-4C1A-A834-2A76649430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34085" y="4476653"/>
                  <a:ext cx="312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B1DC54-32FD-466F-B826-6EE0B9EF5D70}"/>
                    </a:ext>
                  </a:extLst>
                </p14:cNvPr>
                <p14:cNvContentPartPr/>
                <p14:nvPr/>
              </p14:nvContentPartPr>
              <p14:xfrm>
                <a:off x="7810285" y="4310693"/>
                <a:ext cx="224640" cy="17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B1DC54-32FD-466F-B826-6EE0B9EF5D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74645" y="4274693"/>
                  <a:ext cx="296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7CFBCC-F540-48A4-9E34-5EBEF249884A}"/>
                    </a:ext>
                  </a:extLst>
                </p14:cNvPr>
                <p14:cNvContentPartPr/>
                <p14:nvPr/>
              </p14:nvContentPartPr>
              <p14:xfrm>
                <a:off x="7714885" y="4180373"/>
                <a:ext cx="80640" cy="1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7CFBCC-F540-48A4-9E34-5EBEF24988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79245" y="4144373"/>
                  <a:ext cx="152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8F1991-ABAC-4210-9066-5CB623E55DD2}"/>
                    </a:ext>
                  </a:extLst>
                </p14:cNvPr>
                <p14:cNvContentPartPr/>
                <p14:nvPr/>
              </p14:nvContentPartPr>
              <p14:xfrm>
                <a:off x="8106925" y="3869693"/>
                <a:ext cx="489240" cy="447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8F1991-ABAC-4210-9066-5CB623E55D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70925" y="3833693"/>
                  <a:ext cx="5608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F0F250-936F-439D-8240-D381A4075E71}"/>
                    </a:ext>
                  </a:extLst>
                </p14:cNvPr>
                <p14:cNvContentPartPr/>
                <p14:nvPr/>
              </p14:nvContentPartPr>
              <p14:xfrm>
                <a:off x="6914965" y="5916653"/>
                <a:ext cx="400680" cy="320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F0F250-936F-439D-8240-D381A4075E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8965" y="5880653"/>
                  <a:ext cx="4723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901D32-5A0B-40D5-B0FF-31F4E049E708}"/>
                    </a:ext>
                  </a:extLst>
                </p14:cNvPr>
                <p14:cNvContentPartPr/>
                <p14:nvPr/>
              </p14:nvContentPartPr>
              <p14:xfrm>
                <a:off x="7383685" y="5941493"/>
                <a:ext cx="120960" cy="149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901D32-5A0B-40D5-B0FF-31F4E049E7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47685" y="5905853"/>
                  <a:ext cx="192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2C3A7F-C517-435F-B2A1-0A5112898B12}"/>
                    </a:ext>
                  </a:extLst>
                </p14:cNvPr>
                <p14:cNvContentPartPr/>
                <p14:nvPr/>
              </p14:nvContentPartPr>
              <p14:xfrm>
                <a:off x="7333645" y="5576453"/>
                <a:ext cx="541080" cy="286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2C3A7F-C517-435F-B2A1-0A5112898B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97645" y="5540813"/>
                  <a:ext cx="612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AFCE37-44B5-4158-8BF9-BA8D4067A34F}"/>
                    </a:ext>
                  </a:extLst>
                </p14:cNvPr>
                <p14:cNvContentPartPr/>
                <p14:nvPr/>
              </p14:nvContentPartPr>
              <p14:xfrm>
                <a:off x="8005765" y="4427333"/>
                <a:ext cx="1189800" cy="1197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AFCE37-44B5-4158-8BF9-BA8D4067A3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70125" y="4391333"/>
                  <a:ext cx="1261440" cy="12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882D05-9812-4FB2-8BFD-E5E609C6C366}"/>
                    </a:ext>
                  </a:extLst>
                </p14:cNvPr>
                <p14:cNvContentPartPr/>
                <p14:nvPr/>
              </p14:nvContentPartPr>
              <p14:xfrm>
                <a:off x="8141125" y="4966613"/>
                <a:ext cx="13680" cy="10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882D05-9812-4FB2-8BFD-E5E609C6C3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5485" y="4930973"/>
                  <a:ext cx="85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820E49-7226-4665-A118-8953F781DB18}"/>
                    </a:ext>
                  </a:extLst>
                </p14:cNvPr>
                <p14:cNvContentPartPr/>
                <p14:nvPr/>
              </p14:nvContentPartPr>
              <p14:xfrm>
                <a:off x="6995245" y="6093413"/>
                <a:ext cx="1022760" cy="67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820E49-7226-4665-A118-8953F781DB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59605" y="6057773"/>
                  <a:ext cx="10944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28C4F7-80E3-4254-BE62-407C11A16503}"/>
                    </a:ext>
                  </a:extLst>
                </p14:cNvPr>
                <p14:cNvContentPartPr/>
                <p14:nvPr/>
              </p14:nvContentPartPr>
              <p14:xfrm>
                <a:off x="7493845" y="5958773"/>
                <a:ext cx="407520" cy="41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28C4F7-80E3-4254-BE62-407C11A165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58205" y="5923133"/>
                  <a:ext cx="479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A80C74-56A9-4C53-95DC-FD53A8F7CB99}"/>
                    </a:ext>
                  </a:extLst>
                </p14:cNvPr>
                <p14:cNvContentPartPr/>
                <p14:nvPr/>
              </p14:nvContentPartPr>
              <p14:xfrm>
                <a:off x="8293045" y="5541173"/>
                <a:ext cx="811080" cy="631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A80C74-56A9-4C53-95DC-FD53A8F7CB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57405" y="5505533"/>
                  <a:ext cx="88272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A1761B-3642-4855-8B9D-90C68694C422}"/>
                    </a:ext>
                  </a:extLst>
                </p14:cNvPr>
                <p14:cNvContentPartPr/>
                <p14:nvPr/>
              </p14:nvContentPartPr>
              <p14:xfrm>
                <a:off x="8396365" y="4962653"/>
                <a:ext cx="2213640" cy="176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A1761B-3642-4855-8B9D-90C68694C4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0365" y="4927013"/>
                  <a:ext cx="2285280" cy="18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4A2A21B-5D08-451A-BCFE-6020DC30A1D7}"/>
                    </a:ext>
                  </a:extLst>
                </p14:cNvPr>
                <p14:cNvContentPartPr/>
                <p14:nvPr/>
              </p14:nvContentPartPr>
              <p14:xfrm>
                <a:off x="9752485" y="5486093"/>
                <a:ext cx="193320" cy="141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4A2A21B-5D08-451A-BCFE-6020DC30A1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16485" y="5450453"/>
                  <a:ext cx="264960" cy="213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x = 20 y = 10</a:t>
            </a:r>
          </a:p>
          <a:p>
            <a:pPr>
              <a:buNone/>
            </a:pPr>
            <a:r>
              <a:rPr lang="es-ES" dirty="0"/>
              <a:t>a = 10 b = 20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9: Pointer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main( ) 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 = 10, b = 20 ; </a:t>
            </a:r>
          </a:p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swapr</a:t>
            </a:r>
            <a:r>
              <a:rPr lang="en-US" dirty="0">
                <a:solidFill>
                  <a:schemeClr val="tx2"/>
                </a:solidFill>
              </a:rPr>
              <a:t> ( &amp;a, &amp;b ) ; </a:t>
            </a:r>
          </a:p>
          <a:p>
            <a:pPr>
              <a:buNone/>
            </a:pPr>
            <a:r>
              <a:rPr lang="pt-BR" dirty="0"/>
              <a:t>printf ( "\na = %d, b = %d", a, b ) ; 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fr-FR" dirty="0" err="1">
                <a:solidFill>
                  <a:srgbClr val="C00000"/>
                </a:solidFill>
              </a:rPr>
              <a:t>swapr</a:t>
            </a:r>
            <a:r>
              <a:rPr lang="fr-FR" dirty="0">
                <a:solidFill>
                  <a:srgbClr val="C00000"/>
                </a:solidFill>
              </a:rPr>
              <a:t>( </a:t>
            </a:r>
            <a:r>
              <a:rPr lang="fr-FR" dirty="0" err="1">
                <a:solidFill>
                  <a:srgbClr val="C00000"/>
                </a:solidFill>
              </a:rPr>
              <a:t>int</a:t>
            </a:r>
            <a:r>
              <a:rPr lang="fr-FR" dirty="0">
                <a:solidFill>
                  <a:srgbClr val="C00000"/>
                </a:solidFill>
              </a:rPr>
              <a:t> *x, </a:t>
            </a:r>
            <a:r>
              <a:rPr lang="fr-FR" dirty="0" err="1">
                <a:solidFill>
                  <a:srgbClr val="C00000"/>
                </a:solidFill>
              </a:rPr>
              <a:t>int</a:t>
            </a:r>
            <a:r>
              <a:rPr lang="fr-FR" dirty="0">
                <a:solidFill>
                  <a:srgbClr val="C00000"/>
                </a:solidFill>
              </a:rPr>
              <a:t> *y ) </a:t>
            </a:r>
            <a:r>
              <a:rPr lang="en-US" dirty="0">
                <a:solidFill>
                  <a:srgbClr val="C00000"/>
                </a:solidFill>
              </a:rPr>
              <a:t>{ 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t  = *x ; *x = *y ; *y = t ;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8CBC0E-CEF7-48B5-8643-64D8E9727628}"/>
                  </a:ext>
                </a:extLst>
              </p14:cNvPr>
              <p14:cNvContentPartPr/>
              <p14:nvPr/>
            </p14:nvContentPartPr>
            <p14:xfrm>
              <a:off x="3534205" y="231161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8CBC0E-CEF7-48B5-8643-64D8E9727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205" y="230261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10: One * for 1-d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main( ) {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a[3]={1,2,3},*</a:t>
            </a:r>
            <a:r>
              <a:rPr lang="en-US" dirty="0" err="1"/>
              <a:t>b,i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b=a;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0;i</a:t>
            </a:r>
            <a:r>
              <a:rPr lang="en-US" dirty="0"/>
              <a:t>&lt;</a:t>
            </a:r>
            <a:r>
              <a:rPr lang="en-US" dirty="0" err="1"/>
              <a:t>3;i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("\n %d %</a:t>
            </a:r>
            <a:r>
              <a:rPr lang="en-US" dirty="0" err="1"/>
              <a:t>d",a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],b[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}}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1 1</a:t>
            </a:r>
          </a:p>
          <a:p>
            <a:r>
              <a:rPr lang="en-US" dirty="0"/>
              <a:t> 2 2</a:t>
            </a:r>
          </a:p>
          <a:p>
            <a:r>
              <a:rPr lang="en-US" dirty="0"/>
              <a:t> 3 3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11: Multiple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</a:rPr>
              <a:t>AreaPeri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r, float *A, float *P){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*A = 3.14*r*r;  *P = 2*3.14*r;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sz="2800" dirty="0"/>
              <a:t>main( ){</a:t>
            </a:r>
          </a:p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 r;  float </a:t>
            </a:r>
            <a:r>
              <a:rPr lang="en-US" sz="2800" dirty="0" err="1"/>
              <a:t>A,P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 err="1"/>
              <a:t>printf</a:t>
            </a:r>
            <a:r>
              <a:rPr lang="en-US" sz="2800" dirty="0"/>
              <a:t>("\</a:t>
            </a:r>
            <a:r>
              <a:rPr lang="en-US" sz="2800" dirty="0" err="1"/>
              <a:t>nEnter</a:t>
            </a:r>
            <a:r>
              <a:rPr lang="en-US" sz="2800" dirty="0"/>
              <a:t> radius: " );   </a:t>
            </a:r>
            <a:r>
              <a:rPr lang="en-US" sz="2800" dirty="0" err="1"/>
              <a:t>scanf</a:t>
            </a:r>
            <a:r>
              <a:rPr lang="en-US" sz="2800" dirty="0"/>
              <a:t>("%</a:t>
            </a:r>
            <a:r>
              <a:rPr lang="en-US" sz="2800" dirty="0" err="1"/>
              <a:t>d",&amp;r</a:t>
            </a:r>
            <a:r>
              <a:rPr lang="en-US" sz="2800" dirty="0"/>
              <a:t>);</a:t>
            </a:r>
          </a:p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</a:rPr>
              <a:t>AreaPeri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r,&amp;A,&amp;P</a:t>
            </a:r>
            <a:r>
              <a:rPr lang="en-US" sz="2800" dirty="0">
                <a:solidFill>
                  <a:srgbClr val="C00000"/>
                </a:solidFill>
              </a:rPr>
              <a:t>);  </a:t>
            </a:r>
            <a:r>
              <a:rPr lang="en-US" sz="2800" dirty="0" err="1"/>
              <a:t>printf</a:t>
            </a:r>
            <a:r>
              <a:rPr lang="en-US" sz="2800" dirty="0"/>
              <a:t>("Area = %f, </a:t>
            </a:r>
            <a:r>
              <a:rPr lang="en-US" sz="2800" dirty="0" err="1"/>
              <a:t>Peri</a:t>
            </a:r>
            <a:r>
              <a:rPr lang="en-US" sz="2800" dirty="0"/>
              <a:t> = %</a:t>
            </a:r>
            <a:r>
              <a:rPr lang="en-US" sz="2800" dirty="0" err="1"/>
              <a:t>f",A,P</a:t>
            </a:r>
            <a:r>
              <a:rPr lang="en-US" sz="2800" dirty="0"/>
              <a:t>);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 including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/>
              <a:t>char name[25] 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 ( "Enter name: " ) 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( "%s</a:t>
            </a:r>
            <a:r>
              <a:rPr lang="en-US" dirty="0">
                <a:solidFill>
                  <a:srgbClr val="FF0000"/>
                </a:solidFill>
              </a:rPr>
              <a:t>", name ) ;   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("hello %</a:t>
            </a:r>
            <a:r>
              <a:rPr lang="en-US" dirty="0" err="1"/>
              <a:t>s",name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  <a:p>
            <a:r>
              <a:rPr lang="en-US" dirty="0"/>
              <a:t>*( name + </a:t>
            </a:r>
            <a:r>
              <a:rPr lang="en-US" dirty="0" err="1"/>
              <a:t>i</a:t>
            </a:r>
            <a:r>
              <a:rPr lang="en-US" dirty="0"/>
              <a:t> ) </a:t>
            </a:r>
          </a:p>
          <a:p>
            <a:r>
              <a:rPr lang="en-US" dirty="0"/>
              <a:t>*( </a:t>
            </a:r>
            <a:r>
              <a:rPr lang="en-US" dirty="0" err="1"/>
              <a:t>i</a:t>
            </a:r>
            <a:r>
              <a:rPr lang="en-US" dirty="0"/>
              <a:t> + name ) </a:t>
            </a:r>
          </a:p>
          <a:p>
            <a:r>
              <a:rPr lang="en-US" dirty="0" err="1"/>
              <a:t>i</a:t>
            </a:r>
            <a:r>
              <a:rPr lang="en-US" dirty="0"/>
              <a:t>[name]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12: Array </a:t>
            </a:r>
            <a:r>
              <a:rPr lang="en-US" dirty="0" err="1"/>
              <a:t>vs</a:t>
            </a:r>
            <a:r>
              <a:rPr lang="en-US" dirty="0"/>
              <a:t>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/>
              <a:t>main( ){</a:t>
            </a:r>
          </a:p>
          <a:p>
            <a:pPr>
              <a:buNone/>
            </a:pPr>
            <a:r>
              <a:rPr lang="en-US" sz="3600" dirty="0"/>
              <a:t>char A[] = "Hello", B[10] ;</a:t>
            </a:r>
          </a:p>
          <a:p>
            <a:pPr>
              <a:buNone/>
            </a:pPr>
            <a:r>
              <a:rPr lang="en-US" sz="3600" dirty="0"/>
              <a:t>char *C = "Good Morning", *D;</a:t>
            </a:r>
          </a:p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//B = A ; /* error */</a:t>
            </a:r>
          </a:p>
          <a:p>
            <a:pPr>
              <a:buNone/>
            </a:pPr>
            <a:r>
              <a:rPr lang="en-US" sz="3600" dirty="0"/>
              <a:t>D = C ; /* Okay */</a:t>
            </a:r>
          </a:p>
          <a:p>
            <a:pPr>
              <a:buNone/>
            </a:pPr>
            <a:r>
              <a:rPr lang="en-US" sz="3600" dirty="0" err="1"/>
              <a:t>printf</a:t>
            </a:r>
            <a:r>
              <a:rPr lang="en-US" sz="3600" dirty="0"/>
              <a:t>("%</a:t>
            </a:r>
            <a:r>
              <a:rPr lang="en-US" sz="3600" dirty="0" err="1"/>
              <a:t>s",D</a:t>
            </a:r>
            <a:r>
              <a:rPr lang="en-US" sz="3600" dirty="0"/>
              <a:t>);</a:t>
            </a:r>
          </a:p>
          <a:p>
            <a:pPr>
              <a:buNone/>
            </a:pPr>
            <a:r>
              <a:rPr lang="en-US" sz="3600" dirty="0"/>
              <a:t>} </a:t>
            </a:r>
            <a:r>
              <a:rPr lang="en-US" dirty="0">
                <a:solidFill>
                  <a:srgbClr val="3333FF"/>
                </a:solidFill>
              </a:rPr>
              <a:t>// cannot assign </a:t>
            </a:r>
            <a:r>
              <a:rPr lang="en-US" dirty="0">
                <a:solidFill>
                  <a:srgbClr val="FF0000"/>
                </a:solidFill>
              </a:rPr>
              <a:t>array to array</a:t>
            </a:r>
            <a:r>
              <a:rPr lang="en-US" dirty="0">
                <a:solidFill>
                  <a:srgbClr val="3333FF"/>
                </a:solidFill>
              </a:rPr>
              <a:t>, but can assign </a:t>
            </a:r>
            <a:r>
              <a:rPr lang="en-US" b="1" dirty="0">
                <a:solidFill>
                  <a:srgbClr val="3333FF"/>
                </a:solidFill>
              </a:rPr>
              <a:t>pointer to pointer </a:t>
            </a:r>
            <a:endParaRPr lang="en-US" sz="3600" b="1" dirty="0">
              <a:solidFill>
                <a:srgbClr val="3333FF"/>
              </a:solidFill>
            </a:endParaRP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13: * are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main( ) { </a:t>
            </a:r>
          </a:p>
          <a:p>
            <a:pPr>
              <a:buNone/>
            </a:pPr>
            <a:r>
              <a:rPr lang="en-US" dirty="0"/>
              <a:t>char A[] = "Hello" ;</a:t>
            </a:r>
          </a:p>
          <a:p>
            <a:pPr>
              <a:buNone/>
            </a:pPr>
            <a:r>
              <a:rPr lang="en-US" dirty="0"/>
              <a:t> char *B = "Hello" ;  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//A = "Bye" ; /* error */ </a:t>
            </a:r>
          </a:p>
          <a:p>
            <a:pPr>
              <a:buNone/>
            </a:pPr>
            <a:r>
              <a:rPr lang="en-US" dirty="0"/>
              <a:t>B = "Bye" ; /* works */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s",B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Problem 14: Returning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*</a:t>
            </a:r>
            <a:r>
              <a:rPr lang="en-US" dirty="0" err="1">
                <a:solidFill>
                  <a:srgbClr val="002060"/>
                </a:solidFill>
              </a:rPr>
              <a:t>incr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X[3],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k){</a:t>
            </a:r>
          </a:p>
          <a:p>
            <a:pPr>
              <a:buNone/>
            </a:pP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for(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=</a:t>
            </a:r>
            <a:r>
              <a:rPr lang="en-US" dirty="0" err="1">
                <a:solidFill>
                  <a:srgbClr val="002060"/>
                </a:solidFill>
              </a:rPr>
              <a:t>0;i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k;i</a:t>
            </a:r>
            <a:r>
              <a:rPr lang="en-US" dirty="0">
                <a:solidFill>
                  <a:srgbClr val="002060"/>
                </a:solidFill>
              </a:rPr>
              <a:t>++) ++X[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return X;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A[] = {1,2,3},n=</a:t>
            </a:r>
            <a:r>
              <a:rPr lang="en-US" dirty="0" err="1"/>
              <a:t>3,i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*B;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B = </a:t>
            </a:r>
            <a:r>
              <a:rPr lang="en-US" dirty="0" err="1">
                <a:solidFill>
                  <a:srgbClr val="C00000"/>
                </a:solidFill>
              </a:rPr>
              <a:t>incr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A,n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for(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 err="1">
                <a:solidFill>
                  <a:schemeClr val="tx2"/>
                </a:solidFill>
              </a:rPr>
              <a:t>0;i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 err="1">
                <a:solidFill>
                  <a:schemeClr val="tx2"/>
                </a:solidFill>
              </a:rPr>
              <a:t>n;i</a:t>
            </a:r>
            <a:r>
              <a:rPr lang="en-US" dirty="0">
                <a:solidFill>
                  <a:schemeClr val="tx2"/>
                </a:solidFill>
              </a:rPr>
              <a:t>++) </a:t>
            </a: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(" %</a:t>
            </a:r>
            <a:r>
              <a:rPr lang="en-US" dirty="0" err="1">
                <a:solidFill>
                  <a:schemeClr val="tx2"/>
                </a:solidFill>
              </a:rPr>
              <a:t>d",B</a:t>
            </a: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]);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586BFC-9D5E-4201-B206-A0E982036F94}"/>
                  </a:ext>
                </a:extLst>
              </p14:cNvPr>
              <p14:cNvContentPartPr/>
              <p14:nvPr/>
            </p14:nvContentPartPr>
            <p14:xfrm>
              <a:off x="8351005" y="1597733"/>
              <a:ext cx="3960" cy="13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586BFC-9D5E-4201-B206-A0E982036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2365" y="1588733"/>
                <a:ext cx="2160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10FD9F6-30D6-4AE0-A1BA-08A8CEF82BF6}"/>
              </a:ext>
            </a:extLst>
          </p:cNvPr>
          <p:cNvGrpSpPr/>
          <p:nvPr/>
        </p:nvGrpSpPr>
        <p:grpSpPr>
          <a:xfrm>
            <a:off x="4220005" y="1774853"/>
            <a:ext cx="3539160" cy="3089880"/>
            <a:chOff x="4220005" y="1774853"/>
            <a:chExt cx="3539160" cy="30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B0114-F773-4CD6-B0DD-4DCEC3240400}"/>
                    </a:ext>
                  </a:extLst>
                </p14:cNvPr>
                <p14:cNvContentPartPr/>
                <p14:nvPr/>
              </p14:nvContentPartPr>
              <p14:xfrm>
                <a:off x="4796725" y="2484773"/>
                <a:ext cx="55080" cy="62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B0114-F773-4CD6-B0DD-4DCEC32404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87725" y="2475773"/>
                  <a:ext cx="727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9B1AC4-0EE2-423E-B638-0BEB5E622CDF}"/>
                    </a:ext>
                  </a:extLst>
                </p14:cNvPr>
                <p14:cNvContentPartPr/>
                <p14:nvPr/>
              </p14:nvContentPartPr>
              <p14:xfrm>
                <a:off x="5267245" y="2586653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9B1AC4-0EE2-423E-B638-0BEB5E622C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58245" y="25776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FFD7BA-FA5D-4790-95FC-AAAFBFE5E67E}"/>
                    </a:ext>
                  </a:extLst>
                </p14:cNvPr>
                <p14:cNvContentPartPr/>
                <p14:nvPr/>
              </p14:nvContentPartPr>
              <p14:xfrm>
                <a:off x="5234125" y="2521853"/>
                <a:ext cx="11880" cy="62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FFD7BA-FA5D-4790-95FC-AAAFBFE5E6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5485" y="2512853"/>
                  <a:ext cx="2952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BCDD9F-83EF-4766-A75D-8946F939CCDD}"/>
                    </a:ext>
                  </a:extLst>
                </p14:cNvPr>
                <p14:cNvContentPartPr/>
                <p14:nvPr/>
              </p14:nvContentPartPr>
              <p14:xfrm>
                <a:off x="5245645" y="2500613"/>
                <a:ext cx="335880" cy="313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BCDD9F-83EF-4766-A75D-8946F939CC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6645" y="2491973"/>
                  <a:ext cx="353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A38D1F-37C3-4197-A2D4-C62071173A8C}"/>
                    </a:ext>
                  </a:extLst>
                </p14:cNvPr>
                <p14:cNvContentPartPr/>
                <p14:nvPr/>
              </p14:nvContentPartPr>
              <p14:xfrm>
                <a:off x="5643445" y="2387933"/>
                <a:ext cx="165960" cy="345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A38D1F-37C3-4197-A2D4-C62071173A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4805" y="2378933"/>
                  <a:ext cx="1836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9A4B1C-5A16-4FC7-9A92-BC1B64F85379}"/>
                    </a:ext>
                  </a:extLst>
                </p14:cNvPr>
                <p14:cNvContentPartPr/>
                <p14:nvPr/>
              </p14:nvContentPartPr>
              <p14:xfrm>
                <a:off x="5809045" y="2371733"/>
                <a:ext cx="99720" cy="86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9A4B1C-5A16-4FC7-9A92-BC1B64F853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00405" y="2362733"/>
                  <a:ext cx="11736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66A4F4-7EF1-46C9-9D61-9FB2744FF417}"/>
                    </a:ext>
                  </a:extLst>
                </p14:cNvPr>
                <p14:cNvContentPartPr/>
                <p14:nvPr/>
              </p14:nvContentPartPr>
              <p14:xfrm>
                <a:off x="6264445" y="2408813"/>
                <a:ext cx="15480" cy="68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66A4F4-7EF1-46C9-9D61-9FB2744FF4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55445" y="2400173"/>
                  <a:ext cx="331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756938-92DB-443B-99FE-7F5856C8D243}"/>
                    </a:ext>
                  </a:extLst>
                </p14:cNvPr>
                <p14:cNvContentPartPr/>
                <p14:nvPr/>
              </p14:nvContentPartPr>
              <p14:xfrm>
                <a:off x="6231325" y="2257613"/>
                <a:ext cx="500760" cy="404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756938-92DB-443B-99FE-7F5856C8D2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22325" y="2248973"/>
                  <a:ext cx="518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66213D-AF2C-470E-962C-99E2D2FF6DFA}"/>
                    </a:ext>
                  </a:extLst>
                </p14:cNvPr>
                <p14:cNvContentPartPr/>
                <p14:nvPr/>
              </p14:nvContentPartPr>
              <p14:xfrm>
                <a:off x="4220005" y="1774853"/>
                <a:ext cx="3133440" cy="216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66213D-AF2C-470E-962C-99E2D2FF6D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1005" y="1765853"/>
                  <a:ext cx="3151080" cy="21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BBECFD-0C7E-4BD6-9E02-72DFEA35E93A}"/>
                    </a:ext>
                  </a:extLst>
                </p14:cNvPr>
                <p14:cNvContentPartPr/>
                <p14:nvPr/>
              </p14:nvContentPartPr>
              <p14:xfrm>
                <a:off x="4883485" y="3927653"/>
                <a:ext cx="2827800" cy="69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BBECFD-0C7E-4BD6-9E02-72DFEA35E9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4845" y="3919013"/>
                  <a:ext cx="28454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30716D-53EF-4DEA-8880-F0828FA055C4}"/>
                    </a:ext>
                  </a:extLst>
                </p14:cNvPr>
                <p14:cNvContentPartPr/>
                <p14:nvPr/>
              </p14:nvContentPartPr>
              <p14:xfrm>
                <a:off x="5206405" y="4303493"/>
                <a:ext cx="2552760" cy="56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30716D-53EF-4DEA-8880-F0828FA055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97765" y="4294853"/>
                  <a:ext cx="2570400" cy="57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AA234D-9918-4E6A-8E1B-F1351B974AD9}"/>
              </a:ext>
            </a:extLst>
          </p:cNvPr>
          <p:cNvGrpSpPr/>
          <p:nvPr/>
        </p:nvGrpSpPr>
        <p:grpSpPr>
          <a:xfrm>
            <a:off x="7677805" y="2086973"/>
            <a:ext cx="659880" cy="686880"/>
            <a:chOff x="7677805" y="2086973"/>
            <a:chExt cx="65988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22DDB9-5A29-4947-93C7-FB03B4341AD6}"/>
                    </a:ext>
                  </a:extLst>
                </p14:cNvPr>
                <p14:cNvContentPartPr/>
                <p14:nvPr/>
              </p14:nvContentPartPr>
              <p14:xfrm>
                <a:off x="7814245" y="2095253"/>
                <a:ext cx="523440" cy="115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22DDB9-5A29-4947-93C7-FB03B4341A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05605" y="2086253"/>
                  <a:ext cx="541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F8037E-F134-4B6F-BF30-C7609CE4A747}"/>
                    </a:ext>
                  </a:extLst>
                </p14:cNvPr>
                <p14:cNvContentPartPr/>
                <p14:nvPr/>
              </p14:nvContentPartPr>
              <p14:xfrm>
                <a:off x="7677805" y="2220893"/>
                <a:ext cx="342000" cy="474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F8037E-F134-4B6F-BF30-C7609CE4A7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68805" y="2212253"/>
                  <a:ext cx="3596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32AFF5-7EE8-49A4-BE4E-B6F8E7A8FFF5}"/>
                    </a:ext>
                  </a:extLst>
                </p14:cNvPr>
                <p14:cNvContentPartPr/>
                <p14:nvPr/>
              </p14:nvContentPartPr>
              <p14:xfrm>
                <a:off x="7999645" y="2086973"/>
                <a:ext cx="319320" cy="68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32AFF5-7EE8-49A4-BE4E-B6F8E7A8FF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91005" y="2077973"/>
                  <a:ext cx="336960" cy="70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FAC0F4-0224-42FE-B05F-A38B9175A779}"/>
                  </a:ext>
                </a:extLst>
              </p14:cNvPr>
              <p14:cNvContentPartPr/>
              <p14:nvPr/>
            </p14:nvContentPartPr>
            <p14:xfrm>
              <a:off x="7858525" y="3061493"/>
              <a:ext cx="304560" cy="226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FAC0F4-0224-42FE-B05F-A38B9175A7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9885" y="3052853"/>
                <a:ext cx="322200" cy="24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2 3 4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char*names[]={"</a:t>
            </a:r>
            <a:r>
              <a:rPr lang="en-US" dirty="0" err="1"/>
              <a:t>akshay","parag","raman","srinivas</a:t>
            </a:r>
            <a:r>
              <a:rPr lang="en-US" dirty="0"/>
              <a:t>", "</a:t>
            </a:r>
            <a:r>
              <a:rPr lang="en-US" dirty="0" err="1"/>
              <a:t>gopal","rajesh</a:t>
            </a:r>
            <a:r>
              <a:rPr lang="en-US" dirty="0"/>
              <a:t>"};</a:t>
            </a:r>
          </a:p>
          <a:p>
            <a:endParaRPr lang="en-US" dirty="0"/>
          </a:p>
          <a:p>
            <a:r>
              <a:rPr lang="en-US" dirty="0"/>
              <a:t>It contains base address of various names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Array of pointers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828800"/>
            <a:ext cx="83354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15: Dynamic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n,i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("Size of array? ");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*)</a:t>
            </a:r>
            <a:r>
              <a:rPr lang="en-US" dirty="0" err="1">
                <a:solidFill>
                  <a:srgbClr val="C00000"/>
                </a:solidFill>
              </a:rPr>
              <a:t>malloc</a:t>
            </a:r>
            <a:r>
              <a:rPr lang="en-US" dirty="0">
                <a:solidFill>
                  <a:srgbClr val="C00000"/>
                </a:solidFill>
              </a:rPr>
              <a:t>(n*</a:t>
            </a:r>
            <a:r>
              <a:rPr lang="en-US" dirty="0" err="1">
                <a:solidFill>
                  <a:srgbClr val="C00000"/>
                </a:solidFill>
              </a:rPr>
              <a:t>sizeof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));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0;i</a:t>
            </a:r>
            <a:r>
              <a:rPr lang="en-US" dirty="0"/>
              <a:t>&lt;</a:t>
            </a:r>
            <a:r>
              <a:rPr lang="en-US" dirty="0" err="1"/>
              <a:t>n;i</a:t>
            </a:r>
            <a:r>
              <a:rPr lang="en-US" dirty="0"/>
              <a:t>++) 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0;i</a:t>
            </a:r>
            <a:r>
              <a:rPr lang="en-US" dirty="0"/>
              <a:t>&lt;</a:t>
            </a:r>
            <a:r>
              <a:rPr lang="en-US" dirty="0" err="1"/>
              <a:t>n;i</a:t>
            </a:r>
            <a:r>
              <a:rPr lang="en-US" dirty="0"/>
              <a:t>++) </a:t>
            </a:r>
            <a:r>
              <a:rPr lang="en-US" dirty="0" err="1"/>
              <a:t>printf</a:t>
            </a:r>
            <a:r>
              <a:rPr lang="en-US" dirty="0"/>
              <a:t>(" %</a:t>
            </a:r>
            <a:r>
              <a:rPr lang="en-US" dirty="0" err="1"/>
              <a:t>d",ptr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free (</a:t>
            </a: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Size of array? 10</a:t>
            </a:r>
          </a:p>
          <a:p>
            <a:pPr>
              <a:buNone/>
            </a:pPr>
            <a:r>
              <a:rPr lang="en-US" dirty="0"/>
              <a:t> 0 1 2 3 4 5 6 7 8 9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 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Complicated </a:t>
            </a:r>
            <a:r>
              <a:rPr lang="en-US" dirty="0"/>
              <a:t>to use and debug</a:t>
            </a:r>
          </a:p>
          <a:p>
            <a:r>
              <a:rPr lang="en-US" dirty="0"/>
              <a:t>Uninitialized pointers might cause </a:t>
            </a:r>
            <a:r>
              <a:rPr lang="en-US" dirty="0">
                <a:solidFill>
                  <a:srgbClr val="FF0000"/>
                </a:solidFill>
              </a:rPr>
              <a:t>segmentation fault</a:t>
            </a:r>
          </a:p>
          <a:p>
            <a:r>
              <a:rPr lang="en-US" dirty="0"/>
              <a:t>Dynamically allocated block needs to be freed explicitly. Otherwise, it would lead to </a:t>
            </a:r>
            <a:r>
              <a:rPr lang="en-US" b="1" dirty="0">
                <a:solidFill>
                  <a:srgbClr val="FF0000"/>
                </a:solidFill>
              </a:rPr>
              <a:t>memory leak</a:t>
            </a:r>
            <a:r>
              <a:rPr lang="en-US" dirty="0">
                <a:solidFill>
                  <a:srgbClr val="FF0000"/>
                </a:solidFill>
              </a:rPr>
              <a:t> (occupied but unused memory)</a:t>
            </a:r>
            <a:endParaRPr lang="en-US" dirty="0"/>
          </a:p>
          <a:p>
            <a:r>
              <a:rPr lang="en-US" dirty="0"/>
              <a:t>If pointers are updated with incorrect values, it might lead to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corruption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/>
              <a:t>char C[20];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gets(C);   </a:t>
            </a:r>
            <a:r>
              <a:rPr lang="en-US" dirty="0">
                <a:solidFill>
                  <a:schemeClr val="accent1"/>
                </a:solidFill>
              </a:rPr>
              <a:t>// accepts blank spaces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puts(C);</a:t>
            </a: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7620000" cy="4876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Topics covered were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Reading, writing and manipulating </a:t>
            </a:r>
            <a:r>
              <a:rPr lang="en-US" dirty="0">
                <a:solidFill>
                  <a:srgbClr val="C00000"/>
                </a:solidFill>
              </a:rPr>
              <a:t>Strings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Understanding computer memory, accessing via pointers, </a:t>
            </a:r>
            <a:r>
              <a:rPr lang="en-US" dirty="0">
                <a:solidFill>
                  <a:srgbClr val="C00000"/>
                </a:solidFill>
              </a:rPr>
              <a:t>pointers</a:t>
            </a:r>
            <a:r>
              <a:rPr lang="en-US" dirty="0">
                <a:solidFill>
                  <a:schemeClr val="tx1"/>
                </a:solidFill>
              </a:rPr>
              <a:t> to arrays, dynamic allocation, drawback of pointers.</a:t>
            </a:r>
          </a:p>
        </p:txBody>
      </p:sp>
    </p:spTree>
    <p:extLst>
      <p:ext uri="{BB962C8B-B14F-4D97-AF65-F5344CB8AC3E}">
        <p14:creationId xmlns:p14="http://schemas.microsoft.com/office/powerpoint/2010/main" val="307729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	</a:t>
            </a:r>
          </a:p>
          <a:p>
            <a:pPr>
              <a:buNone/>
            </a:pPr>
            <a:r>
              <a:rPr lang="en-US" dirty="0"/>
              <a:t>char C[10];</a:t>
            </a:r>
          </a:p>
          <a:p>
            <a:pPr>
              <a:buNone/>
            </a:pPr>
            <a:r>
              <a:rPr lang="en-US" dirty="0"/>
              <a:t>gets(C);</a:t>
            </a:r>
          </a:p>
          <a:p>
            <a:pPr>
              <a:buNone/>
            </a:pPr>
            <a:r>
              <a:rPr lang="en-US" dirty="0"/>
              <a:t>while(C[</a:t>
            </a:r>
            <a:r>
              <a:rPr lang="en-US" dirty="0" err="1"/>
              <a:t>i</a:t>
            </a:r>
            <a:r>
              <a:rPr lang="en-US" dirty="0"/>
              <a:t>]!=NULL)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c",C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++]);	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//OR while(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(C))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("%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c",C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++]);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Inbuilt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main( ) { </a:t>
            </a:r>
          </a:p>
          <a:p>
            <a:pPr>
              <a:buNone/>
            </a:pPr>
            <a:r>
              <a:rPr lang="en-US" dirty="0"/>
              <a:t>char A[] = "</a:t>
            </a:r>
            <a:r>
              <a:rPr lang="en-US" dirty="0" err="1"/>
              <a:t>wxYZ</a:t>
            </a:r>
            <a:r>
              <a:rPr lang="en-US" dirty="0"/>
              <a:t>", B[]="</a:t>
            </a:r>
            <a:r>
              <a:rPr lang="en-US" dirty="0" err="1"/>
              <a:t>78",C</a:t>
            </a:r>
            <a:r>
              <a:rPr lang="en-US" dirty="0"/>
              <a:t>[20];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("length of %s = %</a:t>
            </a:r>
            <a:r>
              <a:rPr lang="en-US" dirty="0" err="1"/>
              <a:t>d",A,strlen</a:t>
            </a:r>
            <a:r>
              <a:rPr lang="en-US" dirty="0"/>
              <a:t>(A));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if(</a:t>
            </a:r>
            <a:r>
              <a:rPr lang="en-US" dirty="0" err="1">
                <a:solidFill>
                  <a:srgbClr val="C00000"/>
                </a:solidFill>
              </a:rPr>
              <a:t>strcmp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A,B</a:t>
            </a:r>
            <a:r>
              <a:rPr lang="en-US" dirty="0">
                <a:solidFill>
                  <a:srgbClr val="C00000"/>
                </a:solidFill>
              </a:rPr>
              <a:t>)==0)  </a:t>
            </a: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("\</a:t>
            </a:r>
            <a:r>
              <a:rPr lang="en-US" dirty="0" err="1">
                <a:solidFill>
                  <a:srgbClr val="C00000"/>
                </a:solidFill>
              </a:rPr>
              <a:t>nA,B</a:t>
            </a:r>
            <a:r>
              <a:rPr lang="en-US" dirty="0">
                <a:solidFill>
                  <a:srgbClr val="C00000"/>
                </a:solidFill>
              </a:rPr>
              <a:t> same </a:t>
            </a:r>
            <a:r>
              <a:rPr lang="en-US" dirty="0" err="1">
                <a:solidFill>
                  <a:srgbClr val="C00000"/>
                </a:solidFill>
              </a:rPr>
              <a:t>srings</a:t>
            </a:r>
            <a:r>
              <a:rPr lang="en-US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nC</a:t>
            </a:r>
            <a:r>
              <a:rPr lang="en-US" dirty="0"/>
              <a:t> = %</a:t>
            </a:r>
            <a:r>
              <a:rPr lang="en-US" dirty="0" err="1"/>
              <a:t>s",strcpy</a:t>
            </a:r>
            <a:r>
              <a:rPr lang="en-US" dirty="0"/>
              <a:t>(</a:t>
            </a:r>
            <a:r>
              <a:rPr lang="en-US" dirty="0" err="1"/>
              <a:t>C,A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nUppercase</a:t>
            </a:r>
            <a:r>
              <a:rPr lang="en-US" dirty="0"/>
              <a:t> of A = %</a:t>
            </a:r>
            <a:r>
              <a:rPr lang="en-US" dirty="0" err="1"/>
              <a:t>s",strupr</a:t>
            </a:r>
            <a:r>
              <a:rPr lang="en-US" dirty="0"/>
              <a:t>(A));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nConcat</a:t>
            </a:r>
            <a:r>
              <a:rPr lang="en-US" dirty="0"/>
              <a:t> </a:t>
            </a:r>
            <a:r>
              <a:rPr lang="en-US" dirty="0" err="1"/>
              <a:t>A+C</a:t>
            </a:r>
            <a:r>
              <a:rPr lang="en-US" dirty="0"/>
              <a:t> = %</a:t>
            </a:r>
            <a:r>
              <a:rPr lang="en-US" dirty="0" err="1"/>
              <a:t>s",strcat</a:t>
            </a:r>
            <a:r>
              <a:rPr lang="en-US" dirty="0"/>
              <a:t>(</a:t>
            </a:r>
            <a:r>
              <a:rPr lang="en-US" dirty="0" err="1"/>
              <a:t>C,A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("\n Reverse A = %</a:t>
            </a:r>
            <a:r>
              <a:rPr lang="en-US" dirty="0" err="1"/>
              <a:t>s",strrev</a:t>
            </a:r>
            <a:r>
              <a:rPr lang="en-US" dirty="0"/>
              <a:t>(A));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character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char Names[6][10] = {"</a:t>
            </a:r>
            <a:r>
              <a:rPr lang="en-US" dirty="0" err="1"/>
              <a:t>akshay</a:t>
            </a:r>
            <a:r>
              <a:rPr lang="en-US" dirty="0"/>
              <a:t>",</a:t>
            </a:r>
          </a:p>
          <a:p>
            <a:pPr>
              <a:buNone/>
            </a:pPr>
            <a:r>
              <a:rPr lang="en-US" dirty="0"/>
              <a:t>"</a:t>
            </a:r>
            <a:r>
              <a:rPr lang="en-US" dirty="0" err="1"/>
              <a:t>parag</a:t>
            </a:r>
            <a:r>
              <a:rPr lang="en-US" dirty="0"/>
              <a:t>",</a:t>
            </a:r>
          </a:p>
          <a:p>
            <a:pPr>
              <a:buNone/>
            </a:pPr>
            <a:r>
              <a:rPr lang="en-US" dirty="0"/>
              <a:t>"</a:t>
            </a:r>
            <a:r>
              <a:rPr lang="en-US" dirty="0" err="1"/>
              <a:t>raman</a:t>
            </a:r>
            <a:r>
              <a:rPr lang="en-US" dirty="0"/>
              <a:t>"};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puts(Names[0]); </a:t>
            </a:r>
            <a:r>
              <a:rPr lang="en-US" dirty="0">
                <a:solidFill>
                  <a:srgbClr val="C00000"/>
                </a:solidFill>
              </a:rPr>
              <a:t> //</a:t>
            </a:r>
            <a:r>
              <a:rPr lang="en-US" dirty="0" err="1">
                <a:solidFill>
                  <a:srgbClr val="C00000"/>
                </a:solidFill>
              </a:rPr>
              <a:t>akshay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Names[6][10] storage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54914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461&quot;/&gt;&lt;/object&gt;&lt;object type=&quot;3&quot; unique_id=&quot;10004&quot;&gt;&lt;property id=&quot;20148&quot; value=&quot;5&quot;/&gt;&lt;property id=&quot;20300&quot; value=&quot;Slide 2&quot;/&gt;&lt;property id=&quot;20307&quot; value=&quot;256&quot;/&gt;&lt;/object&gt;&lt;object type=&quot;3&quot; unique_id=&quot;10005&quot;&gt;&lt;property id=&quot;20148&quot; value=&quot;5&quot;/&gt;&lt;property id=&quot;20300&quot; value=&quot;Slide 3 - &amp;quot;String definition&amp;quot;&quot;/&gt;&lt;property id=&quot;20307&quot; value=&quot;257&quot;/&gt;&lt;/object&gt;&lt;object type=&quot;3&quot; unique_id=&quot;10006&quot;&gt;&lt;property id=&quot;20148&quot; value=&quot;5&quot;/&gt;&lt;property id=&quot;20300&quot; value=&quot;Slide 4 - &amp;quot;String input including blanks&amp;quot;&quot;/&gt;&lt;property id=&quot;20307&quot; value=&quot;261&quot;/&gt;&lt;/object&gt;&lt;object type=&quot;3&quot; unique_id=&quot;10007&quot;&gt;&lt;property id=&quot;20148&quot; value=&quot;5&quot;/&gt;&lt;property id=&quot;20300&quot; value=&quot;Slide 5 - &amp;quot;Another way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NULL and strlen()&amp;quot;&quot;/&gt;&lt;property id=&quot;20307&quot; value=&quot;259&quot;/&gt;&lt;/object&gt;&lt;object type=&quot;3&quot; unique_id=&quot;10009&quot;&gt;&lt;property id=&quot;20148&quot; value=&quot;5&quot;/&gt;&lt;property id=&quot;20300&quot; value=&quot;Slide 7 - &amp;quot;Few Inbuilt functions&amp;quot;&quot;/&gt;&lt;property id=&quot;20307&quot; value=&quot;264&quot;/&gt;&lt;/object&gt;&lt;object type=&quot;3&quot; unique_id=&quot;10010&quot;&gt;&lt;property id=&quot;20148&quot; value=&quot;5&quot;/&gt;&lt;property id=&quot;20300&quot; value=&quot;Slide 8 - &amp;quot;2-d character array&amp;quot;&quot;/&gt;&lt;property id=&quot;20307&quot; value=&quot;265&quot;/&gt;&lt;/object&gt;&lt;object type=&quot;3&quot; unique_id=&quot;10011&quot;&gt;&lt;property id=&quot;20148&quot; value=&quot;5&quot;/&gt;&lt;property id=&quot;20300&quot; value=&quot;Slide 9 - &amp;quot;char Names[6][10] storage&amp;quot;&quot;/&gt;&lt;property id=&quot;20307&quot; value=&quot;266&quot;/&gt;&lt;/object&gt;&lt;object type=&quot;3&quot; unique_id=&quot;10012&quot;&gt;&lt;property id=&quot;20148&quot; value=&quot;5&quot;/&gt;&lt;property id=&quot;20300&quot; value=&quot;Slide 10&quot;/&gt;&lt;property id=&quot;20307&quot; value=&quot;270&quot;/&gt;&lt;/object&gt;&lt;object type=&quot;3&quot; unique_id=&quot;10013&quot;&gt;&lt;property id=&quot;20148&quot; value=&quot;5&quot;/&gt;&lt;property id=&quot;20300&quot; value=&quot;Slide 11&quot;/&gt;&lt;property id=&quot;20307&quot; value=&quot;307&quot;/&gt;&lt;/object&gt;&lt;object type=&quot;3&quot; unique_id=&quot;10014&quot;&gt;&lt;property id=&quot;20148&quot; value=&quot;5&quot;/&gt;&lt;property id=&quot;20300&quot; value=&quot;Slide 12 - &amp;quot;Advantages of pointers&amp;quot;&quot;/&gt;&lt;property id=&quot;20307&quot; value=&quot;308&quot;/&gt;&lt;/object&gt;&lt;object type=&quot;3&quot; unique_id=&quot;10015&quot;&gt;&lt;property id=&quot;20148&quot; value=&quot;5&quot;/&gt;&lt;property id=&quot;20300&quot; value=&quot;Slide 13 - &amp;quot;Variable, value and location&amp;quot;&quot;/&gt;&lt;property id=&quot;20307&quot; value=&quot;271&quot;/&gt;&lt;/object&gt;&lt;object type=&quot;3&quot; unique_id=&quot;10016&quot;&gt;&lt;property id=&quot;20148&quot; value=&quot;5&quot;/&gt;&lt;property id=&quot;20300&quot; value=&quot;Slide 14 - &amp;quot;&amp;amp; - address of operator&amp;quot;&quot;/&gt;&lt;property id=&quot;20307&quot; value=&quot;272&quot;/&gt;&lt;/object&gt;&lt;object type=&quot;3&quot; unique_id=&quot;10017&quot;&gt;&lt;property id=&quot;20148&quot; value=&quot;5&quot;/&gt;&lt;property id=&quot;20300&quot; value=&quot;Slide 15 - &amp;quot;* is value at address&amp;quot;&quot;/&gt;&lt;property id=&quot;20307&quot; value=&quot;273&quot;/&gt;&lt;/object&gt;&lt;object type=&quot;3&quot; unique_id=&quot;10018&quot;&gt;&lt;property id=&quot;20148&quot; value=&quot;5&quot;/&gt;&lt;property id=&quot;20300&quot; value=&quot;Slide 16 - &amp;quot;int *j ; &amp;quot;&quot;/&gt;&lt;property id=&quot;20307&quot; value=&quot;274&quot;/&gt;&lt;/object&gt;&lt;object type=&quot;3&quot; unique_id=&quot;10019&quot;&gt;&lt;property id=&quot;20148&quot; value=&quot;5&quot;/&gt;&lt;property id=&quot;20300&quot; value=&quot;Slide 17 - &amp;quot;Problem 1&amp;quot;&quot;/&gt;&lt;property id=&quot;20307&quot; value=&quot;275&quot;/&gt;&lt;/object&gt;&lt;object type=&quot;3&quot; unique_id=&quot;10020&quot;&gt;&lt;property id=&quot;20148&quot; value=&quot;5&quot;/&gt;&lt;property id=&quot;20300&quot; value=&quot;Slide 18 - &amp;quot;Answer&amp;quot;&quot;/&gt;&lt;property id=&quot;20307&quot; value=&quot;276&quot;/&gt;&lt;/object&gt;&lt;object type=&quot;3&quot; unique_id=&quot;10021&quot;&gt;&lt;property id=&quot;20148&quot; value=&quot;5&quot;/&gt;&lt;property id=&quot;20300&quot; value=&quot;Slide 19 - &amp;quot;Pointers for other datatypes&amp;quot;&quot;/&gt;&lt;property id=&quot;20307&quot; value=&quot;277&quot;/&gt;&lt;/object&gt;&lt;object type=&quot;3&quot; unique_id=&quot;10022&quot;&gt;&lt;property id=&quot;20148&quot; value=&quot;5&quot;/&gt;&lt;property id=&quot;20300&quot; value=&quot;Slide 20 - &amp;quot;char *ch ;  &amp;quot;&quot;/&gt;&lt;property id=&quot;20307&quot; value=&quot;278&quot;/&gt;&lt;/object&gt;&lt;object type=&quot;3&quot; unique_id=&quot;10023&quot;&gt;&lt;property id=&quot;20148&quot; value=&quot;5&quot;/&gt;&lt;property id=&quot;20300&quot; value=&quot;Slide 21 - &amp;quot;Problem 2&amp;quot;&quot;/&gt;&lt;property id=&quot;20307&quot; value=&quot;279&quot;/&gt;&lt;/object&gt;&lt;object type=&quot;3&quot; unique_id=&quot;10024&quot;&gt;&lt;property id=&quot;20148&quot; value=&quot;5&quot;/&gt;&lt;property id=&quot;20300&quot; value=&quot;Slide 22 - &amp;quot;Situation&amp;quot;&quot;/&gt;&lt;property id=&quot;20307&quot; value=&quot;281&quot;/&gt;&lt;/object&gt;&lt;object type=&quot;3&quot; unique_id=&quot;10025&quot;&gt;&lt;property id=&quot;20148&quot; value=&quot;5&quot;/&gt;&lt;property id=&quot;20300&quot; value=&quot;Slide 23 - &amp;quot;Answer&amp;quot;&quot;/&gt;&lt;property id=&quot;20307&quot; value=&quot;285&quot;/&gt;&lt;/object&gt;&lt;object type=&quot;3&quot; unique_id=&quot;10026&quot;&gt;&lt;property id=&quot;20148&quot; value=&quot;5&quot;/&gt;&lt;property id=&quot;20300&quot; value=&quot;Slide 24 - &amp;quot;Problem 3&amp;quot;&quot;/&gt;&lt;property id=&quot;20307&quot; value=&quot;286&quot;/&gt;&lt;/object&gt;&lt;object type=&quot;3&quot; unique_id=&quot;10027&quot;&gt;&lt;property id=&quot;20148&quot; value=&quot;5&quot;/&gt;&lt;property id=&quot;20300&quot; value=&quot;Slide 25 - &amp;quot;Answer&amp;quot;&quot;/&gt;&lt;property id=&quot;20307&quot; value=&quot;287&quot;/&gt;&lt;/object&gt;&lt;object type=&quot;3&quot; unique_id=&quot;10028&quot;&gt;&lt;property id=&quot;20148&quot; value=&quot;5&quot;/&gt;&lt;property id=&quot;20300&quot; value=&quot;Slide 26 - &amp;quot;Problem 4&amp;quot;&quot;/&gt;&lt;property id=&quot;20307&quot; value=&quot;288&quot;/&gt;&lt;/object&gt;&lt;object type=&quot;3&quot; unique_id=&quot;10029&quot;&gt;&lt;property id=&quot;20148&quot; value=&quot;5&quot;/&gt;&lt;property id=&quot;20300&quot; value=&quot;Slide 27 - &amp;quot;Answer&amp;quot;&quot;/&gt;&lt;property id=&quot;20307&quot; value=&quot;289&quot;/&gt;&lt;/object&gt;&lt;object type=&quot;3&quot; unique_id=&quot;10030&quot;&gt;&lt;property id=&quot;20148&quot; value=&quot;5&quot;/&gt;&lt;property id=&quot;20300&quot; value=&quot;Slide 28 - &amp;quot;Problem 5&amp;quot;&quot;/&gt;&lt;property id=&quot;20307&quot; value=&quot;298&quot;/&gt;&lt;/object&gt;&lt;object type=&quot;3&quot; unique_id=&quot;10031&quot;&gt;&lt;property id=&quot;20148&quot; value=&quot;5&quot;/&gt;&lt;property id=&quot;20300&quot; value=&quot;Slide 29 - &amp;quot;Answer&amp;quot;&quot;/&gt;&lt;property id=&quot;20307&quot; value=&quot;299&quot;/&gt;&lt;/object&gt;&lt;object type=&quot;3&quot; unique_id=&quot;10032&quot;&gt;&lt;property id=&quot;20148&quot; value=&quot;5&quot;/&gt;&lt;property id=&quot;20300&quot; value=&quot;Slide 30 - &amp;quot;Problem 6&amp;quot;&quot;/&gt;&lt;property id=&quot;20307&quot; value=&quot;301&quot;/&gt;&lt;/object&gt;&lt;object type=&quot;3&quot; unique_id=&quot;10033&quot;&gt;&lt;property id=&quot;20148&quot; value=&quot;5&quot;/&gt;&lt;property id=&quot;20300&quot; value=&quot;Slide 31 - &amp;quot;Answer&amp;quot;&quot;/&gt;&lt;property id=&quot;20307&quot; value=&quot;302&quot;/&gt;&lt;/object&gt;&lt;object type=&quot;3&quot; unique_id=&quot;10034&quot;&gt;&lt;property id=&quot;20148&quot; value=&quot;5&quot;/&gt;&lt;property id=&quot;20300&quot; value=&quot;Slide 32 - &amp;quot;Problem 7&amp;quot;&quot;/&gt;&lt;property id=&quot;20307&quot; value=&quot;303&quot;/&gt;&lt;/object&gt;&lt;object type=&quot;3&quot; unique_id=&quot;10035&quot;&gt;&lt;property id=&quot;20148&quot; value=&quot;5&quot;/&gt;&lt;property id=&quot;20300&quot; value=&quot;Slide 33 - &amp;quot;Answer&amp;quot;&quot;/&gt;&lt;property id=&quot;20307&quot; value=&quot;304&quot;/&gt;&lt;/object&gt;&lt;object type=&quot;3&quot; unique_id=&quot;10036&quot;&gt;&lt;property id=&quot;20148&quot; value=&quot;5&quot;/&gt;&lt;property id=&quot;20300&quot; value=&quot;Slide 34 - &amp;quot;Problem 8&amp;quot;&quot;/&gt;&lt;property id=&quot;20307&quot; value=&quot;300&quot;/&gt;&lt;/object&gt;&lt;object type=&quot;3&quot; unique_id=&quot;10037&quot;&gt;&lt;property id=&quot;20148&quot; value=&quot;5&quot;/&gt;&lt;property id=&quot;20300&quot; value=&quot;Slide 35 - &amp;quot;Answer&amp;quot;&quot;/&gt;&lt;property id=&quot;20307&quot; value=&quot;290&quot;/&gt;&lt;/object&gt;&lt;object type=&quot;3&quot; unique_id=&quot;10038&quot;&gt;&lt;property id=&quot;20148&quot; value=&quot;5&quot;/&gt;&lt;property id=&quot;20300&quot; value=&quot;Slide 36 - &amp;quot;Problem 9: Pointer swap&amp;quot;&quot;/&gt;&lt;property id=&quot;20307&quot; value=&quot;291&quot;/&gt;&lt;/object&gt;&lt;object type=&quot;3&quot; unique_id=&quot;10039&quot;&gt;&lt;property id=&quot;20148&quot; value=&quot;5&quot;/&gt;&lt;property id=&quot;20300&quot; value=&quot;Slide 37 - &amp;quot;Problem 10: One * for 1-d&amp;quot;&quot;/&gt;&lt;property id=&quot;20307&quot; value=&quot;310&quot;/&gt;&lt;/object&gt;&lt;object type=&quot;3&quot; unique_id=&quot;10040&quot;&gt;&lt;property id=&quot;20148&quot; value=&quot;5&quot;/&gt;&lt;property id=&quot;20300&quot; value=&quot;Slide 38 - &amp;quot;Output&amp;quot;&quot;/&gt;&lt;property id=&quot;20307&quot; value=&quot;311&quot;/&gt;&lt;/object&gt;&lt;object type=&quot;3&quot; unique_id=&quot;10041&quot;&gt;&lt;property id=&quot;20148&quot; value=&quot;5&quot;/&gt;&lt;property id=&quot;20300&quot; value=&quot;Slide 39 - &amp;quot;Problem 11: Multiple returns&amp;quot;&quot;/&gt;&lt;property id=&quot;20307&quot; value=&quot;292&quot;/&gt;&lt;/object&gt;&lt;object type=&quot;3&quot; unique_id=&quot;10042&quot;&gt;&lt;property id=&quot;20148&quot; value=&quot;5&quot;/&gt;&lt;property id=&quot;20300&quot; value=&quot;Slide 40 - &amp;quot;Same things&amp;quot;&quot;/&gt;&lt;property id=&quot;20307&quot; value=&quot;293&quot;/&gt;&lt;/object&gt;&lt;object type=&quot;3&quot; unique_id=&quot;10043&quot;&gt;&lt;property id=&quot;20148&quot; value=&quot;5&quot;/&gt;&lt;property id=&quot;20300&quot; value=&quot;Slide 41 - &amp;quot;Problem 12: Array vs *&amp;quot;&quot;/&gt;&lt;property id=&quot;20307&quot; value=&quot;294&quot;/&gt;&lt;/object&gt;&lt;object type=&quot;3&quot; unique_id=&quot;10044&quot;&gt;&lt;property id=&quot;20148&quot; value=&quot;5&quot;/&gt;&lt;property id=&quot;20300&quot; value=&quot;Slide 42 - &amp;quot;Problem 13: * are dynamic&amp;quot;&quot;/&gt;&lt;property id=&quot;20307&quot; value=&quot;269&quot;/&gt;&lt;/object&gt;&lt;object type=&quot;3&quot; unique_id=&quot;10045&quot;&gt;&lt;property id=&quot;20148&quot; value=&quot;5&quot;/&gt;&lt;property id=&quot;20300&quot; value=&quot;Slide 43 - &amp;quot;Problem 14: Returning an array&amp;quot;&quot;/&gt;&lt;property id=&quot;20307&quot; value=&quot;305&quot;/&gt;&lt;/object&gt;&lt;object type=&quot;3&quot; unique_id=&quot;10046&quot;&gt;&lt;property id=&quot;20148&quot; value=&quot;5&quot;/&gt;&lt;property id=&quot;20300&quot; value=&quot;Slide 44 - &amp;quot;Output&amp;quot;&quot;/&gt;&lt;property id=&quot;20307&quot; value=&quot;306&quot;/&gt;&lt;/object&gt;&lt;object type=&quot;3&quot; unique_id=&quot;10047&quot;&gt;&lt;property id=&quot;20148&quot; value=&quot;5&quot;/&gt;&lt;property id=&quot;20300&quot; value=&quot;Slide 45 - &amp;quot;Array of pointers&amp;quot;&quot;/&gt;&lt;property id=&quot;20307&quot; value=&quot;295&quot;/&gt;&lt;/object&gt;&lt;object type=&quot;3&quot; unique_id=&quot;10048&quot;&gt;&lt;property id=&quot;20148&quot; value=&quot;5&quot;/&gt;&lt;property id=&quot;20300&quot; value=&quot;Slide 46 - &amp;quot;Array of pointers&amp;quot;&quot;/&gt;&lt;property id=&quot;20307&quot; value=&quot;267&quot;/&gt;&lt;/object&gt;&lt;object type=&quot;3&quot; unique_id=&quot;10049&quot;&gt;&lt;property id=&quot;20148&quot; value=&quot;5&quot;/&gt;&lt;property id=&quot;20300&quot; value=&quot;Slide 47 - &amp;quot;Problem 15: Dynamic allocation&amp;quot;&quot;/&gt;&lt;property id=&quot;20307&quot; value=&quot;296&quot;/&gt;&lt;/object&gt;&lt;object type=&quot;3&quot; unique_id=&quot;10050&quot;&gt;&lt;property id=&quot;20148&quot; value=&quot;5&quot;/&gt;&lt;property id=&quot;20300&quot; value=&quot;Slide 48 - &amp;quot;Output &amp;quot;&quot;/&gt;&lt;property id=&quot;20307&quot; value=&quot;297&quot;/&gt;&lt;/object&gt;&lt;object type=&quot;3&quot; unique_id=&quot;10051&quot;&gt;&lt;property id=&quot;20148&quot; value=&quot;5&quot;/&gt;&lt;property id=&quot;20300&quot; value=&quot;Slide 49 - &amp;quot;Drawback of pointers&amp;quot;&quot;/&gt;&lt;property id=&quot;20307&quot; value=&quot;309&quot;/&gt;&lt;/object&gt;&lt;object type=&quot;3&quot; unique_id=&quot;10052&quot;&gt;&lt;property id=&quot;20148&quot; value=&quot;5&quot;/&gt;&lt;property id=&quot;20300&quot; value=&quot;Slide 50&quot;/&gt;&lt;property id=&quot;20307&quot; value=&quot;312&quot;/&gt;&lt;/object&gt;&lt;/object&gt;&lt;object type=&quot;8&quot; unique_id=&quot;1010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2154</Words>
  <Application>Microsoft Office PowerPoint</Application>
  <PresentationFormat>On-screen Show (4:3)</PresentationFormat>
  <Paragraphs>304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Arial Black</vt:lpstr>
      <vt:lpstr>Calibri</vt:lpstr>
      <vt:lpstr>Tohama</vt:lpstr>
      <vt:lpstr>Office Theme</vt:lpstr>
      <vt:lpstr>PowerPoint Presentation</vt:lpstr>
      <vt:lpstr>PowerPoint Presentation</vt:lpstr>
      <vt:lpstr>String definition</vt:lpstr>
      <vt:lpstr>String input including blanks</vt:lpstr>
      <vt:lpstr>Another way</vt:lpstr>
      <vt:lpstr>NULL and strlen()</vt:lpstr>
      <vt:lpstr>Few Inbuilt functions</vt:lpstr>
      <vt:lpstr>2-d character array</vt:lpstr>
      <vt:lpstr>char Names[6][10] storage</vt:lpstr>
      <vt:lpstr>PowerPoint Presentation</vt:lpstr>
      <vt:lpstr>PowerPoint Presentation</vt:lpstr>
      <vt:lpstr>Advantages of pointers</vt:lpstr>
      <vt:lpstr>Variable, value and location</vt:lpstr>
      <vt:lpstr>&amp; - address of operator</vt:lpstr>
      <vt:lpstr>* is value at address</vt:lpstr>
      <vt:lpstr>int *j ; </vt:lpstr>
      <vt:lpstr>Problem 1</vt:lpstr>
      <vt:lpstr>Answer</vt:lpstr>
      <vt:lpstr>Pointers for other datatypes</vt:lpstr>
      <vt:lpstr>char *ch ;  </vt:lpstr>
      <vt:lpstr>Problem 2</vt:lpstr>
      <vt:lpstr>Situation</vt:lpstr>
      <vt:lpstr>Answer</vt:lpstr>
      <vt:lpstr>Problem 3</vt:lpstr>
      <vt:lpstr>Answer</vt:lpstr>
      <vt:lpstr>Problem 4</vt:lpstr>
      <vt:lpstr>Answer</vt:lpstr>
      <vt:lpstr>Problem 5</vt:lpstr>
      <vt:lpstr>Answer</vt:lpstr>
      <vt:lpstr>Problem 6</vt:lpstr>
      <vt:lpstr>Answer</vt:lpstr>
      <vt:lpstr>Problem 7</vt:lpstr>
      <vt:lpstr>Answer</vt:lpstr>
      <vt:lpstr>Problem 8</vt:lpstr>
      <vt:lpstr>Answer</vt:lpstr>
      <vt:lpstr>Problem 9: Pointer swap</vt:lpstr>
      <vt:lpstr>Problem 10: One * for 1-d</vt:lpstr>
      <vt:lpstr>Output</vt:lpstr>
      <vt:lpstr>Problem 11: Multiple returns</vt:lpstr>
      <vt:lpstr>Same things</vt:lpstr>
      <vt:lpstr>Problem 12: Array vs *</vt:lpstr>
      <vt:lpstr>Problem 13: * are dynamic</vt:lpstr>
      <vt:lpstr>Problem 14: Returning an array</vt:lpstr>
      <vt:lpstr>Output</vt:lpstr>
      <vt:lpstr>Array of pointers</vt:lpstr>
      <vt:lpstr>Array of pointers</vt:lpstr>
      <vt:lpstr>Problem 15: Dynamic allocation</vt:lpstr>
      <vt:lpstr>Output </vt:lpstr>
      <vt:lpstr>Drawback of pointers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pannu</dc:creator>
  <cp:lastModifiedBy>PC Admin</cp:lastModifiedBy>
  <cp:revision>191</cp:revision>
  <dcterms:created xsi:type="dcterms:W3CDTF">2018-10-06T04:41:18Z</dcterms:created>
  <dcterms:modified xsi:type="dcterms:W3CDTF">2021-11-29T07:15:43Z</dcterms:modified>
</cp:coreProperties>
</file>