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1" r:id="rId2"/>
    <p:sldId id="332" r:id="rId3"/>
    <p:sldId id="333" r:id="rId4"/>
    <p:sldId id="334" r:id="rId5"/>
    <p:sldId id="335" r:id="rId6"/>
    <p:sldId id="336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3:42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2703 405 24575,'-24'-7'0,"-207"-42"0,44 10 0,-146-43 0,-207-46 0,-6 37 0,494 86 0,1 2 0,-1 3 0,-92 11 0,116-7 0,0 2 0,0 0 0,1 2 0,0 1 0,0 1 0,1 2 0,0 0 0,-34 23 0,40-20 0,2 1 0,0 1 0,0 0 0,2 1 0,0 1 0,1 1 0,-19 32 0,13-13 0,1 0 0,2 1 0,-18 56 0,33-85 0,-1 0 0,2 1 0,0 0 0,0-1 0,1 1 0,0 0 0,1 0 0,0-1 0,1 1 0,4 20 0,-1-20 0,0 1 0,1-1 0,0 0 0,1-1 0,0 1 0,1-1 0,0 0 0,1-1 0,15 16 0,10 7 0,0-2 0,3-1 0,0-2 0,2-1 0,1-3 0,71 35 0,-43-29 0,1-3 0,2-3 0,109 22 0,-81-30 0,0-3 0,1-6 0,0-3 0,0-5 0,0-4 0,135-24 0,-78-2 0,-2-6 0,-2-7 0,183-79 0,-325 119 0,180-80 0,-150 64 0,0-2 0,56-42 0,-91 61 0,0-1 0,-1 0 0,1 0 0,-1 0 0,0 0 0,0-1 0,0 0 0,-1 0 0,0 0 0,0 0 0,0 0 0,2-7 0,-4 8 0,0 0 0,-1 0 0,1 0 0,-1 0 0,0 0 0,0 0 0,-1 0 0,1 0 0,-1 0 0,0 0 0,0 0 0,0 0 0,0 1 0,-1-1 0,0 0 0,0 1 0,0-1 0,0 1 0,-3-4 0,-11-14 0,0 0 0,-2 2 0,0 0 0,-38-29 0,-90-54 0,113 82-227,-1 0-1,-1 3 1,-1 0-1,0 3 1,-61-17-1,53 22-6598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5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2 408 7352,'4'-75'662,"3"1"0,23-103 1,-25 145-584,-1-5 474,-4 25-82,-4 22 32,-31 144-1310,22-91-5979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7:00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13578 8944 841 0,'0'0'0'0,"0"0"0"0,0 0 0 0,0 0 3 15,0 0-3-15,-1-40 4 0,24-4-4 0,-23 44 22 16,0 0-22-16,35-62 23 0,7-26-23 0,-42 88 26 16,0 0-26-16,46-90 27 0,2 2-27 0,-48 88 16 15,0 0-16-15,46-89 17 0,1 1-17 0,-47 88 13 0,0 0-13 16,46-90 14-16,3-3-14 0,-49 93 11 0,0 0-11 16,55-92 12-16,5 2-12 0,-60 90 7 0,0 0-7 15,60-95 8-15,-2-12-8 0,-58 107 13 0,0 0-13 16,57-104 14-16,-8 0-14 0,-49 104 16 0,0 0-16 0,46-97 17 15,-2 7-17-15,-44 90 21 0,0 0-21 0,32-73 22 16,-13 33-22-16,-19 40 23 0,0 0-23 0,-5-8 23 16,-20 23-23-16,25-15 21 0,0 0-21 0,-42 49 22 15,-22 36-22-15,64-85 14 0,0 0-14 0,-77 105 14 16,-8 28-14-16,85-133 10 0,0 0-10 0,-85 139 10 16,17 1-10-16,68-140 5 0,0 0-5 0,-59 140 5 15,17 0-5-15,42-140 0 0,0 0 0 0,-33 125 1 16,8-32-1-16,25-93-1 0,0 0 1 0,-25 84 0 15,6-15 0-15,19-69-4 0,0 0 4 0,-14 52-3 16,7-25 3-16,7-27-4 0,0 0 4 0,-2 18-4 0,2-10 4 16,0-8-2-16,0 0 2 0,5-8-1 0,16-22 1 15,-21 30 0-15,0 0 0 0,32-55 0 0,23-35 0 16,-55 90 0-16,0 0 0 0,67-120 1 0,30-42-1 16,-97 162 7-16,0 0-7 0,113-204 7 0,0-25-7 15,-113 229 19-15,0 0-19 0,104-221 19 0,-16 15-19 16,-88 206 28-16,0 0-28 0,63-166 29 0,-20 32-29 15,-43 134 32-15,0 0-32 0,30-105 32 0,-18 30-32 0,-12 75 39 16,0 0-39-16,11-53 39 0,-6 23-39 0,-5 30 31 16,0 0-31-16,0 0 31 0,-2 9-31 0,2-9 25 15,0 0-25-15,-16 57 26 0,-14 52-26 0,30-109 20 0,0 0-20 16,-44 158 20-16,-28 77-20 0,72-235 14 0,0 0-14 16,-90 304 14-16,-11 41-14 0,101-345 6 0,0 0-6 15,-98 329 6-15,-5-28-6 0,103-301 2 0,0 0-2 16,-77 247 2-16,22-46-2 0,55-201 0 0,0 0 0 15,-39 145 0-15,14-51 0 0,25-94 0 0,0 0 0 0,-15 55 0 16,6-25 0-16,9-30 0 0,0 0 0 0,-2 12 1 16,2-12-1-16,0 0 1 0,0 0-1 0,12-44 1 15,8-37-1-15,-20 81 1 0,0 0-1 0,21-118 2 16,12-44-2-16,-33 162 5 0,0 0-5 0,53-208 5 16,27-57-5-16,-80 265 7 0,0 0-7 0,91-285 8 15,5-2-8-15,-96 287 13 0,0 0-13 0,98-264 14 16,5 31-14-16,-103 233 13 0,0 0-13 0,91-194 14 15,-20 52-14-15,-71 142 11 0,0 0-11 0,53-116 11 16,-18 30-11-16,-35 86 10 0,0 0-10 0,23-59 11 16,-10 26-11-16,-13 33 8 0,0 0-8 0,7-21 8 0,-4 11-8 15,-3 10 6-15,0 0-6 0,-12 10 7 0,-20 27-7 16,32-37 5-16,0 0-5 0,-49 57 5 0,-25 31-5 16,74-88 3-16,0 0-3 0,-82 118 3 0,-2 27-3 15,84-145 0-15,0 0 0 0,-94 182 1 0,-1 18-1 16,95-200 0-16,0 0 0 0,-90 199 0 0,5-13 0 15,85-186-1-15,0 0 1 0,-68 155 0 0,16-30 0 16,52-125-1-16,0 0 1 0,-40 95 0 0,8-22 0 0,32-73-2 16,0 0 2-16,-26 53-1 0,10-25 1 0,16-28-1 15,0 0 1-15,-13 12-1 0,3-3 1 0,10-9-1 16,0 0 1-16,-7-19 0 0,1-28 0 0,6 47 0 0,0 0 0 16,2-74 0-16,9-34 0 0,-11 108 1 0,0 0-1 15,19-131 1-15,4-18-1 0,-23 149 3 0,0 0-3 16,32-156 4-16,3-8-4 0,-35 164 6 0,0 0-6 15,41-158 6-15,1 13-6 0,-42 145 9 0,0 0-9 16,41-123 9-16,-4 23-9 0,-37 100 8 0,0 0-8 0,28-73 8 16,-9 25-8-16,-19 48 6 0,0 0-6 0,11-31 7 15,-4 13-7-15,-7 18 4 0,0 0-4 0,2-10 4 16,-2 10-4-16,0 0 3 0,0 0-3 0,0 0 4 16,-6 22-4-16,6-22 2 0,0 0-2 0,-14 42 2 15,-17 37-2-15,31-79 1 0,0 0-1 0,-37 106 2 16,-6 43-2-16,43-149 1 0,0 0-1 0,-40 173 1 15,1 54-1-15,39-227 0 0,0 0 0 0,-35 240 1 16,5-3-1-16,30-237-1 0,0 0 1 0,-20 210 0 0,8-32 0 16,12-178-2-16,0 0 2 0,-5 149-1 15,5-25 1-15,0-124-4 0,0 0 4 0,3 99-4 0,-3-30 4 16,0-69-5-16,0 0 5 0,4 49-4 0,1-23 4 16,-5-26-4-16,0 0 4 0,9 5-4 0,15-26 4 15,-24 21-3-15,0 0 3 0,36-52-2 0,15-52 2 16,-51 104-2-16,0 0 2 0,67-142-1 0,32-60 1 15,-99 202 0-15,0 0 0 0,132-279 0 0,28-56 0 16,-160 335 0-16,0 0 0 0,163-333 1 0,-1 36-1 0,-162 297 2 16,0 0-2-16,155-260 3 0,-7 39-3 0,-148 221 8 15,0 0-8-15,140-186 8 0,-12 25-8 0,-128 161 10 16,0 0-10-16,110-126 10 0,-27 41-10 0,-83 85 10 16,0 0-10-16,51-57 10 0,-26 33-10 0,-25 24 10 0,0 0-10 15,7 2 10-15,-18 37-10 0,11-39 8 0,0 0-8 16,-49 80 8-16,-47 53-8 0,96-133 6 0,0 0-6 15,-148 203 7-15,-33 65-7 0,181-268 5 0,0 0-5 16,-200 298 5-16,-3-2-5 0,203-296 3 0,0 0-3 0,-194 287 3 16,23-10-3-16,171-277 2 0,0 0-2 0,-158 247 3 15,13-25-3-15,145-222 1 0,0 0-1 0,-122 194 2 16,18-25-2-16,104-169 1 0,0 0-1 0,-85 133 1 16,18-44-1-16,67-89 1 0,0 0-1 0,-42 53 1 15,21-25-1-15,21-28 1 0,0 0-1 0,-9 9 2 16,13-25-2-16,-4 16 1 0,0 0-1 0,26-59 2 15,23-53-2-15,-49 112 2 0,0 0-2 0,69-161 2 16,21-66-2-16,-90 227 2 0,0 0-2 0,113-282 2 16,32-36-2-16,-145 318 1 0,0 0-1 0,136-308 2 0,-15 29-2 15,-121 279 2-15,0 0-2 0,104-227 2 0,-14 58-2 16,-90 169 4-16,0 0-4 0,73-137 4 0,-20 19-4 16,-53 118 3-16,0 0-3 0,40-97 4 0,-3 25-4 15,-37 72 4-15,0 0-4 0,23-52 5 0,-9 28-5 16,-14 24 4-16,0 0-4 0,9-18 4 0,-4 11-4 15,-5 7 2-15,0 0-2 0,-10 0 3 0,-20 16-3 16,30-16 2-16,0 0-2 0,-57 38 2 0,-40 42-2 16,97-80 2-16,0 0-2 0,-114 91 2 0,-24 11-2 0,138-102 1 15,0 0-1-15,-146 122 1 0,-8 11-1 0,154-133 0 16,0 0 0-16,-132 116 0 0,31-31 0 0,101-85-2 16,0 0 2-16,-68 58-2 0,27-23 2 0,41-35-6 0,0 0 6 15,-19 21-5-15,10-13 5 0,9-8-9 0,0 0 9 16,14 0-9-16,25-8 9 0,-39 8-12 0,0 0 12 15,51-24-11-15,4-13 11 0,-55 37-11 0,0 0 11 16,67-48-11-16,15-20 11 0,-82 68-11 0,0 0 11 16,99-71-10-16,18 4 10 0,-117 67-9 0,0 0 9 0,137-68-8 15,36 3 8-15,-173 65-8 0,0 0 8 0,208-77-8 16,36-7 8-16,-244 84-7 0,0 0 7 0,259-77-6 16,13 12 6-16,-272 65-6 0,0 0 6 0,266-49-5 15,-7 16 5-15,-259 33-6 0,0 0 6 0,237-15-5 16,-31 11 5-16,-206 4-5 0,0 0 5 0,180 9-4 15,-25 10 4-15,-155-19-5 0,0 0 5 0,131 28-5 16,-22 8 5-16,-109-36-5 0,0 0 5 0,93 36-4 16,-10-3 4-16,-83-33-6 0,0 0 6 0,66 25-6 15,-26-13 6-15,-40-12-7 0,0 0 7 0,25 8-6 16,-13-1 6-16,-12-7-6 0,0 0 6 0,0 0-5 0,-35-3 5 16,35 3-3-16,0 0 3 0,-60-16-3 0,-37-13 3 15,97 29-1-15,0 0 1 0,-123-37-1 0,-40-2 1 16,163 39 0-16,0 0 0 0,-194-37 0 0,-44 10 0 15,238 27 0-15,0 0 0 0,-263-18 1 0,-5 6-1 16,268 12 1-16,0 0-1 0,-259-7 2 0,14 4-2 16,245 3 2-16,0 0-2 0,-224 0 3 0,23 1-3 0,201-1 3 15,0 0-3-15,-172-1 4 0,23-4-4 0,149 5 4 16,0 0-4-16,-117-7 4 0,36 7-4 0,81 0 6 16,0 0-6-16,-60 1 6 0,27 1-6 0,33-2 5 15,0 0-5-15,-20 0 6 0,11 0-6 0,9 0 2 0,0 0-2 16,9 4 2-16,28 11-2 0,-37-15 0 0,0 0 0 15,64 14 1-15,38 2-1 0,-102-16 0 0,0 0 0 16,136 12 0-16,40-5 0 0,-176-7 0 0,0 0 0 16,217 3 0-16,44-5 0 0,-261 2-1 0,0 0 1 0,274-8 0 15,4-10 0-15,-278 18-2 0,0 0 2 0,275-22-1 16,-17 1 1-16,-258 21-1 0,0 0 1 0,243-21 0 16,-12 1 0-16,-231 20-1 0,0 0 1 0,216-21 0 15,-21 5 0-15,-195 16 0 0,0 0 0 0,179-12 0 16,-22 2 0-16,-157 10 0 0,0 0 0 0,130-5 0 15,-35 1 0-15,-95 4 0 0,0 0 0 0,66-2 0 16,-29 2 0-16,-37 0 0 0,0 0 0 0,19 0 1 16,-19 0-1-16,0 0 1 0,0 0-1 0,-25-1 1 15,-61-5-1-15,86 6 2 0,0 0-2 0,-122-8 3 16,-38-8-3-16,160 16 4 0,0 0-4 0,-200-21 5 0,-43-6-5 16,243 27 6-16,0 0-6 0,-275-33 7 0,-18 2-7 15,293 31 7-15,0 0-7 0,-291-25 8 0,16 8-8 16,275 17 6-16,0 0-6 0,-270-10 7 0,11 10-7 15,259 0 7-15,0 0-7 0,-256 14 7 0,7 15-7 16,249-29 3-16,0 0-3 0,-245 29 4 0,3 6-4 16,242-35 3-16,0 0-3 0,-224 33 4 0,18-2-4 0,206-31 3 15,0 0-3-15,-183 30 3 0,17-13-3 0,166-17 2 16,0 0-2-16,-126 14 3 0,31-4-3 0,95-10 1 16,0 0-1-16,-62 7 1 0,29-4-1 0,33-3 1 15,0 0-1-15,-18 2 2 0,6 0-2 0,12-2 1 0,0 0-1 16,19 2 2-16,43 1-2 0,-62-3 1 0,0 0-1 15,99 4 2-15,35-1-2 0,-134-3 1 0,0 0-1 16,168 5 2-16,48-5-2 0,-216 0 1 0,0 0-1 0,265-3 1 16,21-1-1-16,-286 4 0 0,0 0 0 0,294-5 0 15,-4 0 0-15,-290 5 0 0,0 0 0 0,289-4 0 16,-5-2 0-16,-284 6 0 0,0 0 0 0,277-6 0 16,-2 3 0-16,-275 3-1 0,0 0 1 0,270 0 0 15,-13 3 0-15,-257-3-1 0,0 0 1 0,240 6-1 16,-26 4 1-16,-214-10-1 0,0 0 1 0,185 12-1 15,-23 0 1-15,-162-12-1 0,0 0 1 0,131 14 0 16,-41 2 0-16,-90-16-1 0,0 0 1 0,61 6 0 16,-25 0 0-16,-36-6 0 0,0 0 0 0,21 5 0 15,-11-2 0-15,-10-3 0 0,0 0 0 0,-21-1 0 16,-40-3 0-16,61 4 0 0,0 0 0 0,-101-12 0 16,-49 0 0-16,150 12 0 0,0 0 0 0,-185-16 1 0,-57 1-1 15,242 15 1-15,0 0-1 0,-305-5 1 0,-58 5-1 16,363 0 1-16,0 0-1 0,-394 13 2 0,-13 10-2 15,407-23 1-15,0 0-1 0,-386 26 2 0,31 8-2 16,355-34 1-16,0 0-1 0,-339 45 2 0,18 11-2 16,321-56 2-16,0 0-2 0,-296 59 3 0,30 0-3 0,266-59 3 15,0 0-3-15,-217 48 4 0,44-12-4 16,173-36 5-16,0 0-5 0,-127 25 5 0,35-13-5 0,92-12 5 16,0 0-5-16,-56 8 5 0,26-1-5 0,30-7 5 15,0 0-5-15,0 0 6 0,39 11-6 0,-39-11 5 16,0 0-5-16,67 1 5 0,38-4-5 0,-105 3 4 0,0 0-4 15,140-9 4-15,45-3-4 0,-185 12 3 0,0 0-3 16,243-14 4-16,41 0-4 0,-284 14 3 0,0 0-3 16,304-19 3-16,6-1-3 0,-310 20 2 0,0 0-2 15,323-25 3-15,9 5-3 0,-332 20 3 0,0 0-3 16,328-21 3-16,2 2-3 0,-330 19 2 0,0 0-2 0,314-17 3 16,-25 1-3-16,-289 16 2 0,0 0-2 0,266-12 3 15,-17 0-3-15,-249 12 2 0,0 0-2 0,220-9 2 16,-34 6-2-16,-186 3 2 0,0 0-2 0,146 0 2 15,-47 1-2-15,-99-1 2 0,0 0-2 0,65 2 3 16,-32-2-3-16,-33 0 2 0,0 0-2 0,0 0 2 16,-17 9-2-16,17-9 2 0,0 0-2 0,-72 12 2 15,-61 2-2-15,133-14 2 0,0 0-2 0,-171 19 2 16,-51 0-2-16,222-19 2 0,0 0-2 0,-256 26 2 16,-15 1-2-16,271-27 2 0,0 0-2 0,-302 25 2 0,-24-1-2 15,326-24 2-15,0 0-2 0,-332 24 2 0,0-3-2 16,332-21 2-16,0 0-2 0,-319 21 3 0,19-8-3 15,300-13 2-15,0 0-2 0,-284 13 3 0,11-3-3 16,273-10 3-16,0 0-3 0,-240 10 3 0,30-1-3 16,210-9 2-16,0 0-2 0,-171 12 3 0,30-5-3 15,141-7 4-15,0 0-4 0,-99 9 4 0,41-9-4 16,58 0 4-16,0 0-4 0,-37 0 4 0,17 0-4 0,20 0 3 16,0 0-3-16,0 0 4 0,25 3-4 0,-25-3 3 15,0 0-3-15,55 2 3 0,45-2-3 0,-100 0 3 16,0 0-3-16,129 0 4 0,33 3-4 0,-162-3 1 0,0 0-1 15,193 4 2-15,41 1-2 0,-234-5 0 0,0 0 0 16,263 9 1-16,12 1-1 0,-275-10 0 0,0 0 0 16,286 14 0-16,3 5 0 0,-289-19-1 0,0 0 1 15,304 17 0-15,6 2 0 0,-310-19-1 0,0 0 1 16,307 21-1-16,-21 0 1 0,-286-21-2 0,0 0 2 0,271 19-1 16,-15-4 1-16,-256-15-2 0,0 0 2 0,244 13-2 15,-13-1 2-15,-231-12-2 0,0 0 2 0,208 8-2 16,-30-3 2-16,-178-5-2 0,0 0 2 0,141 2-1 15,-39-2 1-15,-102 0-1 0,0 0 1 0,67 0-1 16,-30 2 1-16,-37-2 0 0,0 0 0 0,23 0 0 16,-10 0 0-16,-13 0 0 0,0 0 0 0,-9-5 1 15,-26-14-1-15,35 19 1 0,0 0-1 0,-75-21 2 16,-52 0-2-16,127 21 3 0,0 0-3 0,-151-22 4 16,-26-8-4-16,177 30 3 0,0 0-3 0,-211-27 4 15,-26 9-4-15,237 18 3 0,0 0-3 0,-248-19 3 0,-15 2-3 16,263 17 2-16,0 0-2 0,-277-16 2 0,-12 4-2 15,289 12 1-15,0 0-1 0,-313-5 2 0,-27 5-2 16,340 0 1-16,0 0-1 0,-333 5 2 0,8 2-2 16,325-7 1-16,0 0-1 0,-305 11 1 0,14 1-1 15,291-12 1-15,0 0-1 0,-258 15 1 0,41 1-1 16,217-16 1-16,0 0-1 0,-183 17 1 0,22 6-1 0,161-23 0 16,0 0 0-16,-139 17 1 0,21-5-1 0,118-12 0 15,0 0 0-15,-97 9 1 0,23-2-1 0,74-7 0 16,0 0 0-16,-53 5 1 0,25-3-1 0,28-2 0 15,0 0 0-15,-18 1 1 0,9 3-1 0,9-4 0 0,0 0 0 16,0 0 1-16,0 0-1 0,0 0 0 0,0 0 0 16,35 5 0-16,34-2 0 0,-69-3 0 0,0 0 0 15,90 7 0-15,16-2 0 0,-106-5 0 0,0 0 0 16,125 7 0-16,23-1 0 0,-148-6 0 0,0 0 0 0,166 3 0 16,34 1 0-16,-200-4 0 0,0 0 0 0,217 3 0 15,8 2 0-15,-225-5 0 0,0 0 0 0,231 0 0 16,8 4 0-16,-239-4 0 0,0 0 0 0,239 0 0 15,-6 1 0-15,-233-1-1 0,0 0 1 0,233 2 0 16,2 3 0-16,-235-5-1 0,0 0 1 0,227 0 0 16,-1 0 0-16,-226 0-1 0,0 0 1 0,217 4 0 15,-12-3 0-15,-205-1-1 0,0 0 1 0,190 2 0 16,-22-5 0-16,-168 3-1 0,0 0 1 0,144 0 0 16,-20 0 0-16,-124 0 0 0,0 0 0 0,97-4 0 15,-25 1 0-15,-72 3 0 0,0 0 0 0,53-4 0 0,-25 4 0 16,-28 0 0-16,0 0 0 0,11 0 0 0,-11 0 0 15,0 0 0-15,0 0 0 0,-34-1 0 0,-19-10 0 16,53 11 0-16,0 0 0 0,-77-8 0 0,-34 2 0 16,111 6 0-16,0 0 0 0,-133 0 1 0,-17 2-1 15,150-2 0-15,0 0 0 0,-174 11 1 0,-29 2-1 16,203-13 0-16,0 0 0 0,-238 23 1 0,-29-2-1 16,267-21 0-16,0 0 0 0,-282 24 0 0,-14 0 0 0,296-24 0 15,0 0 0-15,-291 24 0 0,16-8 0 0,275-16 0 16,0 0 0-16,-261 14 0 0,17-2 0 0,244-12 0 15,0 0 0-15,-226 12 0 0,13 4 0 0,213-16 0 0,0 0 0 16,-194 15 0-16,21-3 0 0,173-12 0 0,0 0 0 16,-134 7 0-16,39-2 0 0,95-5 0 0,0 0 0 15,-62 4 0-15,27-2 0 0,35-2 0 0,0 0 0 0,-21 1 0 16,10 1 0-16,11-2 0 0,0 0 0 0,7 3 0 16,25 1 0-16,-32-4 0 0,0 0 0 0,60 0 1 15,46-9-1-15,-106 9 1 0,0 0-1 0,132-7 1 16,27-1-1-16,-159 8 0 0,0 0 0 0,181-4 1 15,33-3-1-15,-214 7 0 0,0 0 0 0,238-5 0 16,12 0 0-16,-250 5 0 0,0 0 0 0,261-4 0 16,13-2 0-16,-274 6-1 0,0 0 1 0,272-4 0 15,1 2 0-15,-273 2-1 0,0 0 1 0,275 0-1 16,-2 4 1-16,-273-4-1 0,0 0 1 0,263 5 0 16,-12 2 0-16,-251-7-1 0,0 0 1 0,233 10 0 15,-11 2 0-15,-222-12-1 0,0 0 1 0,204 13 0 16,-18-3 0-16,-186-10 0 0,0 0 0 0,166 9 0 0,-20-6 0 15,-146-3-1-15,0 0 1 0,123 0 0 0,-31 3 0 16,-92-3-1-16,0 0 1 0,64 2 0 0,-27-4 0 16,-37 2 0-16,0 0 0 0,23-1 0 0,-11 1 0 15,-12 0 1-15,0 0-1 0,0 0 1 0,-4-11-1 16,4 11 2-16,0 0-2 0,-31-13 2 0,-36-8-2 16,67 21 3-16,0 0-3 0,-96-18 3 0,-29 3-3 15,125 15 3-15,0 0-3 0,-152-12 3 0,-24 0-3 0,176 12 2 16,0 0-2-16,-213-12 2 0,-29-1-2 0,242 13 0 15,0 0 0-15,-259-8 1 0,-17 4-1 0,276 4 0 16,0 0 0-16,-292-3 0 0,-19 1 0 0,311 2 0 0,0 0 0 16,-301 0 0-16,18 5 0 0,283-5 0 0,0 0 0 15,-280 4 0-15,8 4 0 0,272-8 0 0,0 0 0 16,-264 7 0-16,6 2 0 0,258-9-1 0,0 0 1 0,-247 9 0 16,16-1 0-16,231-8-1 0,0 0 1 0,-210 11 0 15,14-1 0-15,196-10-1 0,0 0 1 0,-178 7-1 16,20-2 1-16,158-5-1 0,0 0 1 0,-131 2 0 15,29-4 0-15,102 2-1 0,0 0 1 0,-83-2 0 16,11-4 0-16,72 6-1 0,0 0 1 0,-62-6 0 16,7 6 0-16,55 0-1 0,0 0 1 0,-40 0 0 15,18 0 0-15,22 0-1 0,0 0 1 0,-10 0 0 16,10 0 0-16,0 0 0 0,0 0 0 0,14 2 0 16,39 5 0-16,-53-7 0 0,0 0 0 0,77 5 0 15,19 2 0-15,-96-7 0 0,0 0 0 0,121 12 0 16,28-3 0-16,-149-9 0 0,0 0 0 0,167 10 0 15,18-1 0-15,-185-9 0 0,0 0 0 0,205 12 0 0,10 5 0 16,-215-17-1-16,0 0 1 0,222 19 0 0,-5 6 0 16,-217-25-2-16,0 0 2 0,216 24-1 0,-5-7 1 15,-211-17-2-15,0 0 2 0,210 16-1 0,-4-11 1 16,-206-5-2-16,0 0 2 0,187 7-1 0,-3-7 1 16,-184 0-2-16,0 0 2 0,178 0-1 0,-3 0 1 15,-175 0-1-15,0 0 1 0,162-4-1 0,-3 1 1 0,-159 3-1 16,0 0 1-16,137-5 0 0,-15-4 0 0,-122 9-1 15,0 0 1-15,108-10 0 0,-6-1 0 0,-102 11-1 16,0 0 1-16,85-7 0 0,-27-1 0 0,-58 8-1 0,0 0 1 16,40-4 0-16,-15-3 0 0,-25 7 0 0,0 0 0 15,16-1 0-15,-7 1 0 0,-9 0 0 0,0 0 0 16,7 0 1-16,-7 0-1 0,0 0 2 0,0 0-2 16,0 0 2-16,-9-13-2 0,9 13 3 0,0 0-3 0,-25-10 3 15,-22-2-3-15,47 12 5 0,0 0-5 0,-67-9 6 16,-22 4-6-16,89 5 3 0,0 0-3 0,-107-7 3 15,-10 2-3-15,117 5 1 0,0 0-1 0,-127-7 1 16,-14 5-1-16,141 2 1 0,0 0-1 0,-151-1 1 16,-12 1-1-16,163 0 0 0,0 0 0 0,-169 1 1 15,7 1-1-15,162-2 0 0,0 0 0 0,-157 4 0 16,0-8 0-16,157 4 0 0,0 0 0 0,-157-5 0 16,-9 1 0-16,166 4 0 0,0 0 0 0,-168-5 0 15,1-2 0-15,167 7 0 0,0 0 0 0,-166-8 0 16,9-1 0-16,157 9 0 0,0 0 0 0,-150-3 0 15,2-6 0-15,148 9 0 0,0 0 0 0,-127-4 0 0,14 1 0 16,113 3 0-16,0 0 0 0,-92 0 0 0,29-5 0 16,63 5 0-16,0 0 0 0,-44-2 0 0,17 4 0 15,27-2 0-15,0 0 0 0,-12 2 0 0,12-2 0 16,0 0 0-16,0 0 0 0,16 6 0 0,35 0 0 16,-51-6 0-16,0 0 0 0,67 7 0 0,14 1 0 15,-81-8 0-15,0 0 0 0,104 7 0 0,27-2 0 16,-131-5 0-16,0 0 0 0,144 0 0 0,10-3 0 0,-154 3-1 15,0 0 1-15,162-5 0 0,6 1 0 0,-168 4-2 16,0 0 2-16,171-5-2 0,7 2 2 0,-178 3-3 0,0 0 3 16,180-9-2-16,5 2 2 0,-185 7-3 0,0 0 3 15,180-5-2-15,-7 3 2 0,-173 2-3 0,0 0 3 16,160-2-3-16,-13 2 3 0,-147 0-3 0,0 0 3 16,143 2-2-16,-2 0 2 0,-141-2-3 0,0 0 3 0,127 2-2 15,-16 1 2-15,-111-3-2 0,0 0 2 0,99 0-2 16,-4 0 2-16,-95 0-1 0,0 0 1 15,81 0 0-15,-26 5 0 0,-55-5 0 0,0 0 0 0,40 4 0 16,-19-1 0-16,-21-3-1 0,0 0 1 0,11 0 0 16,-11 0 0-16,0 0 0 0,0 0 0 0,0 0 0 15,-7 0 0-15,7 0 0 0,0 0 0 0,-30-3 0 16,-25-3 0-16,55 6 0 0,0 0 0 0,-65-8 0 16,-11 4 0-16,76 4 0 0,0 0 0 0,-84-7 0 15,-10-1 0-15,94 8 0 0,0 0 0 0,-104-7 0 16,-12 5 0-16,116 2 0 0,0 0 0 0,-124 0 0 15,-5 0 0-15,129 0-1 0,0 0 1 0,-127 0 0 0,4 5 0 16,123-5-1-16,0 0 1 0,-122 7 0 0,4 2 0 16,118-9-1-16,0 0 1 0,-106 7 0 0,14 1 0 15,92-8-2-15,0 0 2 0,-81 13-2 0,14-5 2 16,67-8-3-16,0 0 3 0,-62 9-2 0,8-2 2 16,54-7-4-16,0 0 4 0,-46 3-3 0,9 2 3 15,37-5-5-15,0 0 5 0,-23 4-4 0,7-4 4 16,16 0-3-16,0 0 3 0,-9 0-3 0,9 0 3 15,0 0-3-15,0 0 3 0,0 0-2 0,0 0 2 0,0 0-3 16,0 0 3-16,25 0-2 0,17 5 2 0,-42-5-2 16,0 0 2-16,53 7-1 0,9 2 1 0,-62-9-1 0,0 0 1 15,69 3-1-15,12-1 1 0,-81-2-1 0,0 0 1 16,85 0-1-16,6 0 1 0,-91 0-1 0,0 0 1 16,90 0-1-16,-7 0 1 0,-83 0-1 0,0 0 1 15,88-2 0-15,9-8 0 0,-97 10-1 0,0 0 1 0,99-9 0 16,-5 4 0-16,-94 5 0 0,0 0 0 0,95-10 0 15,9-3 0-15,-104 13 0 0,0 0 0 0,102-12 0 16,2 4 0-16,-104 8 0 0,0 0 0 0,104-6 0 16,2-4 0-16,-106 10 0 0,0 0 0 0,108-9 0 15,-13 6 0-15,-95 3 0 0,0 0 0 0,94-2 1 16,-8-5-1-16,-86 7 0 0,0 0 0 0,81-3 1 16,-9 3-1-16,-72 0 0 0,0 0 0 0,60 2 1 15,-19-2-1-15,-41 0 1 0,0 0-1 0,28 0 2 16,-12 0-2-16,-16 0 2 0,0 0-2 0,9 0 2 15,-9 0-2-15,0 0 1 0,0 0-1 0,-18-2 2 16,-40-3-2-16,58 5 2 0,0 0-2 0,-83-6 3 0,-28 3-3 16,111 3 2-16,0 0-2 0,-134 0 3 0,-25-3-3 15,159 3 2-15,0 0-2 0,-187 0 2 0,-30 3-2 16,217-3 1-16,0 0-1 0,-241 2 2 0,-15 5-2 16,256-7 1-16,0 0-1 0,-256 3 1 0,13 1-1 15,243-4 1-15,0 0-1 0,-230 5 2 0,17 0-2 16,213-5 1-16,0 0-1 0,-205 7 2 0,8-11-2 15,197 4 1-15,0 0-1 0,-182-5 2 0,7-2-2 0,175 7 2 16,0 0-2-16,-153-8 2 0,21-11-2 0,132 19 2 16,0 0-2-16,-120-21 2 0,10-5-2 0,110 26 2 15,0 0-2-15,-95-28 3 0,14-8-3 0,81 36 4 0,0 0-4 16,-63-40 4-16,17-1-4 0,46 41 5 0,0 0-5 16,-32-35 5-16,16 14-5 0,16 21 7 0,0 0-7 15,-5-12 7-15,1 3-7 0,4 9 6 0,0 0-6 16,14-12 6-16,25-7-6 0,-39 19 4 0,0 0-4 0,53-17 4 15,25 1-4-15,-78 16 2 0,0 0-2 0,97-8 2 16,16-4-2-16,-113 12 1 0,0 0-1 0,128-9 1 16,19-3-1-16,-147 12 0 0,0 0 0 0,157-16 0 15,10 1 0-15,-167 15 0 0,0 0 0 0,173-19 0 16,5 1 0-16,-178 18-1 0,0 0 1 0,177-12 0 16,8 0 0-16,-185 12-1 0,0 0 1 0,194-12-1 15,0-7 1-15,-194 19-1 0,0 0 1 0,201-14-1 16,9 2 1-16,-210 12-1 0,0 0 1 0,210-9-1 15,-6-1 1-15,-204 10-1 0,0 0 1 0,194-9-1 16,-12-3 1-16,-182 12-1 0,0 0 1 0,164-8-1 0,-19-5 1 16,-145 13-1-16,0 0 1 0,137-8-1 0,-10 1 1 15,-127 7-2-15,0 0 2 0,108-9-1 0,-22 1 1 16,-86 8-1-16,0 0 1 0,66-11 0 0,-12 3 0 16,-54 8 0-16,0 0 0 0,41-13 0 0,-15 5 0 15,-26 8 0-15,0 0 0 0,16-12 0 0,-5 3 0 16,-11 9 1-16,0 0-1 0,-2-16 1 0,-12-18-1 15,14 34 2-15,0 0-2 0,-30-37 3 0,-18 1-3 0,48 36 4 16,0 0-4-16,-72-33 4 0,-23 4-4 0,95 29 5 16,0 0-5-16,-113-35 5 0,-11 2-5 0,124 33 2 15,0 0-2-15,-139-33 3 0,-18-8-3 0,157 41 1 16,0 0-1-16,-182-38 2 0,-13 5-2 0,195 33 0 0,0 0 0 16,-200-26 0-16,6 3 0 0,194 23 0 0,0 0 0 15,-187-17 0-15,11 5 0 0,176 12 0 0,0 0 0 16,-173-10 0-16,2 4 0 0,171 6-1 0,0 0 1 15,-168 0-1-15,-3 6 1 0,171-6-2 0,0 0 2 0,-173 7-1 16,-1-4 1-16,174-3-3 0,0 0 3 0,-166 0-2 16,20 4 2-16,146-4-5 0,0 0 5 0,-136 5-4 15,11-5 4-15,125 0-5 0,0 0 5 0,-110 3-5 16,15-1 5-16,95-2-5 0,0 0 5 0,-88 7-5 16,5-2 5-16,83-5-3 0,0 0 3 0,-69 7-3 15,16-4 3-15,53-3-3 0,0 0 3 0,-40 0-2 16,18 0 2-16,22 0-1 0,0 0 1 0,-10 2-1 15,10-2 1-15,0 0-1 0,0 0 1 0,9-5 0 16,24-4 0-16,-33 9-1 0,0 0 1 0,55-12 0 16,28 5 0-16,-83 7 0 0,0 0 0 0,100-8 0 0,17-10 0 15,-117 18 0-15,0 0 0 0,128-15 0 0,24-6 0 16,-152 21 0-16,0 0 0 0,164-19 0 0,21 2 0 16,-185 17 0-16,0 0 0 0,198-16 1 0,1-5-1 15,-199 21 0-15,0 0 0 0,200-19 1 0,2 2-1 16,-202 17 0-16,0 0 0 0,202-16 1 0,-10 8-1 15,-192 8 0-15,0 0 0 0,189-7 1 0,-8 2-1 16,-181 5 0-16,0 0 0 0,180-4 1 0,-5 1-1 0,-175 3 0 16,0 0 0-16,167 0 0 0,-1 3 0 0,-166-3 0 15,0 0 0-15,155 4 0 0,-10 1 0 0,-145-5 0 16,0 0 0-16,129 3 0 0,-16 1 0 0,-113-4 0 0,0 0 0 16,102 5 0-16,-3-2 0 0,-99-3 0 0,0 0 0 15,95 4 0-15,-5 1 0 0,-90-5 0 0,0 0 0 16,72 7 0-16,-26-2 0 0,-46-5 0 0,0 0 0 15,32 4 0-15,-13-4 0 0,-19 0 0 0,0 0 0 16,13 3 0-16,-6-1 0 0,-7-2 0 0,0 0 0 0,0 0 0 16,0 0 0-16,0 0 0 0,0 0 0 0,-21 3 1 15,-22-3-1-15,43 0 0 0,0 0 0 0,-58 0 1 16,-13-3-1-16,71 3 0 0,0 0 0 0,-75-2 1 16,-10 2-1-16,85 0 0 0,0 0 0 0,-95 2 1 15,-16 1-1-15,111-3 1 0,0 0-1 0,-119 4 2 16,-2-1-2-16,121-3 1 0,0 0-1 0,-134 5 2 15,-13-1-2-15,147-4 2 0,0 0-2 0,-173 3 2 16,-19-3-2-16,192 0 2 0,0 0-2 0,-208 0 2 16,-16-3-2-16,224 3 1 0,0 0-1 0,-228-4 1 0,3-1-1 15,225 5 1-15,0 0-1 0,-214-3 1 0,10-1-1 16,204 4 0-16,0 0 0 0,-191 0 1 0,18 4-1 16,173-4 1-16,0 0-1 0,-160 8 1 0,13 8-1 15,147-16 2-15,0 0-2 0,-150 16 2 0,6-4-2 16,144-12 2-16,0 0-2 0,-129 8 2 0,25 4-2 15,104-12 1-15,0 0-1 0,-87 13 2 0,1-5-2 16,86-8 1-16,0 0-1 0,-78 5 1 0,20 2-1 0,58-7 0 16,0 0 0-16,-44 4 1 0,21 1-1 0,23-5 0 15,0 0 0-15,-14 3 1 0,14-3-1 0,0 0 1 16,0 0-1-16,0 0 1 0,28 7-1 0,-28-7 1 0,0 0-1 16,46 2 1-16,23-2-1 0,-69 0 1 0,0 0-1 15,88-2 2-15,16-1-2 0,-104 3 1 0,0 0-1 16,115-7 2-16,22 2-2 0,-137 5 1 0,0 0-1 15,145-11 2-15,21 3-2 0,-166 8 1 0,0 0-1 0,182-9 2 16,5-3-2-16,-187 12 1 0,0 0-1 0,194-12 1 16,-4 0-1-16,-190 12 0 0,0 0 0 0,183-12 1 15,-3 6-1-15,-180 6 0 0,0 0 0 0,182-3 1 16,0 3-1-16,-182 0 0 0,0 0 0 0,183 3 1 16,6 3-1-16,-189-6 0 0,0 0 0 0,182 3 1 15,-11 1-1-15,-171-4 0 0,0 0 0 0,158 5 1 16,-18 2-1-16,-140-7 1 0,0 0-1 0,132 8 1 15,-1 1-1-15,-131-9 1 0,0 0-1 0,118 7 1 16,-21-2-1-16,-97-5 1 0,0 0-1 0,95 7 2 16,2-2-2-16,-97-5 1 0,0 0-1 0,90 5 2 15,-16 6-2-15,-74-11 2 0,0 0-2 0,58 5 2 0,-24-2-2 16,-34-3 0-16,0 0 0 0,23 4 1 0,-6-1-1 16,-17-3 0-16,0 0 0 0,15 5 1 0,-7-1-1 15,-8-4 0-15,0 0 0 0,0 0 1 0,7 2-1 16,-7-2 0-16,0 0 0 0,0 0 1 0,0 0-1 15,0 0 0-15,0 0 0 0,0 0 1 0,0 0-1 16,0 0 0-16,0 0 0 0,-12 10 1 0,-11-6-1 16,23-4 0-16,0 0 0 0,-35 8 1 0,-20 4-1 0,55-12 0 15,0 0 0-15,-69 12 1 0,-21 2-1 0,90-14 0 16,0 0 0-16,-98 14 1 0,-15-2-1 0,113-12 0 16,0 0 0-16,-125 12 1 0,-17-3-1 0,142-9 0 0,0 0 0 15,-153 12 1-15,-16 2-1 0,169-14 0 0,0 0 0 16,-179 16 1-16,-6-1-1 0,185-15 0 0,0 0 0 15,-176 19 0-15,17 4 0 0,159-23 0 0,0 0 0 16,-146 26 0-16,6 0 0 0,140-26 0 0,0 0 0 0,-114 22 0 16,22-1 0-16,92-21-1 0,0 0 1 0,-79 21 0 15,13-4 0-15,66-17-1 0,0 0 1 16,-47 22 0-16,19-6 0 0,28-16-1 0,0 0 1 0,-16 12 0 16,7-3 0-16,9-9-1 0,0 0 1 0,7 14-1 15,11 8 1-15,-18-22-2 0,0 0 2 0,37 21-1 16,17-6 1-16,-54-15-2 0,0 0 2 0,76 9-2 15,23-4 2-15,-99-5-2 0,0 0 2 0,118 2-2 16,21 3 2-16,-139-5-2 0,0 0 2 0,154 4-2 16,17-4 2-16,-171 0-2 0,0 0 2 0,187 1-1 15,5 6 1-15,-192-7-2 0,0 0 2 0,191 5-1 0,-8 6 1 16,-183-11-1-16,0 0 1 0,168 12 0 0,-17 9 0 16,-151-21-1-16,0 0 1 0,138 19 0 0,-4 7 0 15,-134-26-1-15,0 0 1 0,109 24 0 0,-27-2 0 16,-82-22-1-16,0 0 1 0,61 21 0 0,-22-9 0 15,-39-12-1-15,0 0 1 0,25 12 0 0,-9 1 0 16,-16-13-1-16,0 0 1 0,-4 12 0 0,-15 3 0 16,19-15-1-16,0 0 1 0,-48 18 0 0,-35-6 0 0,83-12 0 15,0 0 0-15,-111 8 0 0,-18-1 0 0,129-7 0 16,0 0 0-16,-144 9 0 0,-19-2 0 0,163-7 0 16,0 0 0-16,-176 8 0 0,-16 5 0 0,192-13 0 0,0 0 0 15,-200 8 0-15,-4 1 0 0,204-9 0 0,0 0 0 16,-201 12 1-16,0 4-1 0,201-16 1 0,0 0-1 15,-198 17 1-15,4 5-1 0,194-22 1 0,0 0-1 16,-183 25 2-16,19-1-2 0,164-24 1 0,0 0-1 16,-143 21 2-16,19-4-2 0,124-17 1 0,0 0-1 0,-95 14 2 15,23-2-2-15,72-12 0 0,0 0 0 0,-50 10 1 16,22-3-1-16,28-7 0 0,0 0 0 0,-12 4 0 16,8 4 0-16,4-8 0 0,0 0 0 0,16 12 0 15,23 4 0-15,-39-16 0 0,0 0 0 0,62 16 0 16,28 1 0-16,-90-17 0 0,0 0 0 0,109 12 0 15,23-7 0-15,-132-5 0 0,0 0 0 0,147 4 0 16,8-4 0-16,-155 0 0 0,0 0 0 0,166 0 0 16,1 3 0-16,-167-3-1 0,0 0 1 0,173 4 0 15,2-11 0-15,-175 7-1 0,0 0 1 0,155-2 0 16,-14 2 0-16,-141 0-1 0,0 0 1 0,125 5 0 0,-10-1 0 16,-115-4 0-16,0 0 0 0,95 1 0 0,-21 3 0 15,-74-4 0-15,0 0 0 0,55 3 0 0,-27-3 0 16,-28 0 0-16,0 0 0 0,20 0 0 0,-13 0 0 15,-7 0 0-15,0 0 0 0,0 0 0 0,-20 7 0 16,20-7 0-16,0 0 0 0,-37 5 0 0,-35 1 0 16,72-6 0-16,0 0 0 0,-97 10 0 0,-16-1 0 15,113-9 0-15,0 0 0 0,-129 12 1 0,-15-4-1 0,144-8 0 16,0 0 0-16,-145 12 1 0,4 1-1 0,141-13 0 16,0 0 0-16,-143 15 1 0,-18 6-1 0,161-21 0 15,0 0 0-15,-158 21 1 0,2-2-1 0,156-19 0 0,0 0 0 16,-141 12 1-16,25 0-1 0,116-12 0 0,0 0 0 15,-95 15 1-15,21-6-1 0,74-9 0 0,0 0 0 16,-52 4 1-16,26-1-1 0,26-3 0 0,0 0 0 16,-14 2 1-16,9-2-1 0,5 0 0 0,0 0 0 15,7 7 0-15,21 7 0 0,-28-14 0 0,0 0 0 0,40 15 0 16,10-3 0-16,-50-12 0 0,0 0 0 0,56 7 0 16,8-7 0-16,-64 0-1 0,0 0 1 0,77 0 0 15,17 0 0-15,-94 0-1 0,0 0 1 0,95-3 0 16,2-6 0-16,-97 9 0 0,0 0 0 0,104-9 0 15,7-3 0-15,-111 12 0 0,0 0 0 0,111-10 0 16,-14 5 0-16,-97 5 0 0,0 0 0 0,89-7 0 16,-8 3 0-16,-81 4 0 0,0 0 0 0,63-1 0 15,-27 1 0-15,-36 0 0 0,0 0 0 0,24 0 0 16,-8 1 0-16,-16-1 0 0,0 0 0 0,11 2 0 16,-11-2 0-16,0 0 0 0,0 0 0 0,-6 9 0 0,-29-1 0 15,35-8 0-15,0 0 0 0,-53 12 0 0,-23 1 0 16,76-13 0-16,0 0 0 0,-93 12 0 0,-18 0 0 15,111-12 0-15,0 0 0 0,-118 12 0 0,-6 0 0 16,124-12 0-16,0 0 0 0,-130 16 1 0,-12-1-1 16,142-15 0-16,0 0 0 0,-134 18 1 0,6-1-1 15,128-17 0-15,0 0 0 0,-127 19 1 0,3-2-1 16,124-17 0-16,0 0 0 0,-122 16 1 0,11-4-1 0,111-12 0 16,0 0 0-16,-106 15 1 0,-5 3-1 0,111-18 0 15,0 0 0-15,-102 19 0 0,9-7 0 0,93-12 0 16,0 0 0-16,-85 12 0 0,11 0 0 0,74-12 0 0,0 0 0 15,-58 12 0-15,26-7 0 0,32-5 0 0,0 0 0 16,-18 7 0-16,8-7 0 0,10 0 0 0,0 0 0 16,0 0 0-16,28 12 0 0,-28-12 0 0,0 0 0 15,37 13 0-15,21-1 0 0,-58-12 0 0,0 0 0 0,64 12 0 16,13-5 0-16,-77-7 0 0,0 0 0 0,88 5 0 16,18-2 0-16,-106-3 0 0,0 0 0 0,111 0 0 15,-3-3 0-15,-108 3-1 0,0 0 1 16,111-5 0-16,9 0 0 0,-120 5 0 0,0 0 0 0,115-6 0 15,-17 1 0-15,-98 5 0 0,0 0 0 0,89-3 0 16,-12-4 0-16,-77 7 0 0,0 0 0 0,58-5 0 16,-28 5 0-16,-30 0 0 0,0 0 0 0,16 0 0 15,-7 0 0-15,-9 0 0 0,0 0 0 0,-7 3 0 16,-21 11 0-16,28-14 0 0,0 0 0 0,-50 24 1 16,-24 14-1-16,74-38 1 0,0 0-1 0,-91 42 1 0,-29 6-1 15,120-48 0-15,0 0 0 0,-124 43 1 0,-5-1-1 16,129-42 0-16,0 0 0 0,-125 36 1 0,-2-6-1 15,127-30 1-15,0 0-1 0,-123 27 2 0,15 1-2 16,108-28 1-16,0 0-1 0,-104 24 1 0,11-3-1 16,93-21 1-16,0 0-1 0,-78 16 2 0,22-8-2 15,56-8 2-15,0 0-2 0,-37 7 2 0,17-2-2 16,20-5 2-16,0 0-2 0,-12 0 3 0,12 0-3 0,0 0 4 16,0 0-4-16,0 0 5 0,12-8-5 0,-12 8 5 15,0 0-5-15,37-11 5 0,34-2-5 0,-71 13 6 16,0 0-6-16,88-16 6 0,14-5-6 0,-102 21 6 0,0 0-6 15,115-15 7-15,15-1-7 0,-130 16 7 0,0 0-7 16,134-12 7-16,-12 3-7 0,-122 9 3 0,0 0-3 16,122-8 3-16,-9 4-3 0,-113 4 2 0,0 0-2 15,100-5 2-15,-19 3-2 0,-81 2 1 0,0 0-1 0,62 0 1 16,-23 0-1-16,-39 0 0 0,0 0 0 0,26 0 1 16,-13 0-1-16,-13 0 0 0,0 0 0 0,0 0 1 15,2 7-1-15,-2-7 0 0,0 0 0 0,-20 5 1 16,-26 6-1-16,46-11 1 0,0 0-1 0,-72 12 1 15,-41 2-1-15,113-14 1 0,0 0-1 0,-129 15 1 16,1 1-1-16,128-16 1 0,0 0-1 0,-131 15 1 16,-12 6-1-16,143-21 0 0,0 0 0 0,-136 19 1 15,13 2-1-15,123-21 0 0,0 0 0 0,-113 16 1 16,14 1-1-16,99-17 0 0,0 0 0 0,-79 12 1 16,28-5-1-16,51-7 0 0,0 0 0 0,-32 5 1 15,13-1-1-15,19-4 1 0,0 0-1 0,-11 1 1 0,11-1-1 16,0 0 1-16,0 0-1 0,0 0 1 0,0 0-1 15,0 0 1-15,0 0-1 0,26-5 1 0,29-2-1 16,-55 7 2-16,0 0-2 0,79-5 2 0,26-4-2 16,-105 9 1-16,0 0-1 0,112-12 1 0,19 2-1 15,-131 10 1-15,0 0-1 0,129-9 1 0,-4 1-1 16,-125 8 0-16,0 0 0 0,122-9 1 0,5 5-1 0,-127 4 0 16,0 0 0-16,114-6 0 0,-18 4 0 0,-96 2 0 15,0 0 0-15,81-4 0 0,-16 4 0 0,-65 0 0 16,0 0 0-16,46 4 0 0,-20-2 0 0,-26-2 0 15,0 0 0-15,14 3 0 0,-7 0 0 0,-7-3 0 0,0 0 0 16,-12 6 0-16,-23 4 0 0,35-10 0 0,0 0 0 16,-55 12 0-16,-28 4 0 0,83-16 0 0,0 0 0 15,-99 22 0-15,-22 9 0 0,121-31 0 0,0 0 0 0,-131 30 0 16,-5 1 0-16,136-31 0 0,0 0 0 0,-130 28 0 16,15 4 0-16,115-32 0 0,0 0 0 0,-107 28 0 15,-5-7 0-15,112-21 0 0,0 0 0 0,-100 19 0 16,10 2 0-16,90-21 0 0,0 0 0 0,-78 14 0 15,17-4 0-15,61-10 0 0,0 0 0 0,-50 3 0 16,17 3 0-16,33-6 0 0,0 0 0 0,-23 0 0 16,10 3 0-16,13-3 0 0,0 0 0 0,0 0 0 15,-5 5 0-15,5-5 0 0,0 0 0 0,0 0 1 16,14 7-1-16,-14-7 0 0,0 0 0 0,23 9 1 16,21 6-1-16,-44-15 0 0,0 0 0 0,55 13 0 15,17-1 0-15,-72-12 0 0,0 0 0 0,87 8 0 0,12 4 0 16,-99-12 0-16,0 0 0 0,98 7 0 0,-2-1 0 15,-96-6-1-15,0 0 1 0,98 3 0 0,3 0 0 16,-101-3-1-16,0 0 1 0,100 6-1 0,-11-1 1 16,-89-5-2-16,0 0 2 0,81 2-1 0,9-4 1 15,-90 2-1-15,0 0 1 0,86 2 0 0,-17 6 0 16,-69-8-1-16,0 0 1 0,53 5 0 0,-25-1 0 16,-28-4 0-16,0 0 0 0,16 0 0 0,-7 0 0 0,-9 0 0 15,0 0 0-15,0 0 0 0,7 5 0 0,-7-5 0 16,0 0 0-16,-9 7 0 0,-14 5 0 0,23-12 0 15,0 0 0-15,-42 16 0 0,-29-1 0 0,71-15 0 0,0 0 0 16,-81 21 0-16,-5-5 0 0,86-16 0 0,0 0 0 16,-99 17 0-16,-14 7 0 0,113-24 0 0,0 0 0 15,-116 19 0-15,6 2 0 0,110-21 0 0,0 0 0 16,-107 21 0-16,-3 3 0 0,110-24 0 0,0 0 0 16,-99 17 0-16,17 2 0 0,82-19 0 0,0 0 0 0,-73 12 0 15,24-8 0-15,49-4 0 0,0 0 0 0,-41 3 0 16,20-1 0-16,21-2 0 0,0 0 0 0,-11 0 0 15,-1 0 0-15,12 0 0 0,0 0 0 0,0 0 0 16,-5 0 0-16,5 0 1 0,0 0-1 0,0 0 1 16,9-5-1-16,-9 5 2 0,0 0-2 0,23-7 2 15,17-2-2-15,-40 9 3 0,0 0-3 0,58-12 3 16,31-3-3-16,-89 15 4 0,0 0-4 0,98-13 4 16,-1 1-4-16,-97 12 4 0,0 0-4 0,104-8 5 15,6 2-5-15,-110 6 3 0,0 0-3 0,109-3 4 0,-7 0-4 16,-102 3 1-16,0 0-1 0,96-6 2 0,2 5-2 15,-98 1 0-15,0 0 0 0,96-2 1 0,-5 2-1 16,-91 0 0-16,0 0 0 0,80 0 0 0,-27-9 0 16,-53 9 0-16,0 0 0 0,39-3 0 0,-15-1 0 15,-24 4 0-15,0 0 0 0,16 0 0 0,-7 4 0 16,-9-4 0-16,0 0 0 0,0 0 1 0,-5-11-1 16,5 11 0-16,0 0 0 0,-29-5 1 0,-29 5-1 15,58 0 0-15,0 0 0 0,-81 0 1 0,-23 0-1 0,104 0 1 16,0 0-1-16,-108 4 1 0,4 1-1 0,104-5 1 15,0 0-1-15,-104 7 1 0,0 1-1 0,104-8 0 16,0 0 0-16,-102 13 1 0,15-7-1 0,87-6 0 0,0 0 0 16,-77 6 0-16,10-3 0 0,67-3 0 0,0 0 0 15,-55 0 0-15,6 0 0 0,49 0 0 0,0 0 0 16,-32-3 0-16,13 3 0 0,19 0 0 0,0 0 0 16,-7 0 0-16,7 0 0 0,0 0 0 0,0 0 0 15,12-9 0-15,27-3 0 0,-39 12 0 0,0 0 0 0,58-12 1 16,18 0-1-16,-76 12 0 0,0 0 0 0,99-11 0 15,22 6 0-15,-121 5 0 0,0 0 0 0,131-9 1 16,-4 6-1-16,-127 3 0 0,0 0 0 0,121-5 0 16,5 3 0-16,-126 2-1 0,0 0 1 0,118-2 0 15,-14 2 0-15,-104 0-1 0,0 0 1 0,81 2-1 16,-14 5 1-16,-67-7-2 0,0 0 2 0,50 3-1 16,-22-3 1-16,-28 0-3 0,0 0 3 0,17 0-2 15,-8 2 2-15,-9-2-2 0,0 0 2 0,0 0-1 16,-26-8 1-16,26 8-1 0,0 0 1 0,-37-6-1 0,-16-1 1 15,53 7-1-15,0 0 1 0,-64-3 0 0,-3 3 0 16,67 0-4-16,0 0 4 0,-76 2-4 0,-5-1 4 16,81-1-37-16,0 0 37 0,-79 9-36 0,5 7 36 15,74-16-75-15,0 0 75 0,-60 7-75 0,18-23 75 16,-1 0-1665-16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7:01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17166 8738 953 0,'0'0'0'0,"0"0"0"0,0 0 0 16,0 0 37-16,0 0-37 0,0 0 38 0,0 0-38 16,0 0 70-16,0 0-70 0,0 0 70 0,37-13-70 15,-37 13 57-15,0 0-57 0,41-3 58 0,3 0-58 16,-44 3 22-16,0 0-22 0,44-4 22 0,2 2-22 0,-46 2 21 15,0 0-21-15,51-3 22 0,9 3-22 0,-60 0 21 16,0 0-21-16,67 3 21 0,4 3-21 0,-71-6 21 16,0 0-21-16,67 6 22 0,-13-6-22 0,-54 0 20 0,0 0-20 15,41-3 21-15,-18-2-21 0,-23 5 17 0,0 0-17 16,14-4 17-16,-4-6-17 0,-10 10 23 0,0 0-23 16,8-17 23-16,-8-11-23 0,0 28 23 0,0 0-23 0,-11-29 24 15,-16 4-24-15,27 25 22 0,0 0-22 0,-44-24 22 16,-24 9-22-16,68 15 20 0,0 0-20 0,-76-13 20 15,-9 10-20-15,85 3 13 0,0 0-13 0,-81 3 13 16,7 1-13-16,74-4 6 0,0 0-6 0,-67 9 7 16,0 3-7-16,67-12 2 0,0 0-2 0,-55 8 2 15,15 1-2-15,40-9 1 0,0 0-1 0,-29 7 1 16,15-4-1-16,14-3 1 0,0 0-1 0,0 0 2 16,0 0-2-16,0 0 0 0,0 0 0 0,11 6 1 15,26-8-1-15,-37 2 0 0,0 0 0 0,53-4 1 16,14 1-1-16,-67 3 1 0,0 0-1 0,72-9 1 15,6 6-1-15,-78 3 2 0,0 0-2 0,81-5 2 0,4 6-2 16,-85-1 4-16,0 0-4 0,81 7 4 0,-11-3-4 16,-70-4 5-16,0 0-5 0,55 5 6 0,-25-2-6 15,-30-3 6-15,0 0-6 0,19 0 6 0,-6 4-6 16,-13-4 8-16,0 0-8 0,7 2 8 0,-7-2-8 16,0 0 10-16,0 0-10 0,0 0 10 0,-9-2-10 15,9 2 10-15,0 0-10 0,-32-4 10 0,-26 1-10 16,58 3 9-16,0 0-9 0,-76-7 10 0,-14 9-10 0,90-2 8 15,0 0-8-15,-86 5 8 0,6 2-8 0,80-7 6 16,0 0-6-16,-67 8 7 0,13-2-7 0,54-6 3 16,0 0-3-16,-43 7 3 0,20 1-3 0,23-8 1 0,0 0-1 15,-16 5 1-15,8 2-1 0,8-7 0 0,0 0 0 16,0 0 1-16,-7 4-1 0,7-4 0 0,0 0 0 16,7 0 0-16,12-9 0 0,-19 9 0 0,0 0 0 15,32-10 0-15,14-6 0 0,-46 16 0 0,0 0 0 16,49-14 0-16,0 2 0 0,-49 12 0 0,0 0 0 0,50-10 0 15,3 1 0-15,-53 9 0 0,0 0 0 0,53-5 0 16,-8 7 0-16,-45-2 0 0,0 0 0 0,36 7 0 16,-17-2 0-16,-19-5-1 0,0 0 1 0,13 12-1 15,-1 10 1-15,-12-22-2 0,0 0 2 0,3 30-2 16,-13 3 2-16,10-33-8 0,0 0 8 0,-25 7-8 16,-21-44 8-16,4 1-1354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5:28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21207 17472 1020 0,'0'0'0'0,"-19"-4"0"0,-39-3 0 16,58 7 13-16,0 0-13 0,-83-13 14 0,-21-5-14 15,104 18 44-15,0 0-44 0,-119-19 45 0,-8 0-45 16,127 19 48-16,0 0-48 0,-149-15 49 0,-28 1-49 16,177 14 28-16,0 0-28 0,-201-9 28 0,-19 6-28 0,220 3 22 15,0 0-22-15,-242 3 23 0,-23 7-23 0,265-10 16 16,0 0-16-16,-294 21 16 0,-36 12-16 0,330-33 13 15,0 0-13-15,-348 42 13 0,-4 6-13 0,352-48 9 0,0 0-9 16,-376 49 10-16,-21-10-10 0,397-39 12 0,0 0-12 16,-402 31 12-16,-7-8-12 0,409-23 19 0,0 0-19 15,-425 16 19-15,-9-10-19 0,434-6 24 0,0 0-24 16,-436 6 24-16,0-6-24 0,436 0 30 0,0 0-30 16,-444 0 30-16,-13-2-30 0,457 2 29 0,0 0-29 0,-459-2 29 15,-3 2-29-15,462 0 28 0,0 0-28 0,-451 5 28 16,10 6-28-16,441-11 24 0,0 0-24 0,-424 12 24 15,13-3-24-15,411-9 21 0,0 0-21 0,-397 10 21 16,4 4-21-16,393-14 17 0,0 0-17 0,-395 15 17 16,0 1-17-16,395-16 16 0,0 0-16 0,-395 21 17 15,-6 6-17-15,401-27 16 0,0 0-16 0,-391 37 16 16,6 11-16-16,385-48 13 0,0 0-13 0,-365 50 14 16,27 4-14-16,338-54 12 0,0 0-12 0,-329 54 13 15,14-4-13-15,315-50 13 0,0 0-13 0,-291 52 13 16,15 0-13-16,276-52 11 0,0 0-11 0,-254 53 12 0,22-1-12 15,232-52 16-15,0 0-16 0,-212 44 17 0,18-12-17 16,194-32 21-16,0 0-21 0,-182 26 21 0,11-7-21 16,171-19 20-16,0 0-20 0,-155 18 21 0,7-4-21 15,148-14 17-15,0 0-17 0,-118 10 18 0,22-1-18 16,96-9 15-16,0 0-15 0,-74 6 15 0,9 3-15 16,65-9 12-16,0 0-12 0,-62 7 13 0,11-2-13 15,51-5 11-15,0 0-11 0,-40 5 11 0,13 1-11 0,27-6 10 16,0 0-10-16,-14 3 11 0,0-1-11 0,14-2 8 15,0 0-8-15,-9 3 8 0,9-3-8 0,0 0 5 16,0 0-5-16,0 16 6 0,11 10-6 0,-11-26 3 0,0 0-3 16,23 34 4-16,15 10-4 0,-38-44 2 0,0 0-2 15,46 45 2-15,5 5-2 0,-1 5 1 16,-6 6-2-16,113 122 1 16</inkml:trace>
  <inkml:trace contextRef="#ctx0" brushRef="#br0" timeOffset="876.96">6216 19048 2069 0,'1256'-206'0'15,"-478"83"0"-15,-207 44 0 16,-82 20 0-16,-27 12 0 16,-3 7 0-16,1 6 0 15,14 1 0-15,11 0 0 16,-241 16 0-16,-122 8 0 0,190-3 0 0,106 5 0 16,-210 4 0-16,-100 1 0 0,200 7 0 0,105 9 0 15,-208-7 0-15,-101-4 0 0,203 15 0 0,102 4 0 0,-205-10 0 16,-101-7 0-16,211 11 0 0,111 5 0 0,-214-11 0 15,-103-5 0-15,213 6 0 0,101 1 0 0,-212-7 0 16,-105-1 0-16,206 4 0 0,96 4 0 0,-204-5-1 0,-101-3 1 16,188 6-1-16,77 6 1 0,-184-9-2 0,-93-4 2 15,161 11-2-15,62 5 2 0,-154-9-4 0,-81-5 4 16,125 9-3-16,30 4 3 0,-119-10-6 0,-56-3 6 16,80 4-5-16,14 2 5 0,-76-6-6 0,-38-4 6 0,51 3-5 15,18-1 5-15,-54-1-8 0,-27-2 8 16,42 2-8-16,16 0 8 0,-41-2-9 0,-22 0 9 0,35 1-8 15,15-1 8-15,-36 0-9 0,-17 0 9 0,27 0-9 16,7-1 9-16,-28-1-5 0,-10 2 5 0,11-4-5 16,5-1 5-16,-16 2-2 0,-7 1 2 0,11-3-1 15,1-6 1-15,-10 8 0 0,-9 3 0 0,12-12 0 16,-1-4 0-16,-6 9 2 0,-5 7-2 0,6-14 2 16,-6-5-2-16,0 11 6 0,0 8-6 0,0-18 6 15,0-4-6-15,0 10 11 0,0 12-11 0,0-24 11 16,-2-11-11-16,-2 18 13 0,3 8-13 0,-6-20 13 15,-4-20-13-15,6 25 14 0,1 12-14 0,-5-30 15 0,-3-11-15 16,7 27 13-16,1 12-13 0,-3-19 14 0,0-9-14 16,4 22 12-16,1 9-12 0,2-16 12 0,3-10-12 15,-1 18 8-15,-2 11-8 0,5-22 8 0,6-10-8 16,-6 20 4-16,-3 9-4 0,7-20 4 0,1-9-4 16,-4 21 2-16,-5 9-2 0,5-14 2 0,1-4-2 15,-4 14 1-15,-1 7-1 0,0-8 1 0,-4-3-1 16,0 11 1-16,2 7-1 0,-5-10 1 0,-2-2-1 0,7 12 1 15,0 0-1-15,-11-12 2 0,-3-4-2 0,7 8 4 16,7 8-4-16,-14-16 4 0,-9-8-4 0,13 12 7 16,10 12-7-16,-23-25 8 0,-6-9-8 0,12 16 10 0,10 10-10 15,-20-20 10-15,-13-5-10 0,19 16 14 0,10 8-14 16,-19-15 14-16,-12-4-14 0,20 15 15 0,14 6-15 16,-21-12 16-16,-6-4-16 0,18 11 13 0,8 7-13 15,-20-11 14-15,-13-5-14 0,21 11 11 0,10 5-11 0,-27-9 11 16,-15 0-11-16,24 5 10 0,15 6-10 0,-28-9 10 15,-9-4-10-15,26 9 7 0,13 4-7 0,-22-7 8 16,-10-1-8-16,25 6 7 0,8 2-7 0,-24-4 8 16,-20 0-8-16,29 3 0 0,12 3 0 0,-32-1 1 15,-16 2-1-15,34 0-2 0,10 0 2 0,-26 5-2 16,-7 7 2-16,23-5-13 0,15-4 13 0,-18 8-13 16,1-1 13-16,1 1-1681 0</inkml:trace>
  <inkml:trace contextRef="#ctx0" brushRef="#br0" timeOffset="1462.58">22615 16837 1568 0,'0'0'0'0,"0"0"34"0,0 0-34 0,-18-4 35 16,-5-1-35-16,11 3 17 0,12 2-17 0,-21-2 17 15,-4 1-17-15,13 1 8 0,5 0-8 0,-13 1 8 16,-6 3-8-16,13-2 14 0,6-1-14 0,-14 5 14 16,-11 2-14-16,17-3 13 0,8-3-13 0,-15 7 14 15,-8 5-14-15,14-7 11 0,9-4-11 0,-14 7 12 16,-5 6-12-16,13-9 4 0,6-4-4 0,-8 10 4 16,-1 2-4-16,9-8 0 0,7-7 0 0,-9 10 1 15,3-1-1-15,6-9-1 0,0 0 1 0,4 12 0 16,19 7 0-16,-12-8-3 0,-11-11 3 0,30 19-2 15,10 3 2-15,-21-11-5 0,-8-6 5 0,19 9-5 0,11 3 5 16,-20-8-7-16,-11-6 7 0,19 9-6 0,1 0 6 16,-16-5-7-16,-7-3 7 0,9 4-7 0,1 4 7 15,-8-5-14-15,-9-7 14 0,9 16-13 0,-6 10 13 16,-1-12-22-16,-2-7 22 0,-9 19-22 0,-12 6 22 16,11-16-24-16,4-7 24 0,-13 11-24 0,-8 5 24 15,15-13-49-15,5-7 49 0,-9 7-48 0,-1-2 48 16,8-4-47-16,9-6 47 0,-13 5-47 0,-1-5 47 15,9 0-42-15,5 0 42 0,-12-5-42 0,-4-6 42 0,9 6-35 16,7 5 35-16,-13-14-35 0,1-5 35 0,5 9-37 16,7 10 37-16,-7-18-36 0,2-2 36 0,-1-1-836 15</inkml:trace>
  <inkml:trace contextRef="#ctx0" brushRef="#br0" timeOffset="1766.5">22594 16802 777 0,'0'0'0'0,"0"0"7"0,0 0-7 0,0 0 8 16,8-2-8-16,-8 2 20 0,0 0-20 0,11-3 20 16,-2-1-20-16,-9 4 25 0,0 0-25 0,14-5 25 15,5-2-25-15,-10 4 46 0,-9 3-46 0,16-5 47 16,2-1-47-16,-9 3 70 0,-9 3-70 0,12-4 71 15,0-1-71-15,-5 4 61 0,-7 1-61 0,9-4 62 16,3-1-62-16,-12 5 56 0,0 0-56 0,16-5 57 0,4 1-57 16,-10 3 36-16,-10 1-36 0,18-2 36 0,1 0-36 15,-10 0 25-15,-9 2-25 0,13-1 25 0,-1 1-25 16,-12 0 11-16,0 0-11 0,9 0 12 0,0 0-12 16,-9 0 0-16,0 0 0 0,0 0 1 0,-2 12-1 15,0 0-1064-15</inkml:trace>
  <inkml:trace contextRef="#ctx0" brushRef="#br0" timeOffset="2040.63">22740 16920 877 0,'0'0'0'0,"0"0"20"0,0 0-20 16,7-9 20-16,2-1-20 0,-9 10 11 0,0 0-11 15,7-9 11-15,-3 2-11 0,-4 7 46 0,0 0-46 16,0 0 46-16,0 0-46 0,0 0 69 0,0 0-69 15,0 0 69-15,5 10-69 0,-5-10 70 0,0 0-70 0,3 23 71 16,-3 13-71-16,0-18 67 0,0-10-67 0,-1 25 67 16,-5 10-67-16,3-22 53 0,1-10-53 0,-2 16 54 15,1 4-54-15,1-15 50 0,0-9-50 0,1 10 51 16,-1 2-51-16,0-8 42 0,2-11-42 0,0 12 42 16,0 2-42-16,0-8 29 0,0-6-29 0,0 9 29 15,0-2-29-15,0-7 19 0,0 0-19 0,0 7 20 16,0-7-20-16,0 0 5 0,0 0-5 0,0 0 5 15,7 3-5-15,0 1-1323 0</inkml:trace>
  <inkml:trace contextRef="#ctx0" brushRef="#br0" timeOffset="3033.46">22938 16721 1629 0,'0'0'0'0,"0"0"6"15,0 0-6-15,-2 14 6 0,2 3-6 0,0-9-1 16,0-8 1-16,0 16 0 0,0 5 0 0,0-11 0 16,0-10 0-16,0 19 0 0,2 5 0 0,-1-11 2 0,-1-7-2 15,2 15 3-15,0 14-3 0,0-18 10 0,-2-8-10 16,1 15 10-16,3 7-10 0,-2-15 17 0,-1-9-17 15,3 10 18-15,1 2-18 0,-3-10 17 0,-2-9-17 0,4 14 17 16,1-1-17-16,-3-6 17 0,-2-7-17 0,3 9 17 16,1 0-17-16,-4-9 13 0,0 0-13 0,3 8 13 15,-3-8-13-15,0 0 5 0,0 0-5 0,6 7 6 16,-3 0-6-16,-3-7 2 0,0 0-2 0,0 0 2 16,0 0-2-16,0 0 0 0,0 0 0 0,4-14 1 15,-4-22-1-15,0 19 0 0,0 8 0 0,-2-31 0 16,-3-20 0-16,1 28-2 0,2 17 2 0,-5-39-1 15,-7-20 1-15,7 36-8 0,3 19 8 0,-6-31-7 16,-2-8 7-16,6 31-40 0,3 13 40 0,-4-14-40 16,0 4 40-16,3 12-64 0,4 12 64 0,-5-11-64 0,1 5 64 15,4 6-43-15,0 0 43 0,0 0-42 0,0 0 42 16,0 0-11-16,0 0 11 0,0 0-11 0,9 0 11 16,-9 0 0-16,0 0 0 0,14 3 0 0,13 6 0 15,-15-4 7-15,-5-3-7 0,18 6 8 0,5 1-8 16,-16-6 35-16,-7-1-35 0,12 2 35 0,4-1-35 15,-12-1 47-15,-11-2-47 0,16 1 48 0,0-1-48 16,-8 0 47-16,-8 0-47 0,11-1 48 0,-4-1-48 16,-7 2 27-16,0 0-27 0,0 0 27 0,0 0-27 0,0 0 16 15,0 0-16-15,-12-3 16 0,-24 1-16 0,19 0 6 16,8 2-6-16,-30 5 7 0,-19 14-7 0,30-10-3 16,14-4 3-16,-30 18-2 0,-6 6 2 0,24-13-30 0,13-9 30 15,-15 13-29-15,-2 5 29 0,14-13-65 0,9-7 65 16,-9 7-65-16,2 2 65 0,7-7-72 0,7-7 72 15,-5 8-71-15,3 1 71 0,2-9-57 0,0 0 57 16,2 7-57-16,0 0 57 0,-2-7-40 0,0 0 40 0,8 9-39 16,17 3 39-16,-13-5-14 0,-12-7 14 0,32 8-14 15,11-1 14-15,-22-3-5 0,-11-3 5 0,26 1-5 16,11-2 5-16,-22 0-2 0,-13 0 2 0,25 0-1 16,7 2 1-16,-22-2-1 0,-12 0 1 0,15 0 0 15,0-2 0-15,-13 0 0 0,-5 2 0 0,5-1 0 16,-1-3 0-16,-4 2 0 0,-7 2 0 0,7-1 0 15,-7 1 0-15,0 0 0 0,0 0 0 0,0 0 0 16,-14-2 0-16,7 2 0 0,7 0 0 0,-16 0 0 16,-9 2 0-16,13-1 0 0,5-1 0 0,-13 4 0 15,-3 3 0-15,13-4 0 0,10-3 0 0,-16 7 0 0,-2 0 0 16,10-3 0-16,8-4 0 0,-13 6 0 0,3 3 0 16,10-9 0-16,0 0 0 0,-7 11 0 0,1 1 0 15,6-12-1-15,0 0 1 0,-3 13-1 0,-1 1 1 16,2-7-2-16,2-7 2 0,0 14-1 0,4 5 1 15,-2-12-2-15,-2-7 2 0,5 17-1 0,6 4 1 16,-6-10-1-16,-5-11 1 0,14 15-1 0,13 4 1 16,-15-8 0-16,-5-6 0 0,16 9 0 0,2-2 0 0,-13-5 0 15,-12-7 0-15,16 7 1 0,1-2-1 0,-8-4 4 16,-9-1-4-16,13 0 4 0,2-5-4 0,-6 4 10 0,-9 1-10 16,13-14 10-16,-3-14-10 0,-5 14 8 0,-1 7-8 15,0-26 9-15,-3-15-9 0,-1 24 7 0,0 12-7 16,-1-32 8-16,-1-15-8 0,0 1-938 0</inkml:trace>
  <inkml:trace contextRef="#ctx0" brushRef="#br0" timeOffset="3700.18">23444 16373 1121 0,'0'0'0'0,"0"0"0"16,0 0 0-16,0 0 15 0,0 0-15 0,0 0 16 15,0 0-16-15,0 0 34 0,0 0-34 0,0 0 34 16,2 7-34-16,-2-7 27 0,0 0-27 0,1 8 28 16,3 6-28-16,-2-7 18 0,-2-7-18 0,3 19 18 15,1 12-18-15,-3-15 18 0,1-7-18 0,0 20 18 16,-2 14-18-16,0-20 15 0,0-13-15 0,-2 23 15 0,2 5-15 16,0-19 13-16,0-8-13 0,2 13 14 0,2 3-14 15,-3-13 15-15,-1-7-15 0,6 16 16 0,4 10-16 16,-5-16 17-16,-3-8-17 0,9 18 18 0,5 11-18 15,-9-19 19-15,-4-8-19 0,8 16 20 0,1 3-20 16,-5-15 17-16,-3-6-17 0,3 10 17 0,0 2-17 16,-4-11 9-16,-3-10-9 0,6 12 10 0,-1-1-10 15,-5-11 5-15,0 0-5 0,5 8 5 0,-1-1-5 0,-4-7 2 16,0 0-2-16,0 0 3 0,0 0-3 0,0 0 1 16,0 0-1-16,5-7 2 0,-3-20-2 0,-2 13 1 0,0 7-1 15,-2-28 1-15,-3-15-1 0,1 24 0 0,3 14 0 16,-7-31 1-16,-2-18-1 0,5 30 3 0,1 16-3 15,-10-36 3-15,-9-16-3 0,11 32 6 0,6 18-6 16,-15-32 7-16,-5-6-7 0,12 29 11 0,7 12-11 16,-11-15 11-16,2-2-11 0,7 15 13 0,4 9-13 0,-4-7 13 15,2 2-13-15,7 12 23 0,0 0-23 0,-3-8 23 16,3 8-23-16,0 0 27 0,0 0-27 0,0 0 27 16,5-7-27-16,-5 7 27 0,0 0-27 0,14-2 28 15,14 5-28-15,-12-1 24 0,-9 0-24 0,21 3 24 16,6 2-24-16,-16-4 19 0,-10-1-19 0,12 3 19 15,1 4-19-15,-11-6 16 0,-10-3-16 0,16 9 16 16,2 3-16-16,-9-7 4 0,-9-5-4 0,10 13 5 16,3 0-5-16,-8-6 0 0,-5-7 0 0,5 18 1 15,-5 8-1-15,0-13-1 0,0-6 1 0,-7 19 0 16,-10 11 0-16,8-20-3 0,4-8 3 0,-15 15-3 0,-10 5 3 16,16-15-13-16,7-7 13 0,-16 10-12 0,-2 2 12 15,13-10-16-15,5-4 16 0,-7 6-15 0,-2-4 15 16,7-2-22-16,9-5 22 0,-10 5-21 0,1-2 21 15,9-3-26-15,0 0 26 0,-6 2-25 0,6-2 25 16,0 0-37-16,0 0 37 0,-3-7-36 0,8-14 36 16,0-1-1218-16</inkml:trace>
  <inkml:trace contextRef="#ctx0" brushRef="#br0" timeOffset="4135.53">24218 16118 1065 0,'0'0'0'16,"0"0"0"-16,0 0 0 0,0 0 0 0,0 0 0 0,0 0 0 16,-9 2 0-16,9-2-1 0,0 0 1 15,-10 4 0-15,-10 3 0 0,10-4 0 0,10-3 0 0,-25 9 1 16,-14 5-1-16,20-8 0 0,8-2 0 0,-22 10 1 16,-15 5-1-16,25-11 1 0,11-2-1 0,-18 9 1 15,-7 4-1-15,19-8 3 0,9-6-3 0,-10 9 3 16,-2 3-3-16,10-8 4 0,11-9-4 0,-12 13 5 15,3 0-5-15,4-7 8 0,5-6-8 0,-2 9 8 16,2 0-8-16,0-9 10 0,0 0-10 0,2 10 11 16,3 4-11-16,-1-7 10 0,-4-7-10 0,15 16 11 15,26 11-11-15,-22-13 10 0,-8-7-10 0,31 22 11 16,17 13-11-16,-29-20 11 0,-16-11-11 0,28 22 12 16,7 6-12-16,-24-18 9 0,-13-10-9 0,17 11 9 0,-3 2-9 15,-12-12 10-15,-7-5-10 0,6 7 10 0,-1 12-10 16,-7-12 4-16,-1-7-4 0,-4 15 5 0,-11 8-5 15,6-15 2-15,1-8-2 0,-13 14 2 0,-11 3-2 16,13-12 1-16,8-6-1 0,-19 6 2 0,-11 0-2 16,17-5 0-16,12-4 0 0,-22 1 1 0,-11-3-1 15,22 1 0-15,8-2 0 0,-19-3 1 0,-9-6-1 0,20 6 0 16,8 1 0-16,-19-12 0 0,-8-10 0 0,18 12-1 16,10 7 1-16,-19-23-1 0,-6-19 1 0,0 0-870 15</inkml:trace>
  <inkml:trace contextRef="#ctx0" brushRef="#br0" timeOffset="4818.87">21770 12827 1054 0,'0'0'0'0,"0"0"0"0,0 0 0 0,0 0 1 16,0 0-1-16,19 17 1 0,4 9-1 0,-12-12 1 15,-8-7-1-15,15 17 2 0,0 11-2 0,-8-18 17 16,-4-8-17-16,8 20 17 0,7 13-17 0,-11-23 19 15,-4-9-19-15,10 16 19 0,1 3-19 0,-8-15 22 0,-5-7-22 16,4 9 22-16,3 1-22 0,-6-8 22 0,-5-9-22 16,9 12 22-16,0 0-22 0,-4-5 20 0,-5-7-20 15,7 9 20-15,0-2-20 0,-7-7 11 0,0 0-11 16,7 5 11-16,6 2-11 0,-13-7 9 0,0 0-9 0,19 5 10 16,8-5-10-16,-13 0 8 0,-7 0-8 0,17-7 9 15,12-10-9-15,-22 8 7 0,-5 5-7 0,15-18 7 16,10-20-7-16,-18 22 8 0,-8 9-8 0,17-29 8 15,7-13-8-15,-18 25 11 0,-5 14-11 0,16-27 12 16,10-13-12-16,-18 28 14 0,-8 12-14 0,21-24 15 16,13-21-15-16,-22 30 14 0,-11 15-14 0,26-31 14 15,4-14-14-15,-20 30 11 0,-10 17-11 0,20-25 11 16,5-8-11-16,-17 23 10 0,-9 12-10 0,12-16 10 16,2-2-10-16,-12 14 6 0,-6 7-6 0,5-8 7 15,1 1-7-15,-6 3 5 0,-5 11-5 0,6-8 5 0,-3 3-5 16,-3 5 3-16,0 0-3 0,0 0 3 0,0 0-3 15,0 0 1-15,0 0-1 0,-16 8 1 0,-5 13-1 16,11-11 0-16,10-10 0 0,-22 26 0 0,-6 12 0 16,0 0-1065-16</inkml:trace>
  <inkml:trace contextRef="#ctx0" brushRef="#br0" timeOffset="5434.97">21564 13035 1188 0,'0'0'0'0,"0"0"0"16,-4-19 0-16,2 10 0 0,2 9 0 0,-3-17 0 15,-3-1 0-15,5 10 0 0,1 8 0 0,-2-11 0 16,0 1 0-16,2 10 8 0,0 0-8 0,0-9 9 16,0 9-9-16,0 0 13 0,0 0-13 0,0 0 13 15,0 0-13-15,0 0 17 0,0 0-17 0,0 0 18 16,4 19-18-16,-3-8 19 0,-1-11-19 0,2 26 20 16,2 10-20-16,-3-17 17 0,-1-10-17 0,4 18 17 15,0 13-17-15,-1-21 12 0,-1-8-12 0,7 14 13 0,-1 3-13 16,-2-14 11-16,-4-7-11 0,12 10 11 0,12 7-11 15,-14-11 11-15,-5-8-11 0,16 12 12 0,4 2-12 16,-15-8 9-16,-5-6-9 0,13 9 9 0,10 6-9 16,-16-9 8-16,-7-6-8 0,14 12 9 0,0-3-9 15,-8-4 11-15,-13-10-11 0,19 13 12 0,9 2-12 16,-14-6 13-16,-7-4-13 0,14 9 13 0,1-2-13 16,-12-5 12-16,-10-7-12 0,20 7 12 0,10 1-12 0,-15-4 11 15,-7-1-11-15,20 1 12 0,2-2-12 0,-13-1 16 16,-8-1-16-16,16-5 16 0,10-9-16 0,-17 4 18 15,-9 8-18-15,21-22 19 0,15-18-19 0,-22 23 14 0,-12 7-14 16,31-33 15-16,31-31-15 0,-38 40 16 0,-17 15-16 16,45-50 17-16,29-31-17 0,-46 50 16 0,-23 26-16 15,56-64 17-15,30-36-17 0,-54 62 16 0,-27 33-16 16,50-61 17-16,14-29-17 0,-45 60 18 0,-24 28-18 16,39-43 19-16,14-16-19 0,-37 47 16 0,-22 25-16 0,27-29 16 15,4-5-16-15,-25 29 13 0,-11 12-13 0,13-13 14 16,-4 0-14-16,-10 14 6 0,-6 5-6 0,2 1 7 15,-7 6-7-15,0 0 1 0,0 0-1 0,-7 6 2 16,-20 27-2-16,1 0-1327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9:17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13887 6697 371 0,'0'0'0'0,"0"0"0"0,0 0 0 0,0 0 9 0,0 0-9 16,0 0 10-16,0 0-10 0,0 0 51 0,0 0-51 15,0 0 52-15,0 0-52 0,0 0 77 0,0 0-77 16,0 21 77-16,2-12-77 0,-2-9 72 0,0 0-72 16,0 8 72-16,0-8-72 0,0 0 46 0,0 0-46 0,14-8 46 15,12-25-46-15,-26 33 34 0,0 0-34 0,36-52 34 16,4-26-34-16,-40 78 37 0,0 0-37 0,53-88 38 15,16-20-38-15,-69 108 34 0,0 0-34 0,72-110 35 16,-5-8-35-16,-67 118 42 0,0 0-42 0,69-109 43 16,0 9-43-16,-69 100 49 0,0 0-49 0,69-90 49 15,-4 17-49-15,-65 73 42 0,0 0-42 0,55-61 43 16,-15 13-43-16,-40 48 45 0,0 0-45 0,32-31 45 16,-20 12-45-16,-12 19 40 0,0 0-40 0,6-9 40 0,-6 9-40 15,0 0 36-15,0 0-36 0,-13 4 37 0,-3 13-37 16,16-17 28-16,0 0-28 0,-21 22 29 0,-5-8-29 15,26-14 26-15,0 0-26 0,-27 11 27 0,8-8-27 16,19-3 20-16,0 0-20 0,-16 5 21 0,4 4-21 16,12-9 16-16,0 0-16 0,-9 9 17 0,9-9-17 15,0 0 16-15,0 0-16 0,-9 3 16 0,9-3-16 16,0 0 13-16,0 0-13 0,0 0 14 0,0 0-14 0,0 0 9 16,0 0-9-16,0 0 9 0,0 0-9 0,0 0 5 15,0 0-5-15,0 0 6 0,0 0-6 0,0 0-1349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9:18.4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14287 5555 124 0,'0'0'0'0,"0"0"0"15,0 30 0-15,0-30 62 0,0 0-62 0,0 22 62 16,0-6-62-16,0-16 84 0,0 0-84 0,0 10 84 0,0-10-84 16,0 0 37-16,0 0-37 0,2 10 37 15,-2-10-37-15,0 0 43 0,0 0-43 0,11 9 44 0,-11-9-44 16,0 0 42-16,0 0-42 0,19-12 42 0,6-12-42 15,-25 24 50-15,0 0-50 0,26-30 50 0,-1 6-50 16,-25 24 47-16,0 0-47 0,30-22 47 0,11 1-47 16,-41 21 47-16,0 0-47 0,44-18 48 0,0 6-48 15,-44 12 44-15,0 0-44 0,42-10 45 0,-5 1-45 16,-37 9 36-16,0 0-36 0,27-7 37 0,-4 6-37 16,-23 1 34-16,0 0-34 0,23 0 34 0,-9 1-34 0,-14-1 33 15,0 0-33-15,12 7 33 0,-3-2-33 0,-9-5 32 16,0 0-32-16,7 16 32 0,-4 12-32 0,-3-28 29 15,0 0-29-15,0 31 30 0,-3 2-30 0,3-33 25 0,0 0-25 16,-5 36 25-16,-2 4-25 0,7-40 19 0,0 0-19 16,-4 41 20-16,-1-4-20 0,5-37 14 0,0 0-14 15,-4 31 14-15,-1 4-14 0,5-35 10 0,0 0-10 16,-7 36 10-16,2 0-10 0,5-36 7 0,0 0-7 16,-4 37 8-16,0 2-8 0,4-39 8 0,0 0-8 0,-1 33 9 15,2-10-9-15,-1-23 8 0,0 0-8 0,2 17 9 16,0-8-9-16,-2-9 10 0,0 0-10 0,0 7 10 15,0-7-10-15,0 0 8 0,0 0-8 0,-2 8 9 16,2-8-9-16,0 0 7 0,0 0-7 0,6 7 7 16,-6-7-7-16,0 0 4 0,0 0-4 0,0 0 5 15,0 0-5-15,0 0-1152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9:23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14570 4788 281 0,'0'0'0'0,"0"0"0"16,0 0 0-16,0 0-3 0,0 0 3 0,0 0-2 16,0 0 2-16,0 0-147 0</inkml:trace>
  <inkml:trace contextRef="#ctx0" brushRef="#br0" timeOffset="2266.75">14520 4901 651 0,'0'0'0'0,"0"0"0"0,0 0 0 0,0 0 15 15,0 0-15-15,0 0 16 0,0 0-16 0,0 0 33 0,0 0-33 16,0 0 34-16,0 0-34 0,0 0 27 0,0 0-27 16,0 0 28-16,27-9-28 0,-27 9 19 0,0 0-19 15,16 12 20-15,5 9-20 0,-21-21 21 0,0 0-21 16,26 19 21-16,-1 2-21 0,-25-21 21 0,0 0-21 16,30 24 22-16,-2-3-22 0,-28-21 16 0,0 0-16 15,30 28 16-15,-2-4-16 0,-28-24 29 0,0 0-29 0,27 24 30 16,-4-12-30-16,-23-12 31 0,0 0-31 0,23 9 32 15,5 3-32-15,-28-12 29 0,0 0-29 0,25 9 30 16,-13-2-30-16,-12-7 28 0,0 0-28 0,7 3 29 16,-7-3-29-16,0 0 26 0,0 0-26 0,0 0 27 15,7 0-27-15,-7 0 28 0,0 0-28 0,-2-14 28 16,-6-22-28-16,8 36 24 0,0 0-24 0,-13-38 24 16,1 7-24-16,12 31 37 0,0 0-37 0,-20-28 38 15,-1-8-38-15,21 36 46 0,0 0-46 0,-21-33 46 0,10 15-46 16,11 18 38-16,0 0-38 0,-7-10 38 0,7 10-38 15,0 0 30-15,0 0-30 0,-5-9 31 0,5 9-31 16,0 0 25-16,0 0-25 0,0 0 26 0,9-1-26 16,-9 1 17-16,0 0-17 0,14 5 17 0,7 0-17 15,-21-5 10-15,0 0-10 0,23 10 11 0,-2-4-11 16,-21-6 5-16,0 0-5 0,22 3 5 0,2-3-5 16,-24 0 1-16,0 0-1 0,20-3 2 0,-5-1-2 0,-15 4 0 15,0 0 0-15,15-2 1 0,-7-1-1 0,-8 3 0 16,0 0 0-16,9-4 1 0,0-1-1 0,-9 5 0 15,0 0 0-15,5-8 1 0,-3-4-1 0,-2 12 2 0,0 0-2 16,-2-14 2-16,-3-4-2 0,5 18 3 0,0 0-3 16,-16-20 4-16,-12-5-4 0,28 25 6 0,0 0-6 15,-30-24 6-15,-5 3-6 0,35 21 8 0,0 0-8 16,-32-22 9-16,7 1-9 0,25 21 14 0,0 0-14 16,-23-17 14-16,9 1-14 0,14 16 19 0,0 0-19 15,-9-12 20-15,9 12-20 0,0 0 17 0,0 0-17 0,-3-7 18 16,3 7-18-16,0 0 12 0,0 0-12 0,0 0 12 15,17 19-12-15,-17-19 6 0,0 0-6 0,18 21 6 16,5 0-6-16,-23-21 2 0,0 0-2 0,19 19 2 16,-1-7-2-16,-18-12 0 0,0 0 0 0,21 5 0 15,11 2 0-15,-32-7-1 0,0 0 1 0,32 5-1 16,-9-1 1-16,-23-4-2 0,0 0 2 0,23-4-2 16,3 2 2-16,-26 2-2 0,0 0 2 0,23-6-2 15,-9-3 2-15,-14 9-2 0,0 0 2 0,12-9-2 0,3-3 2 16,-15 12-3-16,0 0 3 0,12-24-2 0,2-16 2 15,-14 40-1-15,0 0 1 0,11-40 0 0,-8 11 0 16,-3 29 0-16,0 0 0 0,0-31 0 0,-9-14 0 16,9 45 1-16,0 0-1 0,-19-49 2 0,-8 13-2 15,27 36 3-15,0 0-3 0,-33-28 4 0,-8 1-4 16,41 27 6-16,0 0-6 0,-37-18 6 0,9 10-6 16,28 8 7-16,0 0-7 0,-23-4 7 0,0 8-7 0,23-4 7 15,0 0-7-15,-16 12 8 0,8 5-8 0,8-17 5 16,0 0-5-16,-2 21 5 0,7 7-5 0,-5-28 2 15,0 0-2-15,12 24 3 0,6-9-3 0,-18-15 2 16,0 0-2-16,23 12 2 0,9 1-2 0,-32-13 0 0,0 0 0 16,33 8 0-16,3-4 0 0,-36-4-3 0,0 0 3 15,30 0-3-15,-9 3 3 0,-21-3-9 0,0 0 9 16,17 5-8-16,-4-5 8 0,-13 0-13 0,0 0 13 16,9 0-12-16,-9 0 12 0,0 0-11 0,0 0 11 15,8 0-11-15,-8 0 11 0,0 0-8 0,0 0 8 0,0 0-7 16,0 0 7-16,0 0-6 0,0 0 6 0,0 0-5 15,-8 0 5-15,8 0-3 0,0 0 3 0,-9-8-2 16,-5-13 2-16,14 21 0 0,0 0 0 0,-18-24 0 16,9 8 0-16,9 16 0 0,0 0 0 0,-5-9 0 15,5 3 0-15,0 6 0 0,0 0 0 0,2-9 0 16,6 0 0-16,-8 9 0 0,0 0 0 0,22-7 0 16,4 4 0-16,-26 3 0 0,0 0 0 0,28 7 0 15,-7 1 0-15,-21-8-1 0,0 0 1 0,16 7-1 0,-3-7 1 16,-13 0-4-16,0 0 4 0,12 2-4 0,0 2 4 15,-12-4-7-15,0 0 7 0,16 3-7 0,-5 0 7 16,-11-3-10-16,0 0 10 0,9-3-10 0,-2 0 10 16,-7 3-10-16,0 0 10 0,9-13-10 0,5-7 10 15,-14 20-7-15,0 0 7 0,15-25-7 0,-2 5 7 16,-13 20-3-16,0 0 3 0,7-28-2 0,-5-15 2 16,-2 43-1-16,0 0 1 0,0-37 0 0,-2 8 0 0,2 29 0 15,0 0 0-15,-4-24 0 0,-1 3 0 0,5 21 1 16,0 0-1-16,-9-19 2 0,-3 2-2 0,12 17 7 15,0 0-7-15,-12-11 7 0,1 9-7 0,11 2 14 16,0 0-14-16,-14 6 14 0,0 9-14 0,14-15 16 16,0 0-16-16,-11 24 17 0,8 16-17 0,3-40 10 0,0 0-10 15,3 37 10-15,4-8-10 0,-7-29 6 0,0 0-6 16,9 19 7-16,2-7-7 0,-11-12 3 0,0 0-3 16,12 2 4-16,0-4-4 0,-12 2 0 0,0 0 0 15,16-3 1-15,2-6-1 0,-18 9 0 0,0 0 0 16,23-19 0-16,7-17 0 0,-30 36 0 0,0 0 0 0,32-42 0 15,-13 8 0-15,-19 34 0 0,0 0 0 0,14-30 0 16,-3 6 0-16,-11 24 0 0,0 0 0 0,7-24 0 16,-2-1 0-16,-5 25 0 0,0 0 0 0,0-20 0 15,-5 1 0-15,5 19 0 0,0 0 0 0,-16-18 0 16,-14 3 0-16,30 15 0 0,0 0 0 0,-30-16 0 16,9 8 0-16,21 8 0 0,0 0 0 0,-18-9 1 15,6 2-1-15,12 7 4 0,0 0-4 0,-6-4 4 16,6 4-4-16,0 0 4 0,0 0-4 0,0 11 5 15,14 1-5-15,-14-12 5 0,0 0-5 0,27 14 6 0,5-2-6 16,-32-12 0-16,0 0 0 0,35 12 1 0,2 4-1 16,-37-16-1-16,0 0 1 0,28 12 0 0,-3-9 0 15,-25-3-3-15,0 0 3 0,19 4-3 0,-8-3 3 16,-11-1-5-16,0 0 5 0,9 0-5 0,-2 0 5 16,-7 0-5-16,0 0 5 0,0 0-5 0,0 0 5 15,0 0-3-15,0 0 3 0,0 0-2 0,0 0 2 16,0 0-2-16,0 0 2 0,0 0-1 0,-6-8 1 0,6 8 0 15,0 0 0-15,-10-16 0 0,-6-5 0 0,16 21 1 16,0 0-1-16,-18-24 1 0,-3-4-1 0,21 28 4 16,0 0-4-16,-16-24 4 0,8 7-4 0,8 17 5 0,0 0-5 15,-4-9 5-15,4 9-5 0,0 0 5 0,0 0-5 16,2-10 5-16,10 8-5 0,-12 2 4 0,0 0-4 16,23-3 4-16,9 6-4 0,-32-3 0 0,0 0 0 15,33 5 1-15,-3 11-1 0,-30-16-1 0,0 0 1 16,25 16 0-16,-7-8 0 0,-18-8-3 0,0 0 3 0,12 5-3 15,-3-5 3-15,-9 0-8 0,0 0 8 0,9 4-7 16,1-1 7-16,-10-3-9 0,0 0 9 0,11 5-9 16,-2-1 9-16,-9-4-8 0,0 0 8 0,0 0-8 15,8 3 8-15,-8-3-6 0,0 0 6 0,0 0-5 16,0 0 5-16,0 0-4 0,0 0 4 0,11 4-4 16,1-16 4-16,-12 12-6 0,0 0 6 0,9-12-5 15,0-4 5-15,2 4-1362 0</inkml:trace>
  <inkml:trace contextRef="#ctx0" brushRef="#br0" timeOffset="5193.35">15916 3163 382 0,'0'0'0'0,"0"0"0"0,0 0 0 15,0 0 11-15,0 0-11 0,0 0 12 0,0 0-12 0,0 0 22 16,0 0-22-16,0 0 23 0,0 0-23 0,0 0 24 16,0 0-24-16,21 18 24 0,-9-10-24 0,-12-8 14 15,0 0-14-15,16 11 15 0,-5 1-15 0,-11-12 20 16,0 0-20-16,12 9 20 0,2 3-20 0,-14-12 28 0,0 0-28 16,12 7 28-16,2-2-28 0,-14-5 36 0,0 0-36 15,18 0 37-15,-2 3-37 0,-16-3 28 0,0 0-28 16,16 0 28-16,-2 0-28 0,-14 0 24 0,0 0-24 15,11 0 24-15,-3-3-24 0,-8 3 19 0,0 0-19 16,11-7 19-16,0-2-19 0,-11 9 17 0,0 0-17 16,10-12 17-16,1-2-17 0,-11 14 18 0,0 0-18 0,9-14 19 15,-4 2-19-15,-5 12 22 0,0 0-22 0,3-8 23 16,-3 8-23-16,0 0 25 0,0 0-25 0,-1-14 26 16,-3-5-26-16,4 19 26 0,0 0-26 0,-5-24 26 15,-4 6-26-15,9 18 28 0,0 0-28 0,-11-15 29 16,1-4-29-16,10 19 29 0,0 0-29 0,-11-12 30 15,1 3-30-15,10 9 33 0,0 0-33 0,-15-9 34 16,8 6-34-16,7 3 33 0,0 0-33 0,0 0 33 16,-8-9-33-16,8 9 27 0,0 0-27 0,0 0 28 0,-2-7-28 15,2 7 24-15,0 0-24 0,0 0 24 0,0 0-24 16,0 0 16-16,0 0-16 0,9 4 17 0,-2-1-17 16,-7-3 10-16,0 0-10 0,12 5 10 0,4 7-10 15,-16-12 6-15,0 0-6 0,16 11 6 0,-4-6-6 16,-12-5 3-16,0 0-3 0,13 0 4 0,6 3-4 15,-19-3 2-15,0 0-2 0,18 6 2 0,-4-3-2 16,-14-3 0-16,0 0 0 0,10 0 1 0,3 0-1 0,-13 0 0 16,0 0 0-16,10-5 1 0,-3 1-1 0,-7 4 0 15,0 0 0-15,9-3 0 0,0-14 0 0,-9 17 0 0,0 0 0 16,14-23 1-16,-5 6-1 0,-9 17 1 0,0 0-1 16,0-28 2-16,-5-12-2 0,5 40 3 0,0 0-3 15,-6-38 3-15,-3 14-3 0,9 24 5 0,0 0-5 16,-10-19 5-16,-6 2-5 0,16 17 14 0,0 0-14 15,-16-16 14-15,2 8-14 0,14 8 25 0,0 0-25 16,-12-4 26-16,1 8-26 0,11-4 32 0,0 0-32 16,-9 5 33-16,4 2-33 0,5-7 28 0,0 0-28 0,0 0 29 15,-7 8-29-15,7-8 16 0,0 0-16 0,0 0 16 16,3 12-16-16,-3-12 8 0,0 0-8 0,0 0 8 16,13 0-8-16,-13 0 2 0,0 0-2 0,10-3 3 15,8-2-3-15,-18 5 1 0,0 0-1 0,28-11 1 16,6 3-1-16,-34 8 0 0,0 0 0 0,31-5 0 15,-8 1 0-15,-23 4-1 0,0 0 1 0,16 0 0 16,0 4 0-16,-16-4-2 0,0 0 2 0,14 5-1 16,-5 3 1-16,-9-8-3 0,0 0 3 0,7 16-2 0,-5 0 2 15,-2-16-4-15,0 0 4 0,0 17-4 0,-2 2 4 16,2-19-4-16,0 0 4 0,-2 12-4 0,2-3 4 16,0-9-3-16,0 0 3 0,0 0-3 0,0 7 3 15,0-7-2-15,0 0 2 0,0 0-2 0,0 0 2 16,0 0-1-16,0 0 1 0,0 0-1 0,0 0 1 15,0 0 0-15,0 0 0 0,7-13 0 0,2-11 0 16,-9 24 0-16,0 0 0 0,11-31 0 0,-4 7 0 0,-7 24 0 16,0 0 0-16,5-21 1 0,0 2-1 0,-5 19 3 15,0 0-3-15,0-17 3 0,0-4-3 0,0 21 6 16,0 0-6-16,-8-28 7 0,-14-5-7 0,22 33 11 16,0 0-11-16,-21-31 11 0,9 10-11 0,12 21 17 0,0 0-17 15,-9-12 17-15,0 0-17 0,9 12 22 0,0 0-22 16,0 0 23-16,-10-7-23 0,10 7 17 0,0 0-17 15,0 0 17-15,1 19-17 0,-1-19 14 0,0 0-14 16,9 12 15-16,4 1-15 0,-13-13 11 0,0 0-11 0,19 3 11 16,11 2-11-16,-30-5 4 0,0 0-4 0,28 0 5 15,-8 0-5-15,-20 0 0 0,0 0 0 0,16-5 1 16,1-7-1-16,-17 12 0 0,0 0 0 0,20-23 0 16,-6-3 0-16,-14 26 0 0,0 0 0 0,17-36 0 15,-6-11 0-15,-11 47 0 0,0 0 0 0,11-41 1 16,-8 17-1-16,-3 24 3 0,0 0-3 0,0-21 3 15,-2 5-3-15,2 16 7 0,0 0-7 0,-5-20 7 16,-4-8-7-16,9 28 12 0,0 0-12 0,-14-28 12 16,2 13-12-16,12 15 16 0,0 0-16 0,-11-9 16 0,8 0-16 15,3 9 13-15,0 0-13 0,0 0 13 0,5 4-13 16,-5-4 8-16,0 0-8 0,9 12 9 0,5 2-9 16,-14-14 4-16,0 0-4 0,21 24 5 0,-3 0-5 15,-18-24 1-15,0 0-1 0,23 23 1 0,-6-6-1 16,-17-17 0-16,0 0 0 0,14 12 0 0,-5-5 0 15,-9-7-2-15,0 0 2 0,0 0-2 0,5 0 2 16,-5 0-5-16,0 0 5 0,0 0-4 0,0 0 4 16,0 0-3-16,0 0 3 0,0 0-3 0,0 0 3 0,0 0-2 15,0 0 2-15,-5-12-1 0,-4-11 1 0,9 23 0 16,0 0 0-16,-12-24 0 0,5 3 0 0,7 21 2 16,0 0-2-16,-5-27 2 0,-2-6-2 0,7 33 6 0,0 0-6 15,-9-30 6-15,5 8-6 0,4 22 7 0,0 0-7 16,0-14 8-16,4 2-8 0,-4 12 8 0,0 0-8 15,5-10 9-15,9 1-9 0,-14 9 6 0,0 0-6 16,21-5 6-16,6 5-6 0,-27 0 3 0,0 0-3 16,26 8 3-16,-6 4-3 0,-20-12 1 0,0 0-1 0,17 13 1 15,-1-10-1-15,-16-3 0 0,0 0 0 0,16 5 0 16,-5-5 0-16,-11 0-1 0,0 0 1 0,12 0 0 16,-3 0 0-16,-9 0-1 0,0 0 1 0,7-5-1 15,9-2 1-15,-16 7-4 0,0 0 4 0,19-17-3 16,2-7 3-16,-21 24-5 0,0 0 5 0,14-28-4 15,-1-5 4-15,-13 33-3 0,0 0 3 0,9-36-2 16,-2-4 2-16,-7 40-1 0,0 0 1 0,3-40-1 16,-3 11 1-16,0 29 0 0,0 0 0 0,-3-28 0 15,-4-8 0-15,7 36 0 0,0 0 0 0,-8-32 0 0,7 19 0 16,1 13 0-16,0 0 0 0,0-7 1 0,0 7-1 16,0 0 1-16,0 0-1 0,14-9 1 0,-2 6-1 15,-12 3 1-15,0 0-1 0,20-6 1 0,-3 3-1 16,-17 3 0-16,0 0 0 0,14 0 0 0,-1 0 0 15,-13 0 0-15,0 0 0 0,8 0 0 0,-8 0 0 16,0 0 0-16,0 0 0 0,9 3 0 0,-9-3 0 16,0 0 0-16,0 0 0 0,0 0 0 0,-9-3 0 0,9 3 0 15,0 0 0-15,-12 0 0 0,-7 3 0 0,19-3 0 16,0 0 0-16,-21 9 1 0,-2 3-1 0,23-12 1 16,0 0-1-16,-14 9 1 0,6-1-1 0,8-8 2 0,0 0-2 15,0 11 2-15,6 10-2 0,-6-21 1 0,0 0-1 16,9 20 2-16,3 5-2 0,-12-25 0 0,0 0 0 15,14 20 1-15,0 3-1 0,-14-23 0 0,0 0 0 16,16 17 0-16,3-5 0 0,-19-12-4 0,0 0 4 16,18 7-4-16,-9-7 4 0,-9 0-9 0,0 0 9 15,9-12-9-15,-4-7 9 0,-5 19-9 0,0 0 9 16,7-24-9-16,-3 7 9 0,-4 17-8 0,0 0 8 16,1-16-8-16,1-5 8 0,-2 21-5 0,0 0 5 0,2-22-5 15,-4-3 5-15,2 25-1 0,0 0 1 0,-5-20-1 16,-4 8 1-16,9 12 0 0,0 0 0 0,-9-9 0 15,0 0 0-15,9 9 0 0,0 0 0 0,-5-7 1 16,5 7-1-16,0 0 0 0,0 0 0 0,0 0 1 16,19 12-1-16,-19-12 0 0,0 0 0 0,23 16 0 15,4 1 0-15,-27-17-1 0,0 0 1 0,30 16 0 16,2 3 0-16,-32-19-4 0,0 0 4 0,33 14-4 0,2-4 4 16,-35-10-9-16,0 0 9 0,30 9-8 0,-7-4 8 15,-23-5-9-15,0 0 9 0,14 3-8 0,-5-3 8 16,-9 0-7-16,0 0 7 0,0 0-7 0,11 4 7 15,-11-4-4-15,0 0 4 0,0 0-4 0,0 0 4 16,0 0-2-16,0 0 2 0,0 0-1 0,-16 3 1 16,16-3 0-16,0 0 0 0,-14 0 0 0,-2-10 0 15,16 10 2-15,0 0-2 0,-18-9 2 0,4-3-2 0,14 12 7 16,0 0-7-16,-9-8 7 0,4 1-7 0,5 7 12 16,0 0-12-16,0 0 12 0,-3-5-12 0,3 5 13 15,0 0-13-15,0 0 13 0,5-9-13 0,-5 9 10 0,0 0-10 16,0 0 11-16,7-7-11 0,-7 7 3 0,0 0-3 15,0 0 4-15,9-5-4 0,-9 5 0 0,0 0 0 16,0 0 0-16,0 0 0 0,0 0-1491 0</inkml:trace>
  <inkml:trace contextRef="#ctx0" brushRef="#br0" timeOffset="5425.15">16168 2198 1099 0,'0'0'0'0,"2"5"0"15,5 14 0-15,-7-19 4 0,0 0-4 0,7 17 5 16,-4-8-5-16,-3-9 3 0,0 0-3 0,0 0 4 16,4 7-4-16,-4-7 27 0,0 0-27 0,0 0 28 0,0 0-28 15,0 0 28-15,0 0-28 0,9-9 29 0,1-3-29 0,-10 12 28 16,0 0-28-16,30-28 28 0,25-27-28 15,-2 1-903-15</inkml:trace>
  <inkml:trace contextRef="#ctx0" brushRef="#br0" timeOffset="6085.37">17293 954 1336 0,'0'0'0'0,"0"0"38"0,0 0-38 0,7-7 39 16,4 7-39-16,-11 0 20 0,0 0-20 0,17 7 20 15,6 5-20-15,-23-12 8 0,0 0-8 0,27 12 8 16,-1 5-8-16,-26-17 4 0,0 0-4 0,23 19 4 0,-2-5-4 15,-21-14 1-15,0 0-1 0,18 12 2 16,-4-2-2-16,-14-10 2 0,0 0-2 16,9 6 2-16,-9-6-2 0,0 0 4 0,0 0-4 0,11 3 5 15,-11-3-5-15,0 0 7 0,0 0-7 0,0 0 7 16,0 0-7-16,0 0 14 0,0 0-14 0,-4-9 15 16,-1-1-15-16,5 10 23 0,0 0-23 0,-11-12 23 0,-5-5-23 15,16 17 30-15,0 0-30 0,-23-25 30 0,-10 6-30 16,33 19 32-16,0 0-32 0,-35-17 33 0,-1-4-33 15,36 21 33-15,0 0-33 0,-26-22 33 0,8 8-33 16,18 14 29-16,0 0-29 0,-10-12 30 0,6 5-30 16,4 7 16-16,0 0-16 0,0 0 17 0,12-9-17 15,-12 9 7-15,0 0-7 0,25-7 7 0,16 6-7 16,-41 1 2-16,0 0-2 0,47 0 3 0,-1 0-3 0,-46 0 0 16,0 0 0-16,41 5 1 0,-6-5-1 0,-35 0 0 15,0 0 0-15,30-4 0 0,-5-1 0 0,-25 5-1 16,0 0 1-16,21-3-1 0,4 3 1 0,-25 0-2 0,0 0 2 15,22 0-1-15,-9 0 1 0,-13 0 0 0,0 0 0 16,0 0 0-16,7-4 0 0,-7 4 0 0,0 0 0 16,-2-5 0-16,-7-7 0 0,9 12 2 0,0 0-2 15,-14-19 2-15,-2 2-2 0,16 17 3 0,0 0-3 16,-19-21 4-16,0-7-4 0,19 28 10 0,0 0-10 0,-22-33 10 16,8 6-10-16,14 27 18 0,0 0-18 0,-16-28 19 15,8 7-19-15,8 21 22 0,0 0-22 0,-8-21 22 16,3 9-22-16,5 12 19 0,0 0-19 0,-3-7 20 15,3 7-20-15,0 0 14 0,0 0-14 0,0 0 15 16,0 0-15-16,0 0 7 0,0 0-7 0,0 0 8 16,17 9-8-16,1-2-1497 0</inkml:trace>
  <inkml:trace contextRef="#ctx0" brushRef="#br0" timeOffset="6485.84">17715 398 1141 0,'0'0'0'16,"0"0"4"-16,0 0-4 0,-9 28 5 0,7-4-5 0,2-24 0 16,0 0 0-16,5 28 1 0,6-4-1 0,-11-24-1 15,0 0 1-15,12 28-1 0,6-4 1 0,-18-24-3 16,0 0 3-16,21 24-3 0,4-7 3 0,-25-17-2 15,0 0 2-15,23 12-1 0,-6-8 1 0,-17-4 0 0,0 0 0 16,13 3 0-16,-4-3 0 0,-9 0 1 0,0 0-1 16,5-3 1-16,-5 3-1 0,0 0 8 0,0 0-8 15,0 0 8-15,9-9-8 0,-9 9 22 0,0 0-22 16,3-12 23-16,-1-12-23 0,-2 24 37 0,0 0-37 16,-2-24 38-16,-5-4-38 0,7 28 44 0,0 0-44 0,-14-24 45 15,-11 3-45-15,25 21 37 0,0 0-37 0,-26-16 38 16,-2 4-38-16,28 12 32 0,0 0-32 0,-23-3 33 15,2 3-33-15,21 0 29 0,0 0-29 0,-20 7 29 16,8 5-29-16,12-12 24 0,0 0-24 0,-7 14 24 16,7 5-24-16,0-19 11 0,0 0-11 0,9 15 12 15,8-6-12-15,-17-9 4 0,0 0-4 0,21 3 5 16,4-6-5-16,0 0-1174 0</inkml:trace>
  <inkml:trace contextRef="#ctx0" brushRef="#br0" timeOffset="7132.89">17919 227 935 0,'0'0'46'0,"-10"-4"0"0,10 4-37 16,0 0 0-16,7 9 5 15,9 10 0-15,8 14 2 16,3 3 0-16,-2 0 0 15,-1-6 0-15,1 1-1 16,-2-7 1-16,-2-6-3 16,-9-6 1-16,-3-2-1 0,-9-10 1 15,0 0 0-15,0 0 0 16,-9 5 0-16,1-5 1 16,-5-5 2-16,-1-5 0 15,-2-2 9-15,-3-9 1 16,-4-9 8-16,0-6 0 15,4 1 6-15,6 3 0 16,1 2-5-16,5 6 0 16,3 12-12-16,3 1 0 15,1 11-10-15,3-8 1 16,11 3-8-16,11-2 0 16,8 3-6-16,-3 4 1 15,-10 0-2-15,-8 0 0 16,-5 4-1-16,-7-4 1 15,0 8-2-15,-7 3 1 0,-2 1-2 16,-3 0 1-16,1 2 0 16,3 1 0-16,0-3 2 15,7 1 0-15,-3-6 0 16,4-7 1-16,4 12 1 16,5-7 1-16,3 2 0 15,11-2 0-15,7 7-2 16,2-3 0-16,6-2-1 15,-1 1 0-15,-7 1-1 16,-5-2 1-16,-6-4-2 16,-4-3 1-16,-5 0 0 0,-3 0 1 15,-7 0-1-15,0 0 1 16,7-7 0-16,-7 7 0 16,0 0-1200-16</inkml:trace>
  <inkml:trace contextRef="#ctx0" brushRef="#br0" timeOffset="8256.11">15288 5737 662 0,'0'0'0'0,"0"0"0"15,0 0 0-15,0 0 32 0,0 0-32 0,17-9 33 16,-10 14-33-16,-7-5 80 0,0 0-80 0,9 9 81 16,2 5-81-16,-11-14 64 0,0 0-64 0,7 12 64 15,-7-12-64-15,0 0 47 0,0 0-47 0,0 0 47 16,0 0-47-16,0 0 36 0,0 0-36 0,12-2 36 15,-7-8-36-15,-5 10 33 0,0 0-33 0,9-16 33 0,2-17-33 16,-11 33 41-16,0 0-41 0,7-34 41 0,-7 1-41 16,0 33 40-16,0 0-40 0,0-36 41 0,-9-9-41 15,9 45 38-15,0 0-38 0,-9-40 38 0,-3 16-38 16,12 24 42-16,0 0-42 0,-12-20 42 0,1 10-42 16,11 10 47-16,0 0-47 0,0 0 48 0,-9-3-48 15,9 3 35-15,0 0-35 0,0 0 36 0,-2 5-36 16,2-5 26-16,0 0-26 0,9 15 26 0,5 6-26 0,-14-21 20 15,0 0-20-15,23 28 20 0,0-13-20 0,-23-15 6 16,0 0-6-16,23 6 6 0,0-10-6 0,-23 4 1 16,0 0-1-16,19-5 1 0,1-2-1 0,-20 7 0 0,0 0 0 15,12-12 0-15,8-5 0 0,-20 17-1 0,0 0 1 16,17-19 0-16,-8 5 0 0,-9 14 0 0,0 0 0 16,5-24 0-16,-8-9 0 0,3 33 0 0,0 0 0 15,-4-28 0-15,-3 7 0 0,7 21 1 0,0 0-1 16,-14-15 1-16,-7-8-1 0,21 23 4 0,0 0-4 0,-19-17 5 15,3 5-5-15,16 12 10 0,0 0-10 0,-11-7 11 16,4 5-11-16,7 2 12 0,0 0-12 0,0 0 12 16,0 21-12-16,0-21 11 0,0 0-11 0,12 17 12 15,15 2-12-15,-27-19 9 0,0 0-9 0,32 16 10 16,-1-2-10-16,-31-14 2 0,0 0-2 0,30 19 2 16,-9-7-2-16,-21-12 0 0,0 0 0 0,15 12 0 15,-5-7 0-15,-10-5-1 0,0 0 1 0,0 0 0 16,7 3 0-16,-7-3-1 0,0 0 1 0,0 0-1 15,0 0 1-15,0 0-1 0,0 0 1 0,0 0-1 0,0 0 1 16,0 0-1-16,0 0 1 0,-2-8 0 0,-5-1 0 16,7 9 0-16,0 0 0 0,-8-15 0 0,-5-10 0 15,13 25 1-15,0 0-1 0,-9-20 2 0,6 1-2 16,3 19 3-16,0 0-3 0,0-18 4 0,5-6-4 16,-5 24 4-16,0 0-4 0,13-22 4 0,4 11-4 15,-17 11 3-15,0 0-3 0,23-3 3 0,2-1-3 16,-25 4 0-16,0 0 0 0,26 0 1 0,-3 5-1 0,-23-5 0 15,0 0 0-15,21 7 0 0,-1 5 0 0,-20-12-1 16,0 0 1-16,17 7 0 0,-8-5 0 0,-9-2-4 16,0 0 4-16,7-2-3 0,-7 2 3 0,0 0-4 0,0 0 4 15,11-1-4-15,-11 1 4 0,0 0-5 0,0 0 5 16,9 1-5-16,-9-1 5 0,0 0-7 0,0 0 7 16,-7 6-6-16,-2-3 6 0,2-1-1383 0</inkml:trace>
  <inkml:trace contextRef="#ctx0" brushRef="#br0" timeOffset="8437.83">15125 5349 852 0,'0'0'0'0,"0"0"0"16,9-21 0-16,-9 21 13 0,0 0-13 0,5-12 14 15,-5 12-14-15,0 0 25 0,0 0-25 0,6-8 25 16,-6 8-25-16,0 0 11 0,0 0-11 0,7-4 11 15,2-6-11-15,-9 10 2 0,0 0-2 0,19-2 3 16,11 7-3-16,-2 2-657 0</inkml:trace>
  <inkml:trace contextRef="#ctx0" brushRef="#br0" timeOffset="9353.06">15857 4735 919 0,'0'0'0'16,"0"0"0"-16,-8 3 0 0,8-3 30 0,0 0-30 16,0 0 30-16,-11 2-30 0,11-2 69 0,0 0-69 15,0 0 70-15,0 0-70 0,0 0 43 0,0 0-43 16,5 10 44-16,13 2-44 0,-18-12 40 0,0 0-40 15,32 18 40-15,3 1-40 0,-35-19 31 0,0 0-31 0,42 21 32 16,2 3-32-16,-44-24 21 0,0 0-21 0,44 24 21 16,-5-7-21-16,-39-17 13 0,0 0-13 0,36 16 13 15,-8 0-13-15,-28-16 9 0,0 0-9 0,21 12 10 16,-3-4-10-16,-18-8 5 0,0 0-5 0,14 5 6 16,-6 2-6-16,-8-7 9 0,0 0-9 0,0 0 9 15,9 0-9-15,-9 0 14 0,0 0-14 0,0 0 14 16,0 0-14-16,0 0 20 0,0 0-20 0,0 0 20 15,0 0-20-15,0 0 30 0,0 0-30 0,0 0 31 16,0 0-31-16,0 0 35 0,0 0-35 0,2-8 35 0,-7-1-35 16,5 9 38-16,0 0-38 0,-6-7 38 0,6 7-38 15,0 0 33-15,0 0-33 0,-8-8 34 0,8 8-34 16,0 0 24-16,0 0-24 0,0 0 25 0,-9-7-25 16,9 7 21-16,0 0-21 0,0 0 22 0,-13-4-22 15,13 4 17-15,0 0-17 0,-7-2 17 0,0 2-17 16,7 0 14-16,0 0-14 0,-7 2 14 0,0 0-14 15,7-2 12-15,0 0-12 0,-5 0 13 0,5 0-13 0,0 0 11 16,0 0-11-16,-9-4 11 0,9 4-11 0,0 0 8 16,0 0-8-16,-9 0 9 0,9 0-9 0,0 0 7 15,0 0-7-15,-7-3 7 0,7 3-7 0,0 0 6 16,0 0-6-16,-9-7 7 0,-3 2-7 0,12 5 6 0,0 0-6 16,-19-9 7-16,-6-3-7 0,25 12 7 0,0 0-7 15,-35-10 7-15,-2-4-7 0,37 14 7 0,0 0-7 16,-48-16 7-16,-1-3-7 0,49 19 7 0,0 0-7 15,-46-17 8-15,5-7-8 0,41 24 7 0,0 0-7 16,-33-25 8-16,6 5-8 0,27 20 7 0,0 0-7 0,-17-25 8 16,4 1-8-16,13 24 6 0,0 0-6 0,-9-21 7 15,6 9-7-15,3 12 3 0,0 0-3 0,0 0 4 16,2-7-4-16,-2 7 1 0,0 0-1 0,0 0 1 16,5-8-1-16,-5 8 0 0,0 0 0 0,5-9 0 15,6-3 0-15,-11 12-1 0,0 0 1 0,16-10 0 16,8 1 0-16,-24 9-4 0,0 0 4 0,30-9-3 15,0-3 3-15,-30 12-7 0,0 0 7 0,30-8-6 16,-5 4 6-16,-25 4-10 0,0 0 10 0,21-3-9 0,-3 3 9 16,-18 0-10-16,0 0 10 0,14 8-9 0,0 11 9 15,-14-19-10-15,0 0 10 0,4 25-9 0,-8 7 9 16,4-32-7-16,0 0 7 0,-7 32-6 0,-2-3 6 16,9-29-5-16,0 0 5 0,-10 21-5 0,4-2 5 15,6-19-3-15,0 0 3 0,0 12-3 0,0-7 3 16,0-5-2-16,0 0 2 0,0 0-2 0,0 0 2 15,0 0-2-15,0 0 2 0,9 7-1 0,-4-7 1 16,-5 0-1-16,0 0 1 0,9 0-1 0,2 0 1 0,-11 0-5 16,0 0 5-16,10 0-5 0,1-3 5 0,-11 3-25 15,0 0 25-15,14-18-24 0,6-18 24 0,1 0-1428 0</inkml:trace>
  <inkml:trace contextRef="#ctx0" brushRef="#br0" timeOffset="10815.57">16133 4525 1009 0,'0'0'0'0,"0"0"0"16,0 0 0-16,0 0-1 0,0 0 1 0,0 0 0 15,8 0 0-15,-8 0-2 0,0 0 2 0,0 0-2 16,4-8 2-16,-4 8 8 0,0 0-8 0,7-24 8 16,4-16-8-16,-11 40 33 0,0 0-33 0,10-37 34 15,-5 17-34-15,-5 20 58 0,0 0-58 0,0-16 58 16,-7-12-58-16,7 28 64 0,0 0-64 0,-10-36 64 15,-4-9-64-15,14 45 61 0,0 0-61 0,-18-45 62 16,-1 9-62-16,19 36 58 0,0 0-58 0,-29-31 58 16,-2 5-58-16,31 26 49 0,0 0-49 0,-32-25 50 0,5 1-50 15,27 24 42-15,0 0-42 0,-23-12 42 0,4 9-42 16,19 3 31-16,0 0-31 0,-14 8 32 0,5 8-32 16,9-16 16-16,0 0-16 0,-2 24 17 0,6 4-17 15,-4-28 10-15,0 0-10 0,9 36 10 0,10 6-10 16,-19-42 4-16,0 0-4 0,23 36 5 0,7-17-5 15,-30-19 0-15,0 0 0 0,30 9 1 0,-5-9-1 16,-25 0-2-16,0 0 2 0,26-7-1 0,8-2 1 0,-34 9-7 16,0 0 7-16,35-21-6 0,-3-12 6 0,-32 33-10 15,0 0 10-15,23-24-10 0,-13 9 10 0,-10 15-6 16,0 0 6-16,9-9-5 0,-2-3 5 0,-7 12-4 16,0 0 4-16,5-16-3 0,-3 4 3 0,-2 12-1 0,0 0 1 15,0-12-1-15,0 0 1 0,0 12 0 0,0 0 0 16,0-16 0-16,-5-11 0 0,5 27 0 0,0 0 0 15,-7-25 0-15,3 12 0 0,4 13 2 0,0 0-2 16,2-16 3-16,3-8-3 0,-5 24 5 0,0 0-5 16,13-28 5-16,4 7-5 0,-17 21 8 0,0 0-8 0,22-12 8 15,4 9-8-15,-26 3 4 0,0 0-4 0,25 0 4 16,-8 0-4-16,-17 0 1 0,0 0-1 0,13 0 2 16,-5-4-2-16,-8 4 0 0,0 0 0 0,8-1 0 15,-8 1 0-15,0 0 0 0,0 0 0 0,7-7 0 16,-7 7 0-16,0 0 0 0,0 0 0 0,0 0 1 15,0 0-1-15,0 0 1 0,0 0-1 0,-9 3 2 16,-4-3-2-16,13 0 3 0,0 0-3 0,-14 0 4 16,0 4-4-16,14-4 7 0,0 0-7 0,-17 5 7 15,2 3-7-15,15-8 5 0,0 0-5 0,-15 16 6 0,6 3-6 16,9-19 3-16,0 0-3 0,-6 21 4 0,5-6-4 16,1-15 3-16,0 0-3 0,5 14 3 0,6-3-3 15,-11-11 0-15,0 0 0 0,10 8 1 0,1 1-1 16,-11-9 0-16,0 0 0 0,10 7 0 0,-1-7 0 15,-9 0-1-15,0 0 1 0,9 0 0 0,3 0 0 16,-12 0-1-16,0 0 1 0,13 0-1 0,-5-4 1 16,-8 4-2-16,0 0 2 0,0 0-2 0,8-7 2 0,-8 7-2 15,0 0 2-15,0 0-1 0,1-5 1 0,-1 5-1 16,0 0 1-16,0 0 0 0,6-15 0 0,-6 15 0 16,0 0 0-16,-2-21 0 0,-5-3 0 0,7 24 1 0,0 0-1 15,-13-25 2-15,5 10-2 0,8 15 5 0,0 0-5 16,-6-12 5-16,3 3-5 0,3 9 6 0,0 0-6 15,0 0 7-15,0 0-7 0,0 0 5 0,0 0-5 16,0 0 5-16,12 4-5 0,-12-4 4 0,0 0-4 16,18 5 4-16,-2-2-4 0,-16-3 0 0,0 0 0 0,17 0 0 15,4 0 0-15,-21 0-2 0,0 0 2 0,22 0-1 16,-7 0 1-16,-15 0-5 0,0 0 5 0,13 0-4 16,-8 0 4-16,-5 0-6 0,0 0 6 0,0 0-5 15,0 0 5-15,0 0-4 0,0 0 4 0,7-15-4 16,-3-1 4-16,-4 16-1 0,0 0 1 0,1-17-1 15,-1 5 1-15,0 12 0 0,0 0 0 0,2-25 0 16,2-20 0-16,-4 45 1 0,0 0-1 0,3-43 2 16,3 22-2-16,-6 21 4 0,0 0-4 0,5-15 4 15,-2 6-4-15,-3 9 6 0,0 0-6 0,2-9 6 0,0 3-6 16,-2 6 5-16,0 0-5 0,0 0 6 0,5-13-6 16,-5 13 4-16,0 0-4 0,0 0 5 0,2-8-5 15,-2 8 4-15,0 0-4 0,0 0 4 0,0 0-4 16,0 0 3-16,0 0-3 0,4-7 4 0,-6 2-4 15,2 5 2-15,0 0-2 0,-4-9 3 0,4 9-3 16,0 0 3-16,0 0-3 0,-9 0 3 0,2 9-3 16,7-9 1-16,0 0-1 0,-1 17 2 0,4 14-2 0,-3-31 0 15,0 0 0-15,9 36 1 0,3 4-1 0,-12-40-1 16,0 0 1-16,16 30 0 0,2-10 0 0,-18-20-3 16,0 0 3-16,19 16-2 0,1-13 2 0,-20-3-8 0,0 0 8 15,21 0-8-15,2-12 8 0,-23 12-10 0,0 0 10 16,26-24-10-16,6-12 10 0,-32 36-7 0,0 0 7 15,30-43-7-15,-9 10 7 0,-21 33-2 0,0 0 2 16,16-28-1-16,-7 11 1 0,-9 17 0 0,0 0 0 16,3-19 0-16,1 1 0 0,-4 18 1 0,0 0-1 15,-5-24 1-15,-13 0-1 0,18 24 4 0,0 0-4 0,-23-24 5 16,-2 8-5-16,25 16 8 0,0 0-8 0,-23-12 9 16,7 8-9-16,16 4 14 0,0 0-14 0,-10 0 15 15,3 2-15-15,7-2 18 0,0 0-18 0,0 0 19 16,-2 11-19-16,2-11 16 0,0 0-16 0,4 10 17 15,6 2-17-15,-10-12 13 0,0 0-13 0,20 16 13 16,13-2-13-16,-33-14 4 0,0 0-4 0,35 3 5 16,-3-3-5-16,-32 0 0 0,0 0 0 0,32-7 1 15,0 2-1-15,-32 5-1 0,0 0 1 0,28-7 0 0,-9 2 0 16,-19 5-1-16,0 0 1 0,14-5-1 0,-3-2 1 16,-11 7 0-16,0 0 0 0,7-9 0 0,-4 2 0 15,-3 7 0-15,0 0 0 0,4-14 0 0,1-8 0 16,-5 22 0-16,0 0 0 0,9-24 0 0,-5 3 0 15,-4 21 0-15,0 0 0 0,5-19 0 0,4 1 0 16,0 1-1507-16</inkml:trace>
  <inkml:trace contextRef="#ctx0" brushRef="#br0" timeOffset="11730.23">17055 2951 1121 0,'0'0'0'0,"0"0"0"0,0 0 0 0,0 0 26 0,0 0-26 15,-2 10 27-15,-1-1-27 0,3-9 31 0,0 0-31 16,0 17 32-16,5 19-32 0,-5-36 23 0,0 0-23 16,7 37 23-16,2-6-23 0,-9-31 8 0,0 0-8 15,14 24 9-15,-3-12-9 0,-11-12 4 0,0 0-4 0,12 12 4 16,0-7-4-16,-12-5 3 0,0 0-3 0,14 7 4 16,-5-7-4-16,-9 0 5 0,0 0-5 0,14 0 6 15,4-3-6-15,-18 3 9 0,0 0-9 0,19-9 10 16,4-6-10-16,-23 15 11 0,0 0-11 0,23-25 12 15,2-2-12-15,-25 27 13 0,0 0-13 0,23-30 14 16,-11-1-14-16,-12 31 23 0,0 0-23 0,6-36 23 16,-8-9-23-16,2 45 35 0,0 0-35 0,-11-45 35 15,-8 9-35-15,19 36 39 0,0 0-39 0,-27-21 39 16,-10 9-39-16,37 12 34 0,0 0-34 0,-35 5 35 16,3 16-35-16,32-21 31 0,0 0-31 0,-24 31 31 0,9 9-31 15,15-40 25-15,0 0-25 0,-5 38 26 0,9-4-26 16,-4-34 19-16,0 0-19 0,10 24 20 0,11-3-20 15,-21-21 14-15,0 0-14 0,27 9 14 0,5-9-14 16,-32 0 4-16,0 0-4 0,35-9 4 0,7-12-4 16,-42 21 0-16,0 0 0 0,36-22 1 0,-8 1-1 15,-28 21 0-15,0 0 0 0,23-29 0 0,-2-15 0 16,-21 44 0-16,0 0 0 0,19-41 0 0,-8 17 0 0,-11 24 1 16,0 0-1-16,7-28 1 0,-2-15-1 0,-5 43 3 15,0 0-3-15,4-38 4 0,-10 7-4 0,6 31 8 16,0 0-8-16,-12-28 9 0,-14-5-9 0,26 33 13 0,0 0-13 15,-34-33 14-15,-1 12-14 0,35 21 13 0,0 0-13 16,-41-10 13-16,2 10-13 0,39 0 16 0,0 0-16 16,-33 12 16-16,1 16-16 0,32-28 12 0,0 0-12 15,-21 36 13-15,7 7-13 0,14-43 8 0,0 0-8 16,-2 45 9-16,14 7-9 0,-12-52 4 0,0 0-4 0,29 38 4 16,17-10-4-16,-46-28 0 0,0 0 0 0,54 16 1 15,4-13-1-15,-58-3 0 0,0 0 0 0,55-7 0 16,-13-1 0-16,-42 8-2 0,0 0 2 0,36-13-2 15,-8 1 2-15,-28 12-4 0,0 0 4 0,25-12-3 16,-9 5 3-16,-16 7-5 0,0 0 5 0,15-8-5 16,-6-5 5-16,-9 13-3 0,0 0 3 0,7-12-2 15,-1-3 2-15,-6 15-1 0,0 0 1 0,3-18 0 16,-5-6 0-16,2 24 0 0,0 0 0 0,-7-33 1 0,-7-1-1 16,14 34 2-16,0 0-2 0,-17-30 3 0,1 6-3 15,16 24 8-15,0 0-8 0,-20-19 8 0,3 10-8 16,17 9 12-16,0 0-12 0,-13-3 13 0,1 3-13 15,12 0 11-15,0 0-11 0,-9 0 11 0,2 3-11 16,7-3 8-16,0 0-8 0,0 0 8 0,-9 4-8 16,9-4 3-16,0 0-3 0,0 0 3 0,0 0-3 15,0 0 1-15,0 0-1 0,0 0 1 0,-2-7-1 16,2 7 0-16,0 0 0 0,0 0 0 0,8-17 0 0,-8 17-1 16,0 0 1-16,3-19 0 0,2 1 0 0,-5 18-1 15,0 0 1-15,7-20 0 0,0 1 0 0,-7 19-1 16,0 0 1-16,9-16-1 0,-5 2 1 0,-4 14-2 0,0 0 2 15,7-12-1-15,5-7 1 0,-12 19-1 0,0 0 1 16,18-17 0-16,-2-2 0 0,-16 19-1 0,0 0 1 16,21-16-1-16,2-1 1 0,-23 17-3 0,0 0 3 15,26-21-2-15,10-7 2 0,1 4-1485 0</inkml:trace>
  <inkml:trace contextRef="#ctx0" brushRef="#br0" timeOffset="13247.5">17577 1900 807 0,'0'0'0'0,"0"0"0"16,0 0 0-16,0 0 22 0,0 0-22 0,0 0 22 15,9 0-22-15,-9 0 39 0,0 0-39 0,9 9 40 0,7 10-40 16,-16-19 43-16,0 0-43 0,23 28 44 0,10 1-44 15,-33-29 22-15,0 0-22 0,34 31 22 16,4-1-22-16,-38-30 10 0,0 0-10 0,37 20 11 0,-1-4-11 16,-36-16 17-16,0 0-17 0,28 15 18 0,-3-2-18 15,-25-13 19-15,0 0-19 0,19 12 20 0,-8-9-20 16,-11-3 19-16,0 0-19 0,7 5 19 0,-7-5-19 0,0 0 21 16,0 0-21-16,9 0 21 0,-9 0-21 0,0 0 22 15,0 0-22-15,0 0 22 0,0 0-22 0,0 0 22 16,0 0-22-16,5-12 23 0,-9 7-23 0,4 5 28 15,0 0-28-15,-9-12 29 0,-5 0-29 0,14 12 35 0,0 0-35 16,-21-16 36-16,-3-5-36 0,24 21 35 0,0 0-35 16,-30-24 35-16,-4-3-35 0,34 27 32 0,0 0-32 15,-37-28 32-15,3 4-32 0,34 24 26 0,0 0-26 16,-28-18 26-16,7 3-26 0,21 15 20 0,0 0-20 16,-18-12 20-16,4 3-20 0,14 9 16 0,0 0-16 0,-10-7 17 15,10 7-17-15,0 0 13 0,0 0-13 0,-9-5 14 16,9 5-14-16,0 0 10 0,0 0-10 0,0 0 10 15,0 0-10-15,0 0 8 0,0 0-8 0,0 0 8 16,0 0-8-16,0 0 7 0,0 0-7 0,0 0 8 16,0 0-8-16,0 0 5 0,0 0-5 0,10-4 5 15,1 4-5-15,-11 0 3 0,0 0-3 0,19 4 3 16,10 1-3-16,-29-5 1 0,0 0-1 0,33 7 2 16,1 2-2-16,-34-9 0 0,0 0 0 0,31 3 1 0,1 2-1 15,-32-5 0-15,0 0 0 0,32 7 0 0,-2-5 0 16,-30-2 0-16,0 0 0 0,30 0 0 0,-2-2 0 15,-28 2 0-15,0 0 0 0,32 0 0 0,5 5 0 16,-37-5 0-16,0 0 0 0,41 0 0 0,-8 0 0 16,-33 0 0-16,0 0 0 0,30 4 0 0,-11-1 0 15,-19-3 0-15,0 0 0 0,15 0 1 0,-5-3-1 16,-10 3 0-16,0 0 0 0,7-4 1 0,-7 4-1 16,0 0 1-16,0 0-1 0,11-3 1 0,-11 3-1 0,0 0 2 15,0 0-2-15,10-2 3 0,-10 2-3 0,0 0 6 16,0 0-6-16,9-3 6 0,-9 3-6 0,0 0 8 15,0 0-8-15,0 0 9 0,0 0-9 0,0 0 11 0,0 0-11 16,0 0 11-16,0 0-11 0,0 0 14 0,0 0-14 16,0 0 15-16,0 0-15 0,0 0 15 0,0 0-15 15,0 0 16-15,0 0-16 0,0 0 14 0,0 0-14 16,0 0 14-16,0-9-14 0,0 9 12 0,0 0-12 16,0 0 13-16,-9-3-13 0,9 3 13 0,0 0-13 0,0 0 13 15,0 0-13-15,0 0 12 0,0 0-12 0,0 0 12 16,-8-7-12-16,8 7 11 0,0 0-11 0,0 0 11 15,-8-2-11-15,8 2 12 0,0 0-12 0,0 0 12 16,0 0-12-16,0 0 9 0,0 0-9 0,0 0 10 16,-7-7-10-16,7 7 7 0,0 0-7 0,0 0 8 15,0 0-8-15,0 0 6 0,0 0-6 0,0 0 6 16,-5-9-6-16,5 9 5 0,0 0-5 0,0 0 5 16,0 0-5-16,0 0 4 0,0 0-4 0,0 0 4 15,0-8-4-15,0 8 3 0,0 0-3 0,0 0 3 16,0 0-3-16,0 0 2 0,0 0-2 0,0 0 3 0,0-7-3 15,0 7 3-15,0 0-3 0,0 0 3 0,0 0-3 16,0 0 3-16,0 0-3 0,0 0 3 0,-2-5-3 16,2 5 2-16,0 0-2 0,0 0 3 0,0 0-3 15,0 0 3-15,0 0-3 0,0 0 3 0,-7-7-3 16,7 7 3-16,0 0-3 0,0 0 3 0,0 0-3 16,0 0 2-16,0 0-2 0,0 0 3 0,-7 0-3 0,7 0 2 15,0 0-2-15,0 0 2 0,0 0-2 0,0 0 2 16,0 0-2-16,-7-5 2 0,7 5-2 0,0 0 2 15,0 0-2-15,-10-7 2 0,3 1-2 0,7 6 1 16,0 0-1-16,0 0 2 0,-4-7-2 0,4 7 2 0,0 0-2 16,0 0 2-16,-11-12-2 0,11 12 2 0,0 0-2 15,-7-5 2-15,7 5-2 0,0 0 1 0,0 0-1 16,-8-10 1-16,4 5-1 0,4 5 0 0,0 0 0 16,-2-9 1-16,-3 2-1 0,5 7 0 0,0 0 0 15,-5-5 1-15,-6-2-1 0,11 7 0 0,0 0 0 0,-10-5 1 16,2-2-1-16,8 7 0 0,0 0 0 0,0 0 1 15,-10-12-1-15,10 12 1 0,0 0-1 0,-5-6 1 16,-2 3-1-16,7 3 0 0,0 0 0 0,-8-3 1 16,8 3-1-16,0 0 0 0,0 0 0 0,-8-6 1 15,8 6-1-15,0 0 0 0,0 0 0 0,-7-7 1 16,7 7-1-16,0 0 0 0,0 0 0 0,-7-5 1 16,7 5-1-16,0 0 0 0,0 0 0 0,-6-7 1 15,6 7-1-15,0 0 0 0,0 0 0 0,-3-8 0 16,3 8 0-16,0 0 0 0,0 0 0 0,-7-4 0 0,7 4 0 15,0 0 0-15,0 0 0 0,0 0 0 0,-6-5 0 16,6 5 0-16,0 0 0 0,0 0 0 0,0 0 0 16,0 0 0-16,0 0 0 0,-7-7 0 0,7 7 0 15,0 0 0-15,0 0 0 0,-3-9 0 0,3 9 0 16,0 0 0-16,0 0 0 0,-5-6 0 0,5 6 0 16,0 0 0-16,0 0 0 0,-11-13 1 0,7 8-1 15,4 5 0-15,0 0 0 0,0 0 1 0,-1-12-1 0,1 12 1 16,0 0-1-16,0 0 1 0,-9-9-1 0,9 9 0 15,0 0 0-15,0 0 1 0,-4-6-1 0,4 6 0 0,0 0 0 16,0 0 0-16,0 0 0 0,0 0 0 0,0 0 0 16,0 0 0-16,6 6 0 0,-6-6-1 0,0 0 1 15,3 6-1-15,2 1 1 0,-5-7-5 0,0 0 5 16,11 5-5-16,5-10 5 0,0 1-1603 0</inkml:trace>
  <inkml:trace contextRef="#ctx0" brushRef="#br0" timeOffset="13736.45">18150 1416 1177 0,'0'0'0'0,"0"0"0"16,-7 0 0-16,7 0-3 0,0 0 3 0,0 0-3 15,0 0 3-15,0 0 2 0,0 0-2 0,0 0 3 16,7 7-3-16,-7-7 10 0,0 0-10 0,7 20 11 15,8 8-11-15,-15-28 10 0,0 0-10 0,19 33 10 0,0 3-10 16,-19-36 5-16,0 0-5 0,22 37 5 0,-5-8-5 16,-17-29 1-16,0 0-1 0,14 22 1 0,-3-4-1 15,-11-18 0-15,0 0 0 0,7 8 0 0,-2-1 0 16,-5-7 0-16,0 0 0 0,0 0 0 0,0 0 0 16,0 0 0-16,0 0 0 0,0 0 0 0,0 0 0 15,0 0 1-15,0 0-1 0,0 0 2 0,4-8-2 16,-4 8 13-16,0 0-13 0,-2-23 14 0,-7-18-14 0,9 41 33 15,0 0-33-15,-16-45 33 0,-5-4-33 0,21 49 50 16,0 0-50-16,-26-48 51 0,1 4-51 0,25 44 59 0,0 0-59 16,-23-32 60-16,7 11-60 0,16 21 55 0,0 0-55 15,-10-12 55-15,3 0-55 0,7 12 36 0,0 0-36 16,0 0 36-16,10-4-36 0,-10 4 23 0,0 0-23 16,21 9 23-16,15 1-23 0,-36-10 17 0,0 0-17 15,40 9 18-15,6 3-18 0,-46-12 6 0,0 0-6 0,48 12 6 16,-11 4-6-16,-37-16 2 0,0 0-2 15,28 12 3-15,-5-7-3 0,-23-5 0 0,0 0 0 0,17 3 1 16,-4 3-1-16,-13-6 0 0,0 0 0 0,9 3 0 16,-9-3 0-16,0 0 0 0,0 0 0 0,0 0 0 15,0 0 0-15,0 0 0 0,0 0 0 0,0 0 0 16,-20 9 0-16,1 3-1310 0</inkml:trace>
  <inkml:trace contextRef="#ctx0" brushRef="#br0" timeOffset="13917.58">18150 1628 1121 0,'0'0'0'0,"0"0"0"0,13-15 0 15,-13 15 35-15,0 0-35 0,19-24 35 0,4-13-35 16,-23 37 58-16,0 0-58 0,27-41 58 0,-1 1-58 16,-26 40 49-16,0 0-49 0,23-33 50 0,-7 5-50 15,-16 28 20-15,0 0-20 0,12-27 20 0,-1-1-20 16,-11 28 9-16,0 0-9 0,9-29 9 0,-1-8-9 0,1-3-1038 15</inkml:trace>
  <inkml:trace contextRef="#ctx0" brushRef="#br0" timeOffset="14519.12">18357 979 1069 0,'0'0'0'0,"0"0"14"0,0 0-14 16,12 7 14-16,0 2-14 0,-12-9 5 0,0 0-5 15,15 16 5-15,6-1-5 0,-21-15 3 0,0 0-3 0,21 21 3 16,7 3-3-16,-28-24 7 0,0 0-7 0,32 24 7 16,0-3-7-16,-32-21 15 0,0 0-15 0,31 24 15 15,-6-5-15-15,-25-19 20 0,0 0-20 0,21 14 20 16,-5-2-20-16,-16-12 23 0,0 0-23 0,11 11 23 16,-11-11-23-16,0 0 21 0,0 0-21 0,9 8 22 15,-9-8-22-15,0 0 22 0,0 0-22 0,0 0 22 16,-9-6-22-16,9 6 20 0,0 0-20 0,-13-13 20 15,-4 0-20-15,17 13 23 0,0 0-23 0,-27-25 24 16,-8-2-24-16,35 27 28 0,0 0-28 0,-39-33 29 16,-3-2-29-16,42 35 33 0,0 0-33 0,-37-29 34 0,9 5-34 15,28 24 43-15,0 0-43 0,-20-21 43 0,3 14-43 16,17 7 30-16,0 0-30 0,-11 0 31 0,9 7-31 16,2-7 23-16,0 0-23 0,7 12 24 0,7 0-24 15,-14-12 12-15,0 0-12 0,22 12 13 0,11-3-13 16,-33-9 6-16,0 0-6 0,41 8 6 0,8-4-6 0,-49-4 3 15,0 0-3-15,53 0 3 0,0 0-3 0,-53 0 1 16,0 0-1-16,46 0 1 0,-7 0-1 0,-39 0 0 16,0 0 0-16,28 0 0 0,-9 0 0 0,-19 0 0 15,0 0 0-15,12 0 0 0,-4-4 0 0,-8 4 0 0,0 0 0 16,0 0 1-16,7-5-1 0,-7 5 1 0,0 0-1 16,0 0 1-16,0-10-1 0,0 10 3 0,0 0-3 15,-7-9 4-15,-8-3-4 0,15 12 10 0,0 0-10 16,-28-12 10-16,-7-5-10 0,35 17 17 0,0 0-17 15,-37-16 17-15,0 4-17 0,37 12 21 0,0 0-21 16,-37-16 21-16,3-4-21 0,34 20 20 0,0 0-20 0,-26-16 21 16,3 0-21-16,23 16 19 0,0 0-19 0,-14-12 20 15,10 4-20-15,4 8 16 0,0 0-16 0,-5-5 16 16,5 5-16-16,0 0 9 0,0 0-9 0,-2-7 9 16,2 7-9-16,0 0 4 0,0 0-4 0,7-13 4 15,6-2-4-15,1 1-1458 0</inkml:trace>
  <inkml:trace contextRef="#ctx0" brushRef="#br0" timeOffset="15154.01">18637 647 799 0,'0'0'0'0,"0"0"23"16,0 0-23-16,21 9 23 0,4-2-23 0,-25-7 8 16,0 0-8-16,25 14 8 0,-2 5-8 0,-23-19 15 15,0 0-15-15,21 20 16 0,2 1-16 0,-23-21 30 0,0 0-30 16,23 19 31-16,-2-3-31 0,-21-16 40 0,0 0-40 16,21 14 40-16,-1 1-40 0,-20-15 36 0,0 0-36 15,15 12 37-15,1 4-37 0,-16-16 27 0,0 0-27 16,14 12 28-16,-14-12-28 0,0 0 22 0,0 0-22 15,9 0 23-15,-9 0-23 0,0 0 22 0,0 0-22 16,0 0 22-16,0 0-22 0,0 0 20 0,0 0-20 0,0 0 20 16,-12-7-20-16,12 7 21 0,0 0-21 0,-16-5 21 15,-9 1-21-15,25 4 32 0,0 0-32 0,-30-5 32 16,-5-7-32-16,35 12 42 0,0 0-42 0,-39-12 43 16,-3-7-43-16,42 19 42 0,0 0-42 0,-44-21 43 15,8-3-43-15,36 24 39 0,0 0-39 0,-28-21 40 16,14 6-40-16,14 15 28 0,0 0-28 0,-9-9 28 15,8 2-28-15,1 7 21 0,0 0-21 0,0 0 21 16,3-9-21-16,-3 9 16 0,0 0-16 0,16-6 17 0,19-7-17 16,-35 13 13-16,0 0-13 0,39-13 14 0,3 0-14 15,-42 13 7-15,0 0-7 0,41-6 8 0,-4-3-8 16,-37 9 4-16,0 0-4 0,37 0 5 0,-2 0-5 16,-35 0 2-16,0 0-2 0,32 3 3 0,-5 6-3 15,-27-9 1-15,0 0-1 0,24 9 1 0,-6 6-1 16,-18-15 0-16,0 0 0 0,9 21 1 0,-9 10-1 15,0-31 0-15,0 0 0 0,-6 33 0 0,-4 0 0 16,10-33 0-16,0 0 0 0,-13 36 0 0,1-5 0 0,12-31 0 16,0 0 0-16,-10 26 0 0,4-3 0 0,6-23 0 15,0 0 0-15,-2 17 1 0,1-8-1 0,1-9 0 16,0 0 0-16,0 0 1 0,-2 7-1 0,2-7 0 0,0 0 0 16,0 0 1-16,0 0-1 0,0 0 0 0,0 0 0 15,21-19 0-15,11-23 0 0,0 2-1319 0</inkml:trace>
  <inkml:trace contextRef="#ctx0" brushRef="#br0" timeOffset="15374.05">19270 587 1028 0,'9'8'0'0,"-9"-8"17"0,0 0-17 0,16 28 18 15,4 1-18-15,-20-29 1 0,0 0-1 0,19 28 1 16,-1-4-1-16,-18-24 15 0,0 0-15 0,15 19 16 16,0-1-16-16,-15-18 34 0,0 0-34 0,12 15 35 0,-1-6-35 15,-11-9 48-15,0 0-48 0,8 7 49 0,-1-5-49 16,-7-2 40-16,0 0-40 0,0 0 40 0,-15 0-40 16,-1 0-947-16</inkml:trace>
  <inkml:trace contextRef="#ctx0" brushRef="#br0" timeOffset="16415.08">16039 6242 718 0,'0'0'0'0,"0"0"0"0,0 0 0 0,0 0 3 16,0 0-3-16,0 0 3 0,18 21-3 0,-18-21 7 0,0 0-7 15,12 12 7-15,7 11-7 0,-19-23 30 0,0 0-30 16,25 24 30-16,3 5-30 0,-28-29 45 0,0 0-45 15,32 33 46-15,2 2-46 0,-34-35 45 0,0 0-45 16,35 29 46-16,2-17-46 0,-37-12 52 0,0 0-52 16,33 9 52-16,-10-6-52 0,-23-3 50 0,0 0-50 15,16 0 51-15,-7 0-51 0,-9 0 52 0,0 0-52 0,7 0 53 16,-7 0-53-16,0 0 44 0,0 0-44 0,0 0 44 16,-10 4-44-16,10-4 36 0,0 0-36 0,-20 1 36 15,-12 3-36-15,32-4 31 0,0 0-31 0,-33-2 31 16,-2-5-31-16,35 7 30 0,0 0-30 0,-32-20 31 15,2-8-31-15,30 28 28 0,0 0-28 0,-30-37 28 16,3-4-28-16,27 41 19 0,0 0-19 0,-28-36 20 16,0 1-20-16,28 35 16 0,0 0-16 0,-25-26 16 15,9 7-16-15,16 19 11 0,0 0-11 0,-8-17 12 0,2-2-12 16,6 19 13-16,0 0-13 0,-1-21 14 0,2 5-14 16,-1 16 14-16,0 0-14 0,7-17 14 0,7-7-14 15,-14 24 18-15,0 0-18 0,15-31 19 0,4-6-19 16,-19 37 18-16,0 0-18 0,21-39 19 0,0 2-19 15,-21 37 20-15,0 0-20 0,16-29 21 0,-7 17-21 16,-9 12 15-16,0 0-15 0,7-7 16 0,-7 7-16 16,0 0 11-16,0 0-11 0,0 0 12 0,0 0-12 0,0 0 5 15,0 0-5-15,0 27 5 0,-9 17-5 16,9-44 0-16,0 0 0 0,-9 48 0 0,-3 1 0 0,12-49-18 16,0 0 18-16,-5 41-18 0,7-5 18 0,-2-36-63 0,0 0 63 15,3 25-63-15,1-6 63 0,-4-19-90 0,0 0 90 16,0 12-90-16,3-4 90 0,-3-8-83 0,0 0 83 15,0 0-82-15,2 6 82 0,-2-6-58 0,0 0 58 16,0 0-57-16,0 0 57 0,0 0-23 0,0 0 23 16,12-9-23-16,2 0 23 0,-14 9-3 0,0 0 3 15,18-20-2-15,5-17 2 0,-23 37 2 0,0 0-2 0,21-40 2 16,-2 1-2-16,-19 39 22 0,0 0-22 0,20-42 23 16,10-6-23-16,-30 48 43 0,0 0-43 0,40-40 43 15,3 7-43-15,-43 33 25 0,0 0-25 0,53-24 26 16,-4 8-26-16,2 1-1043 0</inkml:trace>
  <inkml:trace contextRef="#ctx0" brushRef="#br0" timeOffset="16921.24">16919 5576 1211 0,'0'0'0'0,"-3"7"0"0,-4 8 0 16,7-15 3-16,0 0-3 0,-14 18 4 0,-4-1-4 15,18-17 5-15,0 0-5 0,-21 12 6 0,-2-10-6 16,23-2 28-16,0 0-28 0,-27-2 29 0,-6 0-29 16,33 2 60-16,0 0-60 0,-35-3 61 0,3-2-61 0,32 5 78 15,0 0-78-15,-32-4 78 0,4 1-78 0,28 3 70 16,0 0-70-16,-25-5 71 0,2-6-71 0,23 11 64 16,0 0-64-16,-23-17 65 0,-3-14-65 0,26 31 49 15,0 0-49-15,-23-30 49 0,5 3-49 0,18 27 38 0,0 0-38 16,-10-25 38-16,10 6-38 0,0 19 29 0,0 0-29 15,1-13 29-15,6 0-29 0,-7 13 13 0,0 0-13 16,11-12 14-16,5 4-14 0,-16 8 5 0,0 0-5 16,19-4 6-16,-1 4-6 0,-18 0 1 0,0 0-1 15,18 17 1-15,-4 18-1 0,-14-35 0 0,0 0 0 0,9 47 0 16,-6 13 0-16,-3-60-1 0,0 0 1 0,4 63 0 16,-1-10 0-16,-3-53-2 0,0 0 2 0,7 40-1 15,2-10 1-15,-9-30-4 0,0 0 4 0,11 24-3 16,-1-5 3-16,-10-19-6 0,0 0 6 0,16 8-6 15,2-8 6-15,-18 0-6 0,0 0 6 0,26-8-5 16,8-4 5-16,-34 12-2 0,0 0 2 0,35-16-1 16,-12-5 1-16,-23 21 0 0,0 0 0 0,23-24 0 15,0-12 0-15,-23 36 1 0,0 0-1 0,21-49 2 16,-11-3-2-16,-10 52 8 0,0 0-8 0,6-57 9 0,-6 5-9 16,0 52 16-16,0 0-16 0,0-55 16 0,2 5-16 15,-2 50 12-15,0 0-12 0,5-49 13 0,5 10-13 16,-10 39 5-16,0 0-5 0,15-33 6 0,2 5-6 15,1-3-1557-15</inkml:trace>
  <inkml:trace contextRef="#ctx0" brushRef="#br0" timeOffset="17616.25">17103 4929 1188 0,'0'0'0'0,"0"0"0"0,-13 8 0 0,13-8 36 0,0 0-36 15,-10 7 36-15,4 2-36 0,6-9 53 0,0 0-53 16,0 9 54-16,6 6-54 0,-6-15 47 0,0 0-47 16,14 17 48-16,5 8-48 0,-19-25 30 0,0 0-30 15,27 33 31-15,8 10-31 0,-35-43 21 0,0 0-21 16,37 36 21-16,-5-12-21 0,-32-24 23 0,0 0-23 0,28 19 23 16,-2-1-23-16,-26-18 21 0,0 0-21 0,22 15 21 15,-10-3-21-15,-12-12 19 0,0 0-19 0,9 6 20 16,-9-6-20-16,0 0 21 0,0 0-21 0,10 3 21 15,-10-3-21-15,0 0 19 0,0 0-19 0,0 0 20 16,0 0-20-16,0 0 20 0,0 0-20 0,-15-12 21 16,-5-5-21-16,20 17 21 0,0 0-21 0,-32-23 22 15,-5-1-22-15,37 24 22 0,0 0-22 0,-39-26 23 16,2-5-23-16,37 31 23 0,0 0-23 0,-35-31 23 16,2 5-23-16,33 26 23 0,0 0-23 0,-32-25 24 0,9 5-24 15,23 20 26-15,0 0-26 0,-18-16 26 0,10 6-26 16,8 10 23-16,0 0-23 0,0 0 24 0,-9-9-24 15,9 9 21-15,0 0-21 0,0 0 21 0,0-14-21 16,0 14 17-16,0 0-17 0,10-15 17 0,13-20-17 16,-23 35 11-16,0 0-11 0,25-35 11 0,0 4-11 15,-25 31 9-15,0 0-9 0,21-27 10 0,-4 2-10 16,-17 25 6-16,0 0-6 0,15-14 6 0,-7 4-6 0,-8 10 3 16,0 0-3-16,0 0 4 0,0-9-4 0,0 9 1 15,0 0-1-15,0 0 2 0,0 0-2 0,0 0 0 16,0 0 0-16,0 0 0 0,-3 13 0 0,3-13 0 0,0 0 0 15,-7 17 0-15,0 14 0 0,7-31-6 0,0 0 6 16,-6 36-6-16,3-3 6 0,3-33-27 0,0 0 27 16,-2 33-26-16,0-2 26 0,2-31-57 0,0 0 57 15,-1 33-56-15,1 7 56 0,0-40-78 0,0 0 78 16,0 43-78-16,1-5 78 0,-1-38-81 0,0 0 81 16,4 31-81-16,-1-13 81 0,-3-18-65 0,0 0 65 0,4 15-64 15,1-6 64-15,-5-9-46 0,0 0 46 0,14-5-46 16,11-19 46-16,-25 24-23 0,0 0 23 0,25-35-23 15,-6 6 23-15,-19 29-5 0,0 0 5 0,16-33-5 16,0 0 5-16,-16 33 0 0,0 0 0 0,14-28 0 16,-5 9 0-16,-9 19 2 0,0 0-2 0,7-12 2 15,-5 0-2-15,-2 12 5 0,0 0-5 0,1-17 5 16,3-16-5-16,-1 1-1046 0</inkml:trace>
  <inkml:trace contextRef="#ctx0" brushRef="#br0" timeOffset="17851">17194 4311 953 0,'0'0'0'0,"0"0"0"0,13 5 0 16,-13-5 19-16,0 0-19 0,12 7 19 0,7 5-19 0,-19-12 34 16,0 0-34-16,23 12 34 0,7 0-34 0,-30-12 26 15,0 0-26-15,32 12 27 0,-4 9-27 0,-28-21 53 16,0 0-53-16,25 19 54 0,-7-7-54 0,-18-12 60 15,0 0-60-15,16 12 61 0,7 1-61 0,-23-13 57 0,0 0-57 16,17 8 57-16,-3-4-57 0,-14-4 47 0,0 0-47 16,11 0 48-16,3-4-48 0,-14 4 37 0,0 0-37 15,16 0 38-15,-2-3-38 0,0 3-1158 0</inkml:trace>
  <inkml:trace contextRef="#ctx0" brushRef="#br0" timeOffset="18488.49">17722 3927 651 0,'0'0'0'0,"0"0"0"16,9 5 0-16,-9-5 41 0,0 0-41 0,0 0 41 15,0 0-41-15,0 0 71 0,0 0-71 0,5 7 71 16,-5-7-71-16,0 0 56 0,0 0-56 0,12-16 56 16,15-12-56-16,-27 28 64 0,0 0-64 0,30-39 65 15,-4-6-65-15,-26 45 78 0,0 0-78 0,25-45 78 16,-6 1-78-16,-19 44 88 0,0 0-88 0,18-32 88 0,0 2-88 15,-18 30 67-15,0 0-67 0,14-22 68 0,-4 1-68 16,-10 21 51-16,0 0-51 0,7-21 52 0,-1-8-52 16,-6 29 36-16,0 0-36 0,3-25 37 0,2 19-37 15,-5 6 20-15,0 0-20 0,0 0 21 0,0 5-21 16,2 5-1290-16</inkml:trace>
  <inkml:trace contextRef="#ctx0" brushRef="#br0" timeOffset="18736.08">17919 3587 1009 0,'0'0'0'0,"0"0"0"0,6 9 0 0,-6-9 19 0,0 0-19 16,0 0 20-16,0 9-20 0,0-9 38 0,0 0-38 16,0 0 39-16,0 0-39 0,0 0 41 0,0 0-41 15,0 0 41-15,7 3-41 0,-7-3 32 0,0 0-32 16,0 0 32-16,10 9-32 0,-10-9 30 0,0 0-30 16,11 15 31-16,5 6-31 0,-16-21 28 0,0 0-28 15,19 28 28-15,1 1-28 0,-20-29 24 0,0 0-24 0,21 28 24 16,0-4-24-16,-21-24 21 0,0 0-21 0,19 16 22 15,-5-8-22-15,-14-8 17 0,0 0-17 0,13 4 18 16,-3-8-18-16,-10 4 11 0,0 0-11 0,9-3 11 16,-9 3-11-16,0 0 4 0,0 0-4 0,7 0 5 15,-7 0-5-15,0 0 1 0,0 0-1 0,0 0 2 16,9 0-2-16,2 3-1101 0</inkml:trace>
  <inkml:trace contextRef="#ctx0" brushRef="#br0" timeOffset="22735.82">18096 3920 953 0,'0'0'0'0,"0"0"0"0,0 7 0 15,0-7 2-15,0 0-2 0,0 0 3 0,0 0-3 16,0 0 20-16,0 0-20 0,7 1 21 0,-7-1-21 16,0 0 36-16,0 0-36 0,12-8 37 0,9-22-37 15,-21 30 50-15,0 0-50 0,23-31 50 0,-7 2-50 0,-16 29 74 16,0 0-74-16,12-31 74 0,4-6-74 16,-16 37 88-16,0 0-88 0,16-33 88 0,-3 13-88 15,-13 20 67-15,0 0-67 0,7-19 68 0,0-6-68 0,-7 25 55 16,0 0-55-16,5-20 55 0,-2-1-55 0,-3 21 41 15,0 0-41-15,0-19 41 0,0 3-41 0,0 16 31 16,0 0-31-16,0-14 31 0,-10-6-31 0,10 20 25 0,0 0-25 16,-12-16 25-16,-6 4-25 0,18 12 23 0,0 0-23 15,-18-9 24-15,4-1-24 0,14 10 21 0,0 0-21 16,-12-9 21-16,12 9-21 0,0 0 17 0,0 0-17 16,0 0 17-16,0 0-17 0,0 0 12 0,0 0-12 15,9 16 13-15,10 1-13 0,-19-17 9 0,0 0-9 16,25 19 10-16,-8-7-10 0,-17-12 2 0,0 0-2 0,18 4 2 15,1 1-2-15,-19-5 0 0,0 0 0 0,20 3 0 16,-3-1 0-16,-17-2-4 0,0 0 4 0,13 4-3 16,-4-1 3-16,-9-3-8 0,0 0 8 0,0 0-7 15,0 0 7-15,0 0-8 0,0 0 8 0,8 0-7 16,-8 0 7-16,0 0-6 0,0 0 6 0,0 0-5 16,0 0 5-16,0 0-2 0,0 0 2 0,0 0-1 15,0 0 1-15,0 0-1 0,0 0 1 0,0 0 0 16,-5-16 0-16,5 16 0 0,0 0 0 0,-9-24 1 15,-1-14-1-15,10 38 3 0,0 0-3 0,-7-38 3 0,3 16-3 16,4 22 6-16,0 0-6 0,-2-13 6 0,1 7-6 16,1 6 7-16,0 0-7 0,0 0 7 0,5-13-7 15,-5 13 5-15,0 0-5 0,7-5 6 0,2 2-6 16,-9 3 2-16,0 0-2 0,10 0 2 0,1 0-2 16,-11 0 0-16,0 0 0 0,14 1 0 0,4 6 0 15,-18-7-1-15,0 0 1 0,14 7 0 0,-4-5 0 16,-10-2-3-16,0 0 3 0,7-2-3 0,-7 2 3 0,0 0-5 15,0 0 5-15,13-7-4 0,-4 4 4 0,-9 3-5 16,0 0 5-16,16-14-4 0,1-17 4 0,-17 31-3 16,0 0 3-16,16-33-2 0,-9 17 2 0,-7 16-1 0,0 0 1 15,2-15 0-15,-4 3 0 0,2 12 0 0,0 0 0 16,-7-21 0-16,-7-10 0 0,14 31 0 0,0 0 0 16,-19-30 1-16,-3 13-1 0,22 17 3 0,0 0-3 15,-26-15 4-15,-4-10-4 0,30 25 7 0,0 0-7 16,-34-27 7-16,-3 6-7 0,37 21 10 0,0 0-10 0,-33-19 10 15,10 5-10-15,23 14 12 0,0 0-12 0,-18-12 12 16,2 5-12-16,16 7 13 0,0 0-13 0,-12-3 14 16,12 3-14-16,0 0 11 0,0 0-11 0,-5 12 11 15,12-5-11-15,-7-7 7 0,0 0-7 0,14 5 7 16,7 5-7-16,-21-10 3 0,0 0-3 0,28 12 4 16,4 2-4-16,-32-14 0 0,0 0 0 0,28 12 0 15,2-1 0-15,-30-11-2 0,0 0 2 0,27 8-2 16,-6-4 2-16,-21-4-6 0,0 0 6 0,25 1-6 0,6-2 6 15,-31 1-10-15,0 0 10 0,32 0-9 0,0-4 9 16,-32 4-9-16,0 0 9 0,32-3-8 0,-4-1 8 16,-28 4-5-16,0 0 5 0,25-1-5 0,-3-6 5 15,-22 7-2-15,0 0 2 0,20-9-2 0,-6 0 2 16,-14 9 0-16,0 0 0 0,16-12 0 0,3-12 0 16,-19 24 0-16,0 0 0 0,14-24 0 0,-8 8 0 15,-6 16 2-15,0 0-2 0,1-19 2 0,-2-5-2 16,1 24 5-16,0 0-5 0,-9-33 5 0,-11-7-5 0,20 40 8 15,0 0-8-15,-19-33 8 0,3 16-8 0,16 17 14 16,0 0-14-16,-14-7 14 0,0 11-14 0,14-4 16 16,0 0-16-16,-11 12 16 0,4 8-16 0,7-20 9 0,0 0-9 15,0 21 10-15,6-5-10 0,-6-16 6 0,0 0-6 16,12 19 6-16,9 2-6 0,-21-21 3 0,0 0-3 16,21 15 4-16,-3-10-4 0,-18-5 0 0,0 0 0 15,14 0 1-15,2-3-1 0,-16 3 0 0,0 0 0 16,14-5 0-16,4-4 0 0,-18 9-1 0,0 0 1 15,19-22-1-15,4-11 1 0,-23 33-2 0,0 0 2 0,21-37-1 16,-9 17 1-16,-12 20-1 0,0 0 1 0,9-21-1 16,-2-2 1-16,-7 23-1 0,0 0 1 0,6-20 0 15,-5 2 0-15,-1 18 0 0,0 0 0 0,-1-15 0 16,-6-10 0-16,7 25 1 0,0 0-1 0,-13-24 2 16,-8 5-2-16,21 19 2 0,0 0-2 0,-23-8 3 15,2-1-3-15,21 9 5 0,0 0-5 0,-16-4 5 16,5 4-5-16,11 0 6 0,0 0-6 0,-7 0 6 15,7 0-6-15,0 0 5 0,0 0-5 0,0 0 5 0,0 0-5 16,0 0 2-16,0 0-2 0,0 0 3 0,16-8-3 16,-16 8 0-16,0 0 0 0,20-7 1 0,8-10-1 15,-28 17 0-15,0 0 0 0,26-25 0 0,-8 1 0 16,-18 24-1-16,0 0 1 0,14-24 0 0,-1 8 0 16,-13 16 0-16,0 0 0 0,8-17 0 0,-4 1 0 15,-4 16 0-15,0 0 0 0,0-8 0 0,0 1 0 16,0 7 0-16,0 0 0 0,0 0 0 0,2-5 0 0,-2 5 0 15,0 0 0-15,0 0 0 0,0 17 0 0,0-17 0 16,0 0 0-16,3 21 0 0,6 1 0 0,-9-22 0 16,0 0 0-16,14 14 0 0,-2-4 0 0,-12-10-1 15,0 0 1-15,15 6 0 0,4-6 0 0,-19 0-2 0,0 0 2 16,21 0-1-16,2-6 1 0,-23 6-2 0,0 0 2 16,19-6-1-16,-6-3 1 0,-13 9-1 0,0 0 1 15,9-7-1-15,-2-7 1 0,-7 14-1 0,0 0 1 16,7-22 0-16,-7-11 0 0,0 33 0 0,0 0 0 15,0-33 0-15,-4 9 0 0,4 24 0 0,0 0 0 0,-9-28 1 16,-7-8-1-16,16 36 1 0,0 0-1 0,-12-30 1 16,9 11-1-16,3 19 1 0,0 0-1 0,1-15 2 15,5-3-2-15,-6 18 2 0,0 0-2 0,7-12 2 16,2 0-2-16,-9 12 2 0,0 0-2 0,7-9 2 16,-4 2-2-16,-3 7 1 0,0 0-1 0,0 0 1 15,7-12-1-15,-7 12 0 0,0 0 0 0,0 0 1 16,5-8-1-16,-5 8 0 0,0 0 0 0,0 0 1 15,-5-12-1-15,5 12 0 0,0 0 0 0,-7-4 0 16,-5-1 0-16,12 5 0 0,0 0 0 0,-16 2 0 0,4 5 0 16,12-7 0-16,0 0 0 0,-8 8 0 0,8 1 0 15,0-9 0-15,0 0 0 0,9 15 0 0,11 1 0 16,-20-16-1-16,0 0 1 0,23 21-1 0,-2-6 1 16,-21-15-1-16,0 0 1 0,21 9-1 0,0-2 1 15,-21-7-5-15,0 0 5 0,21 2-5 0,-1-4 5 16,-20 2-9-16,0 0 9 0,16 0-8 0,-2-7 8 15,-14 7-7-15,0 0 7 0,14-12-7 0,9-9 7 0,-23 21-6 16,0 0 6-16,19-21-6 0,-5 6 6 0,-14 15-2 16,0 0 2-16,9-24-2 0,-2-13 2 0,-7 37-1 15,0 0 1-15,2-40 0 0,-6-1 0 0,4 41 0 0,0 0 0 16,-8-40 0-16,-8-8 0 0,16 48 1 0,0 0-1 16,-21-52 1-16,-4 10-1 0,25 42 3 0,0 0-3 15,-27-36 3-15,-3 8-3 0,30 28 4 0,0 0-4 16,-30-21 5-16,4 9-5 0,26 12 6 0,0 0-6 15,-19-7 7-15,1 7-7 0,18 0 7 0,0 0-7 16,-12 7 7-16,-3 2-7 0,15-9 4 0,0 0-4 0,-7 16 4 16,9-4-4-16,-2-12 2 0,0 0-2 0,9 13 2 15,5 3-2-15,-14-16 0 0,0 0 0 16,19 19 1-16,6-2-1 0,-25-17-1 0,0 0 1 16,32 16 0-16,7-7 0 0,-39-9-4 0,0 0 4 0,39 12-3 15,-2-5 3-15,-37-7-10 0,0 0 10 0,33 8-10 16,-5-4 10-16,-28-4-13 0,0 0 13 0,21 1-13 15,2 6 13-15,-23-7-13 0,0 0 13 0,18 9-13 16,-7 0 13-16,-11-9-9 0,0 0 9 0,0 0-9 0,8 7 9 16,-8-7-5-16,0 0 5 0,0 0-4 0,-3-9 4 15,3 9-3-15,0 0 3 0,-4-7-2 0,-1-2 2 16,5 9 0-16,0 0 0 0,-9-15 0 0,-3-15 0 16,12 30 0-16,0 0 0 0,-12-31 0 0,3 2 0 15,9 29 2-15,0 0-2 0,-6-23 2 0,5 6-2 16,1 17 5-16,0 0-5 0,-2-12 5 0,2 5-5 15,0 7 6-15,0 0-6 0,0 0 6 0,3-9-6 0,-3 9 4 16,0 0-4-16,8 0 5 0,7 0-5 0,-15 0 1 16,0 0-1-16,22 4 2 0,-1-1-2 0,-21-3 0 15,0 0 0-15,23 2 0 0,0-2 0 0,-23 0-1 16,0 0 1-16,24-2-1 0,1-1 1 0,-25 3-2 0,0 0 2 16,25-4-2-16,1-4 2 0,-26 8-3 0,0 0 3 15,27-9-3-15,-4-1 3 0,-23 10-2 0,0 0 2 16,15-9-2-16,-6 4 2 0,-9 5-2 0,0 0 2 15,0 0-2-15,9-12 2 0,-9 12-1 0,0 0 1 16,2-16 0-16,1-8 0 0,-3 24 0 0,0 0 0 0,0-33 0 16,-8-10 0-16,8 43 0 0,0 0 0 0,-11-37 0 15,7 13 0-15,4 24 0 0,0 0 0 0,0-21 1 16,0 9-1-16,0 12 1 0,0 0-1 0,2-8 1 16,-2 8-1-16,0 0 1 0,0 0-1 0,4-9 1 15,3 2-1-15,-7 7 1 0,0 0-1 0,10-5 1 16,3-5-1-16,-13 10 0 0,0 0 0 0,10-9 1 15,-10 9-1-15,0 0 0 0,0 0 0 0,9-9 0 16,-9 9 0-16,0 0 0 0,0 0 0 0,0 0 0 16,0 0 0-16,0 0 0 0,0 0 0 0,5-8 0 0,-8 1 0 15,3 7 0-15,0 0 0 0,-7-9 0 0,-2 6 0 16,9 3 0-16,0 0 0 0,-14 3 1 0,2 13-1 16,12-16 0-16,0 0 0 0,-11 24 1 0,4 12-1 15,7-36 0-15,0 0 0 0,-2 38 0 0,7-1 0 16,-5-37 0-16,0 0 0 0,6 36 0 0,1-5 0 15,-7-31 0-15,0 0 0 0,9 21 0 0,3-9 0 16,-12-12-1-16,0 0 1 0,14 5 0 0,0-1 0 0,-14-4-2 16,0 0 2-16,11-4-1 0,-11 4 1 0,0 0-3 15,0 0 3-15,14-17-2 0,3-11 2 0,-17 28-2 16,0 0 2-16,18-36-1 0,-7 3 1 0,-11 33-1 0,0 0 1 16,3-28-1-16,1 4 1 0,-4 24 0 0,0 0 0 15,-4-24 0-15,-3-6 0 0,7 30 0 0,0 0 0 16,-14-31 0-16,-4 5 0 0,18 26 0 0,0 0 0 15,-15-22 0-15,2 8 0 0,13 14 1 0,0 0-1 16,-9-7 1-16,2 3-1 0,7 4 1 0,0 0-1 0,0 0 1 16,2 13-1-16,-2-13 0 0,0 0 0 15,9 12 1-15,5 3-1 0,-14-15 0 0,0 0 0 16,16 12 0-16,3-5 0 0,-19-7-1 16,0 0 1-16,16 2-1 0,-2-2 1 0,-14 0-4 0,0 0 4 0,14-2-3 15,-3-5 3-15,-11 7-7 0,0 0 7 0,9-5-7 16,0-2 7-16,-9 7-7 0,0 0 7 0,8-5-7 15,-1 2 7-15,-7 3-4 0,0 0 4 0,0 0-4 16,8-19 4-16,-8 19-2 0,0 0 2 0,3-18-1 16,-3-2 1-16,0 20 0 0,0 0 0 0,-2-23 0 15,-3 2 0-15,5 21 0 0,0 0 0 0,-7-21 0 0,0 2 0 16,7 19 1-16,0 0-1 0,-4-13 2 0,3 1-2 16,1 12 2-16,0 0-2 0,0-7 2 0,0 7-2 15,0 0 1-15,0 0-1 0,12-4 2 0,4 4-2 16,-16 0 1-16,0 0-1 0,23 4 1 0,0 4-1 15,-23-8 0-15,0 0 0 0,21 7 0 0,-7 5 0 16,-14-12-1-16,0 0 1 0,9 9 0 0,-9-9 0 16,0 0-2-16,0 0 2 0,10 9-2 0,-10-9 2 0,0 0-3 15,0 0 3-15,0 0-2 0,0 0 2 0,0 0-3 16,0 0 3-16,0 0-2 0,-7 3 2 0,7-3-3 16,0 0 3-16,0 0-2 0,-9-5 2 0,9 5-1 0,0 0 1 15,0 0 0-15,-8-16 0 0,8 16 0 0,0 0 0 16,-2-19 0-16,0-7 0 0,2 26 1 0,0 0-1 15,0-40 1-15,2 1-1 0,-2 39 2 0,0 0-2 16,2-33 2-16,-1 17-2 0,-1 16 2 0,0 0-2 16,4-12 3-16,1 7-3 0,-5 5 2 0,0 0-2 15,9-4 3-15,2-2-3 0,-11 6 1 0,0 0-1 0,14-2 2 16,3 4-2-16,-17-2 1 0,0 0-1 0,22 3 1 16,1 0-1-16,-23-3 0 0,0 0 0 0,21 4 0 15,2-4 0-15,-23 0-1 0,0 0 1 0,21 0-1 16,-4 0 1-16,-17 0-3 0,0 0 3 0,20-7-3 15,5-5 3-15,-25 12-3 0,0 0 3 0,22-12-2 16,-7 3 2-16,-15 9-3 0,0 0 3 0,10-9-2 16,1-3 2-16,-11 12-2 0,0 0 2 0,9-12-1 15,-4 0 1-15,-5 12-1 0,0 0 1 0,2-15 0 0,-4-13 0 16,2 28 0-16,0 0 0 0,-4-30 0 0,-1-1 0 16,5 31 0-16,0 0 0 0,-5-27 1 0,3 9-1 15,2 18 2-15,0 0-2 0,0-12 2 0,0 4-2 16,0 8 3-16,0 0-3 0,2-7 4 0,-2 7-4 15,0 0 2-15,0 0-2 0,5-9 3 0,-1 0-3 16,-4 9 1-16,0 0-1 0,5-7 2 0,0-1-2 16,-5 8 0-16,0 0 0 0,0 0 1 0,5-7-1 0,-5 7 0 15,0 0 0-15,0 0 0 0,4-5 0 0,-4 5 0 16,0 0 0-16,0 0 0 0,5-9 0 0,-5 9-1 16,0 0 1-16,2-7 0 0,-2 7 0 0,0 0 0 0,0 0 0 15,-5-9 0-15,-1 9 0 0,6 0 0 0,0 0 0 16,-10 6 0-16,-1 9 0 0,11-15 0 0,0 0 0 15,-7 28 0-15,4 8 0 0,3-36 0 0,0 0 0 16,0 37 0-16,5-8 0 0,-5-29-1 0,0 0 1 16,11 28 0-16,4-9 0 0,-15-19-1 0,0 0 1 15,13 12-1-15,1-4 1 0,-14-8-3 0,0 0 3 0,16 4-3 16,-2-8 3-16,-14 4-6 0,0 0 6 0,16-3-5 16,-7-2 5-16,-9 5-6 0,0 0 6 0,8-4-5 15,1 1 5-15,-9 3-4 0,0 0 4 0,9-9-3 16,-4-3 3-16,-5 12-1 0,0 0 1 0,2-15-1 15,-4-3 1-15,2 18 0 0,0 0 0 0,-7-19 0 16,-9-2 0-16,16 21 0 0,0 0 0 0,-21-20 1 16,0 8-1-16,21 12 3 0,0 0-3 0,-19-13 3 15,6 3-3-15,13 10 7 0,0 0-7 0,-7-5 7 0,7 5-7 16,0 0 7-16,0 0-7 0,0 0 7 0,11 0-7 16,-11 0 6-16,0 0-6 0,21 8 6 0,11-1-6 15,-32-7 4-15,0 0-4 0,40 13 4 0,6 0-4 16,-46-13 0-16,0 0 0 0,48 19 1 0,1-1-1 15,-49-18 0-15,0 0 0 0,46 24 0 0,-9 4 0 16,-37-28-1-16,0 0 1 0,32 31-1 0,-11-2 1 16,-21-29-2-16,0 0 2 0,16 37-2 0,-7 2 2 0,-9-39-5 15,0 0 5-15,3 33-4 0,-10-2 4 0,7-31-6 16,0 0 6-16,-10 30-5 0,-6-6 5 0,16-24-6 16,0 0 6-16,-21 21-6 0,-6 1 6 0,27-22-4 15,0 0 4-15,-23 14-3 0,2-7 3 0,21-7-2 0,0 0 2 16,-18 0-1-16,4-9 1 0,14 9 0 0,0 0 0 15,-9-22 0-15,4-14 0 0,5 36 0 0,0 0 0 16,0-51 1-16,7-9-1 0,-7 60 1 0,0 0-1 16,14-61 1-16,7 6-1 0,-21 55 3 0,0 0-3 15,23-57 3-15,-3-4-3 0,-20 61 3 0,0 0-3 16,16-60 3-16,-6 2-3 0,-10 58 5 0,0 0-5 0,7-55 5 16,-5 7-5-16,-2 48 5 0,0 0-5 0,-5-42 6 15,-6 11-6-15,11 31 6 0,0 0-6 0,-17-21 6 16,-10 6-6-16,27 15 6 0,0 0-6 0,-30-4 7 15,-2 15-7-15,32-11 6 0,0 0-6 0,-26 24 6 16,8 9-6-16,18-33 4 0,0 0-4 0,-7 33 4 16,12 3-4-16,-5-36 2 0,0 0-2 0,16 33 2 15,11-2-2-15,-27-31 2 0,0 0-2 0,33 24 2 16,6-3-2-16,-39-21 0 0,0 0 0 0,37 19 0 16,0-10 0-16,-37-9-3 0,0 0 3 0,32 5-2 0,-9-7 2 15,-23 2-7-15,0 0 7 0,28-10-7 0,14-8 7 16,-42 18-11-16,0 0 11 0,41-24-10 0,-11 3 10 15,-30 21-8-15,0 0 8 0,26-24-8 0,1-7 8 16,-27 31-6-16,0 0 6 0,19-33-5 0,-12-3 5 16,-7 36-3-16,0 0 3 0,-3-40-3 0,-13 7 3 15,16 33-3-15,0 0 3 0,-23-28-2 0,-5 16 2 0,1-3-1558 16</inkml:trace>
  <inkml:trace contextRef="#ctx0" brushRef="#br0" timeOffset="23369.06">18172 3221 561 0,'0'0'0'0,"0"0"0"0,0 0 0 0,0 0 25 16,0 0-25-16,0 0 25 0,0 0-25 0,0 0 52 0,0 0-52 15,0 0 53-15,0 0-53 0,0 0 101 0,0 0-101 16,0 0 101-16,0 0-101 0,0 0 89 0,0 0-89 16,0 0 90-16,0 0-90 0,0 0 84 0,0 0-84 15,24-21 84-15,4-12-84 0,-28 33 70 0,0 0-70 16,30-35 71-16,-7 2-71 0,-23 33 63 0,0 0-63 16,22-36 63-16,2-5-63 0,-24 41 51 0,0 0-51 0,21-37 52 15,-10 18-52-15,-11 19 36 0,0 0-36 0,5-8 37 16,-5 8-37-16,0 0 28 0,0 0-28 0,0 0 29 15,2-9-29-15,-2 9 21 0,0 0-21 0,0 0 21 16,0 0-21-16,0 0 16 0,0 0-16 0,0 0 17 16,5-7-17-16,-5 7 12 0,0 0-12 0,0 0 12 15,0 0-12-15,0 0 4 0,0 0-4 0,-5 24 4 16,-13 25-4-16,-3-4-1344 0</inkml:trace>
  <inkml:trace contextRef="#ctx0" brushRef="#br0" timeOffset="24252.4">17815 3745 315 0,'0'0'0'16,"0"0"0"-16,0 0 0 0,0 0 5 0,0 0-5 0,0 0 6 15,0 0-6-15,0 0 19 0,0 0-19 0,6 9 19 16,-5-4-19-16,-1-5 25 0,0 0-25 0,2 10 26 15,0-5-26-15,-2-5 40 0,0 0-40 0,0 0 40 16,0 0-40-16,0 0 51 0,0 0-51 0,0 7 51 16,0-7-51-16,0 0 51 0,0 0-51 0,0 0 51 15,0 0-51-15,0 0 51 0,0 0-51 0,0 0 51 16,0 0-51-16,0 0 46 0,0 0-46 0,9-3 46 16,-4-6-46-16,-5 9 46 0,0 0-46 0,9-12 47 15,5-7-47-15,-14 19 47 0,0 0-47 0,21-21 47 0,-7 0-47 16,-14 21 44-16,0 0-44 0,14-15 44 0,2-6-44 15,-16 21 39-15,0 0-39 0,18-19 39 0,-4-2-39 16,-14 21 36-16,0 0-36 0,10-15 37 0,1-3-37 16,-11 18 31-16,0 0-31 0,9-15 31 0,-2 3-31 15,-7 12 25-15,0 0-25 0,5-9 26 0,-1 0-26 16,-4 9 25-16,0 0-25 0,0 0 25 0,0 0-25 16,0 0 17-16,0 0-17 0,2-3 18 0,-2 3-18 0,0 0 14 15,0 0-14-15,0 0 14 0,0 0-14 0,0 0 12 16,0 0-12-16,0 0 13 0,0 0-13 0,0 0 11 15,0 0-11-15,0 0 11 0,-8 5-11 0,8-5 8 0,0 0-8 16,-8 9 9-16,-5 10-9 0,13-19 9 0,0 0-9 16,-14 17 10-16,2-1-10 0,12-16 9 0,0 0-9 15,-9 8 10-15,0 3-10 0,9-11 9 0,0 0-9 16,-7 12 9-16,4-3-9 0,3-9 8 0,0 0-8 16,0 0 9-16,-4 8-9 0,4-8 6 0,0 0-6 0,0 0 6 15,0 0-6-15,0 0 6 0,0 0-6 0,0 0 6 16,0 0-6-16,0 0 5 0,0 0-5 0,0 0 5 15,0 0-5-15,0 0 4 0,0 0-4 0,0 0 4 16,0 0-4-16,0 0 3 0,0 0-3 0,4 7 4 16,-4-7-4-16,0 0 2 0,0 0-2 0,12 14 2 15,-3 2-2-15,-9-16 2 0,0 0-2 0,12 19 3 16,4 1-3-16,-16-20 1 0,0 0-1 0,18 21 2 16,1 3-2-16,-19-24 1 0,0 0-1 0,19 19 1 15,-1-6-1-15,-18-13 1 0,0 0-1 0,21 8 1 16,4 4-1-16,-25-12 0 0,0 0 0 0,26 9 1 0,-8-2-1 15,-18-7 0-15,0 0 0 0,14 5 1 0,-3-5-1 16,-11 0 0-16,0 0 0 0,9 0 0 0,-2 0 0 16,-7 0 0-16,0 0 0 0,0 0 1 0,8 0-1 15,-8 0 0-15,0 0 0 0,0 0 1 0,0 0-1 16,0 0 0-16,0 0 0 0,4-16 1 0,-4-4-1 16,-4-1-1254-16</inkml:trace>
  <inkml:trace contextRef="#ctx0" brushRef="#br0" timeOffset="24966.44">18046 3996 359 0,'0'0'0'0,"0"0"0"0,0 0 0 0,0 0 30 0,0 0-30 15,-7 5 31-15,7-5-31 0,0 0 48 0,0 0-48 16,0 7 49-16,0-7-49 0,0 0 46 0,0 0-46 16,0 0 47-16,0 9-47 0,0-9 43 0,0 0-43 15,0 0 44-15,0 0-44 0,0 0 37 0,0 0-37 16,0 0 38-16,14-21-38 0,-14 21 34 0,0 0-34 0,16-21 35 15,0 2-35-15,-16 19 46 0,0 0-46 0,21-24 46 16,4-6-46-16,-25 30 47 0,0 0-47 0,25-31 47 16,-8 7-47-16,-17 24 45 0,0 0-45 0,20-29 45 15,6-11-45-15,-26 40 40 0,0 0-40 0,25-37 40 16,-11 17-40-16,-14 20 36 0,0 0-36 0,11-16 37 16,-3 4-37-16,-8 12 34 0,0 0-34 0,9-12 34 15,-3 5-34-15,-6 7 28 0,0 0-28 0,0 0 28 16,3-5-28-16,-3 5 23 0,0 0-23 0,0 0 24 15,0 0-24-15,0 0 18 0,0 0-18 0,9-7 19 0,-9 7-19 16,0 0 13-16,0 0-13 0,0 0 14 0,0-5-14 16,0 5 7-16,0 0-7 0,0 0 7 0,0 0-7 15,0 0-1080-15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5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72 7352,'1'0'0,"1"0"0,-1 0 0,1-1 0,-1 1 0,0-1 0,1 1 0,-1-1 0,0 1 0,1-1 0,-1 0 0,0 0 0,0 1 0,0-1 0,0 0 0,1 0 0,-1 0 0,-1-1 0,1 1 0,0 0 0,1-1 0,2-4 0,3 0 85,0 1 0,0 0 0,1 0 0,-1 1 1,1 0-1,0 0 0,0 1 0,1 0 0,-1 0 0,1 1 1,-1 0-1,1 1 0,0 0 0,0 0 0,-1 1 1,1 0-1,0 0 0,0 1 0,-1 0 0,1 1 0,0 0 1,-1 0-1,1 1 0,9 5 0,8 6-169,0 2-1,-1 0 1,31 29 0,-7-2-5996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7.0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49 832 8696,'-8'-6'112,"-32"-20"328,39 38 369,6 6-591,1-1 0,0 1 0,13 22 0,-16-33-197,4 4 73,0 0-1,0-1 0,1 1 0,1-2 1,0 1-1,0-1 0,0-1 0,16 11 1,-1 0 70,51 51 259,-69-66-295,5 1 28,-7-2-9,3 2-7,-6-3-15,-5-4-79,0 0 1,0-1-1,0 1 0,1-1 0,-1 1 1,-4-6-1,-2 0-31,6 5 3,0 0 0,0-1 0,1 0-1,-1 1 1,1-1 0,-5-8 0,-16-23 119,2-1 1,-24-51-1,39 69-129,-4-7 187,-13-47-1,23 66-59,-1 0 26,2 4-19,5 3-93,-1 1 1,0 0 0,0 0-1,0 0 1,0 0 0,7 6 0,13 11-5,2-1 1,0-1-1,0-1 1,2-2-1,37 15 1,-51-26-42,-3-4 1,0-6-2,-7-1 4,-3 7-7,-1-1 1,0 0 0,0 1 0,0-1 0,0 0 0,0 1 0,-1-1-1,1 0 1,0 1 0,-1-1 0,1 1 0,-1-1 0,0 1 0,0-3-1,-3-6 2,-11-47 17,-37-134 197,51 189-168,2 2-44,-1-1-1,0 1 1,1 0 0,-1-1-1,0 1 1,1-1 0,-1 1 0,0 0-1,1 0 1,-1-1 0,0 1-1,1 0 1,-1-1 0,1 1-1,-1 0 1,1 0 0,-1 0 0,1 0-1,-1-1 1,1 1 0,-1 0-1,1 0 1,-1 0 0,1 0 0,-1 0-1,1 0 1,-1 0 0,1 0-1,-1 1 1,1-1 0,0 0 0,84 102 109,29 32-49,-111-130-62,20 18 12,-1 2 1,26 36-1,-39-47-11,-7-10 4,0-1-1,7 7-3,-7-7 12,12-30 18,-13 19-23,2-10 5,-1 1 0,-1-31 1,-1 3 6,7-172 192,-6 213-200,0-1 1,0 1 0,0 0-1,1 0 1,-1 0 0,1 0-1,1 0 1,-1 0 0,1 1-1,0-1 1,0 1 0,0 0-1,0 0 1,1 0 0,0 0-1,4-3 1,-8 6-12,0 1 0,1-1-1,-1 1 1,0-1 0,1 1-1,-1-1 1,1 1 0,-1 0 0,1-1-1,-1 1 1,1-1 0,-1 1-1,1 0 1,-1 0 0,1-1 0,-1 1-1,1 0 1,0 0 0,-1 0-1,1-1 1,-1 1 0,1 0-1,0 0 1,-1 0 0,2 0 0,2 1 3,1-1 1,0 0 0,-1-1-1,1 1 1,-1-1 0,1 0-1,-1 0 1,1 0 0,6-3-1,-8 3 10,-15 3 1,1 0-1,0 0 0,-20 8 1,27-8-9,0 0 0,0 0 1,0 0-1,0 0 0,0 1 0,0-1 1,1 1-1,-1 0 0,1 0 0,0 0 1,0 1-1,0-1 0,0 1 1,1 0-1,-1 0 0,1 0 0,0 0 1,0 0-1,1 0 0,-1 0 0,1 1 1,0-1-1,0 1 0,-1 4 0,0 5 7,1 0-1,0 0 1,0 0-1,2-1 0,-1 1 1,2 0-1,0 0 0,5 16 1,-4-21-11,0 0 1,2-1-1,-1 1 1,1-1-1,0 0 0,0 0 1,1 0-1,13 13 1,-18-20-5,-1-1 1,1 1-1,0-1 1,-1 1-1,1-1 1,0 0 0,0 1-1,-1-1 1,1 0-1,0 1 1,0-1-1,0 0 1,-1 0-1,1 0 1,0 0-1,0 0 1,0 0-1,-1 0 1,1 0 0,0 0-1,1-1 1,2 1 0,24-2 1,-21-3-2,-4 2-1,29-20 0,-21 7-2,-4 2 1,1 2 0,-4 6 2,0 0-1,-1-1 1,1 1-1,-1-1 1,0 0-1,-1 0 1,1 0-1,-2 0 1,1 0-1,-1-1 1,0 1-1,0-1 1,-1 1-1,-1-14 0,2 13 1,-12-39 0,9 37 0,-20-38 0,1 9 2,18 31 3,20 14-4,94 45-10,-108-49 6,0-1-1,0 0 1,1 1-1,-1-2 1,0 1-1,1 0 1,-1-1-1,1 1 1,-1-1-1,1 0 1,-1 0-1,1-1 1,-1 1-1,1-1 1,-1 1-1,1-1 1,-1 0-1,0-1 1,1 1-1,-1 0 1,0-1-1,0 0 1,0 0-1,4-3 1,1-2-9,-1 0 1,1-1-1,-1 0 1,-1-1 0,10-15-1,-16 24 12,5-9-9,-1-1 0,-1 0 0,1 0 0,-1 0 0,-1 0-1,0 0 1,-1 0 0,0 0 0,0-12 0,0 8 8,0 10 0,-1 0 0,0 0-1,0 0 1,0-1 0,0 1-1,-1 0 1,1 0 0,-3-5 0,0-6-1,-12-45 0,-7-1 2,-7 11 0,23 42 0,1 1 0,-2 0 0,-13-12 0,-29-12 2,39 25-1,-1 2 0,0-1 1,0 1-1,0 1 0,-15-3 1,22 6-1,0 0 1,1 0-1,-1 1 0,0 0 1,1-1-1,-1 1 0,1 1 1,-1-1-1,1 1 0,-1-1 1,1 1-1,0 0 0,0 0 1,0 0-1,0 0 0,0 1 1,-4 5-1,3-5 1,-2 2 3,0 0 0,0 1 0,0 0-1,1 0 1,0 0 0,0 0 0,1 1-1,-1 0 1,2 0 0,-1 0 0,1 1-1,0-1 1,0 1 0,1 0 0,0-1-1,0 1 1,0 11 0,3-12-2,0 0 1,0 0-1,0-1 0,1 1 1,0-1-1,1 1 1,0-1-1,0 0 0,0 0 1,0 0-1,1 0 0,4 5 1,19 18-2,-17-21-2,0 0 0,1-1 0,0 0-1,0-1 1,21 8 0,64 20-6,-53-20 1,-3 2-13,59 33-1,-82-40 12,-2 0-4,0 0 0,0 1-1,-1 1 1,0 1-1,0 0 1,11 14-1,-10-11 2,-1-1-12,0 0 1,-1 1-1,0 0 0,-2 1 1,13 22-1,-2-4-36,-4-4 26,1 3-47,34 45-1,-50-75 53,-3-4-11,0 1 0,0 0 0,0 0 0,0-1 0,0 1 0,0 0 0,0 0 0,0-1 0,1 1 0,-1 0 0,0 0 0,0 0 0,0-1 0,0 1 0,1 0 0,-1 0 0,0 0 0,0 0 0,0-1 0,1 1 0,-1 0-1,0 0 1,0 0 0,1 0 0,-1 0 0,0 0 0,0 0 0,1 0 0,-1 0 0,0 0 0,0 0 0,1 0 0,-1 0 0,0 0 0,1 0 0,-1 0 0,0 0 0,0 0 0,1 0 0,-1 0 0,0 0 0,0 0-1,1 0 1,-1 0 0,0 0 0,0 1 0,0-1 0,1 0 0,-1 0 0,0 0 0,0 1 0,0-1 0,1 0 0,-1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7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1 244 7896,'0'-21'227,"0"0"1,5-25-1,-3 38-145,0 0 1,0 0-1,1 0 0,0 0 0,0 1 0,1 0 0,0-1 0,5-6 0,-9 13-65,1 1-1,-1-1 1,1 0-1,0 0 1,-1 1 0,1-1-1,0 0 1,0 1-1,-1-1 1,1 1 0,0-1-1,0 1 1,0-1-1,-1 1 1,1 0 0,0-1-1,0 1 1,0 0 0,0 0-1,0-1 1,0 1-1,0 0 1,0 0 0,0 0-1,0 0 1,2 1-1,-1 0 24,1 0 1,-1 0-1,1 0 0,-1 0 0,1 0 0,-1 1 0,0-1 0,0 1 1,3 2-1,4 5 73,-1-1-1,-1 1 1,7 10 0,-13-19-111,6 12 17,32 41 393,-36-48-369,0-1 1,1 0 0,-1 0 0,1 0 0,0-1 0,1 1-1,-1-1 1,0 0 0,7 3 0,-7-4 9,-1-1-36,-1-1 0,0 1 0,1-1 0,-1 1 0,1-1 0,-1 0 0,1 0 0,-1 0 0,0 0-1,1 0 1,-1-1 0,4 0 0,-1-1 85,6-3 7,-6 3 22,5 2 3,-10 0-127,1 0 0,0 0-1,-1-1 1,1 1 0,-1 0 0,1-1-1,-1 1 1,1-1 0,-1 1 0,0-1-1,1 1 1,-1-1 0,0 1 0,1-1-1,-1 1 1,0-1 0,1 0-1,-1 1 1,0-1 0,0 1 0,0-1-1,0 0 1,0 1 0,1-1 0,-1 0-1,0 1 1,-1-1 0,1 1 0,0-1-1,0 0 1,0 1 0,0-1-1,0 1 1,0-1 0,-1 0 0,1 0-1,-1-11 115,3-3-87,0 1 0,1 0 0,0 0 0,2 0 0,-1 0 1,2 1-1,12-24 0,12 4-1551,1 5-6143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8.2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92 386 8608,'-1'1'0,"0"0"3,-1 1 0,0 0 0,0-1 1,1 1-1,-1-1 0,0 1 1,0-1-1,-1 0 0,1 0 1,0 0-1,0 0 0,-1 0 1,1 0-1,0-1 0,-1 1 0,1-1 1,0 0-1,-5 1 0,4-2 72,-1 1 26,-11 0 350,12 3-377,1 0-1,-1 0 1,1 0-1,0 0 1,0 1 0,1-1-1,-1 1 1,1-1-1,0 1 1,-1 0 0,2-1-1,-1 1 1,0 0-1,1 0 1,0 0-1,0-1 1,0 1 0,0 0-1,0 0 1,1 0-1,0-1 1,0 1 0,0 0-1,2 6 1,4 7 96,-1 0-1,2 0 1,15 24 0,-16-30-33,0 0 0,1 0 0,1-1 0,15 16 1,-12-14-86,-7-7-9,0-1 0,0 1 0,0-1 0,0 0 0,1 0 1,0 0-1,0-1 0,7 4 0,-6-4-16,-4-2-4,0 0 0,0 0 0,0-1 1,1 1-1,-1-1 0,0 1 0,0-1 0,0 0 0,1 0 0,-1-1 1,0 1-1,0-1 0,7-1 0,30-15 137,-34 12-141,1 0 1,-1-1 0,0 1-1,-1-1 1,1 0-1,-1-1 1,0 1-1,-1-1 1,0 0-1,0 0 1,0-1 0,-1 1-1,0-1 1,3-11-1,-6 14-2,1 1 0,-1-1 0,1 1 0,-1-1 0,-1 1 0,1-1 0,0 0 1,-1 1-1,0-1 0,0 1 0,-1 0 0,1-1 0,-1 1 0,0 0 0,0 0 0,-5-7 0,1 1 32,-1 1 0,0 0 0,-1 0 0,-16-15 0,14 14-29,7 7-7,1 0 0,-1 1 0,0-1 0,0 1 0,0 0 0,0 0 0,-1 0 0,1 0 0,0 0 0,-1 1 0,-6-2 0,-6-3 50,0 1 1,0 1 0,-1 1-1,0 0 1,0 1-1,1 1 1,-1 1-1,-20 1 1,34 0-47,0 0 1,1-1-1,-1 1 1,0 0 0,1 1-1,-1-1 1,1 0-1,-1 1 1,1-1-1,0 1 1,0 0-1,0 0 1,0-1-1,0 2 1,0-1-1,0 0 1,0 0-1,-1 3 1,1-2 1,1-1-6,0 1 1,0-1-1,0 1 1,0 0-1,0-1 1,1 1-1,-1 0 1,1 0-1,0 0 1,0-1-1,0 1 1,0 0-1,0 0 1,1 0-1,-1-1 1,1 1-1,1 4 1,-1-4-1,-1-1-7,1 0 1,-1-1-1,1 1 1,0 0-1,0-1 1,0 1-1,0-1 1,0 0-1,0 1 1,0-1-1,0 0 1,0 1-1,1-1 1,-1 0 0,0 0-1,1 0 1,-1 0-1,3 1 1,1 1 9,3 2-8,1 0-1,-1-1 1,1 0 0,0 0 0,0-1-1,0 0 1,0-1 0,1 0 0,-1 0-1,1-1 1,-1 0 0,1-1 0,-1 0 0,1 0-1,-1-1 1,18-4 0,17-7-5,-26 5-9,-1-1 1,0-1 0,-1 0-1,0-1 1,0-1 0,14-13-1,-25 19-1,-1 0 0,1-1 0,-1 1 0,0-1 0,-1 0 0,1 0 0,-1 0 0,0 0 0,-1 0 0,0-1 0,3-9 0,-1-5-4,4-40 1,-8 57 10,3-46-1,-11-49 3,7 92 1,0 1 0,0 0 0,-1 0 0,0 0 0,0 0 0,0 0 1,-1 1-1,0-1 0,0 0 0,-7-9 0,5 9 5,2 1 8,-1 1 0,0-1 0,0 1 0,0 0 0,0 0 0,-1 0 0,1 1 1,-11-6-1,9 5 5,4 3-8,0 0-1,1 0 1,-1 0-1,0 0 1,0 1-1,1-1 1,-1 0-1,0 1 1,0 0-1,0-1 1,0 1-1,0 0 1,0 0-1,1 0 1,-1 0-1,0 0 1,0 0-1,-4 2 1,-1-1 16,-28 8 36,21-1 128,5 3-147,0-1-1,1 1 0,0 1 0,1-1 0,-8 19 0,9-7 148,2 107 66,8-104-124,0-12-82,-2-1-29,2 1 0,0-1 0,1 0 1,0 0-1,1-1 0,0 0 0,1 0 0,8 12 0,-2-9 5,0 0-1,0 0 1,1-2-1,1 1 0,0-2 1,22 14-1,-25-19-21,-7-5-3,-1 1 0,1-1 0,0 0 0,0 0 0,1-1 0,8 2 0,-5-1 4,143 28 29,-98-29-36,-7-7-1,-13-5 0,-25 8 0,-6 2 0,0 0 0,-1 0 0,1 0 0,-1 0 0,1 0 0,-1-1 0,1 1 0,-1-1 0,0 0 0,4-3 0,-5 4 0,0 0 0,0 0 0,-1 0 0,1-1-1,0 1 1,-1 0 0,1 0 0,-1-1-1,1 1 1,-1 0 0,1 0 0,-1-1-1,0 1 1,0-1 0,0 1 0,0 0 0,0-1-1,0 1 1,0 0 0,0-1 0,0 1-1,-1-1 1,1 1 0,-1 0 0,1 0 0,-1-1-1,1 1 1,-1 0 0,0 0 0,1-1-1,-1 1 1,0 0 0,0 0 0,-1-1-1,-4-7-1,-1 1 0,-1-1 0,-8-7 0,-26-20 2,-115-91 20,126 107 16,7 9 86,22 10 46,2 0-163,0 0 1,0 0 0,0-1-1,0 1 1,0 0-1,0 0 1,0 0 0,1-1-1,-1 1 1,1 0 0,-1 0-1,1 0 1,0-2-1,35-25 29,15-11-28,-29 19 230,-15 13-514,1 1 0,-1-1 1,1 2-1,0-1 0,0 1 1,1 0-1,-1 0 0,12-4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8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6 8072,'-18'-2'141,"17"1"-98,-1 0 1,0 1-1,0-1 1,0 1 0,0 0-1,1-1 1,-1 1-1,0 0 1,0 0-1,0 0 1,0 1 0,0-1-1,0 0 1,1 1-1,-1-1 1,0 1-1,0-1 1,1 1 0,-1 0-1,0 0 1,1 0-1,-1 0 1,1 0-1,-1 0 1,1 0 0,-1 1-1,1-1 1,0 1-1,0-1 1,-1 1 0,1-1-1,0 1 1,1-1-1,-1 1 1,0 0-1,0-1 1,1 1 0,-1 0-1,0 2 1,-2 8 62,0-1 0,1 1 0,0 0 0,0 0 0,2 0-1,-1 0 1,1 0 0,1 0 0,1 0 0,-1 0 0,2-1 0,-1 1 0,2-1 0,0 1 0,0-1 0,1 0 0,0 0 0,7 10 0,-2-5-19,7 13 104,1-1-1,26 32 1,-41-57-173,0 0 1,0-1 0,0 1 0,0-1 0,0 1 0,0-1-1,0 0 1,1 0 0,-1 0 0,1-1 0,0 1 0,-1-1 0,1 0-1,0 0 1,0 0 0,0-1 0,0 1 0,0-1 0,-1 0-1,1 0 1,0 0 0,0-1 0,0 1 0,0-1 0,0 0-1,0 0 1,-1 0 0,1-1 0,4-1 0,2-3 5,0 0 1,-1 0 0,1-1 0,-1 0-1,0-1 1,-1 0 0,10-11-1,-11 10 20,0-1 0,0-1 0,-1 1 0,-1-1 0,1 0 0,-2 0 0,5-15 0,-8 21-26,-1 0 0,0 1-1,0-1 1,0 0 0,0 0-1,-1 0 1,0 1 0,0-1-1,0 0 1,0 1 0,-1-1-1,0 1 1,0 0-1,0-1 1,0 1 0,-1 0-1,0 0 1,-4-5 0,-6-7 32,0 1 1,-25-21-1,29 28-46,-3-4 66,-1 1 0,-1 0 0,-19-10 0,22 14-34,6 4 5,0 0 1,0 0 0,0 1-1,-1 0 1,1 0 0,-1 1-1,1-1 1,-1 1-1,-9 0 1,6 0-2,5 0-8,-1 1 0,1 0 0,-1 0 0,1 0 0,0 1 0,-1 0 1,1 0-1,0 0 0,-1 0 0,1 1 0,0-1 0,0 1 0,0 0 0,0 0 0,0 1 1,1-1-1,-1 1 0,1 0 0,-1 0 0,1 0 0,0 0 0,0 0 0,0 1 0,1 0 0,-4 5 1,5-7-23,1-1 0,-1 1 0,0-1 1,1 1-1,-1-1 0,1 1 0,0 0 1,-1-1-1,1 1 0,0 0 0,0-1 1,0 1-1,0 0 0,0-1 0,1 1 1,-1 0-1,1-1 0,-1 1 0,1 0 1,0 1-1,1 2 15,0 2-151,0-1 1,1 0-1,0 0 1,0 0-1,0 0 1,1 0 0,0-1-1,0 1 1,1-1-1,-1 0 1,1 0-1,0-1 1,8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10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1288 10 3768,'-6'-2'296,"-6"0"133,0 0 0,0 0 0,-1 1 0,1 1 0,0 0 0,-1 0 0,1 1 0,0 1 0,-19 5 0,5 1 77,1 1 0,0 2 0,-43 24 0,4 1-147,-133 56 522,178-83-786,-1 1 43,-1 1 0,2 1 0,-28 21 0,34-23-114,-21 23 128,-42 60 19,63-75-133,1 0 0,1 1-1,1 0 1,1 1 0,-12 37 0,13-35-16,-73 176 242,75-184-216,1 0-1,-2-1 1,-13 22-1,4-10-17,-37 66 106,-9 60 1,-15 68 141,15 32-120,56-223-150,4-16 6,-1 0 1,2 1-1,-1 20 1,3 26 37,3 0 1,12 70 0,-12-103-45,-3-18 5,1 1-1,0 0 0,0-1 0,1 1 0,6 14 1,-5-13 12,0 1-12,0-2-1,0 1 1,1 0 0,1-1 0,-1 0 0,1 0-1,1-1 1,0 0 0,10 10 0,66 52 231,94 60 0,-136-106-170,-16-10 33,40 30 0,22 26 84,-65-49-135,2-2 1,0 0 0,37 22 0,-37-26 8,45 36 0,-63-45-48,0-1 0,0 0 1,1-1-1,0 1 0,0-1 0,10 4 0,-5-3 22,0 1 0,-1 1 0,0 0 0,12 10 0,-18-13 10,4 1 6,-5-4 1,5-1 0,-5 1-1,5 3 1,-7-2 2,1 5 3,-3-6-2,0 0-98,0 0 0,0-1-1,0 1 1,0 0 0,0-1 0,0 1 0,0 0 0,0-1-1,0 1 1,0 0 0,1-1 0,-1 1 0,0 0 0,1-1-1,-1 1 1,0 0 0,1-1 0,-1 1 0,0-1 0,1 1 0,-1-1-1,1 1 1,-1-1 0,1 1 0,-1-1 0,1 0 0,0 1-1,-1-1 1,1 0 0,-1 1 0,1-1 0,0 0 0,-1 0-1,1 1 1,0-1 0,-1 0 0,1 0 0,0 0 0,0 0 0,-1 0-1,1 0 1,0 0 0,-1 0 0,1 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11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454 62 4312,'-10'-29'205,"10"27"-1,-31 5 496,14 2-432,0 1 0,1 1 0,-1 1 1,1 0-1,1 1 0,0 0 0,0 1 0,0 1 0,-15 16 0,-4 4 452,1 3 0,-40 53 0,63-75-666,-14 25 311,12-14-145,0-1-1,2 1 1,-10 35 0,15-41-182,4-11-8,-1 1 0,1 0 0,0 0 0,0 0 1,1 0-1,0 13 0,8 118 205,-7-131-207,-1 0 0,1 0 0,0 0-1,1 0 1,-1-1 0,1 1 0,1 0 0,3 8 0,2 2 7,-2-2-11,-4-11-12,-1 0 0,1 1 0,0-1-1,1 0 1,-1 0 0,1 0 0,0-1 0,0 1-1,0-1 1,0 1 0,4 2 0,1 2 16,24 25 62,1-2-1,42 30 1,-60-51-79,-11-6-5,1-1 0,0 0 0,0-1 0,1 1-1,-1-1 1,0 0 0,1 0 0,11 2 0,11 1 17,0-2-1,0-1 1,1-1 0,39-4-1,-46 2-17,-13 1 2,0 0-1,0-1 1,0-1 0,-1 0 0,10-2 0,98-33 41,-95 26-7,69-68 23,-86 74-55,1 1 0,-1-1 0,0 0 0,0 0 0,-1 0 0,1 0 0,-1-1 0,3-6 0,3-7 3,1 1-2,-5 11 11,-1-1 0,0 1 0,-1-1 0,5-16 0,48-159 375,-52 164-372,-2 8 21,0 0 0,0 0 0,-1-17 0,-1-26 204,-12-80-1,-3 57-42,11 62-124,0 1 1,-1 0 0,0 0-1,-1 0 1,0 1 0,-13-20-1,11 23-49,6 7-11,0 0-1,-1 0 1,1 0 0,-1 1-1,1-1 1,-1 1-1,0 0 1,0-1 0,0 1-1,-7-2 1,-7-5 47,0 2 0,-1 0 0,-30-7 0,23 12 118,-116 21 73,111-10-80,-112 62 66,133-66-207,1 0 0,-1 1 0,1-1 0,1 2 0,-1-1 0,-6 9-1,-5 4 3,0-3-16,10-8 3,1 0-1,0 0 0,0 1 1,-8 12-1,-116 173 331,128-183-318,4 22 0,13 18-30,1-18-10,2-2-1,0 1 1,3-2 0,39 52-1,5-12-2118,2 2-8481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45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153 841 1712,'0'0'88,"-6"-2"32,-31-11 75,20 6 212,-37-8-1,52 14-245,0 0 19,0 0-1,0 0 1,0 0-1,-1 0 1,1 0-1,0 1 1,-1-1-1,1 1 1,0-1-1,-1 1 1,1 0-1,-3 0 1,0 0-295,10 0 1971,-3 0-1779,51-3 126,-37 0-170,18-1 99,2 6 80,-22-1-90,-1 0 0,1-1 1,-1 0-1,1-1 0,19-4 0,-29 3-68,3-1 7,1-1 17,1 3-79,27 2 240,8-1 152,-41-1-327,6-4 4,-2 3-10,0 0 1,0 0 0,0 0 0,0 1 0,0 0-1,1 0 1,-1 1 0,0 0 0,0 0-1,1 1 1,7 1 0,22 0 101,50-8 27,-64 4-157,-9 1 5,0 0 0,0-1 0,25-6 0,-26 5-6,17-4 44,-21 4-30,0 0 0,0 1 0,0 0 0,1 1 0,-1 0 0,1 1 0,12 0 0,-21 0 21,2 0-28,1-1 1,-1 1 0,1-1 0,-1 0 0,0 0 0,1 0-1,3-2 1,24-7 179,-30 10-182,12 0 64,-10 0-98,62-6 71,-38 3-71,135-15 200,-112 15-27,-36 3-91,1-1 1,21-3-1,-30 2-71,6 1 20,10 1 114,22 0 100,-42 0-178,-1-1-39,0 0 3,0 0 0,0 0 0,0 0 0,0 0 0,0 0 0,0 0 0,0 1 0,0-1 0,0 0 0,0 1 0,0-1 0,0 1 0,1-1 0,-1 1 0,0-1 0,0 1 1,1 0-1,-1 0 0,0 0 0,1-1 0,-1 1 0,0 0 0,2 1 0,3 0-1,1 0-1,-1 0 1,0 0-1,0-1 1,0 0 0,7-1-1,26 1 59,8 7-42,-46-7-32,42 5 27,-31-2-29,-10-3-11,-1 1 1,1-1-1,-1 0 1,1 0-1,-1 1 1,1-1-1,-1 0 1,1 0-1,-1-1 1,1 1-1,-1 0 1,1 0-1,-1-1 1,1 1-1,-1-1 1,0 1-1,2-1 1,6-2 17,0 0 1,0 1 0,0 0 0,0 1 0,0 0-1,17 1 1,-15-1-1,-1 0-1,0 0 1,19-5 0,-18 4-14,-1 0 14,1 1 0,0 0 0,0 1 1,18 1-1,22 1 67,54-1-30,-94 1-49,7 0 19,0 1 0,0-2 0,30-2 1,-35 1-19,-10 0 8,-2 0-8,6 0 0,-4 0 0,4 0 0,-4 0 0,7 0 0,0 0 0,-1 0 0,-5 0-2,2 0-3,-2 0 4,7 0-1,1 0-4,26 0-2,2 0 6,-25 0-3,3 1 1,-11-2 4,7-7-5,22-1 3,24 1 10,-56 7-15,31-3 4,-5 7 0,-25-3-3,22-4 4,9-5 2,27-2 16,-58 8-22,22-4 4,1 2 2,-24 4-5,0 0-1,0 0 1,0-1 0,0 1 0,-1-1 0,1 1-1,0-1 1,4-4 0,13-5 12,32-7 36,-51 18-31,35-17 96,-28 12-106,-5 3-6,1-1 1,0 1 0,-1 0 0,1 1 0,0-1 0,0 1-1,7-1 1,-3 0 0,-7 1 2,28-11 10,-23 9-9,5-2 3,0 0-1,1 1 1,-1 0 0,20-3-1,8-1 0,-9 2-9,-25 6 0,25-13 6,79-60 16,45 20 58,-145 48-64,-1 0 0,1 0 0,12-11 1,1 1 1,34-30 80,-20 23-50,-35 21-21,25-13 163,-20 8-161,-5 5 18,-1 1-29,7 0 1,-6 0 5,0 0-15,4 0-2,-4 0 1,-2-1-8,0 1 1,0-1-1,0 1 0,0-1 1,1 1-1,-1 0 1,0-1-1,0 1 0,1-1 1,-1 1-1,0 0 0,0-1 1,1 1-1,-1 0 1,0-1-1,1 1 0,-1 0 1,1-1-1,-1 1 0,0 0 1,1 0-1,-1 0 1,1-1-1,-1 1 0,1 0 1,-1 0-1,1 0 1,-1 0-1,0 0 0,2 0 1,13-1 70,-14 1-74,1 0 17,10 0 44,13 0-15,24 8-3,-31-8-33,2 1-1,-7 3-7,-1 0 0,-1-3 0,1-1 0,0 0 0,-2 0 0,0 0 0,-1 0 1,-7 0 13,-9-27-6,5 22-8,-27-63-1982,-5-10-7931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58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1 155 992,'3'-4'56,"9"-15"31,-7 14 123,2 1 41,1 1-134,0 1 0,0-1 0,0 1-1,0 1 1,0-1 0,0 1 0,1 1 0,-1-1 0,10 2-1,7 2 149,43 11-1,-42-7-129,0-2-1,36 3 1,249 8 337,-199-5-234,63 4-69,56-2-25,-183-10-63,354 23 139,-277-23-198,-75-2 32,199-1 28,-200 0-29,192 0 22,-191-1-22,207-10 28,-206 7 6,360-51 258,-284 32-297,-77 14 79,334-62 333,-245 46-255,-96 17-136,13-2 81,1 2 1,-1 2 0,102 4 0,17 23 832,-142-17-803,39 3 682,-72-8-859,0 1-1,0 0 0,0 0 0,0 0 0,1-1 1,-1 1-1,0 0 0,0 0 0,0 0 0,0-1 1,0 1-1,0 0 0,1 0 0,-1-1 0,0 1 1,0 0-1,0 0 0,0-1 0,0 1 0,0 0 1,0-1-1,0 1 0,0 0 0,0 0 1,-1-1-1,1 1 0,0 0 0,0 0 0,0-1 1,0 1-1,0 0 0,0 0 0,0 0 0,-1-1 1,1 1-1,0 0 0,0 0 0,0 0 0,0-1 1,-1 1-1,1 0 0,0 0 0,0 0 0,-1 0 1,1 0-1,0-1 0,-1 1 0,-8-10-1116,-4 0-4432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3:42:0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973 1 24575,'-13'0'0,"-1"0"0,0 1 0,1 1 0,0 1 0,-1 0 0,1 0 0,0 1 0,-16 8 0,-6 4 0,-55 35 0,25-7 0,1 2 0,2 4 0,3 2 0,2 3 0,-80 99 0,104-110 0,2 1 0,2 1 0,2 2 0,2 1 0,3 1 0,2 1 0,1 1 0,4 0 0,1 1 0,3 1 0,2 0 0,2 1 0,3-1 0,3 1 0,1 0 0,3 0 0,3-1 0,1 0 0,26 88 0,-22-109 0,2-2 0,1 1 0,1-2 0,2 0 0,1-1 0,1 0 0,2-2 0,0 0 0,2-2 0,1 0 0,1-2 0,35 26 0,-27-25 0,0-1 0,2-2 0,1-2 0,0-1 0,1-1 0,1-2 0,1-2 0,0-2 0,80 13 0,-91-21 0,-1-2 0,1 0 0,-1-2 0,1-1 0,-1-1 0,0-2 0,0 0 0,50-18 0,-45 10 0,0-2 0,0-1 0,-2-1 0,0-2 0,-1-1 0,41-36 0,-18 7 0,-3-2 0,-1-2 0,-4-2 0,-1-2 0,-3-1 0,-3-3 0,-2-1 0,-3-2 0,41-118 0,-64 157 0,-2-1 0,-1 0 0,0 0 0,-2 0 0,-2 0 0,0-1 0,-1 1 0,-2 0 0,-1-1 0,-1 1 0,-1 0 0,-1 0 0,-1 0 0,-2 0 0,-11-27 0,-5 0 0,-1 2 0,-3 1 0,-2 2 0,-1 0 0,-3 2 0,-2 2 0,-79-75 0,77 85 0,-2 1 0,-1 3 0,-1 1 0,-2 2 0,-1 2 0,-1 2 0,-1 2 0,-1 2 0,-50-13 0,-59-12-1365,123 34-5461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59.3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5079 116 4400,'4'-4'-15,"15"-12"1,-12 11-21,4 0-8,-6 3-10,6-5-6,29-24-230,-38 29 229,-1-1 12,-1 2 45,1 0 0,0 1 0,-1-1 0,1 1 0,-1-1 0,0 1 0,1-1 1,-1 0-1,1 1 0,-1-1 0,0 0 0,0 0 0,1 1 0,-1-1 0,0 0 0,0 0 0,0 1 0,0-1 0,0 0 0,0 0 0,0 1 0,0-1 0,0 0 0,0 0 0,0 1 0,-1-1 0,1 0 0,0 0 0,0 1 0,-1-1 0,1 0 0,-1 1 0,1-1 0,0 0 0,-1 1 0,1-1 0,-1 1 0,1-1 0,-1 1 0,0-1 0,1 1 0,-2-1 0,-2-1 11,0 0 0,-1 0 0,1 1-1,-1 0 1,1 0 0,-1 0 0,1 1 0,-1-1 0,1 1 0,-1 0 0,1 0 0,-1 1-1,1-1 1,-1 1 0,1 0 0,-1 0 0,1 1 0,0-1 0,-1 1 0,-5 3 0,-12 5 96,1 2 1,-26 17-1,46-28-100,-15 8 23,7-3 40,1-1 0,1 1-1,-14 12 1,-224 203 668,203-186-560,-87 54 0,41-33 28,-155 109 36,190-128-78,-239 158 74,230-157-55,-250 149 77,250-149-49,-255 174 89,251-167-82,-267 172 84,268-175-119,-250 182 66,253-176-91,-261 187 62,259-191-82,-275 186 184,88-59-135,204-136-23,-302 216 478,315-226-607,-54 34 225,61-42-144,-11 7 6,-1-2 1,-59 25-1,91-45-110,-332 147 774,301-133-676,5-3 35,2 2 0,-34 20 0,60-33-66,-6 1 3,8-2 2,2-2-65,1 0 0,-1 0 0,0 0 0,0 0 0,0 0 0,1 0 1,-1-1-1,0 1 0,1 0 0,-1 0 0,1-1 0,0 1 0,-1 0 0,1 0 0,0-1 0,0 1 0,0 0 0,0-1 1,0 1-1,0-1 0,0 1 0,0 0 0,0-1 0,2-1 0,8-37-126,-8 34 133,28-92-1791,-17 56-5572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2:00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278 1 2784,'1'11'1,"0"-6"-2,-1-1-1,0 1 1,0 0-1,-1-1 1,1 1 0,-1-1-1,0 1 1,0-1-1,0 1 1,-1-1-1,-2 6 1,-3 9 12,-18 34 1,21-49 39,1 0 0,-1 0 0,0 0 0,-1 0 0,1-1 0,-1 0 0,1 1 0,-1-2 1,0 1-1,0 0 0,-8 2 0,-17 10 465,1 4 161,0 2 0,-45 42-1,73-62-521,-1 2 4,-9 20 185,11-19-223,2 5-4,-1-7-2,8 8 2,-2 0-18,0-2-57,0 0 0,0-1 0,0 1 0,1-2 0,0 1 0,1-1 0,-1 0-1,1-1 1,0 0 0,1-1 0,-1 0 0,1 0 0,-1-1 0,1 0 0,11 2 0,-18-5-35,6 2 41,1 0 0,-1 0-1,1-2 1,-1 1-1,20-2 1,-8-4 15,1 0 0,-1-2 1,25-11-1,-14 6 80,48-14 0,33 8 134,-66 12-36,56-14-1,-58 13 102,-44 6-273,12-2-837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2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3626 1264,'-89'121'2096,"88"-119"-1607,0 1 1,-4 0-535,6 12 1276,4-12-972,33 0-65,1-2 0,-1-1-1,0-2 1,63-12 0,-6-9-2,72-11 3,-37 10 91,-7 0-80,181-23 263,-201 37-417,-60 7 76,316 5 265,-246 4-349,-67-3 71,194 7 53,-191-9-40,202-3 61,-200-1-35,219-37 62,-214 27-56,222-67 64,-223 62-63,215-77 70,-216 74-71,224-79 68,-221 81-48,233-64 70,-231 67-76,248-73 67,-244 69-73,242-93 65,-244 87-99,255-124 50,-251 119-63,242-111 50,-247 117-70,250-96 46,-247 97-46,238-101 51,-243 98-24,239-116 55,-236 113-62,407-199 330,-327 165-401,-85 36 65,213-147 49,-219 138-56,204-144 45,-205 146-58,306-229 206,-261 185-269,-55 46 42,167-133 27,-165 134-33,271-202 136,-193 154-129,47-36-2,-135 91-25,126-120 64,-140 130-86,1-1 39,30-35 1,-45 46-15,0-4 4,-2 6 1,-1 3-46,0-1 1,0 1-1,1 0 1,-1-1 0,0 1-1,0 0 1,0-1-1,0 1 1,0 0 0,0-1-1,0 1 1,0 0 0,0-1-1,0 1 1,-1 0-1,1-1 1,0 1 0,0 0-1,0-1 1,0 1 0,0 0-1,-1-1 1,1 1-1,0 0 1,0-1 0,0 1-1,-1 0 1,-29 9 22,24-6-30,0-1 0,0 0 0,0 0 0,0-1 0,0 1 0,-10-1 0,9 1 2,-46-2-2,45-1 21,-1-1 0,1 1 0,0-1 0,0 0-1,0-1 1,0 0 0,0 0 0,-10-7 0,-17-6-2269,4 5-7668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4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151 510 3416,'43'82'448,"-41"-80"-397,0-1 1,0 1 0,0-1-1,0 1 1,0-1 0,0 0-1,1 0 1,-1 0-1,0 0 1,1 0 0,-1-1-1,1 1 1,-1-1-1,1 1 1,-1-1 0,1 0-1,-1 0 1,1 0-1,-1 0 1,1-1 0,3 0-1,7-1 118,1-1 0,22-7-1,30-17 271,127-57 693,-123 54-696,10-4 212,1 4 1,97-24-1,-167 52-586,0 0 0,0 0 0,0 2 0,16-1 0,-16 2-8,-10-1 91,1 0-71,6 0-1,-4 0 7,2 0 7,-4 0 2,-3 2-62,0 0 0,0-1 0,0 1 0,-1 0 1,1 0-1,0 0 0,-1-1 0,1 1 0,-3 1 0,0 1-13,-161 170 920,149-156-746,1 0 1,0 0 0,1 2 0,-22 41-1,-9 12 282,43-70-449,0-1-1,0 1 1,0 0 0,1 0-1,-1-1 1,1 1 0,0 0-1,0 0 1,0 0 0,-1 4-1,-16 52 269,16-54-261,1 3 0,1-6-9,16-1 26,-10-3-41,0-1 1,-1 0-1,1-1 0,-1 1 1,0-1-1,0 0 0,0 0 1,0-1-1,-1 1 0,1-1 1,-1 0-1,4-7 0,38-64 18,-41 68-21,66-143 94,-59 124-73,14-38 17,-10 20-13,23-65 68,-35 102-83,2-4 21,-1-1 1,0 1-1,-1-1 1,0 0-1,-1 0 1,3-22-1,-6 33 2,2-4-4,-1 4-3,-33 11 8,2 2-1,-1 1 1,-37 21 0,15-6 3,-103 36 1,-6-6 0,-46 31 13,141-49-23,-82 50 54,140-83-74,1 1 1,0 0 0,0 0-1,1 1 1,-13 16 0,-11 12 17,28-34-19,1-2 4,-8 4-8,33-14 3,20-13-7,151-105-15,-170 112 14,-11 7-3,0 2 0,0-1 1,21-7-1,240-95-13,-184 74 17,-4 2 0,-3-2 0,1-6 0,6-5 0,1-1 0,-7 7 1,73-46 23,-152 85-17,2 1 1,-5 0 16,-4 5-18,-25 30 8,-30 32-1,35-41-8,-23 23-2,-7 2 2,-2-3-2,0-2 2,1 7-2,2 10 2,0 10-2,-87 153 25,98-155-9,-70 114 58,98-163-48,1 1-1,0 1 1,-11 39 0,22-62-29,0 0 0,0 1 0,-1-1 0,1 0 0,0 0 0,0 0 0,0 1 0,0-1 1,0 0-1,0 0 0,0 1 0,0-1 0,-1 0 0,1 0 0,0 0 0,0 0 0,0 1 0,0-1 1,-1 0-1,1 0 0,0 0 0,0 0 0,0 0 0,-1 0 0,1 1 0,0-1 0,0 0 1,-1 0-1,1 0 0,0 0 0,0 0 0,-1 0 0,1 0 0,0 0 0,0 0 0,-1 0 1,1 0-1,0 0 0,0 0 0,0 0 0,-1 0 0,1 0 0,0-1 0,0 1 0,-1 0 0,1 0 1,0 0-1,0 0 0,0 0 0,-1-1 0,1 1 0,0 0 0,0 0 0,0 0 0,-1-1 1,-8-10 1,-18-35-1821,-2-7-7274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7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0 782 2608,'0'0'4032,"3"9"-3372,42 122 776,-33-91-976,24 51 0,-29-77-340,0 0 0,1-1 0,0 0 0,1 0 0,0-1 0,1 0 0,20 18 0,-6-13-26,-16-11-25,0-1-1,-1 1 1,0 1 0,1-1 0,7 11-1,-14-15 18,2-1-6,-3-1-73,1 0 0,-1 1 1,0-1-1,0 0 0,1 0 0,-1 0 0,0 1 0,0-1 0,1 0 1,-1 0-1,0 0 0,1 0 0,-1 0 0,0 1 0,0-1 0,1 0 0,-1 0 1,0 0-1,1 0 0,-1 0 0,0 0 0,1 0 0,-1 0 0,0 0 1,0 0-1,1 0 0,-1-1 0,0 1 0,1 0 0,-1 0 0,0 0 0,1 0 1,-1 0-1,0-1 0,1 1 0,1-5 12,1 1 0,-1-1 0,0 0 0,0 0 1,-1 0-1,1 0 0,-1-1 0,0 1 0,-1 0 0,1 0 0,-1-11 1,-6-66 189,5 73-201,-6-57 121,2-34 256,5 99-181,20 12-130,39 27-1,-43-26-43,1-1 0,1 0 0,0-1-1,0-2 1,1 1 0,0-2 0,26 7 0,1 1-30,-43-14-1,16-1 3,-18-1-2,0 0 1,-1 0 0,1 0-1,0 0 1,-1 0-1,1 0 1,0 0-1,-1 0 1,1 0-1,-1-1 1,0 1-1,1 0 1,-1 0-1,0-2 1,3-4 5,-1-1-1,0 0 1,-1 1 0,0-1 0,0 0-1,-1 0 1,1 0 0,-2 0-1,-1-10 1,-1-4 26,-12-37 1,13 54-28,-2-12 2,4 13 2,-1 0 0,-1-1 0,1 1 0,-1 0 0,1 0 0,-1-1 0,0 1 0,-4-5 0,-17-26 44,6 10 85,-22-45 1,37 64-45,-1-3 11,1 5-25,-4-5-5,15 25-40,-1 1 1,-1 0 0,0 0 0,-1 0 0,7 36 0,1-3-18,6 12-14,9 33 3,-17-57-7,5 4 0,-9-23-2,2-1 0,0 0 0,17 22 0,0-11 2,-20-25 0,0-2 0,12 6 0,2-7 0,7-7 0,10-11 0,6-9 0,-31 16-1,0 1 0,-2-2 0,1 0 0,-1 0 0,0-1 0,-2 0 0,1-1 0,11-20 1,-18 28-1,-1-1 0,1 1 0,-1-1 0,0 0 0,0 0 0,-1 0 0,1 0 0,-1 0 0,-1 0 0,1 0 0,-1-1 0,0 1 1,-1 0-1,1 0 0,-1 0 0,0 0 0,-1 0 0,0 0 0,1 0 0,-2 0 0,1 0 0,-1 1 0,0-1 0,0 1 0,-5-6 1,-27-31 0,-2 5 0,7 15 0,6 12 0,1 13 1,19-2 1,1 1 0,0 0 0,0 0-1,0 0 1,0 0 0,0 1 0,0-1 0,0 1 0,1 0 0,-1-1 0,1 1-1,0 0 1,0 1 0,0-1 0,0 0 0,1 1 0,-1-1 0,1 1 0,0-1 0,0 1-1,0-1 1,1 1 0,-1 0 0,1 0 0,0-1 0,0 1 0,0 0 0,0-1 0,1 1-1,-1 0 1,1 0 0,0-1 0,3 7 0,-4-10-2,1 1 1,-1-1-1,1 1 1,-1-1 0,1 0-1,-1 0 1,1 1-1,-1-1 1,1 0-1,-1 0 1,1 0-1,-1 1 1,1-1-1,-1 0 1,1 0-1,0 0 1,-1 0-1,1 0 1,-1 0-1,1 0 1,0 0-1,0-1 1,0 1 0,16-3 1,8-11-2,10-14 0,35-29 0,-60 50 0,-2 0 0,23-33 0,6-7 1,-29 35 6,-6 8 1,1-5 1,0 6 7,3-3 7,-5 6-20,0 0 0,0 0 0,0 0 0,-1 0 0,1 0 0,0 0 0,0 0 0,0 1 1,0-1-1,-1 0 0,1 0 0,0 1 0,0-1 0,0 0 0,-1 1 0,1-1 0,0 1 1,-1-1-1,1 1 0,0-1 0,-1 1 0,1-1 0,-1 1 0,1 0 0,-1-1 0,1 1 1,-1 0-1,1 0 0,-1-1 0,0 1 0,1 1 0,14 25 32,-15-27-36,5 9 12,0-1-1,0 0 1,1 0 0,0-1-1,0 0 1,0 0 0,1 0-1,0-1 1,1 0 0,-1 0-1,1-1 1,1 0 0,10 5-1,-15-9 5,4-1 8,-4 0-18,-1-1 0,1 1 0,0-1 0,-1 0 1,1 0-1,0 0 0,-1-1 0,0 1 0,1-1 0,-1 0 1,0 0-1,0 0 0,0-1 0,0 1 0,0 0 1,0-1-1,-1 0 0,0 0 0,1 0 0,-1 0 1,0 0-1,0 0 0,0-1 0,-1 1 0,2-5 1,2-3 3,-1 0 0,-1-1 0,0 1 1,-1-1-1,0 1 0,0-1 1,-1-15-1,-9-38 40,0-13 561,19 95-498,-8-14-96,18 33 78,-13-21-81,0-1 0,1 1 0,18 20 0,-26-33-13,1 0 0,0 0 0,0 0 0,0 0 1,0 0-1,0 0 0,1-1 0,-1 1 0,1-1 0,-1 1 0,1-1 0,-1 0 0,1 0 0,0 0 0,-1 0 0,1-1 0,0 1 0,4 0 1,12 2-1,-14-5 0,-2 0 0,-1 2 0,0 0 0,0-1 0,0 0 0,0 1 0,-1-1 0,1 0 0,0 0 0,0 0 0,0 0 0,-1 0 0,1 0 0,-1 0 0,1-1 0,-1 1 0,1 0 0,-1-1 0,0 0 0,2-1 0,1-4 0,16-25 0,-6-11 0,-10-6 1,-8 1 5,-2 1 1,-2 0-1,-19-61 0,24 97-6,-3-13 11,-1 0-1,-1 0 0,-23-43 1,29 64-10,-1-4 20,-1 0 0,0 0 1,0 0-1,0 0 0,-1 1 0,0 0 0,0 0 1,-1 0-1,0 1 0,0 0 0,0 0 1,-12-7-1,15 10 57,2 1-71,0 1 0,0-1 0,0 1 0,1 0 0,-1-1 0,0 1 0,0 0 0,0 0 0,0-1 0,0 1 0,0 0 0,0 0 0,1 0-1,-1 0 1,0 0 0,0 0 0,0 1 0,0-1 0,0 0 0,0 0 0,0 1 0,1-1 0,-1 0 0,-1 1 0,-1 5 67,2 5-54,1 1 0,0-1 0,1 1 0,0-1 0,4 20 0,15 47 7,-13-56-15,0-1 0,20 37 0,-15-33-9,15 26 8,-16-34-9,22 35-1,4-9-1,1-4 0,2-6 0,6-4 0,1-5 0,4-5 0,-3-4 0,-8-9 0,-7-6 0,-4-5 0,-3-4 0,-4-5 0,-3-8 0,-4-7 2,-11 17 3,-1 0 0,-1 0 0,0 0 0,0 0 0,-1 0-1,-1 0 1,0 0 0,0 0 0,-2 0 0,1 0 0,-1 0 0,-1 0 0,0 0 0,-1 1 0,0-1 0,-10-17 0,12 26 3,1 0 1,-1 0-1,0 0 1,0 0 0,0 1-1,0-1 1,0 1-1,0 0 1,-1-1-1,1 1 1,-1 0-1,0 0 1,0 1-1,1-1 1,-1 1 0,0-1-1,0 1 1,-1 0-1,1 0 1,0 0-1,-5 0 1,7 1-5,0 0 1,0 0-1,0 0 0,0 0 1,0 0-1,0 1 0,0-1 1,0 0-1,0 1 1,0-1-1,0 1 0,0-1 1,0 1-1,0 0 1,0-1-1,0 1 0,1 0 1,-1-1-1,0 1 0,0 0 1,1 0-1,-1 0 1,0 1-1,-10 18 7,11-19-6,-2 5 8,0 0 1,0 1-1,1-1 0,0 1 0,0-1 1,1 1-1,0-1 0,0 1 1,0 0-1,1-1 0,0 1 0,0-1 1,1 1-1,0-1 0,0 0 0,0 0 1,1 0-1,5 10 0,-2-9 5,1 0-1,-1 0 1,1-1-1,0 1 1,1-1-1,14 8 0,-22-13-16,1-1-1,10 6 12,19-1-2,-25-2-10,23 2 0,-23-4 0,25-5 0,-15-2-3,-1 0-1,-1-1 0,1-1 0,-1 0 0,-1-1 1,20-16-1,-30 22-44,1 1 0,-1-1 0,0 0 1,0 0-1,-1 0 0,1 0 0,-1 0 0,1 0 0,-1 0 1,0 0-1,0-1 0,0 1 0,0 0 0,-1-1 1,0 1-1,1-1 0,-1 1 0,0 0 0,-1-1 1,0-4-1,1-6-1552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8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0 324 4040,'16'27'-60,"-16"-27"54,1 1-1,0-1 1,-1 0 0,1 1-1,0-1 1,-1 1 0,1-1 0,0 0-1,-1 0 1,1 1 0,0-1-1,-1 0 1,1 0 0,0 0 0,0 0-1,-1 0 1,1 0 0,0 0-1,0 0 1,-1 0 0,1 0 0,0 0-1,-1-1 1,1 1 0,0 0-1,0 0 1,-1-1 0,2 1 0,12-7 16,-1 1 96,-2-1 0,1 0 1,-1 0-1,0-2 0,-1 1 1,1-1-1,-2-1 0,1 0 1,-2 0-1,12-17 0,21-23 517,-11 19 61,0 1 0,40-29 0,-45 44-65,0 1-1,37-14 1,-43 21-147,-18 6 325,-7 16-1946,1 1-5271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8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5384,'1'2'36,"0"1"0,0-1 0,1 1 0,0-1 0,-1 0 0,1 0 1,0 0-1,0 0 0,0 0 0,0 0 0,0 0 0,1 0 0,-1-1 0,0 1 0,1-1 1,3 2-1,14 10 103,-9-5-15,-7-3 24,3 7 1855,-9-11-1719,-5 1-6,3-2-36,-5-2-13,9 1-211,0 1 0,0-1 0,0 1 1,0-1-1,1 0 0,-1 1 0,0 0 0,1-1 0,-1 1 0,0-1 0,1 1 0,-1-1 1,0 1-1,1 0 0,-1-1 0,1 1 0,-1-1 0,0 1 0,1 0 0,-1 0 1,2-1-1,5-1-16,1 0 0,-1 1 0,1-1 0,0 1 0,0 1 0,0 0 0,0 0 0,0 0 0,-1 1 0,1 1 0,0-1 0,7 3 0,8 0-854,43 8-5134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6:59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1 413 5024,'3'18'232,"1"1"0,1-1 0,1 0 0,0-1 0,14 26 0,-19-42-205,0 0 0,1-1 0,-1 1 0,0 0 0,1 0 1,-1-1-1,1 1 0,-1-1 0,1 1 0,-1-1 0,1 0 0,-1 0 0,1 0 1,-1 1-1,1-1 0,-1-1 0,1 1 0,-1 0 0,1 0 0,-1 0 0,1-1 1,-1 1-1,1-1 0,-1 1 0,3-2 0,2 0 49,0-1 1,-1 1-1,1-1 1,-1 0-1,0 0 0,0-1 1,0 1-1,0-1 1,0 0-1,-1 0 0,0-1 1,0 1-1,6-10 0,20-43 423,-26 50-374,0-1-1,0 0 1,-1 0 0,0-1 0,-1 1-1,0-1 1,0 1 0,-1-1-1,0 0 1,-1 1 0,1-1 0,-2 0-1,1 0 1,-3-11 0,1 11 20,-1-1 0,0 0 1,0 1-1,-1 0 0,0 0 1,-10-16-1,4 14 27,0 1 0,0 0 0,-15-10 0,23 19 35,-10-7 139,5 4 916,87 87-1069,-76-79-191,1 0 1,-1-1-1,1 1 0,-1-1 1,1-1-1,0 1 0,0-1 1,0 1-1,1-2 0,6 3 1,-8-3 0,6 1 0,-5-2-1,0 0 1,0-1-1,0 1 0,0-1 1,0 0-1,0-1 0,0 1 1,0-1-1,-1 0 1,1 0-1,-1-1 0,1 1 1,-1-1-1,0 0 0,0 0 1,0-1-1,0 1 1,3-5-1,4-1 4,-10 7-1,1 0 1,0 0 0,0 0 0,-1 0 0,1-1-1,-1 1 1,0 0 0,0-1 0,0 1 0,0-1-1,0 1 1,0-1 0,-1 1 0,1-1 0,-1-4-1,-1-34 84,0 33-85,0 2 23,0 0 0,-1 0 1,0 0-1,-1 0 0,1 1 0,-1-1 1,0 1-1,0 0 0,-1-1 0,0 1 1,1 1-1,-7-7 0,5 5 15,-29-34 595,33 38-490,0 3-133,0 0 0,0 0 0,1 0 0,-1 0 0,0 1 0,1-1 0,-1 0 0,1 0 0,-1 0 0,1 1 0,0-1 0,-1 0 0,1 0 0,0 1 0,0-1 0,0 0 0,0 0 0,0 1 0,0-1 0,0 0 0,1 1 0,-1-1 0,0 0 0,1 0 0,-1 1 0,1-1 0,0 2 0,23 32 107,-17-25-81,8 9-22,0 2 18,0 0 1,17 35-1,-28-52-34,-4-2-1,12 39 4,-12-39 2,0-30 1,-1-4 71,2 0 1,8-59-1,-7 87-68,0 0 0,0 0 0,0 0-1,0 0 1,1 0 0,0 0 0,0 1 0,0 0-1,0-1 1,0 1 0,1 0 0,5-4-1,-1 1 9,-5 4-15,-1 1 0,1-1 1,0 1-1,0 0 0,-1 0 0,1 0 1,0 1-1,0-1 0,0 1 0,0-1 0,0 1 1,0 0-1,0 0 0,4 1 0,1-1 9,21 1 5,4 4-12,-24-4-5,-5 0 0,0 0 0,0 1-1,0-1 1,0 1 0,0-1-1,0 1 1,-1 1 0,1-1-1,4 4 1,-2-4 0,-4-1 0,0 0-1,-1 0 1,1 0-1,0 0 0,-1 1 1,1-1-1,-1 0 1,1 1-1,-1-1 1,0 1-1,1-1 1,-1 1-1,0 0 0,1 2 1,36 36 15,-34-36-10,2 5 2,-2-6 2,5 4 3,-7-5-4,-36-7-2047,0 0-8195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0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7624,'1'2'152,"5"5"20,-5-5 80,7 18 2437,-7-36-1980,-1 15-684,0 1-1,0-1 0,0 1 0,0-1 1,0 1-1,0-1 0,0 1 1,0-1-1,0 0 0,0 1 1,0-1-1,0 1 0,1-1 0,-1 1 1,0 0-1,0-1 0,1 1 1,-1-1-1,0 1 0,1-1 0,-1 1 1,1 0-1,-1-1 0,0 1 1,1 0-1,-1-1 0,1 1 1,-1 0-1,1 0 0,-1-1 0,1 1 1,-1 0-1,1 0 0,-1 0 1,1-1-1,51 13 175,-35-7-554,0-1 0,1-1 0,31 2 0,-6-5-7225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0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92 7176,'-6'-26'97,"9"62"425,-3-29-419,0 1 0,1 0 1,-1 0-1,4 11 1,7 16 327,0-2 0,29 57 0,-32-71-371,-5-13 10,0 0 1,0 0 0,0-1 0,0 1-1,1-1 1,6 8 0,10 10 186,0 0 0,1-1 1,1-1-1,1-2 0,27 19 1,-41-32-165,5 3 111,0 1 0,0 1 1,-1 0-1,0 1 0,19 24 0,-30-34 31,3 6 634,-16-23-531,-84-78 196,41 40-130,32 32-192,-37-44 0,48 50-181,-23-39 161,23 34-134,-12-20 194,1 0-1,-22-62 1,43 99-233,0 0 0,1 0 0,-1 0 0,1 0 0,0 1 0,0-1 0,0 0 0,1 0 0,-1 0 0,1 0 0,-1 0 0,1 0 0,0 1 0,0-1 0,0 0-1,0 1 1,1-1 0,-1 0 0,1 1 0,0 0 0,3-4 0,-2 2-11,1 0-1,-1 1 1,1 0-1,0 0 0,0 0 1,0 1-1,1-1 1,-1 1-1,0 0 1,1 0-1,0 0 1,-1 1-1,11-2 0,21-2 7,9 2-12,-5 7-2,-7 6 0,-31-8 0,1-1 0,-1 1 0,1 0 0,-1 0 0,0 0 0,0 0 0,0 0 0,0 1 0,2 2 0,16 34 0,-7 9 0,-10 2 0,-5 0 0,-3-1 0,-4-3 0,-4-7 0,10-28 0,-2-2 0,-24 28 2,22-31-1,-11 22 6,5-15-2055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05:39.2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1 549 24575,'0'0'0,"35"96"0,20 49 0,-1-5 0,-4-12 0,-8-23 0,-9-24 0,-8-21 0,-3-17 0,0-10 0,2-9 0,11-6 0,12-10 0,16-12 0,-43-1 0,-1-1 0,20-7 0,-7-3 0,36-22 0,51-44 0,15-25 0,16-25 0,16-18 0,15-10 0,9 3 0,0 12 0,-7 20 0,-20 23 0,-25 27 0,-28 23 0,-29 18 0,-25 16 0,-22 9 0,-34 10 0,1-1 0,-1-1 0,0 1 0,1 0 0,-1 0 0,0 0 0,1 0 0,-1 0 0,1 0 0,-1 0 0,0 0 0,1 0 0,-1 1 0,1-1 0,-1 0 0,0 0 0,1 0 0,-1 0 0,0 0 0,1 1 0,-1-1 0,0 0 0,1 0 0,-1 1 0,0-1 0,0 0 0,1 0 0,-1 1 0,0-1 0,0 0 0,1 1 0,-1-1 0,0 0 0,0 1 0,0-1 0,0 1 0,-1 2 0,0 0 0,1-1 0,-1 1 0,-1-1 0,1 1 0,0-1 0,0 0 0,-4 4 0,-43 48 0,-34 23 0,-37 20 0,8-10 0,18-16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3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1937 6904,'20'10'701,"0"-1"1,1-1 0,0-1-1,27 6 1,-43-12-658,0 0 1,0-1-1,0 0 1,-1 0-1,1 0 0,0 0 1,0-1-1,0 0 1,-1 0-1,1 0 1,0-1-1,-1 1 1,0-1-1,1 0 1,-1 0-1,0-1 1,0 1-1,0-1 1,0 0-1,0 0 0,-1 0 1,1-1-1,-1 1 1,5-7-1,1-2-5,-1 0 0,-1-1 0,0 1 0,0-1 0,-1-1 0,4-14 0,-7 17 29,-1-1 1,0 0-1,-1 1 1,0-1-1,-1 0 0,0 0 1,-1 1-1,0-1 1,-4-14-1,2 7-30,-1-2 103,0 0-1,-2 0 1,-1 0-1,-1 1 0,-10-20 1,18 38-126,-1 1 0,0 0 1,1-1-1,-1 1 0,0 0 0,0-1 0,0 1 0,0 0 1,0 0-1,0 0 0,0-1 0,0 1 0,-1 1 1,1-1-1,0 0 0,0 0 0,-3-1 0,3 2-3,0 0-1,0 0 0,0 0 1,0 0-1,0 0 0,0 0 0,0 0 1,0 0-1,0 1 0,0-1 0,0 0 1,0 1-1,0-1 0,0 1 1,0-1-1,0 1 0,0-1 0,0 1 1,-1 0-1,-2 4 29,-1-1 0,1 1 0,0 0 0,0 1 0,0-1 0,-3 7 0,3-4-3,0 0 0,0 0 0,0 0 0,1 0 1,1 0-1,-1 1 0,1-1 0,0 1 0,0 15 1,2-13 27,0-10-63,0 0 1,0-1-1,0 1 0,0-1 1,0 1-1,1 0 0,-1-1 1,0 1-1,0-1 0,0 1 1,1 0-1,-1-1 0,0 1 1,1-1-1,-1 1 0,1-1 1,-1 1-1,0-1 0,1 0 1,-1 1-1,1-1 0,-1 1 1,1-1-1,-1 0 0,1 1 1,0-1-1,-1 0 0,1 0 1,-1 0-1,1 1 0,0-1 1,-1 0-1,1 0 0,-1 0 1,1 0-1,0 0 0,0 0 1,23-3 16,6-8-16,5-9-3,0-8 0,-8 3-10,-1-2 0,-1 0 0,22-33 0,-45 58 2,0 5-15,1 4 22,0 1 0,-1 0 0,1 0 0,-2 0 0,1 0 0,-1 0 0,0 15 0,2 8 0,0-18-1,0-1 0,0 0 1,1-1-1,0 1 1,1 0-1,1-1 1,0 0-1,0-1 0,1 1 1,9 10-1,-14-20 1,-1 0 1,1 0-1,0 0 0,0 0 0,0-1 0,0 1 1,0 0-1,0-1 0,0 0 0,1 1 0,-1-1 1,0 0-1,0 0 0,0 0 0,0 0 0,3-1 1,1 1-1,-5 0 1,0 0 0,0 1 0,0-1 0,0 0 0,0 0 0,0 0 0,0 0 0,0 0 0,0 0 0,0 0 0,0-1 0,0 1 0,0 0 0,0 0 0,0-1 0,0 1 0,0-1 0,0 1 0,0-1 0,0 1 0,-1-1 0,1 1 0,0-1 0,0 0 0,0 0 0,2-3 0,15-17 0,-3-5 0,2-10 0,-15 24 0,-1-2 0,9-44 1,-4 26 7,1 1 1,1 0-1,21-52 0,-26 76-1,1 1 0,1 0 0,-1 0-1,1 1 1,0 0 0,0 0 0,1 0 0,-1 0-1,12-6 1,-5 2 5,-9 7-6,-1 1-1,0 0 1,1 0-1,-1 0 1,0 0-1,1 0 1,0 0-1,-1 1 1,1-1-1,4 0 1,-2 1 9,-4-1 139,-4 5-128,-1 0-17,0 0 0,0 0-1,1 1 1,0 0 0,0 0 0,0 0-1,0 0 1,-2 7 0,1-1-3,-5 29 43,-7 138 79,16-159-119,1-1 1,1 1 0,0 0 0,9 29 0,-11-48-9,0 1-1,0 0 1,0 0 0,1 0 0,-1-1 0,0 1-1,1 0 1,-1 0 0,1-1 0,-1 1 0,1 0-1,-1-1 1,1 1 0,-1 0 0,1-1 0,0 1-1,-1-1 1,1 1 0,0-1 0,-1 1 0,2-1-1,1 2 3,15 3 1,7-8 1,4-6-3,5-5-2,-2-6 0,-6-1 0,-10-5 0,-4-6 0,-4-9 0,-2 1 0,-4 8 0,-4 25 0,0 0 1,0 0-1,0 1 1,-1-1-1,0 1 1,-1-1-1,1 1 1,-1 0-1,0 0 1,-1 1-1,1-1 1,-6-4 0,-8-7 5,-29-24 1,36 34 1,0-1 1,0 1-1,-1 1 1,1 0 0,-16-5-1,9 3 2,9 4 10,0 1 0,1 0 0,-1 1-1,0 0 1,0 0 0,0 0 0,0 2 0,-1-1 0,1 1 0,0 0 0,0 1 0,0 0 0,-14 3 0,22-3-12,0-1 0,0 1 1,0-1-1,0 1 0,0 0 1,0-1-1,0 1 0,0 0 1,0 0-1,0 0 0,1-1 1,-1 1-1,0 0 1,0 0-1,1 0 0,-1 0 1,1 0-1,-1 1 0,1-1 1,0 0-1,-1 0 0,1 0 1,0 0-1,0 0 1,-1 1-1,1-1 0,0 0 1,0 0-1,0 0 0,1 3 1,5 28 50,-6-32-59,1 5 7,1 0 0,0 0 0,0 0 0,0 0-1,0-1 1,1 1 0,0-1 0,0 0 0,0 0 0,0 0-1,1 0 1,-1 0 0,1-1 0,7 6 0,13 1-4,-10-7-11,1-2 0,-1 1 0,1-2 0,-1 0 0,1-1 1,-1 0-1,24-6 0,-26 4-6,1-1 0,-1-1 1,0 0-1,-1-1 0,1 0 0,-1-1 0,0 0 1,11-10-1,-10 8 7,0-1-1,0 0 1,-1-1 0,-1 0 0,0 0 0,0-1-1,-1-1 1,-1 1 0,0-1 0,-1-1 0,0 0-1,-1 0 1,0 0 0,5-25 0,0-13 5,-10 49 2,11-31 1,-7 17-1,-5 17 0,0-1 0,0 0 0,0 0 0,0 0 1,0 0-1,1 0 0,-1 0 0,0 1 0,0-1 1,1 0-1,-1 0 0,1 0 0,-1 1 0,1-1 1,-1 0-1,1 0 0,-1 1 0,1-1 0,1 0 1,22 1 3,15 3-4,-28 1 0,-10-4 0,-1 0 0,0 0 0,0 0 0,1 0 0,-1 0 0,0 0 0,0 0 0,0 0 0,1 1 0,-1-1 0,0 0 0,0 0 0,0 0 0,1 1 0,-1-1 0,0 0 0,0 0 0,0 0 0,0 1 0,0-1 0,0 0 0,0 0 0,1 0 0,-1 1 0,0-1 0,0 0 0,0 0 0,0 1 0,0-1 0,0 0 0,0 0 0,0 1 0,0-1 0,0 0 0,0 0 0,0 1 0,0-1 0,-1 0 0,1 0 0,0 1 0,0-1 0,0 0 0,0 0 0,0 0 0,0 1 0,-1-1 0,1 0 0,0 0 0,0 0 0,0 0 0,0 1 0,-1-1 0,1 0 0,0 0 0,0 0 0,-1 0 0,-6 3 0,3-2 1,1 0 0,0 0 1,0 1-1,0-1 0,0 1 1,0-1-1,0 1 0,0 0 1,1 0-1,-1 0 0,1 0 1,-4 5-1,-3 2 7,4-2 0,-1 0 0,1 0 0,0 0 0,1 1 1,-1 0-1,2 0 0,-1 0 0,1 0 0,-3 11 0,5-11 0,0 1-1,0-1 1,1 1-1,0 0 1,0-1-1,1 1 1,0 0-1,1-1 1,0 1-1,3 7 1,9 13 0,-11-25-7,13 15 1,-8-16-2,-4-2 0,20 2 0,21 2 0,-42-4 0,4 0 0,12-14 0,-14 10 0,15-25 0,-10 5 0,-10-10 0,-1 26 0,-1 0 0,0 1 0,0-1 0,-5-10 0,-25-34 0,-10-9 0,-5-5 1,-79-155 35,62 101 40,58 108-47,3 7-3,0-5-4,2 12-6,4 0-4,19 22-6,5 11-6,3 10 0,23 23-16,77 78 1,-110-127-16,1 2 7,0-1-1,2 0 1,28 18 0,-29-21 8,-7-5-27,1-1-1,-1-1 1,2 0-1,-1-1 1,2-1-1,31 12 1,-44-19 28,0 0 0,1-1 1,-1 0-1,0-1 0,1 1 1,-1-1-1,9 0 0,-12-1 12,0 1-1,0-1 1,0 0-1,0 0 1,0 1-1,0-1 1,0 0-1,0 0 1,-1-1-1,1 1 1,0 0-1,-1-1 1,1 1-1,-1 0 1,0-1-1,1 0 1,-1 1-1,0-1 1,0 0-1,0 0 1,0 0-1,0 1 1,-1-1-1,2-3 1,2-5 0,-2 6 1,-1-1 1,1 1 0,-1-1-1,0 1 1,0-1 0,0-8 0,4-29-6,-5-6 6,-5-2 1,-4-6 1,-14-42 50,21 93-7,-1-1 5,2 4 7,4 10-15,0 0-1,-1 1 1,1-1-1,0 14 1,-1-10-40,0-6 10,0-1 0,-1 1-1,2-1 1,-1 0 0,1 0 0,4 6 0,40 37 24,-44-45-33,9 7 0,-11-9-3,0 0 1,0-1 0,0 1 0,0-1-1,0 1 1,0-1 0,0 0 0,0 1-1,0-1 1,0 0 0,0 0 0,0 1 0,1-1-1,-1 0 1,0 0 0,0 0 0,0-1-1,0 1 1,0 0 0,0 0 0,1-1 0,-1 1-1,0 0 1,0-1 0,0 1 0,0-1-1,0 1 1,0-1 0,0 0 0,-1 1-1,1-1 1,0 0 0,0 0 0,0 0 0,-1 1-1,1-1 1,0 0 0,-1 0 0,1 0-1,0-2 1,2 0-1,1-1 0,-1 0 0,0 1 0,-1-1-1,1-1 1,-1 1 0,1 0 0,-1 0 0,0-1 0,-1 0 0,1 1-1,-1-1 1,0 0 0,1-5 0,0-3-3,5-26 3,-8-3 1,0 31-1,-13-31 3,9 22 11,14 24 30,16 26 15,-23-27-68,16 14 30,-18-16-20,1 0 0,0 0 1,-1 0-1,1 0 0,0 0 1,0-1-1,-1 1 0,1 0 1,0 0-1,0-1 0,0 1 0,0 0 1,0-1-1,0 1 0,0-1 1,1 1-1,-1-1 0,0 0 1,0 0-1,0 1 0,0-1 1,0 0-1,1 0 0,-1 0 0,2 0 1,2-1 0,40 3 1,-7-3-2,-22-1 0,5-5 0,-17 2 0,-2 2 0,-1 2 0,0 1 0,0-1 0,1 1 0,-1-1 0,0 0 0,0 1 0,0-1 0,0 0 0,0 0 0,0 0 0,0 0 0,-1 1 0,1-1 0,0 0 0,0-1 0,-1 1 0,1 0 0,-1 0 0,2-2 0,-1-2 0,16-32 1,-16 27 1,0 1 1,1 0 4,0 0 0,0 1 1,1 0-1,0-1 0,0 1 0,1 0 0,0 0 0,0 1 1,1-1-1,8-9 0,-7 10-5,24-35 24,-30 42-25,0-1 0,1 1 0,-1-1-1,0 0 1,0 1 0,1-1 0,-1 1 0,0-1 0,0 1 0,0-1 0,0 0 0,0 1-1,0-1 1,0 1 0,0-1 0,0 0 0,0 1 0,0-1 0,0 0 0,0 1 0,0-1-1,0 1 1,-1-1 0,1 1 0,0-1 0,0 1 0,-1-1 0,1 0 0,0 1 0,-1-1 0,1 1-1,-1 0 1,1-1 0,-1 1 0,1-1 0,-1 1 0,1 0 0,-1-1 0,1 1 0,-1 0-1,1 0 1,-2-1 0,1 0 3,0 1-1,-1-1 1,1 1-1,-1-1 1,1 1-1,-1 0 1,1 0-1,-1 0 1,1 0-1,-1 0 1,0 0-1,1 0 1,-1 0-1,1 0 1,-4 1 0,-1 3 6,1-1 1,-1 1-1,0 0 0,1 0 1,0 0 0,0 1-1,0 0 0,1 0 1,-1 0-1,1 1 1,1-1-1,-1 1 1,1 0-1,0 0 1,0 0-1,0 0 1,1 1-1,0-1 1,1 1-1,-1 0 1,1-1-1,0 1 1,1 8-1,0-10-9,-1-2 2,1-1 0,0 1-1,0 0 1,1-1 0,-1 1 0,1 0 0,-1-1 0,1 1-1,0 0 1,1 2 0,2 1 0,-1-1 0,1 0-1,1 0 1,-1 0 0,1-1-1,-1 0 1,9 6 0,8 5 2,7-3-4,-16-10-11,-1 1 0,1-2 0,0 0-1,0 0 1,0-2 0,0 1-1,0-1 1,0-1 0,0 0 0,-1-1-1,1 0 1,-1 0 0,1-1-1,-1-1 1,-1 0 0,1-1-1,15-10 1,-21 11-3,-1 1-1,1-1 0,-1 0 1,0 0-1,0-1 1,-1 1-1,1-1 0,-1 0 1,4-11-1,-7 16 13,0-1 1,1 1-1,-1-1 0,0 1 0,0-1 0,0 1 0,0-1 1,0 1-1,0-1 0,0 1 0,0-1 0,-1 1 0,1-2 1,-2-6-2,-7-35 1,-46-129 11,30 97 0,5-1 30,15 56-25,-1 0 0,-1 1 0,-17-37-1,17 43-2,-6-16 21,-19-27-1,28 49-6,-1 1 0,0 0 0,0 0 0,-1 0 1,0 1-1,0 0 0,0 0 0,-1 0 0,-14-8 0,21 14-21,-1-1 1,1 1-1,0 0 1,-1 0-1,1 0 1,-1 0-1,1-1 1,-1 1-1,1 0 1,-1 0-1,1 0 1,-1 0 0,1 0-1,-1 0 1,1 0-1,-1 0 1,1 0-1,0 1 1,-1-1-1,1 0 1,-1 0-1,1 0 1,-1 0-1,1 1 1,-1-1-1,1 0 1,0 0-1,-1 1 1,1-1-1,0 0 1,-1 1-1,1-1 1,-1 1-1,-6 21 83,6-16-73,0 1-1,1-1 0,0 0 0,1 0 0,-1 0 0,4 12 0,7 10 17,0-1-1,3-1 0,22 35 1,2-3-23,4 4-3,-2 0-4,1-4-1,-1-11 0,-1-7 0,4-6 0,-5-11 0,-6-10 0,4-10 0,11-7 0,-31 3 0,-9 1 0,1-1 0,0 0 0,-1-1 0,1 0 0,-1 0 0,11-4 0,13-5 0,2-5 0,-4-6 0,-8 0 2,-18 17 0,0-1 0,0 0 0,0 0 0,0 0 1,-1 0-1,0-1 0,-1 1 0,1-1 0,-1 1 0,-1-1 1,1 1-1,-1-9 0,-1-5 7,0 0 0,-5-20-1,3 27 11,0 1 0,0 0 0,-2 1 0,1-1-1,-1 1 1,-1 0 0,0 0 0,-1 0-1,0 1 1,0 0 0,-1 0 0,0 1-1,-15-13 1,22 21-8,0 0 1,0 0-1,0 0 0,0 0 1,0 1-1,0-1 0,0 0 0,0 1 1,0-1-1,0 1 0,0-1 1,-1 1-1,1-1 0,0 1 0,0 0 1,-1-1-1,1 1 0,0 0 0,0 0 1,-1 0-1,1 0 0,0 0 1,0 0-1,-1 1 0,1-1 0,0 0 1,0 1-1,0-1 0,-1 0 1,1 1-1,0 0 0,0-1 0,0 1 1,0 0-1,0-1 0,0 1 1,-1 2-1,0-1 10,0 0-1,0 0 1,1 1 0,-1-1 0,1 1 0,0 0-1,0-1 1,0 1 0,0 0 0,0 0 0,0-1-1,1 1 1,-1 6 0,2-6-12,0 0-1,0 0 1,0-1 0,0 1-1,0 0 1,1 0 0,-1 0 0,1-1-1,0 1 1,0-1 0,0 1-1,0-1 1,0 0 0,1 0-1,-1 0 1,1 0 0,-1 0-1,1-1 1,0 1 0,-1-1-1,1 1 1,0-1 0,3 1-1,14 5 6,-1 1 1,23 3-1,-32-8-10,38 9 0,-37-12-1,-2 0 0,34 15-3,11 7-6,-39-15 1,0-1 0,0-1 0,31 8 0,-44-13 3,1 1 0,-1 0 0,0 0 1,0 0-1,0 1 0,0-1 0,0 0 1,0 1-1,0-1 0,0 1 0,-1 0 0,1-1 1,-1 1-1,1 0 0,-1 0 0,1 0 1,-1 0-1,0 0 0,0 1 0,0-1 0,-1 0 1,1 0-1,0 1 0,-1-1 0,1 0 1,-1 5-1,-1-3-2,0 0 1,-1 0 0,1-1 0,-1 1-1,0 0 1,0-1 0,0 1-1,0-1 1,-1 0 0,0 1-1,1-1 1,-1 0 0,0-1 0,-4 4-1,6-6 3,-2 3-18,-1 0 0,0 0 1,-1 0-1,1-1 0,0 1 0,-1-1 0,1 0 0,-1-1 1,0 1-1,0-1 0,1 0 0,-1 0 0,0 0 0,0-1 0,0 0 1,0 0-1,-9-1 0,-3 1-259,0 2-1909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4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0 394 6368,'0'22'-95,"0"-22"96,1 0 1,-1 0-1,1 1 0,-1-1 0,1 0 0,-1 0 0,1 0 1,0 0-1,-1 0 0,1 1 0,-1-1 0,1 0 0,-1 0 1,1 0-1,-1-1 0,1 1 0,-1 0 0,1 0 1,-1 0-1,1 0 0,-1 0 0,1-1 0,-1 1 0,1 0 1,-1 0-1,1-1 0,-1 1 0,1 0 0,-1-1 1,0 1-1,1-1 0,23-12 43,-22 12-47,12-6 11,29-21 185,8-12 1051,80-84 0,-114 106-761,112-125 2337,-95 107-1539,-33 33-1153,4 17-1629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5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67 435 3952,'-29'9'741,"24"-4"-202,0 5-407,1-1 0,-1 1 0,2 0 1,-1 1-1,2-1 0,-1 1 0,0 10 0,1 2 0,0 0 0,2 0 0,3 28 0,3 3 110,3-1 0,24 84-1,-27-123-176,1-1-1,0 0 0,1 0 0,0 0 0,1-1 0,0 0 1,14 13-1,-20-23-47,-1 0 0,1 0 0,0 0 0,-1 0 0,1-1 0,0 1 1,0-1-1,0 1 0,0-1 0,0 0 0,1 0 0,-1 0 0,0-1 0,0 1 0,1-1 1,-1 0-1,0 0 0,1 0 0,2-1 0,7-1 56,0 0 0,0-1 0,17-6 0,-7 1 11,-18 7-40,1-1-1,-1-1 0,0 1 0,0-1 1,0 0-1,0 0 0,-1 0 0,1-1 1,4-4-1,-2 2 7,-5 4-17,1 0 0,-1 0 1,0 0-1,0 0 0,0 0 0,0 0 0,-1 0 1,1-1-1,0 1 0,-1-1 0,0 1 0,2-6 1,3-5 27,2-1-16,14-39 273,-16 34-174,0 0-1,-2-1 1,0 1-1,-1-1 1,1-32-1,-4 35-101,0 12-6,0-1 0,-1 0 0,1 1 0,-1-1 0,0 1 0,-1-1 0,-3-7 0,2 2 25,-1 1 0,-1 0 0,1 0 1,-2 0-1,1 1 0,-2 0 0,1 0 0,-1 0 1,0 1-1,-1 0 0,-15-12 0,15 15-28,-40-20 201,31 18-138,-1 0 0,1 1 1,-1 1-1,0 0 0,0 2 0,-35-3 0,50 6-74,0 1-1,-1-1 0,1 1 0,0 0 1,0 0-1,0 0 0,0 0 0,0 1 1,0-1-1,0 1 0,0 0 1,0-1-1,-3 4 0,2-2 3,2-1-11,1 0 0,-1-1 0,1 1 0,-1 0 0,1-1 1,0 1-1,0 0 0,0 0 0,0 0 0,0 0 0,0 0 1,0 1-1,1-1 0,-1 0 0,1 0 0,-1 0 0,1 1 1,0-1-1,0 0 0,0 0 0,0 1 0,1-1 1,-1 0-1,1 2 0,1 6 6,1-1 0,-1 0 1,8 15-1,-7-17-21,0 3 17,1-1 1,1 0 0,0 1-1,0-2 1,12 17-1,-10-16-8,-2-4-3,0 1 0,1-1 1,-1-1-1,1 1 1,0-1-1,0 0 0,1 0 1,-1-1-1,1 0 0,0 0 1,11 3-1,4 2 2,24 13-4,-39-18-3,1 0 1,0 0 0,0-1 0,0 0 0,0 0 0,0-1-1,14 1 1,-10-7-5,17-21 4,9-25 1,-1-7 0,-1-4 0,-4 0 0,1 3 0,-23 42 7,0 0 0,-2-1 1,0 0-1,0-1 0,6-27 1,-12 34-2,-1 8 3,-1-1 1,1 1 0,-1-1 0,0 0-1,0 1 1,0-1 0,-2-7 0,-1-5 38,0 0 0,0-1 0,-2 1 0,0 1 0,-1-1 0,-1 1 0,-1 0 1,0 0-1,-20-28 0,24 38-1,0 1 0,-1 0 0,0 0 0,0 0 0,0 0 0,0 1 0,-1 0 0,1 0 0,-1 1 0,0-1 0,0 1 0,-8-2 0,13 5-36,0 0 0,0 0 0,0 0 0,0 0 0,0 0 0,0 1 1,0-1-1,0 1 0,0-1 0,0 0 0,1 1 0,-1-1 1,0 1-1,0 0 0,0-1 0,1 1 0,-1 0 0,0-1 0,1 1 1,-1 0-1,0 0 0,0 1 0,-1 1 19,-4 4 7,0 1 0,1 0-1,0 0 1,0 1 0,1-1-1,0 1 1,-4 15 0,4-11-18,2-5 2,0 1 1,0 0 0,1 0 0,0 13 0,-1 2 22,1 0 0,2 0 0,0 0 1,7 30-1,12 6 7,59 163 22,-78-216-71,2-1 1,-1 1-1,1-1 1,0 1-1,0-1 0,6 9 1,1-1 0,26 36 1,3-9 1,3-5-2,-35-31-2,1 1 1,0-1-1,1 0 1,-1-1-1,1 0 1,0 0-1,0-1 1,0 0-1,0-1 1,0 0-1,1 0 1,-1-1-1,1 0 1,-1-1-1,18-1 1,-23 0-1,-1-1 1,1 1-1,-1-1 0,1 1 1,-1-1-1,0 0 1,0 0-1,0-1 0,0 1 1,0-1-1,0 1 0,-1-1 1,1 0-1,-1 0 1,0 0-1,4-7 0,-3 6 1,5-7 5,-1 0-1,0 0 0,0-1 1,5-13-1,-11 20-3,1 0-1,-1 0 1,0 0-1,-1-1 1,0 1-1,0 0 1,0 0-1,0-1 0,-1 1 1,1 0-1,-4-10 1,2 7 0,1 0 2,-1 1 0,0-1 0,0 1 0,-1-1-1,0 1 1,-1 0 0,1 0 0,-1 0 0,-1 0-1,-6-7 1,5 5 0,1 2 1,-1 1 0,0-1 0,0 1 0,-1 0 1,0 0-1,0 1 0,0 0 0,0 0 0,-12-5 0,8 4 5,0 0 23,0-1 0,-1 2 1,-15-6-1,-11-5 97,28 12-6,0 0 0,1 1-1,-1 0 1,0 1 0,-13-2 0,22 2 36,-5-6-6,8 3-20,12-10-65,1 1 1,1 0-1,0 1 0,30-18 1,-34 25-49,-5 4-7,-1-2 0,1 1-1,-1-1 1,0 0 0,0 0 0,-1 0 0,9-9 0,-11 10-7,-2 1-39,0 1 0,0 0-1,0-1 1,0 1 0,0 0-1,0-1 1,0 1 0,0 0 0,1 0-1,-1 0 1,1 0 0,-1 0 0,1 0-1,-1 1 1,1-1 0,-1 0 0,1 1-1,1-1 1,4 0-1591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7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179 1238 7352,'9'31'1653,"-9"-36"-1528,1 0 0,0 1 0,0-1 0,0 1 0,1-1 1,0 1-1,0 0 0,5-9 0,-5 9-47,3-9 70,0-1-1,-1 0 1,0 0 0,-1-1-1,-1 1 1,0-1 0,-1-21-1,-1 26-61,-1-1 0,0 1 0,-1 0 0,0 0 0,-1 0 0,0 0 0,-1 0 0,0 1 0,0-1 0,-7-10 0,-5-11 98,-11-32 137,23 56-284,0-2 47,0 0-1,-1 1 0,0-1 1,-12-13-1,15 20-45,1 0 0,-1 0 0,0 1-1,1-1 1,-1 1 0,0-1-1,0 1 1,0 0 0,0 0 0,0 0-1,0 0 1,-1 0 0,1 0-1,0 0 1,0 1 0,-1-1-1,1 1 1,-1 0 0,1-1 0,0 1-1,-1 0 1,1 0 0,0 1-1,-1-1 1,1 1 0,0-1-1,-1 1 1,-3 1 0,3 0-8,0 0-1,0 1 1,0-1 0,0 1-1,0 0 1,0 0 0,1-1 0,0 2-1,-1-1 1,1 0 0,0 0-1,1 1 1,-1-1 0,1 1-1,-1 0 1,1-1 0,0 1 0,0 0-1,0 5 1,-1 0-8,0-5 9,1 1 0,0 0 1,1-1-1,-1 1 0,1 0 0,0-1 0,0 1 1,0 0-1,1 4 0,0 2 5,0-10-28,-1 1-1,1-1 1,-1 0 0,1 0-1,0 0 1,-1 0 0,1 0-1,0 0 1,0-1 0,-1 1-1,1 0 1,0 0 0,0 0-1,0-1 1,0 1 0,0-1-1,0 1 1,0 0 0,0-1-1,2 1 1,0 0 11,5 3-9,-1-1 1,1 0 0,0-1-1,0 0 1,0 0-1,0-1 1,0 0-1,0 0 1,1-1-1,-1 0 1,0 0-1,0-1 1,0 0 0,11-3-1,-6 1-9,1 1 0,0 1-1,-1 1 1,1-1 0,0 2-1,-1 0 1,15 3 0,-15-1-6,-1 1 1,0 0 0,1 0-1,-2 1 1,1 1-1,0 0 1,-1 0-1,17 14 1,-26-18 0,-1 0-1,1 0 1,-1 0 0,1 1-1,-1-1 1,0 0 0,0 1-1,0-1 1,0 1 0,0-1 0,0 1-1,-1-1 1,1 1 0,-1 0-1,0-1 1,0 5 0,2 16-44,0-14 24,-1-4 11,0 0-1,0 0 1,-1 1 0,0-1-1,0 1 1,0-1-1,-1 0 1,0 1 0,-2 8-1,2-11-28,-2 3-77,18-26 118,4-15 1,3-9 0,-4-3 1,-13 23 13,-1-1 1,-1 1-1,-1-1 0,-3-44 1,1 53 21,-2 0 1,1 0 0,-2 1-1,0-1 1,-1 1-1,-11-28 1,11 34 19,-25-46 276,27 53-200,-1 3 6,3-1-136,0 0 1,-1 0 0,1 0 0,0 0 0,0 0 0,0 0-1,-1 0 1,1 0 0,0 0 0,0 0 0,0 0 0,-1 0-1,1 0 1,0 0 0,0 0 0,0 0 0,-1 1-1,1-1 1,0 0 0,0 0 0,0 0 0,0 0 0,-1 0-1,1 0 1,0 1 0,0-1 0,0 0 0,0 0 0,0 0-1,-1 0 1,1 1 0,0-1 0,0 0 0,0 0 0,0 0-1,0 1 1,0-1 0,0 0 0,3 13 42,0 1 0,1-2 0,0 1 1,1 0-1,1-1 0,0 0 0,0 0 0,2-1 1,14 19-1,-20-28-43,0 0 1,0-1-1,1 1 1,-1-1-1,0 1 1,1-1-1,-1 0 1,1 0-1,0 0 1,-1 0-1,1 0 1,0-1-1,0 1 1,-1-1-1,1 0 1,0 0-1,0 0 1,0 0-1,-1 0 1,1-1-1,0 1 1,0-1-1,-1 0 1,1 0-1,0 0 1,-1 0-1,1 0 1,-1-1-1,0 1 1,1-1 0,-1 1-1,4-4 0,-3 3-2,0 1 0,0-1 0,0-1 0,1 1 0,-2 0 0,1-1 0,0 1 0,0-1 0,3-5 0,-1 0 0,12-17 0,-14 17 6,0 1-1,0 0 0,-1-1 0,0 1 0,-1-1 0,1 0 0,-2 1 0,1-11 0,-4-66 69,3 84-74,0-8 50,-5-3-72,-18-23 414,22 31-206,3 4-102,30 16 37,-25-12-113,1 0 0,0-1 0,-1 0 0,1 0-1,1-1 1,-1 0 0,0 0 0,1-1 0,0 0 0,-1-1 0,14 1 0,43 6-2,-50-8-8,0 0 0,-1-1-1,1-1 1,0 0-1,-1-1 1,21-6-1,-22 0-10,-12 8 13,0 1 0,0-1 0,-1 0 0,1 1 0,0-1-1,0 0 1,0 1 0,-1-1 0,1 0 0,0 0 0,-1 0 0,1 0 0,-1 0 0,1 0 0,-1 0 0,1 0 0,-1 0 0,0 0 0,0 0 0,1 0 0,-1 0 0,0 0 0,0 0-1,0 0 1,0 0 0,0-2 0,-1-1 0,-2-25 0,-7-2 0,-11-1 2,4 14 11,0 1 0,-1 1 0,-1 1 0,-23-16 0,39 29 42,-1 4 17,4-2-70,0 0 0,-1 0-1,1-1 1,0 1 0,0 0 0,-1 0 0,1 0 0,0 0-1,0 0 1,-1 1 0,1-1 0,0 0 0,0 0-1,-1 0 1,1 0 0,0 0 0,0 0 0,-1 0 0,1 0-1,0 1 1,0-1 0,0 0 0,-1 0 0,1 0 0,0 0-1,0 1 1,0-1 0,0 0 0,-1 0 0,1 0 0,0 1-1,0-1 1,0 0 0,0 1 0,0 8 18,1 0 0,0 0 0,0 0 0,1 0 0,0 0 0,1-1 0,-1 1 0,2 0 0,-1-1 1,1 0-1,1 0 0,0 0 0,6 8 0,8 6 20,0-1 0,43 35 0,-31-29-20,9 10-11,-28-29-9,-2-15 2,-8 4 1,1-1 0,-1 1 1,-1-1-1,1 0 0,0 0 0,-1 0 1,0 0-1,0 0 0,0 0 1,0-7-1,2-49 57,-3 50-54,0-11 40,0 0 0,5-24 0,-4 40-32,0 0 0,0 0 1,0 0-1,0 0 0,1 0 0,0 0 0,0 1 0,0-1 0,1 1 1,0-1-1,0 1 0,0 0 0,0 0 0,0 0 0,6-4 0,-7 7-10,-1 0-1,0 0 0,1 0 0,0 0 0,-1 0 1,1 1-1,-1-1 0,1 0 0,0 1 0,-1 0 1,1-1-1,0 1 0,0 0 0,3 0 0,1 1-1,0 0 0,0 0 0,0 1 0,0 0 0,0 0 0,8 5 0,-8-6 0,-4 0-1,0 0-1,0 0 0,0 0 0,0 0 1,0 1-1,-1-1 0,1 0 1,0 1-1,-1-1 0,1 1 1,-1 0-1,1-1 0,0 3 0,2 1 0,16 10 0,-14-14-3,-5 0 2,0-1 1,0 0-1,1 0 1,-1 1-1,0-1 0,0 0 1,0 1-1,1-1 1,-1 1-1,0-1 1,0 1-1,0 0 0,0 0 1,0-1-1,0 1 1,0 0-1,0 0 0,0 1 1,9 2-2,-9-5 2,-1 0 0,1 1 0,0-1 0,-1 0 0,1 0 0,-1 0 0,1 1 0,-1-1 0,0 0 0,1 0 0,-1 0 0,0 0 0,0 0 0,0 0 0,1 0 0,-1 0 0,0 1 0,0-2 0,1-39 0,-1-20 2,-1 22 1,0 6 7,2 0 0,1 0 0,12-65 1,-14 95-9,1 0-1,0 0 1,0 0 0,-1 0 0,2 1 0,-1-1-1,0 0 1,1 1 0,-1-1 0,1 1 0,0-1-1,-1 1 1,1 0 0,0-1 0,1 1 0,-1 0 0,0 1-1,5-4 1,-3 3 0,0 1 1,-1 0-1,1 1 0,0-1 0,-1 1 0,1-1 1,0 1-1,0 0 0,-1 0 0,1 1 0,0-1 1,0 1-1,6 2 0,28 7 0,-31-5-2,0 1-1,16 14 1,-3 5 0,-3 4 0,0 7-4,15 49 0,-25-65 3,-2-4-164,-1 0-1,-1 0 0,0 1 1,-1-1-1,-1 1 1,-1 28-1,0-27-1094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08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5 3768,'0'0'289,"-2"0"-89,-6 0 48,5 0 71,-4 0 22,6 0 22,-12-3 675,12 3-981,0 0 1,0 0-1,1-1 1,-1 1 0,0 0-1,0 0 1,0 0-1,1 0 1,-1 0 0,0 0-1,0 0 1,1 0-1,-1 0 1,0 0-1,0 0 1,0 0 0,1 1-1,-1-1 1,0 0-1,1 1 1,-1-1 0,0 0-1,0 2 1,-51 24 1214,49-25-1131,-10 2 319,5 5-392,1 0-1,1 0 1,-1 1 0,1 0-1,1 0 1,0 0 0,-8 19-1,-2 16 73,11-30-74,0-1 0,-12 23 0,15-34-16,0 0-24,0 5-4,1-2-14,0-1 0,0 1 0,0-1 0,0 1 0,1-1 0,0 1 0,0-1 0,3 9 0,2 19 26,-4-25-22,0 0 0,1-1 0,0 1 0,6 11 0,-3-7-7,1 4 5,2 0 0,12 16-1,-8-20-6,-2-6 4,-6-2 1,5 6 0,-4-5 1,5 6 7,-7-6-5,1-1 0,0 0 0,0 0 0,1 0 0,-1-1 0,0 1 0,9 1 0,13 7 5,20 16-1317,-21-9-5279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7:48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2544 1440,'0'0'1585,"7"-3"-1453,151-47 385,-116 39-454,91-17 261,-84 19-193,10-2 46,94-11 261,-138 20-418,-10 1 4,0 1 0,0-1-1,0-1 1,0 1 0,0-1 0,5-2-1,213-67 477,-170 55-380,0-2 0,-1-3-1,72-39 1,-120 58-119,39-22 113,-31 17-91,0 1 0,0 0 0,0 1-1,16-5 1,206-70 373,-113 26-125,-63 27-203,-24 13 207,59-35 1,-85 44-202,-2 2 1,1 1 1,-1-1-1,1 1 0,9-2 0,13-5 106,-15 1-99,0 1-1,24-19 0,-27 17-44,0 2 0,1-1 0,0 1 0,0 1 0,20-8 0,-22 10-18,1-1 0,-1-1 1,0 1-1,-1-2 0,12-8 0,7-6-8,8-8-5,14 0-2,-9 7-4,10-5 1,122-67 52,-46 21 122,-43 23-51,-39 24-76,178-89 211,-153 81-151,-53 26-94,-4 2-9,0-1 0,0 0 1,0-1-1,14-11 0,42-33-5,-29 23 0,6-5 1,-13 8 31,44-47 0,-64 60-26,9-10 46,2 0 1,0 1-1,2 1 0,0 2 1,31-18-1,7 7-21,87-30 58,-141 57-87,82-29 89,-83 28-90,14-7 4,-16 5-5,0 1 1,0-1 0,0 1 0,1 1 0,15-8 0,48-28 7,-62 37-6,24-17 4,-5 4 2,-16 9-1,-8 5-5,-1-1 0,1 0 0,-1 0 0,1-1 0,-1 1 0,4-7 0,13-10 8,32-22 2,-21 16-2,48-31 0,60-30 22,-6-24 134,-11 27-7,-82 62-54,-38 22-95,-2 0-10,2 0 4,-6-6-2,-38-27-1259,-10-4-5036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35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7349.18066"/>
      <inkml:brushProperty name="anchorY" value="-1337.05347"/>
      <inkml:brushProperty name="scaleFactor" value="0.5"/>
    </inkml:brush>
  </inkml:definitions>
  <inkml:trace contextRef="#ctx0" brushRef="#br0">701 1 1528,'0'0'227,"-2"6"-78,-1 3-178,-1 0 347,1-1-400,1 0 422,0-2-426,1-2 512,0-1-536,0 3 548,-1 3-548,1 0 473,-1-1-451,0 5 440,0 4-440,-1-2 403,1-2-393,-1 4 397,-2 2-399,0-2 344,1-3-328,-3 2 329,-2 4-331,1-3 295,1-3-285,-2 4 289,-3 6-291,1-2 283,2-4-281,0 5 289,-3 7-291,1-4 292,3-4-292,-3 6 292,-2 8-292,2-3 273,1-6-268,-2 5 276,-3 7-279,2-5 242,3-7-231,-4 3 226,0 0-226,1-5 217,4-7-215,-3 2 223,-3 2-225,1-3 161,3-4-143,-4 3 143,-3 3-145,2-2 118,2-4-110,-1 2 106,-3 5-106,3-3 88,2-4-83,-1 5 80,-4 5-80,3-3 80,2-4-80,-3 5 80,-1 7-80,3-5 70,3-3-67,-1 1 66,3 0-66,2-5 48,3-5-43,1-4 49,0-2-52,1-3 45,0-1-42,1-2 49,1-1-52,0 0 63,0 0-65,1-5 66,6-10-66,0 0 66,-1 1-66,7-10 76,8-12-79,-1 2 89,-3 6-92,8-9 103,6-6-105,-2 5 116,-6 7-119,4-5 129,2-8-132,-4 6 125,-6 8-122,2-9 129,2-11-132,-4 5 162,-5 9-170,3-9 174,3-5-174,-4 6 165,-3 9-162,1-2 169,0-2-172,-3 8 193,-3 7-198,0 0 200,0 0-200,-2 5 200,-1 4-200,-1 1 209,1 0-212,-1 4 195,-1 2-189,-2 3 186,1 0-186,-1 1 130,-1 1-114,0 1 106,1 1-106,-2 1 125,1 0-24,0 2-107,-1 0 125,1 0-122,-2 3 129,-2 5-132,-1-2 125,1 0-122,-3 6 120,-4 10-120,1-1 120,2-3-120,-4 8 120,-2 12-120,1-3 110,2-6-107,-2 11 116,-5 12-119,3-7 101,2-7-96,-2 8 94,-7 6-94,3-7 103,4-9-105,-7 5 116,-6 7-119,3-7 110,4-9-107,-4 8 116,-3 8-119,3-7 110,6-8-107,0 3 116,0 0-119,4-6 110,4-9-107,0-1 116,2-4-119,2-4 129,1-5-132,3-1 134,0-3-134,2-2 125,0-1-122,1-2 129,0 0-132,0 0 125,1-1-122,2-5 129,6-14-132,0-1 106,-1 2-98,8-13 103,7-15-105,-1 3 97,-3 6-95,6-9 103,8-11-105,-4 7 88,-5 10-83,5-10 80,3-14-80,-5 8 61,-6 11-56,3-11 54,2-9-54,-3 10 54,-6 10-54,2-4 54,1-5-54,-4 9 54,-3 10-54,-1 0 63,0 2-65,-2 7 57,-3 7-55,0 2 54,-1 1-54,-1 4 54,-1 3-54,-1 0 63,0 1-65,-1 1 66,-2 2-66,1 2 66,-1 1-66,0 2 66,0 1-66,-1 5 76,-3 9-79,1 0 70,-1 0-67,-4 8 66,-6 10-66,0-2 57,3-5-55,-5 9 63,-5 13-65,2-5 48,4-7-43,-4 12 49,-6 12-52,3-6 35,3-10-29,-4 8 26,-6 7-26,3-8 26,5-10-26,-5 5 36,-7 13-39,4-9 21,6-8-16,-5 9 14,-2 10-14,5-9 5,5-10-2,0 1 9,1-1-12,4-9 5,4-8-2,1-3 0,2-4 0,3-5 0,1-4 0,1-3 0,2-3 0,1-1 0,0-1 0,1-3 9,2-9-12,0 0 14,-1 0-14,4-11 23,7-20-25,0 3 26,-2 4-26,8-15 36,11-15-39,-1 8 40,-5 10-40,9-11 40,9-14-40,-5 9 49,-6 11-52,5-10 54,4-10-54,-6 11 63,-7 11-65,2-4 66,4-2-66,-6 9 66,-6 11-66,1 1 76,0 1-79,-5 8 80,-5 8-80,-1 0 80,-2 2-80,-3 3 70,-2 4-67,0 0 66,-2 1-66,-1 2 57,0 2-55,-1 2 63,0 1-65,0 1 57,0 1-55,0 0 54,-4 7-54,0 1 45,0-1-42,-3 6 40,-4 4-40,1-1 30,1-3-27,-5 3 36,-5 11-39,-6 12-10488,3-4 9259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37.4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157.40381"/>
      <inkml:brushProperty name="anchorY" value="-661.94409"/>
      <inkml:brushProperty name="scaleFactor" value="0.5"/>
    </inkml:brush>
  </inkml:definitions>
  <inkml:trace contextRef="#ctx0" brushRef="#br0">1 207 1264,'0'0'0,"4"7"364,-2-4-468,1 2 529,-1-1-531,0-1 626,0-1-654,-1 3 668,-1-1-668,0-1 836,0-1-884,1 4 908,-1 1-908,0 0 1076,0-1-1124,0 1 1148,1 2-1148,-1-1 1054,0-1-1027,0 2 1014,0 3-1014,0-1 921,0-2-894,0 4 889,1 4-892,0-2 773,0-2-738,0 2 720,1 7-720,0-4 654,0-2-635,0 5 636,1 10-639,0-4 537,0-4-508,-1 6 494,1 5-494,0-4 494,-1-6-494,1 3 503,0 6-505,-1-5 450,0-6-434,1 4 426,-1 3-426,0-5 398,0-5-390,-1 1 386,0-1-386,-1-4 321,0-3-303,1-2 294,0 0-294,0-3 229,0-2-210,0-1 209,0 1-212,0-1 167,-1 0-153,1-1 146,-1 1-146,0 0 118,0-1-110,0-1 116,0 0-119,0-1 92,0-1-84,2 1 89,0 1-92,1-1 85,-1 0-82,2 0 80,1 0-80,0-1 70,0 0-67,2-2 66,7-4-66,-1 0 94,-2 1-102,8-5 106,9-6-106,-2 1 153,-5 3-167,7-5 174,9-4-174,-5 3 193,-6 3-198,7-3 200,6-4-200,-5 3 228,-6 4-236,3-4 240,2-7-240,-5 3 240,-6 4-240,1-4 240,1 0-240,-5 3 249,-4 5-252,0 0 263,3-1-265,-4 3 257,-2 2-255,1 0 254,0 0-254,-2 2 226,-4 3-218,-1 2 214,-1 0-214,0 3 195,-2 0-189,-1 0 186,-1 1-186,-1 1 149,0-1-23,2 0-118,0 0 118,0 0-110,0 1 106,0-1-106,-2 0 97,1-1 44,-1 1-139,-1 3 94,-1 0-94,-1 1 141,0-1-154,-3 4 160,-5 8-160,1 0 169,0-2-172,-4 6 183,-5 5-185,1-3 196,3-3-199,-4 2 200,-6 5-200,2-4 181,4-3-176,-6 3 183,-9 5-185,3-4 186,6-5-186,-6 3 186,-6 2-186,4-3 158,7-4-150,-2 0 146,-1 1-146,5-4 118,6-2-110,1 0 115,0 1-118,2-1 92,5-3-84,-2 2 90,1-1-93,2-1 75,3-2-69,1-2 75,0 2-78,0 0 62,2-1-57,1-1 54,-2 1-54,0-1 44,2-1-41,-1 0 50,2-1-53,0 0 44,1-1-41,0 0 40,-3 0-40,1 0 31,0-1-28,0 1 35,1 0-38,0 0 22,1 0-17,-3-5 23,-3-11-25,1-1 17,0 2-15,-2-11 14,0-12-14,1 4 4,1 4-1,1-9 10,0-11-13,1 5 4,2 8-1,-1-8 10,1-8-13,0 8 14,0 9-14,-1-5 14,-1-5-14,1 7 4,0 9-1,-1-5 10,0-4-13,1 5 4,0 8-1,-1-6 10,0-3-13,0 5 4,0 6-1,1-2 10,1 0-13,1 5 4,0 5-1,1 2 0,1 1 0,1 2 0,-1 4 0,0 2 0,-1 0 0,1 1 0,-2 2 0,1 0 0,-1 1 0,0 0-9,0 1 12,0 4-5,2 6 2,-1 1-9,0 0 12,0 6-5,-1 9 2,0-1-9,-1-4 12,0 7-14,0 9 14,0-4-23,0-6 25,1 8-26,0 9 26,-1-6-36,1-7 39,0 9-30,0 10 27,0-5-36,0-8 39,-2 8-30,0 5 27,-1-7-45,1-9 51,0 2-45,0-2 42,0-6-40,1-7 40,0-1-40,1 0 40,-1-3-30,1-5 27,0 1-26,0 0 26,1-2-26,-1-3 26,0 0-17,1-3 15,0-2-23,-1-1 25,2 2-26,-1 0 26,0-1-26,0-1 26,2 2-26,5-1 26,-1 0-36,0-1 39,7-3-40,7-3 40,0-1-40,-3 0 40,8-5-40,11-7 40,-3 1-40,-5 2 40,8-6-40,12-9 40,-6 3-40,-8 4 40,6-6-30,6-8 27,-8 3-26,-7 7 26,2-7-17,3-4 15,-6 4-23,-7 8 25,1-2-17,1 0 15,-5 5-14,-5 6 14,-1 0-14,0 4 14,-4 2-5,-3 4 2,-1 1 0,-2 3 0,-2 0 0,-1 1 0,-1 1 0,0-1 0,0-1 0,0 0 0,0 1 0,0 0 0,-1 0 0,0 1 0,0 0 0,0 0 0,0 0 0,0 0 0,-1 2 0,-3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38.8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8051.64844"/>
      <inkml:brushProperty name="anchorY" value="-1955.67908"/>
      <inkml:brushProperty name="scaleFactor" value="0.5"/>
    </inkml:brush>
  </inkml:definitions>
  <inkml:trace contextRef="#ctx0" brushRef="#br0">165 160 6280,'0'0'0,"-4"-5"214,2 3-275,0 0 306,-1-2-306,-1 1 306,2 1-306,-3-2 1618,10 9-1762,0 1 914,0 0-882,4 5 876,5 8-879,0-2 870,-2-1-867,5 5 866,7 6-866,-3-3 810,-3-5-794,4 3 786,5 1-786,-3-4 702,-5-5-678,3 2 666,3 3-666,-5-3 526,-3-3-486,1 2 476,3 1-479,-3-3 452,-4-3-444,0 0 440,0 1-440,-3-3 384,-2-2-368,-2 1 360,-3-1-360,-1-3 360,-1 0-360,-1-2 369,-1 0-92,-1-1-274,-1-5 356,-8-7-359,0 0 341,1 0-336,-8-4 343,-6-5-345,1 2 440,4 4-467,-5-2 480,-7-5-480,3 4 526,5 3-539,-7-6 546,-10-6-546,5 2 518,5 5-510,-6-5 515,-4-3-518,5 4 436,8 5-412,-2-3 410,2-2-413,6 4 339,5 5-317,3-1 306,3 2-306,3 3 185,2 3-151,4 2 143,7-2-145,0 3 90,1 1-74,7-2 66,12 1-66,-1 0 29,-3 1-19,10 0 23,10 0-25,-4 1 7,-7 1-2,6 0 0,7 2 0,-7 1-9,-8 0 12,5 4-14,3 7 14,-5 0-42,-7 0 50,2 7-45,0 9 42,-5-1-30,-5-3 27,-2 5-26,-4 5 26,-3-4-17,-3-6 15,-4 3-14,-7 7 14,-1-5-5,0-6 2,-5 6 0,-6 7 0,2-4 0,2-5 0,-2 2 0,-1 1 0,2-6 10,3-6-13,0-2 14,2-4-14,1-3 14,2-3-14,2-4 23,-2-10-25,1-1 7,2 0-2,1-11 10,5-12-13,2 2 4,-1 3-1,8-8 0,10-7 0,12-9-15007,-3 6 13546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39.2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516.34668"/>
      <inkml:brushProperty name="anchorY" value="-3145.62329"/>
      <inkml:brushProperty name="scaleFactor" value="0.5"/>
    </inkml:brush>
  </inkml:definitions>
  <inkml:trace contextRef="#ctx0" brushRef="#br0">218 56 9864,'0'0'0,"-7"2"252,3-1-324,-3 1 360,-5 1-360,1 0 677,1 0-768,-4 1 823,-6 4-825,1 0 798,4-1-790,-5 2 796,1 3-799,2 0 660,4-3-620,2 3 609,3 8-612,2-2 539,2-2-517,4 6 506,8 6-506,0-3 478,1-5-470,8 4 476,11 1-479,-2-4 386,-3-5-359,8 1 346,5-3-346,-4-3 328,-6-4-323,3-4 329,1-6-332,-5-2 203,-5-1-165,-1-5 156,1-4-159,-4 1 150,-4 3-147,0-5 146,-1-6-146,-2 2 118,-2 3-110,-1-6 116,-2-3-119,-1 2 110,-2 6-107,-2-3 106,-4-3-106,-1 4 144,0 4-155,-5-3 169,-7-2-172,1 4 202,2 3-210,-6-1 214,-5 0-214,2 4 233,4 3-238,-2 3 249,-2 5-252,4 2 272,4 1-277,0 4 280,0 3-280,3-1 234,3-1-221,4 0 214,4 2-214,3-3 130,2 0-106,5 1 94,11 1-94,-1 0 56,-1-2-45,8 1 40,9-3-40,10-3-14370,-4 0 12953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05:39.9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141.45581"/>
      <inkml:brushProperty name="anchorY" value="-885.71564"/>
      <inkml:brushProperty name="scaleFactor" value="0.5"/>
    </inkml:brush>
  </inkml:definitions>
  <inkml:trace contextRef="#ctx0" brushRef="#br0">1 567 24575,'0'0'0,"19"89"0,10 50 0,0 1 0,1-2 0,0-11 0,-1-18 0,3-17 0,6-13 0,7-11 0,-34-54 0,1-1 0,18 15 0,-16-16 0,1-1 0,19 11 0,-18-14 0,-1-1 0,30 10 0,-26-13 0,0 0 0,34 2 0,-28-5 0,51-5 0,-43-1 0,48-13 0,45-28 0,14-21 0,11-21 0,11-19 0,6-13 0,3-16 0,1-8 0,-6-4 0,-9 6 0,-13 9 0,-11 14 0,-12 16 0,-12 15 0,-10 19 0,-11 16 0,-11 15 0,-10 11 0,-13 8 0,-13 7 0,-11 6 0,-11 3 0,-7 3 0,-8 1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39.8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0677.31348"/>
      <inkml:brushProperty name="anchorY" value="-4227.46289"/>
      <inkml:brushProperty name="scaleFactor" value="0.5"/>
    </inkml:brush>
  </inkml:definitions>
  <inkml:trace contextRef="#ctx0" brushRef="#br0">0 238 9240,'0'0'0,"2"2"73,-1 0-81,1 0 52,-1 0-55,2 2 54,1 3-54,0 1 241,0-2-294,2 5 329,6 5-332,0 0 353,-2-2-358,4 5 369,5 4-372,-3-2 374,-2-3-374,2 1 374,2 2-374,-2-5 402,-3-3-410,0-1 414,2 0-414,-3-3 414,-3-3-414,1 0 423,-1-1-425,-2-1 445,-1-2-451,-2 0 463,0-1-465,-1 1 448,-1-1-443,0-1 449,-1 1-98,-4-5 10,-3-3-364,0-1 529,0 1-550,-2-5 560,-4-6-560,2 1 578,0 3-583,-1-3 596,-3-3-599,3 3 581,2 3-576,0 0 583,-1-3-585,2 3 540,1 3-527,0-2 520,-1 0-520,2 2 436,1 2-412,1 0 409,0 3-412,2 2 311,1 2-281,1 1 266,0 0-109,0 1-141,3 2 186,7 3-186,0-1 149,-1 1-139,7 3 134,8 4-134,-3 0 96,-2-2-85,4 3 80,6 1-80,-3-1 52,-6-4-44,4 0 40,3-1-40,-5-2 31,-5-2-28,1-2 26,3-1-26,-5-1 17,-3-1-15,2-1 23,1-3-25,-3 0 17,-3 1-15,0-2 23,-2-1-25,-1 1 26,-3 1-26,0-1 26,-1-3-26,-2 0 35,0 2-38,-1-4 40,-4-5-40,1 3 59,-1 1-64,-4-4 66,-7-7-66,1 2 75,1 3-78,-6-5 80,-7-5-80,2 4 127,5 4-140,-4 0 155,0 1-158,3 4 207,6 4-220,0 2 226,3 1-226,3 2 254,2 2-262,3 1 266,0 1-266,0 0 229,1 2-219,1-1 214,0 1-10,8 3-190,0 1 99,0-1-86,8 4 90,9 2-93,41 17-17510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0.4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2104.30371"/>
      <inkml:brushProperty name="anchorY" value="-5058.01514"/>
      <inkml:brushProperty name="scaleFactor" value="0.5"/>
    </inkml:brush>
  </inkml:definitions>
  <inkml:trace contextRef="#ctx0" brushRef="#br0">150 532 9416,'0'0'96,"0"2"-104,0 0 100,0 0-116,0 0 129,0 1 715,2-3-572,5 4-331,0-1 414,0 0-414,4 2 423,5 3-425,0-2 408,-3 0-403,3 2 409,3 4-412,-2-1 433,-4-2-438,3 3 449,2 4-452,-3-2 445,-3-3-442,-1 2 440,1 1-440,-2-3 440,-3-2-440,0 0 440,-1 1-440,-1-1 402,-2-2-391,0 1 396,-1 0-399,-1-1 353,0-1-340,0-3 334,-1 0-334,0-2 526,0-2-268,0 1 1,-4-8-256,0 1 310,1 0-307,-5-8 316,-5-7-319,0 2 292,2 3-284,-4-4 289,-6-4-292,2 5 275,2 3-269,-5 0 266,-10-2-266,4 5 248,5 2-243,-6 1 249,-1 0-252,4 1 235,6 3-229,1 0 235,1-2-238,4 2 231,4 2-228,1-1 226,2-2-226,2 1 198,1 2-190,6-4 195,8-9-198,2 1 182,-1 2-177,10-10 174,12-12-174,-2 3 80,-4 5-53,7-8 50,6-5-53,-6 6 26,-6 7-18,1 1 23,-1 2-25,-6 5 7,-5 6-2,-2 3 10,-2 2-13,-3 3 4,-3 3-1,-3 2 0,0 2 0,-1 0 0,-1 0 0,-1 0 0,-4 5 0,-1-1 0,0 0 0,-4 4 0,-6 9 0,2-1-28,1-1 36,-3 7-40,-3 12 40,3-3-385,2-4 484,-1 7-534,-3 5 534,-1 5-14188,2-6 12676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0.73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3233.85938"/>
      <inkml:brushProperty name="anchorY" value="-5880.62646"/>
      <inkml:brushProperty name="scaleFactor" value="0.5"/>
    </inkml:brush>
  </inkml:definitions>
  <inkml:trace contextRef="#ctx0" brushRef="#br0">0 169 7800,'0'0'0,"7"8"0,-2-1 0,0-1 0,2 4 9,3-2-12,-1 0 14,-2-2-14,4-4 23,6-7-25,-1-2 185,-2 1-231,4-8 254,5-8-254,-2 2 450,-4 2-506,4-5 534,0-2-534,-3 4 665,-4 4-702,-2 1 729,-3 4-732,-3 3 837,-2 4-866,-2 2 889,-2 2-289,0 2-571,-2 7 734,-3 12-734,0 0 547,1-2-493,-2 9 476,-1 2-479,1-4 190,2-5-107,-1-2 76,-2-2-79,1-4 14,2-4 5,-2 2-4,1 5 1,1-1-122,2-3 157,0 6-174,3 2 174,0-1-286,1-4 318,0 1-324,1-5 321,-1-2-339,0-3 344,5-1-337,7-5 335,0-1-278,-2-1 262,7-4-244,9-4 241,-4 0-100,-3 1 60,7-3-40,4-2 40,-3 2-12,-6 2 4,1-2 9,1-2-12,-5 1 107,-5 3-133,-2-2 156,-2-1-159,-4 2 328,-1 3-376,-3 0 409,-1 4-412,-1 1 451,-1 1-461,0 2 476,-4 9-479,-14 26-11140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1.0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4832.46094"/>
      <inkml:brushProperty name="anchorY" value="-6931.98047"/>
      <inkml:brushProperty name="scaleFactor" value="0.5"/>
    </inkml:brush>
  </inkml:definitions>
  <inkml:trace contextRef="#ctx0" brushRef="#br0">0 549 11208,'0'0'0,"3"-9"0,0 1 336,-1 1-432,2-5 480,5-8-480,-1 2 704,-1 2-768,6-5 809,9-7-812,-1 3 805,-3 4-802,7-5 800,12-10-800,-3 5 678,-6 5-643,8-4 626,7-5-626,-5 5 486,-7 7-446,1-2 436,0 1-439,-6 4 458,-6 5-463,-2 1 466,-4 3-466,-3 3 429,-4 3-419,-3 2 414,-2 2-414,-2 0 321,0 2-294,-4 1 280,-7 5-280,0 1 93,1-2-40,-6 5 14,-5 4-14,2-1-107,2-2 142,-1 2-160,-1 3 160,-18 16-15057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1.2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6213.21875"/>
      <inkml:brushProperty name="anchorY" value="-7539.30029"/>
      <inkml:brushProperty name="scaleFactor" value="0.5"/>
    </inkml:brush>
  </inkml:definitions>
  <inkml:trace contextRef="#ctx0" brushRef="#br0">0 30 7712,'0'0'0,"0"-2"48,1-1-52,-1-1 92,0 1-112,2-2 129,3 0-132,-1 1 181,0 1-194,5 3 209,9 5-212,-1 2 373,-1 0-418,8 8 449,7 8-452,-2-1 697,-5-3-766,5 6 809,5 3-812,-6-3 898,-5-5-922,0 2 934,2 1-934,-4-3 878,-5-5-862,1 1 854,2 2-854,-4-4 789,-4-3-770,1 1 769,-1-2-772,-3-2 513,-2-2-438,-2-2 400,-2-2-400,-1-1 166,-1-1-99,0 0 66,-3 1-66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1.4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7705.61523"/>
      <inkml:brushProperty name="anchorY" value="-8911.27246"/>
      <inkml:brushProperty name="scaleFactor" value="0.5"/>
    </inkml:brush>
  </inkml:definitions>
  <inkml:trace contextRef="#ctx0" brushRef="#br0">0 536 8696,'0'0'0,"4"-7"9,-2 3-12,3-4 14,4-8-14,1 1 5,-2 1-2,5-5 0,6-5 0,-1 2 93,-3 4-120,6-3 143,7-3-145,-3 2 305,-5 5-351,6-4 383,6-5-385,-4 3 554,-5 4-602,4-5 626,3-7-626,-4 5 552,-6 3-531,0-2 529,-1 0-532,-4 5 403,-5 5-365,-1 1 346,-2 1-346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1.9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19217.93945"/>
      <inkml:brushProperty name="anchorY" value="-9371.33398"/>
      <inkml:brushProperty name="scaleFactor" value="0.5"/>
    </inkml:brush>
  </inkml:definitions>
  <inkml:trace contextRef="#ctx0" brushRef="#br0">43 571 7800,'0'0'0,"-7"6"280,3-3-360,-2 1 400,0 0-400,2-2 829,0 0-952,0-1 1023,1-1-1025,0 0 765,1-1-691,4 1 654,6 1-654,0 1 598,0-1-582,7 2 583,9 4-585,-1-1 484,-3 0-455,6 3 449,7 5-452,-5-1 379,-4-2-357,2 3 356,2 4-359,-4-3 388,-6-3-396,1 1 409,-2 0-412,-3-3 414,-4-2-414,-1-1 414,-3-1-414,-1-3 386,-2 0-378,-2-2 653,-1-1-314,-2-3-352,0 0 412,0 1-404,-4-5 400,-7-6-400,1 0 428,0 1-436,-6-5 440,-6-6-440,1 2 412,4 3-404,-3-3 409,-2-2-412,4 3 386,4 5-378,-1 0 374,1 1-374,2 3 337,4 3-326,0 1 320,3 2-320,3 3 292,1 0-284,2 1 289,6 4-292,1 0 266,1 1-258,7 3 254,12 4-254,-1-1 207,-4-2-193,10 3 186,7 1-186,-3-2 149,-6-2-139,4-1 143,5-1-145,-5-3 118,-7-1-110,1-2 106,3-2-106,-6-1 87,-6 0-82,1-1 80,0-2-80,-4 0 90,-4 1-93,1 0 94,-1 0-94,-3 2 94,-2 0-94,-2 2 103,-2-2-105,-1 0 125,-1 1-131,0-2 143,-1-4-145,-1 1 174,1 0-182,-4-3 186,-4-7-186,0 2 233,1 2-247,-6-6 263,-4-7-265,1 2 303,3 4-314,-4-6 320,-6-7-320,2 4 348,4 5-356,-3-4 370,-5-1-373,5 4 364,3 6-361,0 1 360,0 2-360,4 5 304,3 3-288,2 0 290,4 4-293,1 0 210,2 3-186,4-5 183,8-7-185,1 0 130,-1 1-114,9-4 106,11-1-106,-12 8-7989,3 0-1245,16-5 7686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2.8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0677.92578"/>
      <inkml:brushProperty name="anchorY" value="-9817.20703"/>
      <inkml:brushProperty name="scaleFactor" value="0.5"/>
    </inkml:brush>
  </inkml:definitions>
  <inkml:trace contextRef="#ctx0" brushRef="#br0">4 498 5920,'0'0'0,"2"7"849,-1-3-1092,0 1 1223,0 0-1225,0-1 1245,-1-1-1251,2 2 1263,2 3-1265,1 0 1164,-2-1-1135,4 4 1120,6 6-1120,-1 0 1017,-1-3-988,5 4 974,5 1-974,-3-3 787,-2-3-733,3-1 716,5 1-719,-3-3 589,-4-2-552,4 3 543,0 0-545,-3-2 537,-4-1-535,-3-2 534,-2-1-534,-4-1 497,-1-1 139,-5-4-281,-2-2-331,0 0 414,0-1-414,-5-1 423,-7-5-425,0 1 389,1 1-379,-4-5 383,-6-7-385,2 2 386,5 2-386,-4-7 396,-3-9-399,2 3 456,5 4-472,-2-6 479,0-6-479,3 5 471,4 6-468,1 0 466,3 1-466,3 6 382,2 5-358,2 2 346,4 3-346,0 3 290,1 2-274,6 2 266,9 2-266,-1 1 163,-2 0-134,9 2 130,9 2-133,-2 1 78,-5-2-62,7 2 54,10-1-54,-5-1 26,-7 0-18,7-1 23,3 0-25,-5 0 7,-8-1-2,1 0 0,-2-1 0,-4 0 0,-7 0 0,-1-1 0,-2 0 0,-5-1 0,-2 0 0,-3 1 10,0-2-13,-1 1 23,-1 0-25,-1 0 26,-1-2-26,1 1 54,-1 0-62,-1-4 66,-5-5-66,1 0 94,-1 2-102,-5-7 106,-8-6-106,0 1 143,3 4-154,-8-4 160,-9-4-160,3 4 188,5 4-196,-7-3 210,-7-2-213,5 3 251,6 3-261,-1 0 275,1-2-278,6 4 290,6 3-293,3 2 303,4 2-305,4 2 250,3 3-234,1 1 226,1 0-226,0 2 170,1-1-154,4 1 146,10 3-146,1 0 90,-1 0-74,10 3 75,11 1-78,-14-4-7875,3 1-1224,17 2 7565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3.18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2087.05469"/>
      <inkml:brushProperty name="anchorY" value="-10380.33008"/>
      <inkml:brushProperty name="scaleFactor" value="0.5"/>
    </inkml:brush>
  </inkml:definitions>
  <inkml:trace contextRef="#ctx0" brushRef="#br0">150 88 9592,'0'0'0,"-4"-3"102,2 1-131,-2 0 146,-2-3-146,1 0 53,1 1-27,1 1 14,-3 0-14,2 0 89,0 2-110,-1 4 129,-1 11-132,0 1 199,1-1-217,-1 9 236,0 11-239,0-1 305,2-6-324,0 8 334,4 2-334,1-4 409,0-8-430,3-1 449,1-2-452,1-5 454,-1-5-454,3-2 463,5-4-465,-1-1 354,-1-2-322,5-4 316,6-4-319,-1-1 245,-3 0-224,4-4 214,5-4-214,-4 1 242,-4 2-250,2-2 254,-1-2-254,-3 1 263,-4 4-265,-1-4 266,-1-3-266,-2 2 257,-2 2-255,-3-2 263,-3-2-265,-3 2 276,0 4-279,-6 0 280,-12 0-280,0 2 280,2 2-280,-10 1 289,-11 1-292,4 2 275,5 0-269,-4 1 266,-2-1-266,5 1 341,8 0-363,2-1 383,2 1-385,4 0 330,5 1-314,4 0 306,1-2-306,1 1 260,2-1-247,2-3 249,6-9-252,1 0 161,-1 1-134,7-5 120,7-2-120,36-21-14364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3.3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1030.38867"/>
      <inkml:brushProperty name="anchorY" value="-9276.79785"/>
      <inkml:brushProperty name="scaleFactor" value="0.5"/>
    </inkml:brush>
  </inkml:definitions>
  <inkml:trace contextRef="#ctx0" brushRef="#br0">0 393 8520,'0'0'77,"4"-2"-25,9-7-63,-1 0 142,0 0-166,9-5 174,9-9-174,-2 2 174,-5 3-174,7-7 183,4-7-185,-4 2 186,-6 6-186,1-4 196,-2-2-199,-4 6 312,-6 5-344,-1 1 360,-4 2-360,-2 4 556,-2 4-612,-3 0 649,-4 2-652,-1 2 635,0 1-629,-3 3 636,-6 5-639,1 0 556,1 1-532,-3 5 529,-2 6-532,-4 6-9695,2-3 8586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0:55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69 1976,'-98'88'256,"75"-70"-166,-10 3 591,27-18-387,-2 0-10,6-2 439,7 21 565,-4-17-1216,1-1 1,-1 1-1,1-1 1,0 0-1,0 0 1,0 0-1,0 0 1,1 0-1,0-1 1,0 1-1,0-1 1,0 1-1,0-1 1,1 0-1,4 3 1,-2-3-24,1 1 1,-1-1 0,1-1 0,-1 1-1,1-1 1,0-1 0,0 1 0,0-1-1,15 0 1,38 0 85,24-4-8,118-1 40,8 10 100,58 12 11,-187-12-253,171 15 255,0 5 58,-146-20-188,122 12 219,-145-7-249,-20-6 71,115-3 1,-166-4-169,0 0 0,-1-1 1,1 0-1,20-10 0,2 0 14,88-28 400,-120 41-363,45-28 511,-8 4-160,-37 23-83,11-5 347,-13 5-678,1 1 1,-1 0-1,1-1 1,-1 1-1,0 0 1,1-1-1,-1 1 0,0-1 1,1 1-1,-1-1 1,0 1-1,0-1 1,0 1-1,1 0 1,-1-1-1,0 0 0,0 1 1,0-1-1,0 1 1,0-1-1,0 1 1,0-1-1,0 1 0,0-1 1,0 1-1,0-1 1,0 1-1,0-1 1,-1 1-1,1-1 1,0 1-1,0-1 0,-1 0 1,-16-13 228,1 0-173,12 8-62,1 0 0,0 0 0,0-1 0,1 1 0,0-1 0,0 1 0,0-1 0,1 1 1,-1-12-1,-9-63-1589,1-6-6356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3.6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2296.54688"/>
      <inkml:brushProperty name="anchorY" value="-9988.43457"/>
      <inkml:brushProperty name="scaleFactor" value="0.5"/>
    </inkml:brush>
  </inkml:definitions>
  <inkml:trace contextRef="#ctx0" brushRef="#br0">0 1 8968,'0'0'352,"4"1"-192,2 1-190,0-1 256,-1 1-282,4 1 289,8 4-292,-1 0 266,-2 0-258,6 5 254,7 5-254,-4-1 394,-3-3-434,2 4 454,1 0-454,-3-2 519,-4-3-537,1 0 556,0 0-559,-4-2 569,-2-3-572,-2 0 574,2 0-574,-3-1 537,-2-1-526,2-1 529,2-1-532,-1 0 422,-2-1-390,3-1 374,4-5-374,-1-1 215,-2 1-169,4-5 146,2-3-146,18-17-12289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4.0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3801.00391"/>
      <inkml:brushProperty name="anchorY" value="-11169.58496"/>
      <inkml:brushProperty name="scaleFactor" value="0.5"/>
    </inkml:brush>
  </inkml:definitions>
  <inkml:trace contextRef="#ctx0" brushRef="#br0">1 387 6728,'0'0'0,"0"-4"0,0 2 0,0 1 0,0-3 0,0 2-28,0-1 36,3 3-31,5 4 28,1 2 67,0-1-93,6 7 106,10 5-106,-2 0 302,-3-3-358,6 5 396,5 5-399,-3-3 558,-5-4-603,3 2 626,2 2-626,-5-4 682,-4-4-698,0 0 716,1 0-719,-4-3 608,-4-3-576,0 0 560,-2-1-560,-2-1 513,-2-1-500,-3-2 494,0 0 154,-4-2-315,0-1-314,-1 0 400,-6-4-400,-1-1 381,1 0-376,-7-4 374,-10-7-374,2 2 337,4 1-326,-6-2 320,-7-4-320,4 2 292,6 4-284,-6-4 280,-3-5-280,4 3 242,5 3-231,-1-3 226,2-1-226,4 3 198,4 4-190,3 0 196,3 0-199,3 2 153,1 3-140,3-3 143,5-6-145,0 1 128,0 3-123,5-6 129,7-5-132,-1 2 97,-1 5-86,6-3 89,9-2-92,-2 3 94,-5 5-94,5-2 103,2 0-105,-5 3 88,-5 4-83,-2 0 80,-2 1-80,-5 2 89,-3 2-92,-3 2 103,-1 1-105,0 1 88,-2 0-83,-3 3 89,-6 5-92,-1 0 85,0 0-82,-5 3 89,-6 4-92,1-1 29,3-3-10,-1 2 9,-1 7-12,-15 28-12840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4.4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5009.66602"/>
      <inkml:brushProperty name="anchorY" value="-11947.09375"/>
      <inkml:brushProperty name="scaleFactor" value="0.5"/>
    </inkml:brush>
  </inkml:definitions>
  <inkml:trace contextRef="#ctx0" brushRef="#br0">1 286 7352,'0'0'0,"5"8"46,-2-5-59,1 2 66,0-1-66,-1-1 38,0-1-30,3-5 26,6-8-26,0 0 101,-1 0-123,6-7 134,4-11-134,-1 2 339,-4 4-397,3-6 436,0-2-439,-4 4 682,-3 7-751,-1 0 796,-2 3-799,-3 3 790,-1 5-787,-2 3 796,-2 2-799,-1 3 697,0 6-145,-3 12-523,-1 1 467,1-2-413,-4 12 396,-4 11-399,0-4 185,2-5-124,-1 5 94,0 5-94,2-5 29,2-8-10,1 2 0,3-3 0,1-6-28,1-5 36,2-2-31,3-1 28,1-2-82,-1-3 98,3 0-97,4 0 95,0-3-140,-3 0 153,4-3-151,3-1 148,-2-1-118,-3 0 110,2-3-97,1-3 95,-1 0-47,-4 1 33,2-4-26,1-6 26,-2 0-7,-2 2 2,0-4 0,0-3 0,-1 2 0,-2 3 0,-1-6 0,-1-10 0,-1 3 0,-1 4 0,0-9 0,2-7 0,0-9-8997,1 7 7825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4.8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6424.70898"/>
      <inkml:brushProperty name="anchorY" value="-12724.50684"/>
      <inkml:brushProperty name="scaleFactor" value="0.5"/>
    </inkml:brush>
  </inkml:definitions>
  <inkml:trace contextRef="#ctx0" brushRef="#br0">162 0 6728,'0'0'0,"-10"4"18,5-2-23,-3 3 36,-5 8-39,1 0 58,2-2-63,-3 5 66,-1 3-66,2-3 402,3-3-498,-1-1 546,0-1-546,2-2 686,2-3-726,0 0 756,0 3-759,2-1 750,0-1-747,2 4 756,2 5-759,1-1 704,0-2-688,1 3 689,2 1-692,0-2 638,0-4-622,1-1 614,3-2-614,1-1 493,-2-3-458,4 0 449,6-1-452,-1 0 361,-2-1-334,6 0 329,8-2-332,-3-1 269,-3 1-250,5-3 249,10-1-252,-5-1 235,-5 1-229,5-1 226,3 0-226,-5 1 217,-7 1-215,1 1 214,0 2-214,-5 0 195,-4 0-189,-1 3 186,-1 3-186,-3 1 224,-3-1-235,-1 5 249,-4 4-252,-1 0 282,-2-2-290,-3 5 303,-7 6-305,0-3 306,2-3-306,-5 4 316,-2 3-319,1-3 366,3-4-379,-1 0 396,-1 0-399,3-3 456,2-3-472,0-1 489,-1 0-492,3-3 485,1-2-482,0-1 480,1-1-480,2-1 489,1-2-492,-3 1 503,-3-1-505,1-1 432,1 1-411,-2-1 399,-3-2-399,1 0 307,2 1-280,-1-2 275,2 0-278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7.3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7578.78711"/>
      <inkml:brushProperty name="anchorY" value="-14386.19238"/>
      <inkml:brushProperty name="scaleFactor" value="0.5"/>
    </inkml:brush>
  </inkml:definitions>
  <inkml:trace contextRef="#ctx0" brushRef="#br0">0 1439 3416,'0'0'0,"5"-11"697,8-19-757,-1 0 968,0 3-1150,6-14 1212,5-11-1212,-2 6 1259,-4 8-1273,4-4 1289,0-3-1292,-4 7 995,-3 8-909,-1 1 866,0-1-866,-3 6 680,-2 7-627,-1 0 609,-1-1-612,-2 5 493,0 3-458,-2 0 440,-1 2-440,0 3 421,-1 1-416,0 2 414,0 1-92,0 2-319,-4 0 409,0 0-412,0 1 414,1-1-414,-2 3 414,-4 4-414,1-1 367,1-1-353,-3 5 346,-4 7-346,2-1 272,1-2-251,0 4 249,0-1-252,3-2 170,1-4-146,2-2 134,1 0-134,2-2 69,1-2-50,1 0 49,0-2-52,0 0 26,0-2-18,1 2 14,-1-1-14,0 0 5,0-1-2,0 0 0,-3 1 0,1 1-10,-1-1 13,0 1-4,-2 2 1,1 0-10,0-2 13,-1 1-14,1 0 14,1-2-23,1-1 25,-1 2-26,1-1 26,0 0-17,1-1 15,0 0-14,1-2 14,-1 1-14,1-1 14,0 0-4,5 0 1,1 0 0,-1 0 0,3 2 0,6 5 0,-1 0 9,-2 0-12,4 5 14,3 4-14,-3 0 42,-3-4-50,1 3 54,1 4-54,-3-3 73,-3-3-78,2 2 89,2 0-92,-1-2 113,-3-2-118,3-1 129,4 0-132,-3-1 143,-2-3-145,2 2 146,0 1-146,-2-1 165,-2-2-171,-1 0 174,2-1-174,-2 0 137,-1-2-126,0 0 120,-2-1-120,-1 0 73,-1-2-60,0 4 63,-2 0-65,0-1 38,0 0-30,-4 2 26,-5 5-26,0 0 8,0-1-3,-1 2 0,-2 1 0,3-3-103,1-1 132,3-2-146,-2 0 146,1-2-286,2 0 326,-2 0-346,2-1 346,1-1-411,1 0 430,1-1-431,-2 1 428,1-1-351,1 0 330,0 0-320,2-1 320,0-1-218,0 0 189,4-4-174,4-6 174,-1 1-127,0 0 113,4-7-97,4-9 95,-1 2-47,-3 3 33,1-7-17,1-10 15,-2 4-4,-3 6 1,0-4 0,0 0 0,-2 5 37,-2 7-48,0 1 54,0 3-54,-2 4 147,-1 3-173,-1-1 196,-3-4-199,-1 1 312,1 2-344,-3-3 360,-3-4-360,0 3 397,1 2-408,-2 0 423,-2-1-425,0 2 464,3 3-475,-3 0 480,-2 1-480,1 1 470,3 2-467,-3 1 466,-3-1-466,2 1 457,2 1-455,1 0 454,0-1-454,2 1 389,2 0-370,2 1 369,3 4-372,2 0 309,1 0-290,3 5 289,6 5-292,-1-1 219,0 0-197,6 3 196,7 3-199,-1-2 144,-4-3-128,6-2 129,5-3-132,-3-3 97,-5-2-86,3-3 89,1 1-92,-4-1 75,-4 1-69,-2 1 66,0 2-66,-4 0 57,-3-1-55,0 2 54,-3-2-54,-2 1 45,-1-2-42,-1 0 49,0 0-52,-1-1 45,-1 0-42,-2 0 40,-5 0-40,0 0 68,1-1-76,-5-1 89,-8-6-92,0 0 141,4 0-154,-5-3 160,-2-4-160,4 1 197,4 2-208,2 1 214,3-1-214,2 2 205,3 3-202,2-2 209,3-5-212,2 2 195,0 2-189,4-2 186,7 0-186,-1 2 168,-2 3-163,6 2 159,5-2-159,-2 2 151,-3 1-148,2 0 146,3 0-146,-4 2 109,-3 0-99,-1 2 94,2 1-94,-4-1 94,-2 1-94,0 1 94,0 2-94,-2 0 66,-1-1-58,0 3 63,-1-2-65,-1-1 66,-1 0-66,-2-1 75,0-2-78,-1 1 90,0-1-93,0 0 103,0 0-105,-1-1 115,1 1 69,-3-2-75,-4-7-117,-1 1 146,2 0-146,-5-7 146,-4-11-146,2 2 137,2 3-135,0-7 143,0-2-145,3 5 146,2 5-146,2 0 155,5-2-158,1 4 123,1 4-112,2-2 106,3 2-106,-1 3 78,-1 3-70,3 2 66,6 4-66,-1 1 47,-2 1-42,4 3 40,3 4-40,-2-1 22,-3 0-17,2 1 14,3 1-14,-4-1 4,-2-2-1,2 0 0,1-3 0,-2-1 0,-3-1 0,1-1 0,0-2 0,-2 0-9,-3 0 12,1-1-5,0-4 2,-1 2-9,-2 0 12,1-2-14,-1-4 14,0 1-14,-2 1 14,0-2-5,0-5 2,-1 2 0,0 3 0,-2-3 0,-1-6 0,-2 3 0,1 3 0,-3-2 0,-3-2 0,0 3 0,0 4 0,-4-2 10,-9-6-13,1 2 23,3 4-25,-8-5 26,-12-2-26,4 2 35,4 5-38,-7 0 50,-10 3-53,6 2 63,7 3-65,-4 2 75,1 2-78,6 1 80,8 1-80,1 2 80,2 4-80,4 1 71,5-2-68,0 5 75,3 5-78,2-1 71,2-2-68,5 4 66,6 3-66,2-2 57,-1-3-55,7 0 54,11 2-54,-1-4 26,-4-2-18,11 1 14,12 1-14,-4-1 4,-7-3-1,7 2 0,8 2 0,-7-3 0,-9-1 0,6 2 0,5 1 0,-7-2-9,-8-1 12,5 2-5,6 3 2,-5-2-9,-6-2 12,5 4-5,8 5 2,-7-2-18,-6-3 23,3 6-17,3 6 15,-6-4-23,-7-2 25,1 1-26,-1 1 26,-5-4-17,-5-4 15,0-1-5,-2 0 2,-3-4 0,-2-1 0,-2-3 0,1 1 0,-1-2 0,-1-1 0,-1 0 10,0-1-13,-1-1 14,0 0-14,-4-2 23,-6-9-25,0 0 54,1 1-62,-5-9 75,-10-9-78,3 2 118,2 4-129,-8-7 134,-9-4-134,3 5 162,6 5-170,-8-3 174,-4-4-174,5 4 164,7 6-161,-3-2 170,0-1-173,6 5 146,5 4-138,2 1 134,1 1-134,4 3 143,3 3-145,0 0 146,2 2-146,2 1 118,2 1-110,-1 0 115,1 1-118,0 0 102,1 0-97,2-1 94,3-2-94,0 1 66,0 0-58,3 0 63,5-1-65,0 2 47,-1-1-42,4 1 50,5 1-53,-2-1 26,-3 2-18,3 0 23,3 1-25,-4-1 7,-3 1-2,2 0 0,2 1 0,-2 1 0,-3-1 0,2 1 0,0 0 0,-2 0 0,-3-1 0,0 0 0,1-2 0,-2 0-9,-2 0 12,1-2-5,3-4 2,-2 1-9,-1 1 12,3-4-14,1-4 14,-2 1-14,-1 2 14,-1-4-14,-2-3 14,-1 1-14,-2 3 14,0 0-5,-2-1 2,0 3-9,-1 2 12,0 0-5,-3 0 2,-1 2 0,2 2 0,-3-1 0,-2 0 0,0 1 0,2 0 0,0 1 0,0 1 0,3 0 0,0 1 0,1 1 0,0-2 0,0 1-9,0 0 12,0 1-5,1-1 2,1 1-56,0 0 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7.9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29852.26367"/>
      <inkml:brushProperty name="anchorY" value="-13963.63184"/>
      <inkml:brushProperty name="scaleFactor" value="0.5"/>
    </inkml:brush>
  </inkml:definitions>
  <inkml:trace contextRef="#ctx0" brushRef="#br0">0 376 4936,'0'0'0,"0"8"308,0-3-396,0 1 440,0-1-440,0-1 720,0 0-800,0 0 840,0-1-840,0 0 765,0 0-148,0 0-598,0 0 756,0-1-759,0 0 760,1-4-760,0-1 704,-1-1-688,1-2 680,2-3-680,0 0 633,0 1-620,3-5 614,5-12-614,-1 2 651,0 3-661,4-8 666,6-9-666,-2 5 657,-3 5-655,3-2 654,2-2-654,-3 6 654,-4 5-654,0 2 654,-2 2-654,-2 5 551,-4 2-521,-1 2 516,-1 1-519,-1 1 492,-1 1-484,-1 2 480,0 0-171,0 2-288,-5 2 383,-5 4-385,0 0 330,1 0-314,-4 5 316,-7 11-319,2 0 264,3-3-248,-3 7 249,-2 4-252,3-3 217,5-6-206,0 3 209,0 11-212,4-5 167,2-4-153,0 6 146,2 1-146,1-5 109,1-6-99,1-4 94,1-4-94,0-3 66,1-5-58,2-2 63,2-3-65,1-2 38,-1 0-30,5-1 36,7-1-39,-1 1 12,-1 1-4,5-3 0,8-7 0,7-8-12712,-4 1 11369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8:49.0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31071.13477"/>
      <inkml:brushProperty name="anchorY" value="-15023.62793"/>
      <inkml:brushProperty name="scaleFactor" value="0.5"/>
    </inkml:brush>
  </inkml:definitions>
  <inkml:trace contextRef="#ctx0" brushRef="#br0">0 2678 4760,'0'0'0,"8"-11"0,-2 1 299,0 1-385,4-13 428,8-21-428,-1 1 325,-2 5-295,8-19 280,12-23-280,-2 7 214,-5 11-195,10-19 186,13-29-186,-5 12 326,-7 16-366,8-19 386,9-18-386,-6 15 433,-10 21-447,9-16 463,14-25-465,-8 16 765,-9 20-851,9-18 894,11-16-894,-10 17 829,-10 21-810,5-8 809,5-8-812,-8 16 795,-11 19-789,2-2 796,-2 4-799,-8 13 744,-7 14-728,-2 5 729,-3 6-732,-4 7 697,-4 6-686,-4 4 680,-9 14-680,-1 3 633,-2 1-620,-7 13 614,-11 20-614,1-1 502,2-5-470,-9 16 454,-17 20-454,5-8 389,5-11-370,-9 17 360,-12 28-360,8-11 294,9-14-275,-7 21 276,-11 18-279,8-14 214,10-20-195,-10 15 186,-10 20-186,7-15 140,11-19-127,-6 11 120,-4 7-120,9-16 92,10-19-84,0 0 89,3-3-92,7-13 85,6-13-82,5-4 80,6-7-80,4-7 52,3-6-44,7-10 40,14-18-40,1-3 40,-2 1-40,12-20 49,15-30-52,-4 3 35,-6 8-29,11-23 36,13-24-39,-7 11 40,-9 16-40,12-20 40,17-29-40,-9 14 40,-10 20-40,11-21 40,12-20-40,-12 18 40,-13 23-40,3-7 49,-2-2-52,-10 18 45,-10 20-42,-3 2 40,-2 7-40,-6 12 68,-7 12-76,-2 5 80,-3 6-80,-3 7 80,-2 4-80,-7 10 89,-9 16-92,-2 3 103,0 0-105,-10 16 116,-13 23-119,1-3 120,6-8-120,-13 20 120,-15 26-120,4-9 101,10-14-96,-13 22 103,-11 23-105,8-14 97,12-18-95,-9 17 103,-12 25-105,10-17 88,11-19-83,-7 11 80,-6 8-80,10-18 80,11-20-80,-1-1 89,1-5-92,8-14 66,8-14-58,2-3 54,4-5-54,5-8 54,4-6-54,3-6 63,9-9-65,3-3 57,0-2-55,8-9 54,11-11-54,-1 1 35,-3 3-29,7-13 36,9-18-39,-4 4 30,-6 6-27,7-16 26,8-22-26,-5 6 17,-7 13-15,8-17 14,9-19-14,-6 13 14,-8 15-14,9-11 14,10-12-14,-6 14 5,-9 16-2,6-7 0,3-2 0,-8 11 0,-8 15 0,-3 1 0,-2 7 0,-8 8 0,-4 9 0,-6 8 0,-8 8 0,-2 5 0,-2 2 0,-8 9 0,-15 19 0,1 1 0,2-4 0,-10 20 0,-15 27 0,6-6 0,6-9 0,-9 25 0,-11 30 0,7-11 0,9-18 0,-10 24 0,-13 22 0,7-18 0,11-21 0,-7 9 9,-4 9-12,9-18 5,10-20-2,1-1 9,5-6-12,6-15 5,8-14-2,7-14 9,11-21-11,1-4 1,4-6 12,2-4-14,11-23 14,16-29-14,-1 2 5,-3 7-2,10-24 9,15-32-12,-5 10 5,-9 16-2,13-27 0,14-26-10,-7 16 13,9-15-4,6-1 1,5-4-13216,-13 28 11840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9T14:24:08.565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1 264,'37'16,"-4"-10,1-2,0-1,0-1,46-5,-16 2,-47 0,0-1,0 0,0-2,26-7,67-30,-62 22,18-7,74-42,-114 57,-1 1,1 2,0 0,53-7,-59 12,103-9,-93 11,0-1,0-2,43-10,-42 6,1 1,0 2,41-2,98 6,-85 2,-61 0,-1 2,27 5,27 3,352-6,-237-7,-108 1,96 3,-113 10,3 0,-45-8,0 0,50 15,-52-11,1-2,0-1,34 4,136 16,-135-14,100 5,-133-14,46 9,14 1,-2 1,-60-8,38 3,87-7,-79-2,102 12,-132-8,69-1,23 0,32 4,-28-2,-28 8,43 2,205-14,-160-1,-43-12,-12 0,-102 12,1 1,-1-2,68-11,-78 8,48-2,-51 6,1-2,38-8,-17-1,1 3,0 1,1 3,61 2,-42 4,-8 2,0-4,90-11,-53 1,1 4,131 7,-88 2,142-2,-260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1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114 511 6368,'-6'-57'609,"5"40"374,4 43-263,-2-14-531,0-6-124,-1-1 0,1 1 1,0 0-1,0-1 0,1 1 0,0-1 1,0 1-1,0-1 0,0 0 0,1 0 1,0 0-1,0 0 0,0 0 0,8 7 1,11 18 77,-2 2 0,25 52 0,-30-56-131,68 142 347,-74-156-311,0-1 1,0 1-1,15 14 1,-14-16-34,-3-4 13,-6-7 16,1 0-12,6 3 8,-17-32 47,-15-20 41,-81-133 417,59 125-201,-111-126 864,94 98-424,62 81-507,0 2-162,-5-6-10,6 6-98,0 1 0,0-1 0,0 0 0,1 0 0,-1 1-1,0-1 1,0 0 0,1 0 0,-1 1 0,0-1 0,1 0 0,-1 1 0,0-1 0,1 0-1,-1 1 1,1-1 0,-1 0 0,1 1 0,1-1 0,-1-1 7,121-137 156,-77 87-150,-16 18-11,85-96 36,-88 101-27,-22 26-9,6-3 4,-7 5 11,9 19-8,-2 9-14,-4 1-604,-3 0 1,1 38 0,0 9-8419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1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9056,'56'-128'-16,"-34"81"129,-20 44-3,0-1 1,-1 1-1,1 0 1,0-1-1,1 1 0,-1 0 1,1 0-1,-1 0 0,1 1 1,0-1-1,0 1 1,0 0-1,0-1 0,0 1 1,1 0-1,-1 1 1,1-1-1,-1 1 0,1-1 1,3 0-1,-2 2-47,0-1 0,-1 1 0,1 0 0,0 0 0,-1 1 0,1-1 0,0 1-1,-1 0 1,1 0 0,-1 1 0,1-1 0,-1 1 0,0 0 0,1 0 0,-1 1 0,0-1 0,4 5 0,-5-5-130,0 1-6,1-1 0,-1 1 1,1 0-1,-1-1 0,1 0 0,0 0 1,0 0-1,0 0 0,0-1 0,0 1 0,0-1 1,0 0-1,0 0 0,1-1 0,-1 1 0,7-1 1,12-2-7548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0:56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87 296 2336,'-8'1'72,"-3"2"-28,5-1 18,0-1-1,0 0 1,0 0-1,0 0 1,-1-1-1,-6 0 1,9 1 224,-7 5 28,8-5 11,4-1-310,-1 0 1,0 0-1,1 0 0,-1 0 1,0 0-1,1 0 1,-1 0-1,0 0 0,1 1 1,-1-1-1,0 0 1,1 0-1,-1 0 0,0 0 1,0 1-1,1-1 1,-1 0-1,0 0 0,0 1 1,1-1-1,-1 0 1,0 0-1,0 1 0,0-1 1,1 0-1,-1 0 1,0 1-1,0-1 0,0 0 1,0 1-1,0-1 1,0 0-1,1 1 0,-1-1 1,0 0-1,0 1 1,0-1-1,0 0 0,0 1 1,0-1-1,-1 0 0,1 1 1,0-1-1,0 0 1,0 1-1,0-1 0,0 0 1,0 1-1,-1-1 1,1 0-1,0 1 0,0-1 1,0 0-1,-1 0 1,1 1-1,0-1 0,0 0 1,-1 0-1,1 0 1,0 1-1,-1-1 0,1 0 1,-1 0-1,15 3 54,-1-1 0,0-1-1,1 0 1,-1-1 0,1 0-1,0-1 1,-1 0 0,0-1-1,18-6 1,43-7 167,140-10 0,36 14 332,63 11 73,-163 0-401,65 2-4,-33-4 73,-45-1-159,240-5 124,-242 6-212,170 1 51,-276 1-107,52-5 28,139-5 159,-216 10-173,-1 0-1,1 0 0,-1 0 1,1 0-1,-1 0 0,1 0 1,-1-1-1,0 0 0,1 0 1,-1 0-1,0 0 0,1 0 1,-1-1-1,0 1 0,0-1 1,0 0-1,0 0 0,-1 0 1,1 0-1,0-1 0,-1 1 1,1-1-1,-1 1 0,0-1 1,0 0-1,0 0 0,0 0 1,-1 0-1,1 0 0,-1 0 1,0-1-1,0 1 0,0 0 1,0-1-1,0 1 0,-1-1 1,0-6-1,4-50 133,1-12-1163,-3 41-4715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1299 7984,'-7'-29'10,"-17"-47"53,22 68-57,1 4 1,0 0 1,0 0 0,0 0 0,-1 0 0,1 0-1,-5-6 1,5 8 260,-16-4 515,14 6-712,0-1-3,1 1 0,-1 0 0,0 0 0,0 1-1,1-1 1,-1 0 0,0 1 0,1 0 0,-1 0-1,0 0 1,1 0 0,-1 0 0,1 0 0,0 0-1,-1 1 1,1-1 0,-4 5 0,-1-1-4,5-3-26,0 0-1,-1 1 1,1-1-1,0 1 0,0-1 1,0 1-1,1 0 1,-1 0-1,1 0 0,-3 5 1,1 0 42,0 0 0,0 1 1,0 0-1,1 0 0,0 0 1,1 0-1,0 0 0,1 0 1,0 0-1,0 0 0,2 13 1,0-9-41,-2-8-15,1-1 1,0 1-1,0-1 1,0 1-1,1-1 1,-1 0-1,5 8 1,0 1 57,1 0 1,16 22-1,-19-30-51,0 1-1,0-1 0,1-1 0,0 1 1,0-1-1,0 0 0,1 0 0,-1 0 1,1-1-1,9 5 0,-12-7-14,1 0-1,-1 0 0,1 0 0,-1 0 1,1-1-1,0 1 0,-1-1 0,1 0 1,3 0-1,5 0 43,-1-10 14,-10 2-51,0 0 0,0-1 0,-1 1 0,0 0 0,0-1-1,-1 1 1,-4-15 0,-13-59 181,17 80-200,1 1-2,-2-9 54,-1 0 0,0 1 1,0-1-1,-1 0 0,-1 1 1,1 0-1,-1 0 1,-10-14-1,-13-8 168,27 29-62,-4-2 175,1-1 48,6 18-336,-1-9-38,2 1 1,-1-1-1,0 1 0,1-1 1,0 0-1,0 0 0,0 0 1,1-1-1,-1 1 0,1-1 1,0 0-1,0 0 0,0 0 1,0 0-1,0-1 0,1 1 1,-1-1-1,1 0 1,-1-1-1,7 2 0,30 7-4,-29-12-7,-5 0 0,-4 1 1,0 0-1,0 0 0,-1 0 1,1 0-1,-1-1 0,1 1 1,-1-1-1,1 0 0,-1 0 1,0 1-1,0-2 0,0 1 1,0 0-1,0 0 0,0-1 1,-1 1-1,2-3 0,6-7-17,-5 7 8,0-1 1,0 0 0,0 0 0,-1 0 0,0 0 0,0 0 0,0-1 0,-1 0 0,0 1-1,0-1 1,0-9 0,0-25 6,-4 32 3,-1 1 1,-5-14 0,1 12 18,-1 1 0,0 0 1,0 1-1,-1 0 0,0 0 0,-12-8 0,-9-7 71,7-5 142,21 26 3,2 5-135,1 0-92,-1 0 1,1 0 0,0 0 0,0 0 0,0 0-1,1 0 1,-1-1 0,1 1 0,-1-1 0,1 1-1,0-1 1,0 1 0,0-1 0,0 0 0,0 0-1,1 0 1,-1 0 0,0 0 0,1-1 0,0 1 0,-1-1-1,7 2 1,-9-2-8,1-1 1,0 0-1,0 0 0,-1 0 1,1 0-1,0 1 0,0-1 1,0 0-1,0-1 0,-1 1 0,1 0 1,0 0-1,0 0 0,-1 0 1,1-1-1,0 1 0,1-1 1,2 0 1,24-8 0,-20 2-3,-3 1 0,18-21 0,11-26 0,-31 51 0,-1 0 0,-1 0 1,1-1-1,0 1 0,-1 0 1,1-1-1,-1 1 0,1-1 1,-1 1-1,0-1 1,0 0-1,-1 1 0,1-1 1,0 0-1,-1 0 0,0 1 1,1-5-1,0 0 46,2 8-5,9 15 27,-10-12-59,0-1 0,1 1 0,0-1 0,-1 1-1,1-1 1,0 0 0,1 0 0,5 5 0,74 23 28,-56-25-36,-20-5-1,31-5 0,-31 3-1,-3 0-1,0 0-1,0 0 1,0 0 0,0-1 0,-1 1-1,1-1 1,0 0 0,-1 0 0,4-2-1,-4 1-4,-2 2 6,0 0 1,-1 0-1,1 0 1,0 0 0,-1 0-1,1-1 1,0 1-1,-1 0 1,1 0 0,-1 0-1,0-1 1,1 1-1,-1 0 1,0 0 0,0-1-1,0 1 1,0 0-1,0-2 1,-1-1 0,-3-18 0,-9-30 5,3 16 10,1-1-1,-5-55 1,10 9 22,4 80-31,1 0 0,-1 0 0,0 0 0,1 0 0,0 0 0,0 1 0,0-1 0,0 0 0,0 0 0,0 1 0,1-1 0,-1 1 0,1-1 0,0 1 0,0-1 0,0 1 0,0 0 0,0 0 0,0 0 0,3-2 0,0 1 1,1 0-1,-1 0 1,0 0 0,1 0 0,0 1 0,6-2 0,-9 3-3,0 0 0,1 0 1,-1 1-1,0-1 0,1 1 1,-1 0-1,0 0 0,1 0 1,-1 0-1,0 0 0,0 1 1,5 1-1,5 1-7,0-1-1,1-1 1,24 1-1,-36-2-11,-8 3-26,1 1 39,-1-1 1,0 0-1,-10 4 0,-12 6 4,21-5 1,3-1-1,-16 23 1,17-24-1,0 0 0,1 1-1,0-1 1,0 1 0,0 0 0,1 0 0,0-1 0,0 1 0,0 0 0,1 0 0,0 0-1,1 0 1,-1 0 0,2 0 0,-1-1 0,0 1 0,1 0 0,1-1 0,-1 1 0,1-1-1,0 0 1,0 0 0,7 9 0,-7-10-3,2 3 5,1 0-1,0 0 0,0-1 1,11 10-1,6-6-2,-4-8-1,-5-7-1,-9 2-1,-4 2 2,1 0-1,-1-1 0,0 1 1,0-1-1,1 1 0,-1-1 1,0 1-1,0-1 1,0 1-1,0-1 0,0 0 1,0 0-1,0 0 0,0 1 1,0-1-1,0 0 0,0 0 1,-1 0-1,1-1 0,0 1 1,-1 0-1,1 0 0,-1 0 1,1 0-1,-1-1 0,1 1 1,-1 0-1,0 0 0,0-2 1,-1-42-9,0 33 8,-4-40 1,-6-35 2,10 79 2,-1 0 0,0 0 0,0 0 0,0 0 0,-1 1 0,-1-1 0,1 1 0,-7-11 0,8 16 142,14 18-66,25 23-13,-17-9-60,-18-22-3,0-2-2,20 16-2,-21-21 0,0 0-1,0 0 1,0 1-1,0-1 1,1 0-1,-1 0 1,0 0-1,1 0 1,-1-1-1,1 1 1,-1 0-1,1 0 1,-1-1-1,1 1 1,-1-1-1,1 0 0,0 1 1,-1-1-1,1 0 1,0 0-1,-1 0 1,1 0-1,0 0 1,0 0-1,-1-1 1,3 0-1,-2 0 0,1-1 0,-1 0-1,1 0 1,-1 0 0,1 0 0,-1 0-1,0 0 1,0-1 0,0 1 0,0-1-1,-1 0 1,3-5 0,4-9-3,-2 0 1,0 0-1,0-1 0,-2 0 1,0 0-1,2-29 0,-4 10 4,-5 0 0,-7-4 2,2 19 10,-1 0-1,-1 0 1,-1 1 0,0 0 0,-2 1 0,0 0 0,-20-21-1,20 27 30,0 0 0,-1 1-1,0 0 1,-29-18-1,25 23 16,0 0-1,0 2 1,-36-8 0,52 13-47,0 1 0,0 0 0,0 0 0,0 0 0,0 1 0,0-1 0,0 0 0,0 1 0,0-1 0,0 1 0,0 0 0,0 0 0,0-1 0,0 1 0,0 0 0,1 1 0,-1-1 0,0 0 0,1 0 0,-2 2 0,-18 26 4,19-27-1,-1 4 2,0-1-1,1 1 0,-1-1 0,1 1 0,1 0 0,-1 0 0,1 0 0,0 0 0,0 0 1,0 0-1,1 0 0,0 0 0,2 12 0,-2-12-5,1 0-1,0 0-1,0-1 0,0 1 0,1 0 0,0-1 0,0 0 1,1 1-1,-1-1 0,1 0 0,0 0 0,0 0 0,1-1 1,7 9-1,-7-9-3,-2-1-2,-1-1 0,1 0 1,0 0-1,0-1 0,0 1 1,0 0-1,0 0 0,0-1 1,0 0-1,1 1 0,-1-1 0,5 2 1,4 1 1,34 14-1,105 21-10,-95-26-14,-41-8 9,1 0 0,-2 1 0,1 0 0,-1 1 0,1 0 0,-2 1 1,1 1-1,-1 0 0,-1 1 0,0 0 0,16 19 0,-17-16-29,-1 1 0,10 21-1,-19-33 3,0 8-117,-2-16 153,1 3-7,-28-50-9,-10-19 22,-29-68 78,63 129-53,2 0 0,-1-1 0,1 1 0,1 0 0,0-1 0,0-12 0,2 19-17,0 0-1,1 0 1,-1-1 0,1 1-1,0 0 1,0 0 0,0 0-1,1 0 1,0 0 0,0 0-1,0 1 1,1-1 0,-1 1-1,1-1 1,6-6 0,-8 10-9,0-1 1,1 1 0,-1-1 0,1 1-1,-1 0 1,1 0 0,-1 0-1,1 0 1,0 0 0,0 0 0,0 0-1,-1 0 1,1 1 0,0-1-1,0 1 1,0-1 0,0 1 0,0 0-1,0 0 1,0-1 0,0 2-1,0-1 1,0 0 0,2 1-1,25 10 3,-4 6-4,-2 3 0,-21-12 0,-3-4 0,4 16 0,-6 7 0,-4 6 0,6-23 0,0-8 0,1 1 0,-1-1 0,0 1 0,1-1 0,-1 1 0,0-1 0,-1 0 0,1 1 0,0-1 0,-1 0 0,1 0 0,-1 0 0,1 0 0,-4 3 0,-21 29 0,23-27 0,-2-2 0,-24 15 2,27-19 4,5 1 3,-3-2-9,0 1 0,1-1 1,-1 0-1,0 1 0,1-1 1,-1 1-1,0-1 0,1 0 1,-1 0-1,1 1 0,-1-1 1,0 0-1,1 0 0,-1 1 1,1-1-1,-1 0 0,1 0 1,-1 0-1,1 0 0,-1 0 1,1 0-1,0 0 0,54-12 8,-40 8-8,56-5 0,-27 3-6,30-1-14,-71 7 13,21 4-20,-11-1 1,-11-2 16,0-3-46,-1 1 9,0-1 0,0 0-1,-1 0 1,1 1-1,0-1 1,0 0-1,-1 0 1,1 0-1,-1 0 1,0 0-1,0 0 1,0 0-1,1 0 1,-2 0 0,1 0-1,0-2 1,-1-6-1316,1-26-9363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138 715 5832,'0'0'3213,"2"0"-2818,7 0-23,-7 0-16,7-11 1338,-9 7-1590,0 0-1,-1-1 0,1 1 1,-1 0-1,0 0 1,0 0-1,-1 0 0,1 0 1,-1 0-1,0 0 1,0 0-1,-3-4 0,-5-9 278,-24-29 0,18 26-202,-4-3 356,1-2 0,-23-39 1,41 62 31,38 37-260,-15-16-260,13 4-41,-25-20-1,-1 1-3,27 28-2,9-1-7,-39-28 6,0 0 0,-1 1-1,1-1 1,-1 1-1,0 0 1,0 1 0,0-1-1,-1 1 1,1 0-1,-1 0 1,0 0 0,3 7-1,-6-10-5,-6-6-7,0 0 15,1 0 0,0-1 0,-1 1 0,-5-9 0,2 0 25,1-1 0,0 1-1,1-1 1,0-1 0,1 1 0,0-1 0,2 0-1,-1 0 1,2 0 0,0 0 0,0-22-1,2 36-17,0-1 0,0 0-1,0 1 1,1-1 0,-1 1-1,0-1 1,0 1-1,1 0 1,-1-1 0,1 1-1,-1-1 1,1 1 0,0 0-1,0-1 1,-1 1-1,1 0 1,0 0 0,0-1-1,0 1 1,0 0-1,0 0 1,1 0 0,-1 0-1,0 1 1,0-1 0,1 0-1,-1 0 1,0 1-1,1-1 1,-1 1 0,1-1-1,1 1 1,3-2 11,1 2 0,0-1-1,0 1 1,0 0 0,10 2 0,-2-1-18,55 3 27,-37 6-26,15 11-26,-33-14 7,1 0 0,0-1 0,24 6 0,-38-12 15,-1 0-1,1 0 1,0 0-1,-1 0 1,1-1-1,-1 1 1,1-1-1,0 1 1,-1-1-1,1 1 0,-1-1 1,1 0-1,-1 0 1,0 0-1,1 0 1,-1 0-1,0 0 1,0 0-1,0 0 0,1-1 1,-1 1-1,0 0 1,1-3-1,16-28-12,-18 31 14,6-22-5,-6 14 5,3-29 1,-3 24 14,-1-1-1,0 1 0,-1-1 0,-1 1 0,0 0 0,-1 0 0,0 0 0,-1 1 0,-1-1 0,0 1 0,-1 1 0,0-1 1,-1 1-1,-1 0 0,-11-13 0,-43-48 367,62 71-58,1 4-310,0 0-1,1-1 0,-1 1 0,1 0 1,0-1-1,0 1 0,0-1 0,-1 1 0,1-1 1,1 1-1,-1-1 0,0 0 0,0 1 1,0-1-1,1 0 0,1 1 0,23 17-8,-22-17 6,16 13 2,-11-8 1,36 39-6,-37-38-6,36 31-16,-41-36 15,1-1 0,0 0 0,0 0-1,0 0 1,0-1 0,0 1 0,0-1 0,0 0-1,1 0 1,-1-1 0,8 1 0,-8-1-3,0 0 0,0 0 0,0 0 0,0 0 0,0-1 0,0 1 0,0-1 0,0 0 0,0-1 0,0 1 0,0 0 0,-1-1 0,1 0 0,-1 0 0,1 0 0,-1-1 0,0 1 0,0-1 0,0 1 0,0-1 0,0 0 0,-1 0 0,1-1 0,-1 1 0,4-7 0,-2 4 0,1 0 2,-1 0 0,0 0 0,-1-1 0,1 0 0,-1 0 0,3-10 0,-5 15 2,0 1 0,-1-1 0,1 0 0,-1 1 0,1-1 0,-1 0 0,1 0 0,-1 1 0,0-1 0,0 0 0,0 0 0,0 1 0,0-1 0,0 0 0,-1 0 0,1 0 0,-1-1 0,-1-1-1,2 3 0,-1 0 1,1 0-1,0 0 0,-1 0 1,1 0-1,-1 1 0,0-1 1,1 0-1,-1 0 0,0 1 1,1-1-1,-1 0 0,0 1 0,0-1 1,0 1-1,-1-2 0,-3-1 0,-25-20-2190,-5-3-8755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9328,'5'1'-4,"9"-6"131,4-2 162,-16 7-60,8-5 72,-10 4-289,1 1-1,-1 0 1,1-1-1,-1 1 1,1 0-1,-1-1 1,1 1-1,-1 0 1,1-1-1,-1 1 1,1 0 0,-1 0-1,1 0 1,-1 0-1,1-1 1,-1 1-1,1 0 1,0 0-1,-1 0 1,1 0 0,-1 0-1,1 0 1,-1 0-1,1 1 1,0-1-1,-1 0 1,1 0-1,0 1 1,0-1 12,0 0-1,0 1 1,0-1 0,0 0-1,0 1 1,0-1-1,0 1 1,0 0 0,0-1-1,0 1 1,-1 0 0,1-1-1,0 1 1,0 0 0,-1 0-1,1 0 1,-1 0-1,1-1 1,-1 1 0,1 0-1,-1 0 1,1 0 0,-1 0-1,0 0 1,1 0 0,-1 0-1,0 1 1,0-1-1,0 0 1,0 0 0,0 0-1,0 2 1,-1-1 103,-1 2-16,2-4-87,0 1 0,0 0 0,0-1 0,-1 1 0,1-1 0,0 1 0,-1-1 0,1 1 0,0-1 0,-1 1 0,1-1 0,0 1 0,-1-1 0,1 1 0,-1-1 0,1 1 0,-1-1 0,1 0 0,-1 1-1,0-1 1,1 0 0,-1 0 0,1 1 0,-2-1 0,-47 0 1440,46 0-1182,-1-3-6,-3-4 233,8 6-477,0 0 0,-1-1 0,1 1 1,0 0-1,0 0 0,0 0 0,0-1 0,0 1 1,0 0-1,0 0 0,0 1 0,0-1 0,1 0 1,-1 0-1,0 0 0,1 1 0,-1-1 0,0 1 1,1-1-1,-1 1 0,1-1 0,-1 1 0,1 0 1,-1 0-1,1 0 0,-1 0 0,0 0 0,1 0 1,1 0-1,4 1-347,0 0-1,-1 0 1,1 1 0,-1-1 0,10 5 0,3 2-9105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114 191 10040,'4'-8'12,"-3"5"58,0 1 0,0 0 0,0-1 0,-1 1 0,1-1 1,-1 1-1,0-1 0,1 1 0,-1-1 0,0 1 0,0-1 0,-1 1 0,0-4 0,6 8 229,3 4-283,0 0 1,0 1 0,-1 0-1,1 0 1,-2 0-1,1 1 1,-1 0 0,0 0-1,8 16 1,-6-12-14,36 49-21,-32-47 16,38 39 2,8 12 2,-18-15 68,-29-39-20,1 0-1,0-1 1,0 0-1,22 13 1,-26-17-2,0 0 0,-1 0 0,1 1-1,-2 0 1,1 1 0,-1-1 0,0 1 0,8 15 0,-12-20-14,1 2 3,1 1-1,0 0 1,0-1 0,0 0 0,1 0 0,5 5 0,-5-8 184,4-2 44,-5 0-19,5 0-6,-7 0 1,-1 0-230,-1 0-1,0 0 1,0 0 0,1 0 0,-1 0 0,0 0-1,1 0 1,-1 0 0,0 0 0,0 0-1,1 0 1,-1 0 0,0 0 0,0 0 0,1 0-1,-1-1 1,0 1 0,1 0 0,-1 0-1,0 0 1,0 0 0,0 0 0,1-1-1,-1 1 1,0 0 0,0 0 0,0 0 0,1-1-1,-1 1 1,0 0 0,0 0 0,0-1-1,0 1 1,0 0 0,0 0 0,1-1 0,-1 1-1,0 0 1,0 0 0,0-1 0,0 1-1,0 0 1,0-1 0,0 1 0,0 0 0,0 0-1,0-1 1,0 1 0,0 0 0,-1-1-1,1 1 1,0 0 0,0 0 0,0-1-1,0 1 1,0 0 0,0 0 0,-1-1 0,-15-18 401,-161-133 892,-1-6-351,104 91-650,32 39-133,24 17-69,1-1 0,0 0-1,0-1 1,1-1 0,-22-25-1,33 34-47,3 3-39,-1 0-1,1-1 0,0 1 0,0-1 0,0 1 0,1-1 0,-1 0 1,1 0-1,-1 1 0,1-1 0,0 0 0,0 0 0,0-1 1,1 1-1,-1 0 0,1 0 0,-1 0 0,1 0 0,0-5 0,1 7-7,0-1 0,-1 1 1,1 0-1,0 0 0,0 0 0,0 0 0,0 1 0,0-1 0,0 0 0,0 0 0,0 1 0,0-1 0,0 0 0,0 1 0,1-1 0,-1 1 0,2-1 0,2-1 7,6-4-4,1 1 1,0 0-1,0 0 1,0 1 0,1 1-1,-1 0 1,1 1-1,20-1 1,100-15 18,-117 15-28,-1 1-1,30 1 0,-39 1 0,0 0 0,0 1-1,0 0 1,0 0 0,0 1 0,0 0-1,0 0 1,-1 0 0,9 5 0,-12-5-3,0 0 0,0 1 0,0-1 1,0 1-1,-1-1 0,1 1 0,-1 0 0,1-1 1,-1 1-1,0 0 0,-1 0 0,1 0 0,0 0 1,-1 0-1,1 0 0,-1 0 0,0 5 0,0-4-3,1 5-8,0 0-1,-1 0 1,0 1 0,-1-1 0,0 0 0,-2 10 0,-2 18-61,-2 19-6,6-52 28,4-4-157,-1-1 208,0 0 1,0 0 0,0 1-1,0-1 1,0-1 0,0 1-1,0 0 1,0 0 0,0-1-1,0 1 1,-1-1-1,4-2 1,-2 0-1,35-41-2171,1-4-8686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1094 10584,'-3'-4'31,"1"1"0,-1 1 0,0-1 0,0 0 0,0 1 0,-6-5 0,7 7-16,1-1-1,0 1 0,-1-1 0,1 1 0,0-1 1,-1 1-1,1 0 0,-1 0 0,1 0 0,-1-1 1,1 2-1,0-1 0,-1 0 0,1 0 0,-1 0 1,1 1-1,0-1 0,-1 0 0,1 1 1,-1-1-1,1 1 0,0 0 0,0 0 0,-1-1 1,1 1-1,-1 1 0,-66 59 895,66-59-881,1-1-1,0 1 1,-1-1-1,1 1 1,0 0 0,0 0-1,0-1 1,1 1-1,-1 0 1,0 0-1,1 0 1,-1 0-1,1 0 1,-1 3-1,-1 6 34,-13 49 203,12-50-222,1-5-8,1 0 0,-1 0 0,1 0 0,0 0 0,1 0 0,-1 1 0,1-1 0,0 0 0,0 0 0,1 0 0,-1 1 1,1-1-1,0 0 0,1 0 0,-1 0 0,1 0 0,0 0 0,3 4 0,5 3 34,0 0 0,1-1 1,0 0-1,13 9 0,-17-15-52,-1 0-1,1 0 1,1 0-1,-1-1 1,0 0-1,1-1 1,0 0-1,0 0 0,10 2 1,-17-5-12,0 0 1,1 0-1,-1 0 0,1 0 1,-1 0-1,0-1 0,1 1 1,-1 0-1,0-1 0,1 1 0,-1-1 1,0 1-1,1-1 0,-1 0 1,0 1-1,0-1 0,0 0 1,2-1-1,2-2 7,4-1 1,-1-1 0,0 0 0,-1 0 0,1 0 0,-1-1 0,0 0 0,-1 0 0,0-1 0,0 0 0,0 0 0,-1 0 0,-1-1 0,1 0 0,-1 0 0,-1 0 0,1 0 0,2-15 0,-6 18 14,1 1 0,-1 0 0,-1 0-1,1-1 1,-1 1 0,1 0 0,-1 0 0,-1 0 0,1 0-1,-1 0 1,-4-8 0,-25-37 174,27 45-199,-2-2 46,0 0 0,-1 0 0,0 0 0,0 1 0,-1 0 0,-14-8 0,9 5-11,-15-14 260,24 19-256,0 1-1,0-1 1,-1 1 0,0 0 0,0 0 0,0 1 0,-7-4 0,1 2 176,9 3 176,3 4-377,0 0 0,0 0-1,0 0 1,1 0 0,-1 0 0,1-1 0,0 1 0,0 0-1,0-1 1,0 1 0,0-1 0,0 0 0,4 3 0,-3-2-11,4 3 2,0 0 1,0 0-1,1 0 0,0-1 1,0 0-1,0 0 0,0-1 1,1 0-1,0 0 1,0-1-1,0 0 0,0-1 1,12 2-1,-8-1 1,23 4-5,-27-4-2,3-2 0,27-11 0,-18 3 0,3-5 0,-20 4 0,-2 2 0,2-1 0,-1-1-1,1 0 0,-1 0 1,0 0-1,-1 0 0,0-1 0,0 1 0,-1 0 0,0-15 0,1 16 1,-3 2 0,-2-33 2,5-108 124,-2 135-112,-2 2 8,1 1 0,1-1-1,-1 0 1,2 0 0,-1 1-1,1-1 1,0 0 0,1 1 0,0-1-1,1 1 1,-1-1 0,8-12-1,-4 6 32,-5 12-42,1-1 0,-1 1 0,1 0 0,-1-1 0,1 1 1,0 0-1,0 0 0,0 0 0,1 0 0,-1 0 0,1 1 0,0-1 0,-1 1 0,1-1 1,0 1-1,1 0 0,-1 0 0,0 1 0,6-3 0,-5 4 4,5 2-2,-5-2-5,-4 0-8,0 0 0,0 0 0,1 0 0,-1 0 0,0 0 0,0 0 0,0 0 0,1 0 0,-1 0 0,0 0 0,0 0 1,0 0-1,1 0 0,-1 0 0,0 0 0,0 0 0,0 0 0,1 0 0,-1 0 0,0 0 0,0 0 0,0 0 0,0 0 0,1 0 0,-1 0 0,0 0 0,0 1 0,0-1 0,0 0 0,0 0 0,1 0 0,-1 0 0,0 0 0,0 1 0,0-1 0,0 0 0,0 0 0,0 0 0,0 0 0,0 1 0,1-1 0,-1 0 0,0 0 1,0 0-1,0 1 0,0-1 0,0 0 0,0 0 0,0 0 0,0 1 0,0-1 0,-3 3 1,2-1 5,-11 5 24,8-3-27,1-1 1,-1 1-1,1 0 0,0 0 1,0 0-1,1 0 0,-1 0 1,1 1-1,0-1 0,0 1 1,0 0-1,1 0 1,0-1-1,-1 1 0,2 0 1,-1 0-1,1 0 0,-1 0 1,2 10-1,2-3 3,0 0 1,1 0-1,0 0 0,1-1 1,0 1-1,1-1 0,0 0 1,1-1-1,10 13 0,-16-21-6,0 0 0,0 0 0,0 0 0,0-1-1,0 1 1,1 0 0,-1-1 0,0 1-1,1-1 1,-1 0 0,1 1 0,-1-1-1,1 0 1,0 0 0,0 0 0,0 0 0,3 1-1,6 2-1,-7-2 1,-4-1 0,1-1 1,0 1 0,0 0 0,-1-1-1,1 1 1,0-1 0,0 1 0,0-1 0,0 0-1,0 1 1,0-1 0,-1 0 0,1 0-1,0 1 1,0-1 0,0 0 0,0 0 0,0 0-1,0 0 1,0 0 0,0 0 0,0-1 0,0 1-1,0 0 1,0 0 0,0-1 0,0 1-1,0 0 1,-1-1 0,1 1 0,0-1 0,0 1-1,0-1 1,-1 0 0,1 1 0,0-2-1,20-45-21,-13 15 20,-10 24 2,-1 4 0,1-9 0,-2 0 0,0 0 0,-10-22 0,7 19 2,3 3 4,-1 1 1,-1 0-1,0 0 0,-1 1 1,0-1-1,-1 1 0,0 1 1,-1 0-1,-12-12 1,-30-37 73,16 5-17,13 18 78,-29-34-1,46 63-50,4 7-83,1 1 0,-1-1 0,1 1 0,-1-1-1,1 1 1,0-1 0,-1 1 0,1-1 0,0 1-1,-1-1 1,1 1 0,0 0 0,0-1 0,0 1-1,-1-1 1,1 1 0,0 0 0,0-1 0,0 1-1,0 1 1,-1 3-1,0 0 1,0 1-1,1-1 0,0 1 0,0-1 0,0 1 1,1-1-1,-1 1 0,1-1 0,1 0 0,-1 1 1,4 8-1,3-2 2,1 1 1,0-1 0,1 0-1,0-1 1,1 0 0,22 17-1,4 5-9,78 62-18,-106-89 7,1-1-1,-1 0 1,1-1-1,0 0 0,0 0 1,0-1-1,0 0 1,1-1-1,-1 0 0,1-1 1,0 0-1,-1 0 1,21-3-1,-11 2-37,-18 0 46,-1-1 1,0 1 0,1 0-1,-1-1 1,0 1 0,0-1-1,0 0 1,1 1 0,-1-1-1,0 0 1,0 0-1,0 0 1,0 1 0,0-1-1,-1 0 1,1 0 0,0-1-1,0 1 1,-1 0 0,1 0-1,0 0 1,-1 0-1,1-1 1,-1 1 0,1 0-1,-1 0 1,0-1 0,0 1-1,0 0 1,1-3 0,0-4-1,-1 0 1,1 0 0,-1 0 0,-1-11 0,-5-19 1,-7-18 2,-9-6 0,-9-4 2,-82-131 67,109 191-27,-1 0 1,0 0-1,0 1 0,-1 0 1,0 0-1,0 0 0,0 1 1,0 0-1,-1 0 0,0 0 1,-8-2-1,13 5 93,2 1-125,-1 0 1,0 0 0,1 0-1,-1 0 1,1 0-1,-1 1 1,0-1 0,1 0-1,-1 0 1,1 1-1,-1-1 1,1 0 0,-1 1-1,1-1 1,-1 0-1,1 1 1,0-1 0,-1 1-1,1-1 1,-1 1-1,1-1 1,0 1 0,-1-1-1,1 1 1,0-1-1,0 1 1,0-1 0,-1 1-1,1 0 1,0-1-1,0 1 1,0-1 0,0 1-1,0 0 1,0 0-1,6 31 39,2-12-38,2 1 0,0-1 0,2-1 0,15 21 0,12 8-10,-19-29-5,1-1-1,0-1 1,2-1-1,37 22 1,-39-27-20,1 0-1,0-1 1,1-1 0,1-1 0,30 7-1,-35-11 5,-14-3-3,1 1-1,0-1 1,-1 0-1,1-1 1,0 1 0,10-1-1,-15-1 20,0 1-1,0-1 1,0 1-1,0-1 0,0 0 1,0 1-1,0-1 0,0 0 1,0 1-1,-1-1 1,1 0-1,0 0 0,0 0 1,-1 0-1,1 0 0,0 0 1,-1 0-1,1 0 1,-1 0-1,1-3 0,8-26-27,-8 26 31,2-9-3,3-35-4,-3-5 6,-2-8 2,-1 40 2,1 8 4,-1 0 0,0 1 0,-1-1 0,-1 0 0,0 1 0,0-1 0,-1 1 0,-5-13 0,6 22 6,1 1-1,0-1 0,0 0 0,1 1 0,-1-1 0,0 0 0,1 0 0,0 0 0,0 1 1,0-1-1,0 0 0,0 0 0,0 0 0,1 0 0,1-5 0,-1 5 10,1 0 0,0 0 0,0 0 0,0 0-1,0 0 1,1 1 0,-1-1 0,1 1 0,-1-1-1,1 1 1,0 0 0,0 0 0,5-2 0,17-11 49,-22 11-56,3-3-1,-1 0-12,-1 0 29,-13 3-8,7 4 22,-1 2-18,-9 10-10,9-10-11,1 0 0,-1 0 0,1 1 0,0-1 0,0 1 0,-1-1 0,2 1 0,-1 0 0,-3 5 0,3 1-1,-1-1-1,1 1 1,1-1-1,-1 1 1,1 0-1,1-1 1,0 11-1,3 16-3,5-6 0,-4-22-6,-1 1 0,1-1 0,1 0 0,-1 0 0,1-1 0,1 1 0,-1-1 0,11 9 0,-14-13 3,1 1 0,0-1 0,0 0 0,0 0 0,1 0 0,-1 0 0,0-1 0,1 1-1,-1-1 1,1 0 0,-1 0 0,1 0 0,-1-1 0,1 1 0,0-1 0,-1 0 0,1 1 0,0-2 0,-1 1 0,8-2 0,-8 1-4,1-1 1,-1 0-1,0 1 1,0-1 0,0-1-1,0 1 1,-1 0-1,1-1 1,0 1 0,-1-1-1,0 0 1,1 0-1,-1 0 1,-1 0-1,1 0 1,0 0 0,-1-1-1,1 1 1,1-6-1,-1 1 1,0 1 0,-1-1 0,1 1 0,-1-1-1,-1 0 1,1 1 0,-1-1 0,-2-12 0,-6-13 4,-6-2 2,-5 2 0,-40-50 36,57 81-16,-6-8 41,5 10 13,9 8-31,39 27-15,-2 4-25,-37-30-4,-2-4-10,1-1-1,-1 1 0,1-1 0,0 0 1,0 0-1,0 0 0,1-1 1,-1 1-1,1-1 0,0-1 0,0 1 1,0-1-1,0 0 0,0-1 0,1 1 1,-1-1-1,1 0 0,-1-1 0,0 1 1,1-1-1,-1-1 0,1 1 1,-1-1-1,9-2 0,-9 1-1,0 1-7,0-1-1,0 1 1,0-1 0,0 0 0,10-6 0,-7 1-8,-1 0-1,0-1 1,0 0 0,7-9-1,-13 12-2,-1-3-6,-1 7 32,0 0 1,-1 0-1,1 0 0,0 0 0,-1 1 1,1-1-1,-1 0 0,1 0 1,-1 1-1,1-1 0,-1 0 0,0 1 1,1-1-1,-1 0 0,0 1 1,1-1-1,-1 1 0,0 0 0,-1-1 1,0-1-7,-18-12-2275,-1-1-9093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18 383 9504,'0'-49'1509,"-2"49"-1113,-6-2-4,5 4 39,-1 9 6,3-9 408,22-24-186,18-27-312,104-107 351,-83 105-475,-43 40-123,-5 4 3,-1 0 0,0-1 0,13-12 0,-20 16 33,1-5-5,-3 7-15,-2 2-110,0 0 0,1 0 0,-1 0 0,0 0 0,1 0 1,-1 0-1,1 1 0,-1-1 0,0 0 0,1 0 1,-1 0-1,0 0 0,0 1 0,1-1 0,-1 0 1,0 0-1,1 1 0,-1-1 0,0 0 0,0 1 1,0-1-1,1 0 0,-1 1 0,0-1 0,0 0 1,0 1-1,0-1 0,0 0 0,0 1 0,1-1 1,-1 0-1,0 1 0,0-1 0,0 1 0,0-1 1,0 0-1,0 1 0,-1-1 0,1 0 0,0 1 1,0-1-1,0 1 0,0-1 0,0 0 0,0 1 0,-1-1 1,1 0-1,0 0 0,0 1 0,-1-1 0,-11 23-1033,11-20 21,-13 21-8980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165 181 4216,'5'-24'157,"-1"-1"-1,-1 0 1,0-30 0,-1 4 704,-21 162 981,19-109-1769,0 0 0,-1 0 1,1 0-1,-1 0 0,1-1 0,-1 1 0,0 0 0,0-1 0,0 1 0,0 0 0,0-1 0,0 1 0,0-1 0,0 1 0,-1-1 0,-1 2 0,-5 5 515,1-2-260,4-3-160,-1 0 0,1 1 0,0-1 0,0 1 0,0 0 0,0 0 0,-3 7 0,5-10-112,1 1 0,-1-1 0,0 0 0,0 0 0,0 0 0,0 0 0,0 0 0,0 0 0,0-1 0,0 1 0,0 0 0,0 0 0,-3 0 0,2 0-29,1 0-1,-1 0 1,1-1 0,-1 1 0,1 0 0,0 1-1,-1-1 1,1 0 0,0 0 0,0 1 0,0-1 0,0 0-1,0 1 1,0-1 0,0 1 0,-1 3 0,-14 42 339,13-34-230,-1 0 0,-1 0 0,-10 19 0,15-31-129,0-1 0,-1 0-1,1 0 1,-1 1 0,1-1-1,0 0 1,-1 0 0,1 0-1,-1 1 1,1-1 0,0 0-1,-1 0 1,1 0 0,-1 0-1,1 0 1,-1 0 0,1 0-1,-1 0 1,1 0 0,0 0-1,-1 0 1,1 0 0,-1 0-1,1 0 1,-1 0 0,1-1-1,-1 1 1,1 0 0,0 0-1,-1 0 1,1-1 0,0 1-1,-1 0 1,1-1 0,0 1-1,-1 0 1,1-1 0,0 1-1,-1 0 1,1-1 0,0 1-1,0 0 1,0-1 0,-1 1-1,1-1 1,0 1 0,0-1-1,0 1 1,0 0 0,0-1-1,-1-1 27,0 0-1,0 1 0,1-1 1,-1 0-1,1 0 0,-1 1 1,1-1-1,0 0 0,-1 0 1,1 0-1,0 1 0,0-1 1,1 0-1,-1 0 0,1-1 1,4-10-52,1 0 1,1 1 0,0 0-1,0 1 1,12-13 0,-3 3-1319,18-25-7216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10 237 7264,'-2'-8'210,"0"0"-1,0 0 1,0 0 0,1 0 0,0-1-1,1 1 1,0 0 0,0-1 0,1 1-1,0 0 1,1 0 0,-1 0 0,2-1 0,-1 1-1,1 1 1,0-1 0,0 0 0,1 1-1,0 0 1,10-13 0,-11 16-157,1 0 0,0 1 0,0-1 0,0 1 0,1-1 0,-1 2 0,1-1-1,-1 0 1,1 1 0,8-3 0,-6 1-4,0 2 5,0-1 0,-1 1 0,1 0 0,0 0 0,0 1 0,0 0 0,0 0 0,10 0 0,-7 1-16,-5 0-13,0 0 1,0 0 0,0 1 0,0-1 0,0 1 0,0 0 0,-1 1-1,1-1 1,0 1 0,-1 0 0,1 0 0,-1 1 0,8 4 0,-8-4-6,4 2 14,-1 0 0,-1 0 0,1 0 0,-1 1 0,0 0 0,0 1 0,-1-1 0,1 1 0,-2 0 0,1 0 0,-1 1-1,6 13 1,-5-6 77,0-1-1,-2 1 1,0 0-1,0 0 1,-1 0-1,-1 28 1,-1-38 4,0 5-9,0-8 60,-2-4-161,0 1 1,0-1-1,0 0 1,0 0-1,0 0 1,1 0 0,-1 0-1,1-1 1,-1 1-1,1 0 1,0-1 0,0 1-1,0-1 1,0 1-1,-1-6 1,-17-96-1790,11 37-7129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21 8072,'1'-1'-1,"-1"0"0,0 0 1,0 0-1,0 0 0,0 0 1,0 0-1,0 0 0,0 0 0,-1 0 1,1 0-1,0 0 0,0 0 1,-1 0-1,1 0 0,-1 0 1,1 0-1,-1 0 0,1 0 0,-2 0 1,1 0 0,0 1 0,0 0-1,0 0 1,-1 0 0,1 0 0,0 0 0,0 1 0,0-1 0,0 0 0,-1 0-1,1 1 1,0-1 0,0 1 0,0-1 0,0 1 0,-1 1 0,-5 1 57,1 1 0,0 0 0,0 1 0,0-1 0,1 1 0,0 0 0,0 1 0,0-1 0,0 1 0,1 0 0,-4 7 0,0 0 90,2 1 0,0-1 1,0 1-1,-5 19 0,10-26-64,0-1 1,0 1 0,1 0-1,0-1 1,0 1 0,0 0-1,1 0 1,0-1-1,0 1 1,5 11 0,-4-9-10,0-2 8,-1 0-1,2-1 0,-1 1 1,1-1-1,0 0 0,0 0 0,1 0 1,-1 0-1,10 10 0,-11-14-55,-1 0 5,0 0 1,1-1-1,-1 1 0,1-1 1,-1 1-1,1-1 0,0 0 1,-1 0-1,1 0 1,0 0-1,0 0 0,0 0 1,0 0-1,2 0 0,6 3 39,0 2-27,-7-4-20,0 0 0,-1-1 0,1 1 0,0-1 0,0 0 0,0 0 0,0 0 0,0 0 0,0-1 0,4 1 0,11 1 79,0 0 0,0-2 1,1 0-1,-1-1 0,19-4 0,-26 2-55,-1 0-1,1-1 1,-1 0-1,1-1 1,-1 0-1,0 0 1,-1-1-1,0-1 1,0 1-1,0-2 1,-1 1-1,0-1 1,0 0-1,-1-1 1,0 0-1,10-16 1,-14 18 42,0-1 1,-1 0-1,0 0 1,0 0-1,0 0 1,-1 0-1,0 0 1,-1-11-1,0 12-35,0 0 0,0 1-1,0-1 1,1 0-1,0 1 1,1-1-1,-1 0 1,1 1 0,0 0-1,1-1 1,0 1-1,0 0 1,0 0 0,8-9-1,20-12-1846,3 4-7300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3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1527 6192,'29'56'4196,"-28"-56"-3903,6 3-17,-5-3 639,-1 0-683,7-3 1,-5 1 6,0-4 2,-1 2 6,1-2-2,-1 2-10,4-3-6,-5 5-9,1-4-18,-1 5-169,-1 1 0,1-1 0,0 0 0,-1 1 0,1-1 1,-1 1-1,1-1 0,-1 0 0,0 0 0,1 1 0,-1-1 0,0 0 0,1 0 0,-1 1 0,0-1 0,0 0 0,0 0 0,0 1 0,0-1 0,0 0 0,0-1 0,1 0 722,-3 1-655,-4-5-3,4 5 57,0 0-93,-6-1 0,7 1-55,1 0 1,-1 0-1,0 0 0,0 0 0,1 0 0,-1-1 1,1 1-1,-1 0 0,1 0 0,-1-1 0,1 1 1,0 0-1,-1-1 0,1-1 0,0 0 5,-10-33 89,-7-56 0,-9-37 39,22 115-117,0 1 1,0-1-1,-2 1 1,1 0-1,-2 1 1,-14-24-1,8 24 16,0 1 0,-1 1 0,1 0 0,-2 0 0,0 2 0,-28-13 0,34 17-13,-1 0 0,1 1 0,0 0-1,-1 1 1,0 0 0,1 0 0,-1 1-1,0 1 1,0 0 0,0 0 0,0 0-1,-18 5 1,24-4-16,0 1 0,0 0 0,0 1 1,1-1-1,-1 1 0,1-1 0,-1 1 0,1 0 0,0 0 0,0 1 0,0-1 0,0 1 0,1-1 0,-1 1 1,1 0-1,0 0 0,0 0 0,1 0 0,-1 0 0,1 1 0,-2 7 0,3-11-7,-1 1 0,1 0 0,0-1-1,0 1 1,-1 0 0,1-1 0,0 1 0,1 0-1,-1-1 1,0 1 0,0 0 0,2 2 0,0 3 1,8 25-1,9 3-2,6 0 0,-20-29-2,0-1 0,1 1 0,-1-2 0,1 1 0,0-1 0,0 1-1,1-2 1,-1 1 0,1-1 0,13 5 0,3-2-12,1 0 0,30 2 0,-39-6 9,150 28-131,-146-26 117,-6-1-22,0 0 1,0 1-1,0 0 0,-1 1 1,0 0-1,1 1 0,19 13 1,-29-15-34,3 3-10,-5-5 18,-2-1-117,0 0 183,0-1 0,1 0 0,-1 1 0,0-1 0,1 0 0,-1 1 0,0-1-1,0 0 1,1 0 0,-1 1 0,0-1 0,0 0 0,1 0 0,-1 0 0,0 0 0,0 0 0,0 0 0,1 0-1,-1-1 1,0 1 0,0 0 0,1 0 0,-1-1 0,0 1 0,1 0 0,-1-1 0,0 1 0,1 0-1,-1-1 1,0 0 0,-2-1 0,-18-15 2,3-5 7,1-1 0,2 0 1,-20-40-1,28 51-4,-31-63 93,35 67-73,0 0-1,0-1 1,0 1-1,1-1 1,0 1-1,-1-18 1,3 24-19,1 0 0,-1 1 0,0-1 0,1 0 0,-1 0 0,1 0 0,0 0 0,-1 1 0,1-1 0,0 0 0,0 1 0,0-1 0,0 0 0,1 1 1,-1-1-1,0 1 0,1 0 0,-1 0 0,1-1 0,-1 1 0,1 0 0,-1 0 0,1 0 0,0 0 0,0 1 0,-1-1 0,3 0 0,6-2 11,-1 0 1,1 1-1,18-2 0,-21 3-6,-3 0-8,0 0-1,0 0 1,0 0-1,0 1 0,0 0 1,0 0-1,1 0 0,-1 0 1,0 0-1,0 1 1,0 0-1,0 0 0,0 0 1,0 0-1,-1 1 0,1-1 1,0 1-1,6 4 0,-8-3-2,0-1 0,0 0 0,0 1-1,-1-1 1,1 1 0,-1-1-1,1 1 1,-1 0 0,0-1-1,0 1 1,0 0 0,0 0 0,-1 0-1,1 0 1,-1 0 0,0 0-1,1 0 1,-1 0 0,-1 0-1,1 0 1,0 0 0,-1 0-1,0 0 1,-1 3 0,-1 9-3,-1 0-1,-13 26 1,17-41 3,-9 24-3,7-20 2,1 0 0,-1 0 0,1 0 0,-1 0 0,0-1 0,-1 1 0,1 0 0,0-1 0,-1 1 0,0-1 0,-5 4 0,3-3 2,-8 4 1,-9-5 2,24-8 4,16-22 32,-11 20-36,1 1 1,-1 0-1,1 0 0,1 1 0,16-9 0,26-6-4,-30 11-8,0-1 0,34-23 0,-46 28 7,-7 1 0,1 1 1,-1 0-1,0-1 0,0 0 1,0 1-1,0-1 0,-1 0 1,0 0-1,2-5 0,-2 3 13,1 0 0,-1-1 0,0 1 0,0 0 0,-1 0-1,0-1 1,0 1 0,0 0 0,-1 0 0,0-1 0,0 1-1,0 0 1,-1 0 0,0 0 0,-1 0 0,1 1 0,-6-10-1,-14-36 72,21 49 93,13 15-106,12 14-63,1-9-4,-21-16-4,0 1 0,0-1-1,0 0 1,1 0-1,-1 0 1,1-1-1,-1 0 1,1 1 0,0-2-1,-1 1 1,1 0-1,6-1 1,-9 0-11,1-4 4,2-2 4,0-1-1,0 0 1,-1 0 0,0 0 0,0 0 0,-1-1 0,4-10-1,-6 16 5,-1 1 0,1-1 0,-1 0 0,1 1 0,-1-1 0,0 0 0,0 0 0,0 1 0,0-1 0,0 0 0,0 0 0,0 1 0,-1-1 0,1 0 0,-1-2 0,-1-1 0,1-2 4,0 0 0,-1 0 0,0 0 0,0 1 0,0-1 0,-1 1 0,0 0 0,0-1 0,-1 1-1,1 1 1,-1-1 0,-6-6 0,3 3 7,-20-37 48,12 15 54,19 37-102,0 1 0,1-1-1,0 1 1,7 5 0,-3-1-5,59 72 4,-47-63-10,-3-14 0,-16-6 0,0 0-1,0 0 0,0 0 1,0 0-1,-1 0 0,1-1 1,0 1-1,0-1 0,0 1 0,0-1 1,-1 0-1,1 0 0,0 0 1,-1 0-1,3-1 0,19-29-16,-13 16 13,-3 9-3,-2 1 1,-2-17 3,-2 4 9,-1 0-1,-1 0 0,-5-34 1,2 16 2,2 21 14,1 0 1,1 0 0,0 0-1,4-25 1,-3 34-10,1 1-1,0-1 1,0 0 0,0 1 0,0 0 0,1 0 0,0 0 0,0 0 0,0 0 0,1 0 0,0 1 0,0-1 0,0 1 0,6-4-1,24-22 79,-32 29-63,-5-8-5,2 9-22,0 0 0,0 0 0,0 0 0,0 0 0,0 0 0,0 0 0,0 0 0,0 0 0,0 0 0,0 0 0,0 1 0,0-1-1,0 0 1,0 1 0,0-1 0,0 1 0,0-1 0,0 1 0,1-1 0,-2 2 0,-17 12 7,18-12-8,-1-1 1,0 1 0,0-1 1,0 1-1,1 0 0,-1-1 1,1 1-1,-1 0 1,1 0-1,0 0 0,0 0 1,0 0-1,-1 3 0,-1 2 2,-12 39 1,7 0 1,10-11-4,0-28-1,1 0-1,0 0 1,0-1-1,0 1 0,1-1 1,0 0-1,0 0 0,0 0 1,1-1-1,0 1 1,0-1-1,1 0 0,-1-1 1,1 1-1,0-1 0,8 4 1,-12-7-2,1 0 0,-1-1 0,1 1 0,-1-1 0,1 1 0,-1-1 0,1 0 0,-1 0 0,1 0-1,0 0 1,-1-1 0,1 1 0,-1 0 0,4-2 0,-2 1-2,6-5-21,5-10 11,0-1 0,-1 0 0,-1-1 0,13-24 0,-13 21 7,33-64-6,-34 53 13,-6 2 2,-5-4 9,0 0 0,-6-40 0,3 63-5,0 0-1,-1 1 1,0-1-1,-1 1 1,0 0-1,-7-12 0,5 10 1,-4-10 30,-25-41 0,24 46-25,7 10 2,-1 0 0,0 0-1,-1 0 1,1 1 0,-1 0 0,-1 0 0,-7-6 0,8 6-4,3 5-3,1-1 0,-1 0 1,0 1-1,0 0 0,0 0 0,1 0 1,-1 0-1,0 0 0,0 0 0,0 1 1,-1-1-1,1 1 0,0 0 0,0 0 1,0 0-1,0 0 0,-5 2 0,4-2 2,0 1-2,1 1 0,-1-1 0,1 1 0,-1-1 0,1 1 0,0 0 0,-1 0 0,1 1 0,0-1 0,1 1 0,-1-1 0,0 1 0,1 0 0,-1 0 0,1 0 0,-2 4 0,1-3 0,0 1-1,-1 0 1,1 0-1,1 0 1,-1 1-1,1-1 1,0 1-1,0-1 1,0 1-1,1 0 1,0 0-1,-1 6 1,1-4-3,1-3-1,0-1 1,0 0-1,0 0 0,0 1 0,1-1 0,0 0 1,-1 0-1,2 0 0,-1 0 0,0 0 0,1 0 1,4 7-1,-3-4 0,-3-6-2,1 1 1,0 0 0,0-1 0,0 1-1,0-1 1,0 1 0,0-1-1,0 0 1,1 0 0,-1 1-1,0-1 1,1 0 0,-1 0-1,1 0 1,-1 0 0,4 1-1,2 2 2,30 16-1,-2-6-4,-1-2-1,2-1 0,44 8 1,-55-15-39,0 1 1,-1 2-1,1 0 0,30 15 1,-51-20 6,-1 0-1,1 0 1,0 0 0,0-1 0,0 1 0,1-1-1,-1 0 1,0 0 0,9 0 0,-11-1-37,6 5 27,-7-6-54,-1 1 96,0-1 0,0 1 0,0 0 0,-1 0-1,1 0 1,0-1 0,0 1 0,0 0 0,0 0 0,0 0 0,-1 0 0,1 0-1,0 0 1,0-1 0,0 1 0,-1 0 0,1 0 0,0 0 0,0 0-1,0 0 1,-1 0 0,1 0 0,0 0 0,0 0 0,0 0 0,-1 0-1,1 0 1,0 0 0,0 0 0,0 0 0,-1 0 0,1 0 0,0 0-1,0 0 1,0 0 0,-1 0 0,1 0 0,0 1 0,0-1 0,0 0 0,0 0-1,-1 0 1,1 0 0,0 0 0,0 1 0,0-1 0,0 0 0,-1 0-1,-1-2-9,-3-4 16,-1 0-1,1-1 0,0 0 1,0 0-1,1-1 1,-1 1-1,2-1 1,-5-12-1,1 2 3,3 11 14,1-1 1,0 0-1,1 0 1,-1 0-1,2 0 1,-1 0-1,0-13 1,2 16-3,0 0 0,0 0 0,0 0 0,0 0 0,1 0 0,0 0 0,0 0 0,1 0 0,-1 1 0,1-1 0,0 0 0,0 1 0,3-5 0,-4 8-10,0-1 0,1 0 0,-1 1 0,1 0 0,-1-1 0,1 1 0,-1 0 0,1 0 0,0-1-1,0 2 1,0-1 0,-1 0 0,1 0 0,0 0 0,0 1 0,0-1 0,0 1 0,4-1-1,-1 1 2,0 1 0,-1-1 0,1 1 0,0 0 0,0 0-1,0 0 1,-1 1 0,9 3 0,90 47 37,-75-32-44,-20-15-1,0 1 0,11 24 0,-6-11-13,-2 0-1,-1 1 0,15 38 0,-21-44 4,-1 1 1,0 0 0,-1 0-1,-1 0 1,0 0-1,-2 24 1,-4 25-2236,-1 3-8948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4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3592,'0'0'2220,"0"4"-1376,0 14-23,0-14-106,0 8 765,1 50-235,50 151-521,-48-201-683,2 6-17,11 30 135,38 116 598,-54-158-718,1-1 0,-1 0 0,0 1 0,0-1 0,-1 0-1,0 1 1,0-1 0,-2 7 0,-2 14 25,2 11-1604,1 2-6220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3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1542 4128,'5'26'201,"-3"-12"-121,1 0 1,1-1 0,9 24 0,-12-34-10,1 0-1,-1 0 0,1 0 1,0 0-1,0 0 0,1 0 1,-1-1-1,0 1 1,1-1-1,-1 1 0,1-1 1,0 0-1,0 0 1,0 0-1,0-1 0,0 1 1,0-1-1,1 0 0,4 2 1,-6-3-26,-1 0 0,1 0 0,-1 0 0,0 0 0,1 0 0,-1 0 0,0 0 0,1 0 0,-1 0 0,0-1 0,1 1 0,-1-1 0,0 1 0,0-1 0,1 1 0,-1-1 0,2-1 0,2-1 65,2-1-11,0 0 1,-1 0-1,1 0 1,-1-1-1,0 0 0,-1 0 1,1 0-1,-1-1 1,0 1-1,6-11 1,-2 3 133,-2-1-1,1 0 1,8-27 0,-9 24-161,8-32 435,26-157 1121,-41 197-1524,1 0 0,-2-1 1,1 1-1,-1 0 1,-1 0-1,0 0 0,-4-14 1,2 10-31,-6-21 167,-2 0-1,-1 2 1,-1-1 0,-2 2-1,-33-51 1,35 61 3,-30-36-1,34 45-195,6 6 10,-1 1 1,0 0 0,0 0 0,0 0 0,-1 0 0,0 1 0,1 0 0,-2 0 0,1 1 0,0-1 0,-1 2 0,1-1 0,-1 1 0,-10-3 0,15 5-35,0 1 0,-1-1 0,1 1 0,0 0 0,0-1 0,0 1 0,0 0 0,0 0 0,0 0 0,0 1 0,0-1 0,0 0 0,0 1 0,1-1 0,-1 1 0,0 0 0,1 0 0,-1-1 0,1 1 0,-1 3 0,-4 5 4,1 1 0,0 0 1,1 0-1,1 0 1,0 0-1,0 1 0,1 0 1,0-1-1,1 23 1,1-28-26,0 0 0,1 0 1,0 0-1,0 0 1,1 0-1,0 0 1,0 0-1,0-1 1,0 1-1,1-1 1,0 1-1,0-1 1,1 0-1,-1 0 1,1 0-1,0-1 0,1 0 1,-1 1-1,7 4 1,20 12 8,16 6-9,65 28-5,-88-46-4,-17-7 3,5 1 1,0 1 0,0-2 0,1 0 0,-1 0-1,1-1 1,-1-1 0,1 0 0,-1 0 0,18-4 0,146-35-68,-169 36 61,-1 1 0,0-1-1,0 0 1,0 0 0,-1-1-1,1 1 1,-1-1 0,0-1-1,0 1 1,6-8 0,-9 9 7,1 0 1,-1-1 0,0 1 0,0-1 0,0 1-1,-1-1 1,1 0 0,-1 0 0,1-5 0,3-26 1,-5 14 10,0 1 1,-1-1 0,-1 0 0,-1 1 0,-1 0 0,-7-22 0,9 36 14,0 0 1,-1 0 0,0 1 0,0-1 0,0 1 0,-1 0 0,0 0 0,0 0 0,0 0 0,-1 1 0,0 0 0,0 0 0,0 0 0,0 0 0,-6-2 0,2 1 59,-1 0 1,0 1 0,0 0 0,0 0-1,0 1 1,0 1 0,-17-2 0,24 4-67,-1 0 1,1 0-1,0 0 1,0 1-1,0 0 1,0-1-1,1 1 1,-1 0-1,0 1 1,0-1-1,0 0 1,1 1-1,-1-1 1,1 1-1,-1 0 1,1 0 0,0 0-1,-1 0 1,-2 5-1,0-2 8,1 1 0,0 0 0,0 0 0,0 1 0,1-1 0,-5 12-1,8-16-20,0-1 0,-1 1-1,1 0 1,0-1-1,0 1 1,0 0-1,0 0 1,0-1 0,0 1-1,0 0 1,1-1-1,-1 1 1,1 0-1,-1-1 1,1 1 0,0 0-1,-1-1 1,1 1-1,0-1 1,0 0-1,0 1 1,0-1 0,0 0-1,1 1 1,-1-1-1,0 0 1,1 0-1,-1 0 1,0 0-1,1 0 1,-1 0 0,1 0-1,0-1 1,-1 1-1,1-1 1,2 1-1,3 2 1,0-1 0,0 0 0,1 0 0,-1-1 0,14 1 0,8-6-4,3-12-2,1-14 0,0-10 0,-5-2 0,-6 3 0,-9 7 0,-5-5 0,-3-7 0,-8 4 0,-3-6 2,3 37 0,-3-1 1,3 1 3,0 0 1,-1 0-1,0 1 0,0 0 0,-1 0 0,0 0 1,-1 0-1,1 1 0,-2 0 0,1 0 1,-12-10-1,9 10 19,-1 0 0,0 0 0,0 1 1,0 1-1,-1-1 0,0 2 0,0-1 1,-1 2-1,1-1 0,-1 2 0,1-1 1,-23 0-1,31 3-17,0 0 0,0 0 1,0 0-1,0 0 0,0 1 1,0 0-1,0-1 0,0 1 0,0 0 1,0 1-1,1-1 0,-1 0 1,0 1-1,1 0 0,-1-1 0,1 1 1,-1 0-1,1 0 0,0 0 1,0 1-1,0-1 0,0 0 0,0 1 1,1 0-1,-1-1 0,1 1 1,0 0-1,0 0 0,-1-1 0,2 1 1,-1 0-1,0 0 0,1 0 1,-1 0-1,1 0 0,0 6 0,0-4-4,0 0 0,0-1 0,0 1 0,1 0 0,0 0 0,0 0-1,0-1 1,0 1 0,1 0 0,0-1 0,0 1 0,0-1-1,0 0 1,1 0 0,0 0 0,0 0 0,0 0 0,0 0 0,0-1-1,1 1 1,0-1 0,0 0 0,0 0 0,0-1 0,4 3-1,27 10 11,13 0-12,172 70-69,-186-70 56,-33-15 11,13 6-52,0 1 0,24 14 0,-37-19 0,0-2 47,0 0 0,-1 0 0,1 0 0,-1 0 0,1 1 0,-1-1 0,1 0 0,-1 1 1,0-1-1,1 0 0,-1 1 0,1-1 0,-1 1 0,0-1 0,1 0 0,-1 1 0,0-1 0,1 1 0,-1-1 1,0 1-1,0-1 0,1 1 0,-1-1 0,0 1 0,0 0 0,-4-2-63,-12-19 38,4 2 53,1-1 0,1-1-1,0 0 1,-12-39 0,21 56-12,0 0 1,0 0-1,1 0 1,-1 0-1,1 0 1,0 0-1,0 0 1,0 0-1,0 1 1,0-1-1,1 0 1,-1 0-1,1 0 1,0 0-1,0 0 1,0 0-1,0 0 1,0 1-1,1-1 1,-1 0-1,1 1 1,0 0-1,0-1 1,-1 1-1,2 0 1,-1 0-1,0 0 1,4-3-1,0 1 1,0 1 1,0 0-1,0 1 0,0-1 0,1 1 0,-1 0 0,1 0 0,-1 1 0,1 0 0,0 0 0,10 1 0,-9-2-3,1 2-3,41 8-5,-11 0-1,6 2 0,-7 0-5,-20-5-3,1-1-1,-1 0 1,24 1 0,-40-5 1,1 0 1,-1 0 0,1 0 0,0 0-1,-1-1 1,1 1 0,-1-1-1,1 0 1,-1 0 0,1 0-1,-1 0 1,0 0 0,1 0 0,-1 0-1,0-1 1,0 0 0,0 1-1,0-1 1,0 0 0,0 0-1,-1 0 1,1 0 0,-1 0 0,1 0-1,-1 0 1,2-3 0,0-5-1,1 0-1,-2 0 1,1-1 0,-2 1 0,2-15 0,-2 18 4,2-31 1,-6-16 2,3 40 9,-2-1 0,0 0 0,0 1 0,-1 0 0,-1-1 0,-1 1 0,0 1 0,0-1 0,-11-17 0,11 20 33,2 3 24,-1 1-1,0-1 0,0 1 1,-1 0-1,-7-9 0,14 25 61,-2-7-123,0-1 1,0 1-1,1 0 0,-1 0 0,1-1 0,-1 1 1,1 0-1,-1-1 0,1 1 0,0-1 0,1 3 0,3 5 9,-3-6-9,-1-1 1,0 1-1,1-1 0,0 0 1,-1 1-1,1-1 0,0 0 1,4 3-1,2 0-1,0 0 1,-1-1-1,1 0 1,1 0-1,11 3 0,-12-3-2,-5-3 0,0 0 0,0 1 0,0-2 0,0 1 0,1 0 0,-1 0 0,0-1 0,0 0 0,1 0 0,4 0 0,-2 0-2,0-1 0,0 1 0,0-2 0,0 1 0,0 0 0,0-1 0,0 0 0,-1-1-1,1 1 1,-1-1 0,0 0 0,7-5 0,9-3-4,-20 10-1,1-1-7,6-8 12,2-4 2,-7 3 0,-3 9-1,1 1-1,-1-1 1,0 0-1,0 0 0,0 1 1,0-1-1,-1 0 0,1 0 1,0 1-1,-1-1 1,1 0-1,-1 0 0,1 1 1,-1-1-1,0 1 0,0-1 1,0 1-1,0-1 1,0 1-1,0-1 0,0 1 1,0 0-1,0-1 0,-2 0 1,-4-5-11,-2-4-2280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3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22 114 10488,'-3'0'33,"3"0"-16,-1 0-1,1 1 1,-1-1 0,0 0-1,1 0 1,-1 0-1,1 0 1,-1 0 0,1 0-1,-1 0 1,0 0-1,1 0 1,-1 0 0,1 0-1,-1 0 1,0 0-1,1 0 1,-1 0 0,1-1-1,-1 1 1,1 0 0,-1 0-1,1-1 1,-1 1-1,1 0 1,-1-1 0,1 1-1,-1-1 1,1 1-1,0-1 1,-1 1 0,1 0-1,0-1 1,-1 1-1,1-1 1,0 0 0,0 0 216,31-13 423,-24 13-591,12 0 98,26 12 696,-39-6-411,-13-6-284,5 0 336,1 1-489,1 0 0,0-1 1,-1 1-1,1 0 1,0 0-1,-1 0 1,1-1-1,0 1 1,-1 0-1,1 0 0,0-1 1,-1 1-1,1 0 1,0 0-1,0-1 1,-1 1-1,1 0 1,0-1-1,0 1 1,0-1-1,0 1 0,-1 0 1,1-1-1,0 1 1,0 0-1,0-1 1,0 1-1,0-1 1,0 1-1,0-1 0,0 1 1,0 0-1,0-1 1,0 1-1,0 0 1,0-1-1,1 1 1,-1-1-1,0 1 0,0-1 1,126-57-1521,-66 27-7451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182 946 8880,'0'2'99,"0"11"1113,0-13-1192,0 0 0,0 0 0,0 1 0,0-1 0,0 0 0,0 0 0,1 0 0,-1 1 0,0-1 0,0 0 0,0 0 0,0 0 0,0 1 0,1-1 0,-1 0 0,0 0 0,0 0 0,0 0 0,0 0 0,1 1 0,-1-1 0,0 0 0,0 0 0,1 0 0,-1 0 0,0 0 0,0 0 0,0 0 0,1 0 0,-1 0 0,0 0 0,0 0 0,1 0 0,-1 0 0,0 0 0,0 0 0,0 0 0,1 0 0,-1 0 0,0 0 0,0 0 0,1 0 0,-1-1 0,0 1 0,0 0-1,0 0 1,1 0 0,-1 0 0,0 0 0,0-1 0,0 1 0,0 0 0,0 0 0,1 0 0,-1-1 0,0 1 0,4-4 85,0 0 0,0-1 0,-1 1 0,1-1 0,-1 0 0,0 0 0,0 0 0,2-7 0,-1 3-28,8-13 196,0-1 1,-2-1-1,-1 0 1,-1 0-1,-1-1 1,-1 1-1,3-30 1,-8 50-226,-1 0 0,0-1 1,0 1-1,0 0 0,0 0 1,-1 0-1,0 0 1,1 0-1,-2 0 0,1 0 1,0 0-1,-1 1 1,-2-6-1,-5-12 255,6 13-246,-6-17 131,-1-1 1,-2 1-1,0 0 0,-2 1 1,0 1-1,-24-29 0,-8 6 156,-1 0-12,46 45-317,0 1 0,0-1 0,0 1 0,0-1 0,0 1 0,0 0 0,0-1 0,0 1 0,0 0 0,0 0 0,0 0 0,0 0 0,0 0 0,0 0 0,0 0 0,0 0 0,0 0 0,0 0 0,0 0 0,0 1 0,0-1 0,0 0-1,0 1 1,0-1 0,-1 2 0,-16 10 5,18-12-9,-2 2 8,-1 0-1,1 0 0,-1 0 0,1 1 0,0-1 0,0 1 0,0 0 1,1 0-1,-1 0 0,0-1 0,1 1 0,0 1 0,0-1 0,0 0 0,0 0 1,0 4-1,0 1 20,0 1 1,0 0 0,2 17-1,-1-21-31,1 0 0,0-1 0,0 1 0,1 0-1,-1 0 1,1 0 0,0-1 0,0 1 0,0-1 0,1 0 0,0 1 0,0-1-1,0 0 1,3 3 0,4 3-3,1-1 1,-1-1-1,19 12 0,14 5-3,-16-12-5,1-2 0,1 0 0,0-2 0,33 5 0,-46-10-15,-1 1 0,0 0 0,20 10 0,10 3-45,-43-17 26,-1-1 35,-1 0 1,0 0-1,0 0 0,0-1 1,0 1-1,1 0 1,-1 0-1,0 0 1,0 0-1,0 0 0,0 0 1,1 0-1,-1 0 1,0 0-1,0 0 1,0 0-1,1 0 0,-1 0 1,0 0-1,0 0 1,0 1-1,0-1 1,1 0-1,-1 0 0,0 0 1,0 0-1,0 0 1,0 0-1,0 0 0,1 0 1,-1 1-1,0-1 1,0 0-1,0 0 1,0 0-1,0 0 0,0 0 1,0 1-1,0-1 1,0 0-1,1 0 1,-1 0-1,0 0 0,0 1 1,0-1-1,0 0 1,0 0-1,0 0 1,0 0-1,0 1 0,0-1 1,0 0-1,0 0 1,0 0-1,0 1 1,-1-1-1,1 0 0,0 0 1,0 0-1,0 0 1,0 1-1,0-1 0,0 0 1,0 0-1,-1 0 2,1 1-1,-1-1 0,1 0 1,-1 0-1,1 1 0,-1-1 1,0 0-1,1 0 0,-1 0 1,1 0-1,-1 0 0,1 0 1,-1 0-1,1 0 0,-1 0 1,0 0-1,1 0 0,-1 0 1,1 0-1,-1-1 0,1 1 1,-1 0-1,1 0 0,-1-1 1,1 1-1,-1 0 0,1-1 1,-1 1-1,0-1 0,-35-28-6,28 21 18,-1 0 0,1-1 0,1 1 0,0-2 0,0 1 0,1-1 0,0 0 0,0-1-1,1 1 1,1-1 0,-6-21 0,5 16 14,4 13 49,1 3-64,-1-1 0,1 1 0,0-1 0,0 1-1,0-1 1,0 1 0,-1 0 0,1-1 0,0 1-1,0-1 1,0 1 0,0-1 0,0 1 0,0-1-1,0 1 1,0-1 0,0 1 0,1 0 0,-1-1-1,0 1 1,0-1 0,0 1 0,0-1 0,1 1-1,-1 0 1,0-1 0,0 1 0,1-1 0,-1 1-1,5-2 13,-1 0 0,1 0 0,0 1 0,0-1 0,-1 1 0,1 1 0,0-1 0,0 1 0,8 0 0,45 4 36,-13 2-49,-39-5-4,24 12-3,-11-6-7,-12-3-5,1-1-1,0 0 1,0-1 0,1 0-1,-1 0 1,0-1-1,16 1 1,-22-2 4,0 1 0,0-1 0,0 0 1,0 0-1,0 0 0,0-1 0,-1 1 0,1 0 0,0-1 0,0 1 1,0-1-1,0 0 0,0 1 0,-1-1 0,1 0 0,0 0 0,-1 0 0,1 0 1,0-1-1,-1 1 0,1 0 0,-1-1 0,0 1 0,0-1 0,1 1 0,-1-1 1,0 0-1,0 1 0,-1-1 0,1 0 0,0 0 0,0 0 0,-1 1 0,1-1 1,-1 0-1,0 0 0,1 0 0,-1-3 0,1-5 5,0-1 0,-1 1 0,0 0 0,-3-16-1,-5-37 3,5 44 2,0 0 0,-2 1-1,0-1 1,-12-27-1,14 37 14,0 0 0,0-1 0,1 1 0,0-1 0,0 0 0,1 1-1,1-1 1,0 0 0,0 0 0,1 0 0,0 1 0,0-1 0,6-18-1,-6 25 18,-1 2-30,0 1 0,1-1 0,-1 0 0,0 1 0,1-1 0,-1 0 0,0 1 0,1-1 0,-1 0 0,1 1 0,-1-1 0,1 1 0,-1-1 0,1 1 0,-1-1 0,1 1 0,-1-1 0,1 1 0,0-1 0,-1 1 0,1 0 0,0-1 1,-1 1-1,1 0 0,0 0 0,0 0 0,0-1 0,32-14 124,-29 13-118,0-3-7,-15 8-1,-8 6 0,1 6 0,2 8 0,4 11 0,10-19 0,1 0-1,0 0 0,1 0 0,0 0 0,1 0 0,1 0 0,1 0 0,6 22 0,-5-27-2,0 0 0,1 0-1,0-1 1,0 0 0,1 0-1,0 0 1,0-1 0,1 0-1,1 0 1,-1 0 0,11 7-1,-14-12-4,0 1 0,1-1-1,0 0 1,0 0-1,0 0 1,0 0-1,0-1 1,0 0-1,1 0 1,-1-1 0,1 1-1,-1-1 1,1 0-1,0-1 1,-1 1-1,1-1 1,0-1-1,-1 1 1,1-1 0,7-1-1,-9 1 7,1-1 0,-1 0-1,0 1 1,1-2 0,-1 1 0,0 0 0,0-1-1,-1 0 1,1 0 0,0 0 0,-1 0-1,0-1 1,0 1 0,0-1 0,0 0-1,0 0 1,-1 0 0,4-8 0,1-4-7,-1-1 0,-1 0 0,5-28 0,-8 39 8,2-24 3,-4 22 3,0 1 0,-1-1 0,0 1 0,0-1-1,0 1 1,-1 0 0,0 0 0,-1-1 0,1 1 0,-1 1 0,-1-1 0,1 0 0,-9-10 0,3 6 48,-1-1 1,0 1-1,-1 1 0,0 0 1,-24-16-1,31 23-27,0 0 0,0 1-1,0 0 1,0-1 0,0 2-1,-1-1 1,1 0 0,-8-1 0,9 3-14,0 0 0,0 0 0,0 0 0,1 0 0,-1 1 0,0-1 1,1 1-1,-1 0 0,0 0 0,1 0 0,-1 0 0,1 0 0,-5 3 0,3-2-7,1 0 0,0 0 0,0 1-1,0-1 1,1 1 0,-1 0-1,1 0 1,-1 0 0,1 0-1,0 0 1,0 0 0,0 1 0,1-1-1,-1 0 1,1 1 0,-1 0-1,1-1 1,1 1 0,-1 0-1,0-1 1,1 1 0,0 0 0,0 0-1,0 0 1,0-1 0,1 1-1,-1 0 1,1 0 0,0-1-1,0 1 1,0-1 0,1 1 0,-1-1-1,1 1 1,2 3 0,-4-6-4,1 0 0,0 0 0,-1 0 0,1 0-1,0-1 1,-1 1 0,1 0 0,0 0 0,0 0 0,0-1 0,0 1 0,0 0 0,0-1 0,0 1 0,0-1 0,0 1 0,2 0 0,2 1 2,15 6-1,-14-7-6,-1 0-1,1-1 0,-1 1 1,1-1-1,-1 0 0,1 0 0,-1-1 1,1 1-1,-1-1 0,1 0 0,-1-1 1,0 0-1,1 1 0,-1-2 1,0 1-1,5-4 0,-1 0-7,0-1 0,-1 0 1,0-1-1,0 0 0,-1 0 0,1-1 1,10-17-1,-5 6-18,-12 18 12,6-12-37,-5 12-22,7-16-2229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3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125 476 2696,'-2'0'529,"-5"0"7,5 0 7,-33 0 1562,35 0-2164,-30 5 1041,29-5-915,-1 0 0,1 1 0,-1-1 0,1 0 0,-1 1 1,1-1-1,-1 0 0,1 1 0,0 0 0,-1-1 0,1 1 1,0 0-1,-1 0 0,1 0 0,0-1 0,0 1 0,0 1 1,-1 0-1,-1-1 334,2-1-366,0 0 0,1 0 0,-1 0 0,0 0 1,1 0-1,-1 0 0,0 0 0,1 0 0,-1 0 0,0 0 0,0 1 0,1-1 0,-1 0 0,1 0 0,-1 1 0,0-1 0,1 0 0,-1 1 0,1-1 1,-1 1-1,1-1 0,-1 1 0,1-1 0,-1 1 0,1-1 0,-1 1 0,1-1 0,0 1 0,-1 0 0,1-1 0,0 1 0,-1 1 0,1 1 176,3 5-14,-1-4-34,4 2-10,-5-5-134,0 0-1,1 0 0,-1 0 0,0 0 0,1 0 1,-1-1-1,1 1 0,-1-1 0,1 1 0,-1-1 1,1 1-1,0-1 0,-1 0 0,1 0 0,0 0 1,-1 0-1,1 0 0,-1 0 0,1 0 0,0 0 1,-1-1-1,1 1 0,-1-1 0,1 1 0,-1-1 1,1 0-1,-1 1 0,2-2 0,6-3 84,0 0 0,0 0-1,12-11 1,-6 4-27,0 0 0,-1-2 1,-1 0-1,24-31 0,-32 38-55,-1-1 0,0 0 0,0 0 0,2-9 0,10-22 7,-5 10-264,-2 0 0,0-1 1,-3 0-1,0-1 0,3-53 1,-4 1-7104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58.3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59.3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81 233 4040,'-4'-6'200,"-1"0"-132,3 3-45,-1 0 1,1 1 0,0-1-1,1 0 1,-1 0 0,0 0-1,1 0 1,0 0 0,0 0-1,-2-7 1401,1 11-696,-9 0 1156,15 14-1203,23 64-215,55 111 0,-58-137-421,21 42 298,-32-72-299,46 81 235,-39-73-182,69 122 719,-65-105-565,-22-45-111,1 4 105,-3-7-241,1 0 1,-1 0-1,0 0 0,1 0 1,-1 0-1,0 0 1,0 0-1,1-1 0,-1 1 1,0 0-1,1 0 0,-1 0 1,0 0-1,0 0 1,1-1-1,-1 1 0,0 0 1,0 0-1,0 0 0,1 0 1,-1-1-1,0 1 1,0 0-1,0 0 0,0-1 1,1 1-1,-1 0 0,0 0 1,0-1-1,0 1 1,0 0-1,0-1 0,0 1 1,0 0-1,0 0 0,0-1 1,0 1-1,0 0 1,0-1-1,0 1 0,0 0 1,0 0-1,0-1 1,0 1-1,0-1 0,0-9 34,1-1 0,-2 0 0,1 1 0,-1-1 0,-1 0 0,0 1 0,-1 0 0,0-1 0,0 1 0,-9-17-1,-6-11 19,-27-40 0,31 56-43,-72-140 198,37 66-113,6 18-39,7 16 50,3-1 0,-35-95 1,49 78 38,18 78-107,5 1 4,3 0-35,-1 0-1,1 1 1,0 0-1,-1 0 1,1 0-1,-1 1 1,1 0-1,-1 1 1,11 2-1,63 27 15,-46-18-9,-10-5-13,-11-4 1,-1 1-1,-1 0 0,14 7 1,151 105 19,-118-74-12,-18-7 25,53 62 0,-89-93-19,0-1-1,0 0 0,1 0 0,-1-1 1,1 1-1,0-1 0,0 0 0,0 0 1,0-1-1,1 0 0,-1 1 1,12 1-1,-13-4 52,4-2 7,-6 2-20,-1-2-14,-1 1-75,0 1 1,0-1-1,0 1 1,0-1 0,0 1-1,0-1 1,0 1 0,0-1-1,-1 1 1,1 0 0,0-1-1,0 1 1,0-1 0,0 1-1,-1-1 1,1 1-1,0-1 1,-1 1 0,1 0-1,0-1 1,-1 1 0,1 0-1,0-1 1,-1 1 0,1 0-1,0-1 1,-1 1 0,1 0-1,-1 0 1,1-1-1,-1 1 1,1 0 0,-1 0-1,1 0 1,-1 0 0,1 0-1,-1 0 1,1 0 0,-1 0-1,1 0 1,-1 0 0,0 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4:59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1 509 7712,'116'-204'-542,"-86"155"454,-16 23 128,16-40-1,-22 47 491,0 1 1,18-29-1,-21 40-221,1 1 0,-1 1 0,1-1 0,0 1 0,0 0 0,0 1 0,1-1 0,0 1 0,8-4 0,22-7-1551,-6 5-5878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0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39 7896,'-47'-27'466,"45"26"212,1-1-198,-3-4 9,3 4-57,16 12 383,164 206 858,-170-204-1586,-1 0 1,-1 1-1,10 23 1,10 21 106,-19-43-152,2 8 85,2 0 0,1-2 0,0 1 0,2-2 0,21 24 0,22-5 461,-57-37-580,-1-1 0,1 1-1,0-1 1,0 1 0,0-1 0,0 0 0,0 0 0,-1 1 0,1-1-1,0 0 1,0 0 0,0 0 0,0 0 0,0 0 0,0 0-1,0 0 1,0-1 0,0 1 0,0 0 0,-1 0 0,1-1 0,0 1-1,1-1 1,23-15 99,-14 6-79,-1 0 1,1 0 0,-2-1 0,0 0 0,0-1 0,14-25 0,-5 2 100,20-58 1,9-67 157,-46 158-266,-11-3-1906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3 448 8880,'0'0'249,"-1"-3"-37,0 0-134,1 0 0,0-1 0,0 1 0,0 0 0,0-1 0,1 1 0,-1 0-1,1 0 1,0 0 0,0-1 0,0 1 0,1-3 0,19-34 79,-16 31-122,4-7 61,1 0-1,0 1 0,1 0 0,24-25 1,-20 24-38,2-3 98,2 0 0,-1 2 1,23-16-1,-17 13-86,117-103 1207,-138 121-1050,-3 2-207,1 0 0,-1 0 0,1 0 1,-1 1-1,1-1 0,0 0 0,-1 0 1,1 0-1,-1 0 0,1 1 0,-1-1 0,1 0 1,-1 1-1,1-1 0,-1 0 0,1 1 1,-1-1-1,0 0 0,1 1 0,-1-1 1,0 1-1,1-1 0,-1 1 0,0-1 1,1 1-1,-1-1 0,0 1 0,0-1 1,1 2-1,0 22 434,-13 33-1575,10-50 510,-11 45-7942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0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8968,'1'-1'105,"5"-6"24,-5 6 313,5 1-392,-1 2 0,0-1 0,0 1 0,1 0 0,-1 0 0,0 0 0,0 1 1,-1-1-1,8 6 0,-6-4 2,89 53 511,-88-52-499,1 1 0,-1 0 0,0 0 0,0 1 1,-1 0-1,0 0 0,0 0 0,0 1 0,-1 0 1,5 10-1,-4-6 8,31 51 637,-28-46-514,0 0 0,13 16 0,-5-10 158,0-1 0,1-1 0,1-1 0,30 26 0,-46-44-502,1 0 1,-1 0 0,0 0-1,1 0 1,-1 0 0,1-1-1,0 1 1,0-1-1,4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4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98 7264,'-9'8'32,"7"-7"128,1 0-38,1 0 0,-1-1 1,1 1-1,-1-1 0,1 1 1,-1 0-1,1-1 0,-1 1 0,1 0 1,-1-1-1,1 1 0,0 0 1,-1 0-1,1 0 0,0-1 0,0 1 1,0 1-1,29 10 243,30 18 0,6 3-71,-53-29-208,0-1 0,0 0 0,0 0 1,19 0-1,29 7 191,-56-9-221,0-1 0,0 0 0,0 0 1,1 0-1,-1-1 0,0 1 0,0-1 0,0 0 0,0-1 1,0 1-1,0-1 0,0 1 0,0-1 0,0 0 0,-1 0 0,1-1 1,-1 1-1,0-1 0,0 0 0,0 0 0,0 0 0,0 0 0,0 0 1,-1-1-1,4-5 0,-4-1 71,0 1 1,0-1-1,-1-1 1,0 1-1,-1 0 0,0 0 1,0 0-1,-1 0 1,-3-12-1,0-12 6,3 29-13,-1 0 17,2 4-131,0 1-1,0-1 1,-1 1 0,1 0 0,0-1-1,0 1 1,0-1 0,0 1 0,0-1-1,0 1 1,0-1 0,0 1-1,0 0 1,0-1 0,0 1 0,0-1-1,0 1 1,1-1 0,-1 1 0,0 0-1,0-1 1,0 1 0,1-1 0,-1 1-1,0 0 1,0-1 0,1 1 0,-1 0-1,0-1 1,1 1 0,-1 0-1,0-1 1,1 1 0,-1 0 0,0 0-1,1 0 1,-1-1 0,1 1 0,-1 0-1,1 0 1,-1 0 0,0 0 0,1 0-1,-1 0 1,1 0 0,-1 0-1,1 0 1,-1 0 0,1 0 0,-1 0-1,0 0 1,2 0 0,1 3-88,1 0 0,0-1 0,0 1 0,-1 1 0,0-1 1,0 1-1,0-1 0,0 1 0,4 7 0,-2-3-788,24 32-8050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1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10 589 10040,'0'0'9,"-2"-2"3,-6-6-8,38 61 640,8-7-104,-25-29-305,2-1 0,0 0 0,1-2 0,0 1 1,27 16-1,-29-23-167,-7-3 14,1-1-1,0-1 1,0 1-1,14 3 1,-7-3 9,6 2 95,0 1 1,-1 1-1,0 1 0,0 0 1,-1 1-1,18 14 1,-13-9 850,-28-16-1009,0 1 0,0-1-1,0 0 1,0 0 0,1 0 0,-1-1 0,0 1-1,0-1 1,1 0 0,-1 0 0,1 0 0,0-1 0,-4-3-1,-50-42 263,39 32-288,-15-13 181,0-1 1,2-2-1,-27-36 0,11 7 17,-16-42 296,62 100-468,-1 0 0,1 0 0,0 0-1,1 0 1,-1 0 0,0 0 0,1 0-1,0 0 1,0 0 0,0 0 0,0-1-1,0 1 1,0 0 0,2-4 0,0-2 0,1 0 1,0 0 0,0 0 0,6-9-1,9-14 15,0 2 0,2 0-1,1 1 1,2 1 0,42-40-1,98-93 118,-156 155-120,3-2 10,-7 6 196,-2 4-182,2 5-4,-5 0-14,-11 27-8,-3 22-28,5-21-40,-3 0 0,0-1 1,-21 34-1,25-51 10,-17 36-443,13-22 92,2 0 0,-9 42 0,16-53-514,1 1-1,1-1 0,0 30 1,3-50 862,0 1 1,0-1 0,0 0 0,0 1 0,0-1 0,0 0-1,0 1 1,1-1 0,-1 0 0,0 1 0,0-1 0,0 0-1,0 0 1,1 1 0,-1-1 0,0 0 0,0 1 0,0-1-1,1 0 1,-1 0 0,0 0 0,1 1 0,-1-1 0,0 0-1,0 0 1,1 0 0,-1 0 0,0 1 0,1-1 0,-1 0-1,0 0 1,1 0 0,-1 0 0,0 0 0,1 0 0,-1 0-1,0 0 1,1 0 0,-1 0 0,1 0 0,-1 0 0,0 0-1,1 0 1,-1-1 0,0 1 0,0 0 0,1 0 0,-1 0-1,1-1 1,20-8-239,-10 3 214,-5 3 8,0 0 1,-1-1 0,1 1 0,-1-1-1,7-7 1,5-2-40,-1-2-1,18-21 1,56-78-60,-68 86 124,-13 17 32,-7 10 188,-1 5 12,0 0-193,1 1 0,-2 0 0,1-1 0,0 1 0,-1 0 0,0 0-1,0 0 1,0 0 0,-1-1 0,0 1 0,0 0 0,-2 6 0,-1 10 155,-42 163 325,23-129-482,21-50-26,-9 20-210,0 0 0,2 1 0,1 0 0,-8 41 0,16-63-207,0 4-51,1-8 440,-1 1 0,1 0-1,0-1 1,0 1 0,0-1 0,0 1-1,0-1 1,0 0 0,0 1 0,0-1 0,0 0-1,0 0 1,1 0 0,-1 0 0,0 0-1,0 0 1,1 0 0,-1 0 2,8 0-3,0-1-1,0 0 1,0 0-1,1-1 1,-2 0-1,1-1 0,0 0 1,0 0-1,8-5 1,-2 1 25,-1 0 18,-1-1 0,-1 0 0,0-1-1,0 0 1,0 0 0,-2-2 0,18-19-1,-12 13 30,47-57 1493,-61 73-1102,5-14 817,12-9-2752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2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13 245 9952,'-9'12'0,"9"-12"0,-1 1 0,1-1 0,-1 1 0,1-1 0,0 1 0,0 0 0,-1-1 0,1 1 0,0-1 0,0 1 0,0 0 0,0-1 0,-1 1 0,1-1 0,0 1 0,0 0 0,0-1 0,0 1 0,1 1 0,1 2 0,1 1 0,0-1 0,0 1 0,1-1 0,-1 0 0,1-1 0,5 5 0,-2-1 32,18 22 195,1-1 0,2-2 1,38 30-1,-6-16 176,82 84 579,-126-111-938,17 20 250,-15-9-42,-2 0 1,21 40 0,-35-61 94,-6-4-148,-2-2-172,1 1 1,0 0 0,-1-1-1,1 0 1,0 0 0,0-1-1,1 1 1,-1-1 0,1 0-1,0 0 1,0-1 0,-7-8 0,-113-141 402,79 88-211,16 22-81,-46-74 319,66 101-426,5 10 5,0-1-1,0 0 1,1 0 0,1 0-1,-3-13 1,0 0 58,0-1-1,-1-30 1,6 41-57,-1-1 0,2 0 0,-1 1 0,2-1-1,-1 0 1,2 1 0,3-12 0,-6 21-28,1 1-1,0-1 1,0 0 0,-1 0 0,2 0 0,-1 1 0,0-1-1,0 1 1,0-1 0,1 1 0,-1-1 0,1 1-1,-1 0 1,1-1 0,-1 1 0,1 0 0,3-1-1,2-2 14,1-3-9,-5 5-7,0 0 0,0 0-1,0 0 1,0 0-1,0 1 1,0-1-1,0 1 1,1 0-1,-1 0 1,5-1-1,-2 0 2,0 1-1,0-1 0,1 1 0,-1 0 0,0 0 0,1 1 0,-1 0 0,1 0 0,-1 1 0,1-1 1,-1 1-1,0 1 0,8 2 0,22 19-2,-32-19-3,0 1-1,0-1 1,0 1 0,0 0 0,-1 0-1,4 7 1,-2 0 0,0 0-1,6 23 0,2 30 0,-12-7 0,-6-12 0,-6-14 0,9-22 0,-2-2 0,-20 26 2,16-22 5,-2 2-16,-30 16 117,35-27-46,-6 3 14,8-4 128,46-6 31,42-9 0,-34 5-215,-14 4 51,-1 1-19,68-16-1,-75 14-27,1 1 0,-1 2 0,56 2 0,-84 0-54,0-1 0,0 1 1,-1 0-1,1-1 0,0 1 1,0 0-1,-1-1 0,1 1 1,-1-1-1,1 0 0,0 1 1,-1-1-1,1 1 0,-1-1 1,1 0-1,-1 1 0,1-1 1,-1 0-1,0 1 0,1-1 1,-1 0-1,0 0 0,0 0 1,1 1-1,-1-1 0,0 0 1,0 0-1,0 0 0,0 1 0,0-1 1,0 0-1,0 0 0,0 0 1,-1 1-1,1-3 0,0-5-1173,3-25-9510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2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8 607 9504,'-7'2'-57,"7"1"19,11 2 22,18 0 21,34 11 6,-31-4 4,0 2-1,39 22 1,-55-27-12,28 23 38,-25-15 13,-1 1-1,-1 1 1,25 35 0,-12-2 178,-5-1 26,-23-48-44,2 4-29,-4-7-165,0 0 0,0 0 0,0 0 0,0 0 0,0 0 0,0 0 0,0-1 0,0 1 0,0 0 0,0 0 0,0 0 0,0 0 0,0 0 0,0 0 0,0 0 0,0-1 0,0 1 0,1 0 0,-1 0 0,0 0 0,0 0 0,0 0 0,0 0 0,0 0 0,0 0 0,0 0 0,0 0 0,0-1 0,1 1 0,-1 0 0,0 0 1,0 0-1,0 0 0,0 0 0,0 0 0,0 0 0,0 0 0,1 0 0,-1 0 0,0 0 0,0 0 0,0 0 0,0 0 0,0 0 0,0 0 0,1 0 0,-1 0 0,0 0 0,0 0 0,0 0 0,0 1 0,0-1 0,0 0 0,0 0 0,1 0 0,-1 0 0,1-7 22,0 5-19,0 0 0,-1-1 1,0 1-1,1-1 1,-1 1-1,0 0 1,0-1-1,0 1 1,-1-1-1,1 1 1,-2-5-1,0-3 56,-1-1-1,-1 1 1,0 0 0,0 0-1,-1 1 1,0-1 0,0 1-1,-1 0 1,-1 1 0,-7-9-1,6 8-30,-29-21 278,-123-80 492,96 68-507,52 35-233,-34-25 218,43 29-267,0 1 1,0 0-1,0-1 0,1 0 1,-1 1-1,1-1 1,-1 0-1,1 0 0,0 0 1,0-1-1,-2-5 1,4 9-18,1-1 1,-1 0-1,0 0 1,1 0 0,-1 0-1,1 0 1,-1 0 0,1 1-1,-1-1 1,1 0 0,-1 0-1,1 1 1,0-1 0,0 0-1,-1 1 1,1-1 0,0 1-1,0-1 1,0 1-1,1-1 1,13-7 11,-9 5-6,1 1-1,-1 0 1,1 0 0,0 0-1,0 1 1,-1 0 0,1 0 0,0 1-1,0-1 1,9 2 0,-7 0-6,9-1 6,0 0 1,0 2 0,0 0 0,21 6 0,14 3 23,142 19 48,-113-14-68,-29-4 36,1-4 1,82 4 0,-100-11 65,-35-1-119,-1 0 0,1-1 1,0 1-1,-1-1 1,1 1-1,-1-1 1,0 1-1,1-1 1,-1 1-1,1-1 1,-1 1-1,0-1 1,0 1-1,1-1 1,-1 0-1,0 1 1,0-1-1,0 0 1,1 1-1,-1-1 1,0 0-1,0 1 1,0-1-1,0 0 1,0 1-1,-1-2 1,1 2-5,0-4 14,0 1 0,-1-1 0,0 0 0,0 1 0,0-1 0,0 1 1,0-1-1,-1 1 0,0 0 0,1-1 0,-1 1 0,-5-6 0,-28-27 34,26 29-38,-10-12 49,-1 2 1,-23-16-1,-25-18 119,-127-139 317,135 127-218,56 59-252,-7-7 71,0 1 1,1-1-1,0-1 1,1 0-1,1 0 1,-8-15-1,15 24 207,3 1-280,1 0 0,-1 1 0,1-1 0,0 0 0,-1 1 0,1 0-1,0-1 1,0 1 0,5-1 0,-4 1-68,1 1-1,-1-1 0,0 1 1,1 0-1,-1 0 1,1 1-1,-1-1 0,0 1 1,0 0-1,1 0 1,-1 1-1,0-1 1,0 1-1,0 0 0,0 0 1,0 0-1,3 3 1,4 1-1346,36 18-10156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3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1 330 9952,'0'0'32,"1"0"-11,0 0 0,0 1 0,0-1 1,0 0-1,-1 1 0,1-1 0,0 0 1,0 1-1,0 0 0,0-1 0,-1 1 1,1-1-1,0 1 0,-1 0 0,2 1 1,24 30 172,1 0 0,2-2 0,55 46 0,-25-30 108,15 14 100,-30-13-174,-31-34-147,22 29 166,-32-39-146,-1 1 1,0 0-1,0 0 0,0-1 1,0 1-1,-1 0 1,1 0-1,-1 1 1,0-1-1,-1 0 0,2 7 1,-21-28 314,9 4-315,0-1 1,1 0-1,0-1 1,-12-29-1,9 17-60,-39-84 358,26 49-131,-75-197 376,66 170-423,27 73-124,-1-2 57,1 0 0,-6-25-1,13 43-149,0 0-1,0 0 0,0-1 0,0 1 1,0 0-1,0 0 0,0 0 0,0 0 1,0 0-1,0 0 0,0 0 0,0-1 0,0 1 1,0 0-1,0 0 0,0 0 0,0 0 1,0 0-1,0 0 0,0-1 0,0 1 1,0 0-1,0 0 0,0 0 0,0 0 0,0 0 1,0 0-1,0 0 0,0 0 0,0-1 1,1 1-1,-1 0 0,0 0 0,0 0 0,0 0 1,0 0-1,0 0 0,0 0 0,0 0 1,0 0-1,1 0 0,-1 0 0,0 0 1,0 0-1,0 0 0,0 0 0,0 0 0,0 0 1,0 0-1,1 0 0,-1 0 0,0 0 1,0 0-1,0 0 0,0 0 0,0 0 0,25-3 93,0 0-1,0 2 0,0 1 1,0 1-1,40 7 0,-42-4-41,0 0-1,0 2 0,25 9 0,22 7 28,94 27 4,-150-45-72,0 0 0,0 1-1,0 0 1,15 9 0,-6-2-4,-7-4-3,0 1 3,-1-1 0,26 20-1,-38-26-6,69 52 29,-63-46-14,1 0-1,-1 1 0,0 0 1,-1 0-1,13 20 0,-20-28-14,0-1 0,-1 1-1,1 0 1,-1 0 0,1 0-1,-1 0 1,0 0 0,1-1-1,-1 1 1,0 0 0,0 0-1,1 0 1,-1 0 0,0 0-1,0 0 1,0 0 0,0 0 0,0 0-1,0 0 1,-1 0 0,1 0-1,0 0 1,-1 1 0,0-1-1,-1 1 0,1-1 1,0 0-1,-1 0 1,1 0-1,-1-1 0,1 1 1,-1 0-1,1 0 1,-1-1-1,0 1 0,-3 0 1,-35 9 0,-36 2 469,26-6-3120,-20 0-8244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3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7 475 10040,'-1'5'0,"-5"13"65,29-43 47,132-191 424,-137 186-379,-1-1 0,-1 0 0,-2-1 0,11-40 0,-24 70-160,0-1-1,0 1 0,-1-1 1,1 1-1,-1-1 0,0 0 1,1 1-1,-1-1 0,-1 0 1,1 1-1,0-1 0,-1 0 1,1 1-1,-1-1 0,0 0 1,0 1-1,0-1 0,-2-3 1,0-2-473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3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1 366 9504,'1'0'144,"6"-2"20,-2 0-118,0-1 0,1 1 0,-1-1 1,0 0-1,0 0 0,-1 0 0,1 0 0,-1-1 1,0 0-1,6-6 0,16-15 187,138-131 643,-105 95-440,-45 48-236,-2 3 67,-1-2 1,0 1-1,9-14 0,-17 21 103,2-3-37,-39 77 278,-6-11-2239,20-36-7072</inkml:trace>
  <inkml:trace contextRef="#ctx0" brushRef="#br0" timeOffset="1">220 168 8696,'0'0'32,"6"13"273,23 15-18,1 0 0,2-3-1,35 24 1,48 37 1038,-108-80-1236,56 45 1239,-57-46-1190,1-1 1,-1 0-1,1 0 1,0 0 0,0-1-1,0 0 1,1 0-1,8 2 1,25-7-1664,-20-1-7055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4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0 402 8160,'1'-1'2,"0"-1"0,0 1 0,0 0 0,0 0 0,0 0 0,0 0 0,0 0 1,0 0-1,0 1 0,0-1 0,1 0 0,-1 0 0,0 1 0,1-1 0,-1 1 0,0 0 0,1-1 0,-1 1 1,1 0-1,-1-1 0,1 1 0,-1 0 0,0 0 0,1 0 0,-1 1 0,1-1 0,-1 0 0,1 0 0,-1 1 1,0-1-1,1 1 0,-1-1 0,0 1 0,1 0 0,-1-1 0,0 1 0,0 0 0,0 0 0,0 0 1,1 0-1,0 1 0,14 8 63,146 61 839,-45-16 387,-112-53-1198,199 122 1963,-91-65-939,-108-57-922,4-1 40,-7-2-205,-1 1 1,1-1 0,0 1-1,0-1 1,0 0 0,0 0 0,0 0-1,-1 0 1,1 0 0,-1 0 0,1 0-1,0 0 1,-1-1 0,0 1-1,1-1 1,-1 1 0,0-1 0,0 0-1,0 1 1,0-1 0,2-3 0,0-8 37,-1 0 0,1 0 1,-2 0-1,0 0 0,0-1 1,-2 1-1,1 0 0,-2 0 1,0 0-1,0 0 0,-7-18 1,6 21 0,-2 0 1,1 0 0,-1 1 0,-1-1 0,0 1 0,-13-16 0,9 13-19,2 1 33,-1 0 1,1 1-1,-2 0 1,0 0-1,-15-11 1,-26-23 199,-113-121 398,116 103-428,40 52-143,1 2-36,1 0 0,0-1 0,0 1 0,1-1 0,-5-11-1,10 20-68,0 0 0,0 0 0,0 0 0,0 0 0,0 0 0,0-1 0,0 1 0,0 0 0,-1 0 0,1 0-1,0 0 1,0 0 0,0 0 0,0-1 0,0 1 0,0 0 0,0 0 0,0 0 0,0 0 0,0-1 0,0 1-1,0 0 1,0 0 0,0 0 0,0 0 0,0-1 0,0 1 0,0 0 0,0 0 0,0 0 0,0 0 0,1 0 0,-1-1-1,0 1 1,0 0 0,0 0 0,0 0 0,0 0 0,0 0 0,0 0 0,0 0 0,1-1 0,-1 1 0,0 0-1,0 0 1,0 0 0,1 0 0,8 4 113,12 14-50,-11-10-57,-6-4-7,0-1 0,0 1 1,0 0-1,-1 0 0,1 1 0,3 5 0,21 32 22,-1 12-22,-20-37 218,19 40-2751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4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26 257 9416,'4'1'39,"0"0"0,0-1-1,0 2 1,0-1 0,0 0 0,0 1 0,-1 0 0,1 0 0,0 0 0,3 3 0,35 27 251,-31-23-294,16 13 283,-1 1-1,-2 1 0,31 37 1,-15-17-134,-21-26 33,1-1-1,1-2 1,0 0-1,25 13 1,-16-10 27,19 15 47,-21-13 242,35 19 0,-46-32-41,-13-9-18,-33-18 11,-8-1-286,-5-2 70,2-1-1,-60-48 1,-77-80 402,113 101-376,33 30-123,5 4 96,-40-35 1,63 50-102,3 1-106,0-1-1,1 1 1,-1 0 0,0-1 0,0 1 0,1 0 0,-1-1-1,1 1 1,-1 0 0,1 0 0,0-1 0,-1 1 0,1 0 0,0 0-1,0 0 1,0 0 0,1-2 0,26-15-2,-8 5 71,93-60 135,-66 41-172,-28 21-28,0-2 0,-1 0 1,23-21-1,-39 31-11,1-3 6,-3 6-20,0 0-1,0-1 1,0 1-1,0 0 1,0 0 0,1 0-1,-1 0 1,0 0-1,0 0 1,0-1-1,0 1 1,0 0 0,0 0-1,0 0 1,0 0-1,0 0 1,0 0-1,0 0 1,0 0 0,0-1-1,0 1 1,1 0-1,-1 0 1,0 0-1,0 0 1,0 0 0,0 0-1,0 0 1,0 0-1,0 0 1,1 0-1,-1 0 1,0 0-1,0 0 1,0 0 0,0 0-1,0 0 1,0 0-1,1 0 1,-1 0-1,0 0 1,0 0 0,0 0-1,0 0 1,0 0-1,0 0 1,1 0-1,-1 0 1,0 0 0,0 0-1,0 0 1,0 0-1,0 0 1,0 0-1,0 1 1,0-1 0,1 0-1,-1 0 1,0 0-1,0 0 1,2 7-204,-1 0-1,0 0 1,0 1 0,-1-1 0,0 11 0,0-9-809,0 39-10134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5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1 268 9328,'0'0'65,"0"1"-62,0-1 0,0 0 0,0 0 1,0 1-1,1-1 0,-1 0 0,0 0 0,0 0 0,1 1 0,-1-1 0,0 0 1,0 0-1,1 0 0,-1 0 0,0 0 0,1 1 0,-1-1 0,0 0 0,0 0 0,1 0 1,-1 0-1,0 0 0,1 0 0,-1 0 0,0 0 0,1 0 0,-1 0 0,0 0 1,0 0-1,1 0 0,-1-1 0,0 1 0,1 0 0,-1 0 0,0 0 0,0 0 1,1 0-1,-1-1 0,0 1 0,1 0 0,16-39 338,38-64-1,-43 87-150,0 0-1,2 1 0,-1 1 1,2 0-1,24-18 0,-36 30-155,0-1-1,0 1 0,0 0 1,0 0-1,1 1 0,-1-1 1,1 1-1,-1-1 0,1 1 1,0 0-1,-1 1 0,1-1 1,7 0-1,-11 2-28,1-1 1,0 0-1,0 1 1,0 0-1,0-1 1,0 1-1,-1-1 1,1 1-1,0 0 1,0-1-1,-1 1 0,1 0 1,-1 0-1,1 0 1,0-1-1,-1 1 1,0 0-1,1 0 1,-1 0-1,0 0 1,1 1-1,0 1 8,12 30-1414,0 3-5672</inkml:trace>
  <inkml:trace contextRef="#ctx0" brushRef="#br0" timeOffset="1">336 453 7712,'33'60'188,"-32"-58"125,17-2 48,-12-2-304,0 0 0,0 0 0,0-1-1,-1 0 1,1 0 0,-1 0 0,1-1-1,-1 0 1,5-5 0,40-41 347,-40 39-361,17-24 312,78-115 741,-102 147-1036,-1-1 0,1 1 1,-1-1-1,0 1 1,0-1-1,-1 0 0,1 0 1,1-7-1,-2 8-29,0 0 163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5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3232,'0'-44'986,"0"15"3085,11 38-2715,3 18-534,16 41 0,-2-4 31,-18-46-616,-1-1-1,2 0 1,1 0 0,0-1-1,0-1 1,2 0-1,0-1 1,1 0 0,0-1-1,29 18 1,-19-16 36,1-1-1,44 18 1,-7-4 36,-47-21-26,-3 3-200,17 17 488,-27-25-515,3 13-2044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31:05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8160,'0'7'4,"0"0"0,0 0 0,-1 0 1,0 0-1,0-1 0,-3 11 0,3-14 1,1 0 0,-1 0 0,1 0 0,0 0 0,0 0 0,0-1 0,1 1 0,-1 0-1,1 0 1,-1 0 0,1-1 0,0 1 0,0 0 0,2 2 0,-2-1 20,1 3 30,1 1 0,-1-1 0,1 0 0,1 0 0,0 0 0,0-1 0,7 10 1,8 12 239,58 104 690,-42-85-522,-17-23-61,0 0 0,-3 2 0,24 49 0,-31-59-1330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338 181 5560,'-17'-22'648,"-35"-32"0,45 49-538,0-1 0,0 1-1,0 1 1,0-1-1,-1 1 1,0 1-1,1-1 1,-17-3-1,18 6 1,0 0-1,0 0 0,0 1 1,0 0-1,0 0 0,0 0 1,0 1-1,0 0 0,-10 3 1,7-2-2,5-1-20,-1 0 0,0 0 1,1 1-1,-1 0 0,1-1 0,0 1 1,-1 1-1,1-1 0,0 1 0,1-1 1,-1 1-1,0 1 0,-5 5 0,7-7-31,-5 11 423,-1 18-154,-6 47 0,12-61-206,1 0 1,1 0-1,0 0 1,1 0-1,1 0 1,5 19-1,-5-22-62,2 3 47,0 0-1,2 0 1,0-1-1,0 0 1,11 18-1,-6-11-54,-3-4 55,1-1-1,1 1 1,22 29-1,-22-34-71,-5-8-2,0 1 0,1 0 1,0-1-1,1 0 0,-1 0 1,1-1-1,0 0 0,11 6 0,-6-4-11,-1 0 4,1-1 0,-1 0 0,2 0 0,-1-1 0,0-1 0,16 4 0,-14-4-12,-13-4-8,0 1 0,1-1 0,-1 0-1,0 1 1,1-1 0,-1 0 0,0 0 0,1 0 0,-1 0-1,1 0 1,-1 0 0,0 0 0,2-1 0,13-3 8,0-1 0,-1 0 0,0-1 0,0-1 1,24-15-1,-15 3 35,-14 10-30,5-3-5,-2-1-1,0 0 1,0-1 0,-1 0 0,-1-1 0,0-1 0,10-20 0,44-111 54,-56 115-11,-4-8-10,0-69 1,-10 83 55,-2 8-70,-2 1 0,0 1 0,-1 0 0,-16-21 0,8 23 110,-23-4-37,-43-13 0,76 28-62,-1 0 1,0 0-1,-1 1 0,1 1 0,0 0 1,-14-1-1,-2 2 2,-46-3 25,65 3-35,-1 0 0,1 0-1,-1 0 1,0 1 0,1 0 0,-1 0-1,1 0 1,-10 4 0,-3 2 9,3-3-13,7-2 1,1 1 1,0 0 0,1 0-1,-1 1 1,-10 5 0,6-2 8,-60 34 225,62-36-186,1 2-1,0-1 0,0 1 1,1 1-1,-15 15 1,23-21-69,-1-1 0,0 1 0,1-1 1,-1 1-1,1-1 0,-1 1 0,1 0 0,0-1 0,0 1 1,0-1-1,0 1 0,0 0 0,0-1 0,0 1 1,0-1-1,1 1 0,-1 0 0,1 2 0,12 25 22,-10-24-27,0 3 4,0-1-1,1 1 1,0-1-1,1 0 0,-1 0 1,1-1-1,1 1 0,-1-1 1,1 0-1,0 0 0,1-1 1,-1 0-1,1 0 0,9 5 1,35 16-7,7-3 445,-18-14-2963,4-1-7830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7.4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103 736 8968,'-39'-57'56,"22"32"-33,6 8 104,-1 0 0,-11-25 0,22 39 174,1 3-277,0-1 0,0 0 0,0 1-1,0-1 1,0 0 0,1 1 0,-1-1 0,0 0 0,0 1 0,0-1-1,1 0 1,-1 1 0,0-1 0,1 1 0,-1-1 0,0 1 0,1-1-1,-1 1 1,1-1 0,-1 1 0,1-1 0,-1 1 0,1-1-1,-1 1 1,1-1 0,-1 1 0,1 0 0,1-1 0,21 1 224,13 12-184,-35-12-45,138 61 795,-83-34-499,12 1 44,-11-3 70,-1 3 1,57 39 0,-80-52 521,-33-14-942,0-1 0,0 0 0,0 1 0,0-1 1,0 0-1,0 1 0,0-1 0,0 0 0,-1 1 0,1-1 1,0 0-1,0 1 0,0-1 0,0 0 0,0 1 1,-1-1-1,1 0 0,0 1 0,0-1 0,0 0 1,-1 0-1,1 1 0,0-1 0,0 0 0,-1 0 1,1 0-1,0 1 0,-1-1 0,1 0 0,0 0 0,-1 0 1,1 0-1,0 0 0,-1 1 0,1-1 0,0 0 1,-1 0-1,1 0 0,0 0 0,-1 0 0,1 0 1,0 0-1,-1 0 0,1 0 0,0-1 0,-1 1 1,1 0-1,0 0 0,-1 0 0,1 0 0,0 0 0,-1-1 1,1 1-1,-24-17 336,7-2-134,-23-32 1,23 27-63,-2 0 1,-25-24 0,-97-74 402,125 110-526,-35-23 140,5 11-38,19 10 91,-49-32 0,69 42-156,6 4-47,0 0 0,-1-1-1,1 1 1,0 0 0,1-1-1,-1 1 1,0-1 0,0 1-1,0-1 1,0 1 0,0-1-1,0 0 1,0 1 0,1-1-1,-1 0 1,0 0 0,1 1-1,-1-1 1,1 0 0,-1 0-1,0 0 1,1 0 0,0 0-1,-1 0 1,1 0 0,0 0-1,-1 0 1,1 0 0,0 0-1,0 0 1,0 0 0,0 0-1,0 0 1,0 0 0,0 0-1,0-1 1,1 1-1,-1 0 1,1-1 0,9-21 72,-3 5-38,1 1 1,1 0-1,0 0 0,1 1 0,1 0 1,17-19-1,110-99 278,-130 126-296,1 0-1,1 1 1,-1 1 0,1-1 0,0 1 0,0 1 0,1 0 0,12-4-1,-22 8-32,0 1 0,0 0-1,0-1 1,-1 1 0,1 0-1,0 0 1,0 0-1,0 0 1,-1 0 0,1-1-1,0 1 1,0 1 0,0-1-1,0 0 1,0 0-1,-1 0 1,1 0 0,0 1-1,0-1 1,0 0-1,-1 1 1,1-1 0,0 0-1,-1 1 1,1-1 0,0 1-1,-1-1 1,1 1-1,0 0 1,-1-1 0,1 1-1,-1-1 1,1 1 0,-1 0-1,1 0 1,-1 0-1,6 30-137,-6-26 148,2 53-2329,-2 6-9186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7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1 386 8880,'15'-4'0,"-14"4"0,0-1 0,1 1 0,-1 0 1,0-1-1,1 1 0,-1-1 0,0 1 0,0-1 1,0 0-1,1 1 0,-1-1 0,0 0 0,0 0 1,0 0-1,0 0 0,0 0 0,-1 0 0,1 0 1,1-2-1,1-2 2,12-8 114,-1-1 0,-1-1 0,0 0 0,-1-1 0,-1 0 0,0-1 0,10-21 0,-10 15 647,13-35 0,2-4 314,-23 57-893,0-1 1,1 1-1,-1 0 0,1 0 0,0 0 1,0 1-1,1-1 0,0 1 1,-1 0-1,1 0 0,11-5 0,-11 6-343,-1 1 0,1 1 0,-1-1 0,1 1 0,0 0 0,0 0 0,-1 0 0,11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8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85 6456,'-61'-15'328,"14"5"-173,23 5 244,-1 0 0,1-2 1,1 0-1,-37-17 1,35 12 516,38 23 202,41 33-559,67 64-55,-32-30 229,-12-14-250,114 87 1233,-185-145-1684,34 21 760,-38-26-764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8.5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102 908 8344,'-25'-29'6,"8"3"-4,12 15 22,0 0 0,1-1 0,1 1 0,0-1 0,0 0 0,0-17 0,-2-68 284,5 77-307,2-101 907,-1-10-107,-13-2-186,-5-53 345,14 127-359,3 51-335,0 9-34,3 42-30,-2 49-1776,-1 6-6426</inkml:trace>
  <inkml:trace contextRef="#ctx0" brushRef="#br0" timeOffset="1">102 586 6816,'42'37'56,"-41"-36"-52,0-1 1,0 1-1,0-1 1,0 1-1,0-1 0,0 0 1,0 1-1,0-1 1,0 0-1,0 0 1,0 0-1,0 0 0,1 0 1,-1 0-1,0 0 1,1 0-1,5-1 7,18 0 138,0 0 0,0-2-1,33-8 1,-26 6 219,0 2-1,47 0 1,-39 3 384,0-2 1,66-12-1,-58-1-1772,-24 5-5593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08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0 396 7000,'4'-4'100,"-2"0"0,1-1 0,0 1 0,-1-1 0,0 0 0,0 1 0,2-7 0,-2 4 79,0 1-1,1-1 1,0 1-1,0 0 1,7-10 0,81-111 1966,-65 91-1896,51-62-1195,-37 54-5974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10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1334 7896,'0'0'64,"-3"-5"-36,3 5-19,0 0 0,0 0-1,0 0 1,0 0 0,1 0 0,-1 0-1,0 0 1,0 0 0,0 0-1,0 0 1,0 0 0,0 0 0,0 0-1,0 0 1,0 0 0,1 0-1,-1 0 1,0 0 0,0 0 0,0 0-1,0 0 1,0 0 0,0 0-1,0 0 1,0 0 0,0 0 0,0 0-1,0 0 1,1-1 0,-1 1-1,0 0 1,0 0 0,0 0-1,0 0 1,0 0 0,0 0 0,0 0-1,0 0 1,0 0 0,0 0-1,0 0 1,0-1 0,0 1 0,0 0-1,0 0 1,0 0 0,0 0-1,0 0 1,0 0 0,0 0 0,0 0-1,0 0 1,0-1 0,0 1-1,0 0 1,0 0 0,0 0 0,0 0-1,0 0 1,0 0 0,0 0-1,0 0 1,151 63 439,-135-56-366,-1 0 0,0 2-1,0 0 1,-1 1 0,19 15 0,-10-7 51,-1-1 248,-1 1 0,30 31 1085,-98-88-663,-143-141 91,173 163-755,1-1 0,1-1 0,1 0 0,-19-34 0,25 38-82,-5-6 119,1 0 0,2-1 0,0 0-1,-11-38 1,9 25 309,3-1 111,31 42-184,24 17-197,105 61 231,-90-57-302,-43-21-82,1-1-1,0-1 0,0 0 1,29 0-1,-45-4-53,0-1 0,0 0 0,-1 0 0,1 0 0,0 0 0,0-1 0,-1 1-1,1-1 1,-1 1 0,1-1 0,-1 0 0,0 0 0,0 0 0,0-1 0,4-3 0,-4 3 2,1-1 0,1-1 0,-1 1-1,0 0 1,-1-1-1,1 0 1,-1 0-1,0 0 1,0 0 0,-1 0-1,1 0 1,-1 0-1,0 0 1,0-9 0,0 8-1,3-32 67,-2 1-1,-2-1 0,-9-74 1,8 96-71,-2 1 28,0 0 1,0 0-1,-1 1 0,-1-1 0,-1 1 1,-9-18-1,8 17 49,0-1 1,0 0-1,-7-34 1,11 22 101,15 33 76,-5 2-202,-1 0 1,0 0 0,0 0-1,7 13 1,-5-7-4,1-1 0,16 19 0,-8-13 1,89 92 170,-47-55-154,84 85 158,-92-81-42,-40-53-111,-6-12-45,-7-24-22,0 21 1,-3-40-7,1 29-3,0 0 0,-1 0 0,-2 0-1,-14-32 1,-53-81-45,-53-111-130,88 165 50,31 64 68,-22-54-222,31 69 271,-1 0-1,1-1 1,-1 1 0,1 0 0,-1-1 0,1 1 0,-1 0 0,1 0 0,-1 0 0,1 0-1,0-1 1,-1 1 0,1 0 0,-1 0 0,1 0 0,-1 0 0,1 0 0,0 0 0,-1 1-1,1-1 1,-1 0 0,1 0 0,-1 0 0,1 0 0,-1 1 0,2-1 0,19 7-43,-1 2 0,0-1 1,34 22-1,54 41-61,-84-55 101,42 34-62,-62-47 68,36 29-35,0 2 0,-3 2 0,57 68 0,-24-6-4,-67-94 38,-42-48 14,11 8 14,-48-72 25,-39-60 12,31 46 73,13 21-22,51 74-74,-11-12 87,-39-67-1,67 99-57,2-3 13,1 10-77,0 0-1,0 0 0,0 0 1,0-1-1,0 1 1,0 0-1,0 0 1,0 0-1,0 0 1,1-1-1,-1 1 1,0 0-1,0 0 1,0 0-1,0 0 0,0 0 1,0-1-1,0 1 1,0 0-1,1 0 1,-1 0-1,0 0 1,0 0-1,0 0 1,0 0-1,0 0 1,1-1-1,-1 1 1,0 0-1,0 0 0,0 0 1,0 0-1,1 0 1,-1 0-1,0 0 1,0 0-1,0 0 1,0 0-1,1 0 1,-1 0-1,0 0 1,0 0-1,0 0 1,0 0-1,1 0 0,-1 0 1,0 1-1,0-1 1,0 0-1,0 0 1,7-1 16,12-1 6,0 0-1,-1 2 1,1 0-1,26 4 1,128 18 44,-53 1-15,-93-18-49,51 14 13,-10 1-3,12 8-10,-2 7 1,-5 4-2,-11 1 2,-14-4-4,-33-27-1,34 29 0,-31-20 0,-11 0 0,-7-18 0,0 1 0,0 0 0,0 0 0,0 0 0,0 0 0,0-1 0,0 1 0,0 0 0,-1 0 0,1 0 0,0-1 0,-1 1 0,1 0 0,0-1 0,-1 1 0,1 0 0,-1-1 0,1 1 0,-1 0 0,1-1 0,-1 1 0,0-1 0,1 1 0,-1-1 0,0 1 0,1-1 0,-1 1 0,0-1 0,-1 1 0,-1 0-1,-1 0 1,1 0-1,-1 0 1,0-1-1,0 1 1,-7-1 0,-52-7-20,59 7 14,-97-18-167,62 10-191,-45-2 0,66 8 295,13 1-8,0 1-1,0-1 1,0 1 0,-1 1 0,1-1-1,0 1 1,0-1 0,-9 4 0,-1 0-255,0 1 0,0 0 0,0 1 0,1 0 1,0 1-1,0 1 0,-18 13 0,28-17 241,-24 30-486,22-26 243,-63 95-1573,67-98 1694,0 2-17,2-5 108,18-15 23,-12 7 96,0 1-1,-1-1 1,1 0-1,-1-1 1,-1 1-1,1-1 1,5-11-1,-4 7 5,9-12 69,-2-1 1,-1 0-1,13-35 0,-3 5 439,-6 1 245,-14 40-559,1 1 1,1 0 0,0 0 0,1 0 0,0 1 0,7-12 0,15-21-2021,1-2-7435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10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130 320 9592,'-35'0'68,"33"0"132,6 1 213,76 25 586,-59-19-878,183 65 1194,-182-63-1246,54 27 354,5 9 269,92 67 1,-152-95-506,0 1 0,25 29 0,11 12 469,-53-55-473,5 3-4,-24-4 118,5-5-253,0-1 0,0 0 0,0 0 0,0-1 0,1-1 0,0 1 0,0-1-1,0-1 1,-14-10 0,-66-63 225,68 59-255,-15-13 159,-1 3-1,-59-39 0,58 44-17,-40-23-9,30 21 56,1-3 0,2-1 0,-66-59 0,82 61 11,2-1 0,-46-64 1,71 91-152,1 2-46,0-1 0,0 1 0,0-1 0,0 1 0,0-1 0,0 0 0,0 1 0,1-1 0,-1 0 0,1 0 0,-1 1 0,1-1 0,0 0 0,-1 0 0,1 0 0,0 0 0,0 1 0,1-1 0,-1 0 0,0 0 0,0 0 0,1 1 0,-1-1 0,1 0 0,0 0 0,1-1 0,-1 1-8,0 1 0,0 0 0,0 0-1,0 1 1,0-1 0,1 0 0,-1 0 0,0 1-1,1-1 1,-1 0 0,1 1 0,-1-1-1,0 1 1,4-1 0,2-1 7,33-7 46,74-10 0,-81 17-42,1 1 0,39 4 1,-22 0-10,15 2 2,0 3-8,-11 2 1,-9 3-4,-7 2-1,-7 3 0,-7 2 0,-8 2 2,-11 7 3,-8 11-2,0-33-2,0 1 0,-1-1 0,0 0 0,0 0 0,0 0 0,-1-1 0,0 1 0,0-1 0,0 0 0,-6 6 0,-8 7 15,-36 27-1,17-15 29,1-2-17,13-11 46,0 1 0,-38 41 0,59-57-64,1-1 1,-1 1-1,1 0 1,0 0-1,-1 0 1,1 0-1,0 0 1,1 0-1,-1 0 1,1 0-1,-1 1 1,1-1-1,0 0 1,0 0-1,0 0 1,1 1-1,-1-1 1,1 0 0,-1 0-1,1 0 1,0 0-1,2 4 1,-1-2-1,10 38-3,-10-33 131,0 1-1,-1 1 1,1 12-1,-4 16-3210,-3 9-9565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4:45:11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195 309 2072,'-18'49'2921,"-8"-30"-1204,18-15-1621,1 1-1,1 0 0,-1 0 1,1 0-1,0 1 0,0 0 0,0 0 1,1 1-1,-7 9 0,-39 71 439,31-49-351,16-31 38,-2 4 58,5-9 349,6-8-327,144-176 560,-114 143-612,84-96 368,-77 76-400,-33 47-168,15-24 344,34-66 1,-56 97-255,-1-3-5,-1 5 133,-6 11-206,1-1 0,0 0 0,0 1 1,1 0-1,0 0 0,-4 9 0,-8 17 70,-14 15 30,-97 110 242,116-145-351,-127 141 476,133-149-468,-29 23 158,32-28-143,-2 7 55,4-6-82,9-5-21,-6 2-24,23-6-593,-1-2 0,35-17 1,-28 8-8691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9T15:02:4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10728 11458 438 0,'0'0'0'0,"0"0"0"0,0 0 0 15,0 0 24-15,0 0-24 0,0 0 24 0,0 0-24 16,0 0 88-16,0 0-88 0,-12-17 88 0,12 17-88 0,0 0 77 15,0 0-77-15,0 0 77 0,-2-7-77 0,2 7 48 16,0 0-48-16,0 0 49 0,0 0-49 0,0 0 34 16,0 0-34-16,5 2 35 0,2 6-35 0,-7-8 24 0,0 0-24 15,11 12 24-15,6 0-24 0,-17-12 16 0,0 0-16 16,18 13 16-16,5 4-16 0,-23-17 17 0,0 0-17 16,19 19 17-16,-1-4-17 0,-18-15 12 0,0 0-12 15,14 11 13-15,-2-1-13 0,-12-10 11 0,0 0-11 16,9 7 11-16,2 2-11 0,-11-9 12 0,0 0-12 15,9 8 12-15,-9-8-12 0,0 0 11 0,0 0-11 16,7 2 11-16,-7-2-11 0,0 0 12 0,0 0-12 0,0 0 12 16,-7-2-12-16,7 2 11 0,0 0-11 0,-11-12 11 15,-12-10-11-15,23 22 14 0,0 0-14 0,-26-30 14 16,-1-1-14-16,27 31 23 0,0 0-23 0,-26-33 24 16,-2-5-24-16,28 38 20 0,0 0-20 0,-32-36 20 15,9 5-20-15,23 31 22 0,0 0-22 0,-21-30 22 16,3 8-22-16,18 22 18 0,0 0-18 0,-14-17 18 15,5 1-18-15,9 16 15 0,0 0-15 0,-2-12 15 0,-1 3-15 16,3 9 11-16,0 0-11 0,0-12 11 0,3-5-11 16,-3 17 10-16,0 0-10 0,7-16 10 0,4 4-10 15,-11 12 6-15,0 0-6 0,14-9 7 0,6 3-7 16,-20 6 4-16,0 0-4 0,21-6 4 0,-2 1-4 16,-19 5 3-16,0 0-3 0,21-2 3 0,-7 2-3 15,-14 0 2-15,0 0-2 0,15 6 2 0,-1 2-2 16,-14-8 2-16,0 0-2 0,14 14 2 0,-2 7-2 0,-12-21 2 15,0 0-2-15,9 29 2 0,-4 9-2 0,-5-38 2 16,0 0-2-16,6 33 3 0,-3-12-3 0,-3-21 4 16,0 0-4-16,0 17 4 0,-2 8-4 0,2-25 6 15,0 0-6-15,-1 22 6 0,-1-10-6 0,2-12 8 0,0 0-8 16,0 9 8-16,-4-4-8 0,4-5 10 0,0 0-10 16,-2 7 10-16,2-7-10 0,0 0 10 0,0 0-10 15,0 0 11-15,-3 7-11 0,3-7 10 0,0 0-10 16,0 0 10-16,0 0-10 0,0 0 8 0,0 0-8 15,9-7 8-15,5-9-8 0,-14 16 2 0,0 0-2 0,19-13 2 16,1 6-2-16,-1-4-1188 0</inkml:trace>
  <inkml:trace contextRef="#ctx0" brushRef="#br0" timeOffset="800.46">10980 11335 684 0,'0'0'0'0,"0"-12"0"0,-9-12 0 15,9 24 2-15,0 0-2 0,-12-24 2 0,1 8-2 16,11 16 13-16,0 0-13 0,-8-9 13 0,-6-3-13 16,14 12 51-16,0 0-51 0,-9-12 52 0,9 12-52 0,0 0 61 15,0 0-61-15,-9-9 61 0,9 9-61 16,0 0 57-16,0 0-57 0,0 0 58 0,5 9-58 15,-5-9 47-15,0 0-47 0,18 19 48 0,5 12-48 0,-23-31 37 16,0 0-37-16,26 35 38 0,-3-11-38 0,-23-24 34 16,0 0-34-16,23 19 35 0,-4-8-35 0,-19-11 18 15,0 0-18-15,18 8 18 0,-2-4-18 0,-16-4 16 0,0 0-16 16,16 0 17-16,0-2-17 0,-16 2 15 0,0 0-15 16,9-3 16-16,-1-10-16 0,-8 13 13 0,0 0-13 15,7-12 13-15,-5 4-13 0,-2 8 13 0,0 0-13 16,0-16 14-16,-3-19-14 0,3 35 16 0,0 0-16 15,-7-38 16-15,-4 2-16 0,11 36 18 0,0 0-18 16,-12-29 19-16,-4 10-19 0,16 19 22 0,0 0-22 0,-18-21 23 16,-5-2-23-16,23 23 17 0,0 0-17 0,-17-14 17 15,8 4-17-15,9 10 13 0,0 0-13 0,0 0 13 16,0 0-13-16,0 0 9 0,0 0-9 0,3 12 10 16,8 4-10-16,-11-16 7 0,0 0-7 0,18 15 7 15,-1-3-7-15,-17-12 7 0,0 0-7 0,18 13 7 16,5-1-7-16,-23-12 3 0,0 0-3 0,19 8 4 15,-7-4-4-15,-12-4 1 0,0 0-1 0,9 0 1 16,-2-5-1-16,-7 5 0 0,0 0 0 0,0 0 1 0,9-2-1 16,-9 2 0-16,0 0 0 0,0 0 0 0,11-17 0 15,-11 17 0-15,0 0 0 0,5-18 1 0,-5 3-1 16,0 15 1-16,0 0-1 0,-3-19 2 0,-6-6-2 16,9 25 5-16,0 0-5 0,-14-29 5 0,-6-2-5 15,20 31 11-15,0 0-11 0,-26-33 11 0,-11-3-11 16,37 36 17-16,0 0-17 0,-43-33 18 0,1 0-18 15,42 33 26-15,0 0-26 0,-37-24 26 0,16 10-26 0,21 14 24 16,0 0-24-16,-14-5 24 0,14 5-24 0,0 0 18 16,0 0-18-16,0 7 18 0,16 13-18 0,-16-20 13 15,0 0-13-15,24 26 13 0,3 5-13 0,-27-31 9 16,0 0-9-16,33 30 10 0,3-6-10 0,-36-24 3 0,0 0-3 16,33 23 4-16,-3-8-4 0,-30-15 1 0,0 0-1 15,23 14 1-15,-2-5-1 0,-21-9 0 0,0 0 0 16,18 7 0-16,-2-2 0 0,-16-5 0 0,0 0 0 15,16 10 0-15,3 2 0 0,-19-12-1 0,0 0 1 16,14 9 0-16,-2-9 0 0,-12 0 0 0,0 0 0 0,9-16 0 16,2-11 0-16,-11 27 0 0,0 0 0 0,7-25 0 15,-2 13 0-15,-5 12 0 0,0 0 0 0,-5-5 0 16,-8-4 0-16,13 9-1 0,0 0 1 0,-22-15 0 16,-7-16 0-16,-1 1-1392 0</inkml:trace>
  <inkml:trace contextRef="#ctx0" brushRef="#br0" timeOffset="1053.43">10975 11032 1110 0,'0'0'0'0,"9"-19"0"0,10-14 0 16,-19 33 28-16,0 0-28 0,27-39 29 0,-4 1-29 15,-23 38 52-15,0 0-52 0,21-37 52 0,-7-3-52 0,-14 40 64 16,0 0-64-16,14-36 65 0,-5 12-65 15,-9 24 60-15,0 0-60 0,9-19 60 0,-4 7-60 16,-5 12 52-16,0 0-52 0,2-6 53 0,-2 6-53 0,0 0 44 16,0 0-44-16,7-8 45 0,-7 8-45 0,0 0 36 15,0 0-36-15,5-4 37 0,-5 4-37 0,0 0 25 16,0 0-25-16,12 7 26 0,6 2-26 0,-18-9 19 0,0 0-19 16,23 14 20-16,0 5-20 0,0 0-1348 0</inkml:trace>
  <inkml:trace contextRef="#ctx0" brushRef="#br0" timeOffset="2583.21">11516 10527 651 0,'0'0'0'0,"0"0"0"0,0 0 0 0,0 0 38 16,0 0-38-16,0 0 38 0,0 0-38 0,0 0 68 0,0 0-68 15,0 0 68-15,2-10-68 0,-2 10 55 0,0 0-55 16,4-9 55-16,-4-1-55 0,0 10 42 0,0 0-42 15,5-7 42-15,4-2-42 0,-9 9 27 0,0 0-27 16,5-3 28-16,2-4-28 0,-7 7 28 0,0 0-28 16,9-2 28-16,5 7-28 0,-14-5 23 0,0 0-23 0,11 7 24 15,1 2-24-15,-12-9 18 0,0 0-18 0,5 5 19 16,-1 2-19-16,-4-7 13 0,0 0-13 0,5 8 14 16,-3 3-14-16,-2-11 11 0,0 0-11 0,3 8 12 15,-3-8-12-15,0 0 10 0,0 0-10 0,7 9 11 16,-7-9-11-16,0 0 11 0,0 0-11 0,0 0 11 15,-3 7-11-15,3-7 14 0,0 0-14 0,0 0 14 16,-9 5-14-16,9-5 15 0,0 0-15 0,-9 0 15 16,4 0-15-16,5 0 16 0,0 0-16 0,0 0 16 15,-9 2-16-15,9-2 16 0,0 0-16 0,0 0 16 0,-7-7-16 16,7 7 14-16,0 0-14 0,0 0 14 0,0 0-14 16,0 0 12-16,0 0-12 0,-2-7 13 0,2 7-13 15,0 0 11-15,0 0-11 0,4-12 11 0,1 3-11 0,-5 9 8 16,0 0-8-16,9-3 9 0,0-2-9 15,-9 5 7-15,0 0-7 0,9-2 7 0,-1 0-7 16,-8 2 5-16,0 0-5 0,8 0 6 0,-8 0-6 16,0 0 4-16,0 0-4 0,0 0 5 0,7 5-5 15,-7-5 3-15,0 0-3 0,0 0 4 0,0 0-4 0,0 0 5 16,0 0-5-16,3 9 5 0,-5 0-5 0,2-9 7 16,0 0-7-16,-1 10 7 0,-6-3-7 0,7-7 9 0,0 0-9 15,-6 7 9-15,6-7-9 0,0 0 12 0,0 0-12 16,-5 5 13-16,5-5-13 0,0 0 14 0,0 0-14 15,-14 0 14-15,5 0-14 0,9 0 15 0,0 0-15 16,0 0 15-16,-9-3-15 0,9 3 13 0,0 0-13 16,0-7 14-16,0-2-14 0,0 9 12 0,0 0-12 15,0-12 13-15,2 0-13 0,-2 12 11 0,0 0-11 0,4-12 11 16,3 1-11-16,-7 11 12 0,0 0-12 0,7-8 12 16,-2 3-12-16,-5 5 9 0,0 0-9 0,0 0 10 15,7-6-10-15,-7 6 9 0,0 0-9 0,5 9 9 16,2 12-9-16,-7-21 7 0,0 0-7 0,6 19 7 15,-3-7-7-15,-3-12 7 0,0 0-7 0,0 7 7 16,0-7-7-16,0 0 7 0,0 0-7 0,0 0 7 16,0 7-7-16,0-7 6 0,0 0-6 0,0 0 6 15,0 0-6-15,0 0 7 0,0 0-7 0,0 0 8 16,0 0-8-16,0 0 7 0,0 0-7 0,-7 5 8 0,2-7-8 16,5 2 9-16,0 0-9 0,-9-10 10 0,4-1-10 15,5 11 9-15,0 0-9 0,-7-12 10 0,-2 0-10 16,9 12 9-16,0 0-9 0,-7-12 9 0,3 0-9 15,4 12 7-15,0 0-7 0,0-10 8 0,0 10-8 16,0 0 7-16,0 0-7 0,2-9 8 0,-2 9-8 16,0 0 6-16,0 0-6 0,7-7 6 0,-2 5-6 15,-5 2 4-15,0 0-4 0,9-3 4 0,0 3-4 0,-9 0 2 16,0 0-2-16,9 3 3 0,0-3-3 0,-9 0 2 16,0 0-2-16,0 0 2 0,3 6-2 0,-3-6 1 15,0 0-1-15,2 15 2 0,-2 16-2 0,0-31 2 0,0 0-2 16,-4 30 2-16,3-18-2 0,1-12 3 0,0 0-3 15,0 0 3-15,-9-2-3 0,9 2 4 0,0 0-4 16,-9-5 4-16,9 5-4 0,0 0 5 0,0 0-5 16,-9-5 5-16,9 5-5 0,0 0 7 0,0 0-7 15,-10-6 7-15,-1-2-7 0,11 8 7 0,0 0-7 0,-11-12 8 16,8-2-8-16,3 14 8 0,0 0-8 0,0-12 8 16,3 1-8-16,-3 11 8 0,0 0-8 0,2-7 8 15,2-1-8-15,-4 8 5 0,0 0-5 0,7-7 6 16,3 0-6-16,-10 7 2 0,0 0-2 0,11-5 3 15,-1 1-3-15,-10 4 1 0,0 0-1 0,11 0 1 16,-4 2-1-16,-7-2 0 0,0 0 0 0,0 0 0 16,11 5 0-16,-11-5 0 0,0 0 0 0,9 5 0 15,-6 4 0-15,-3-9 0 0,0 0 0 0,2 10 0 16,-2 3 0-16,0-13 0 0,0 0 0 0,-2 8 1 0,-1 1-1 16,3-9 1-16,0 0-1 0,-4 8 2 0,0 3-2 15,4-11 3-15,0 0-3 0,-1 7 4 0,1-7-4 16,0 0 5-16,0 0-5 0,-9 2 6 0,9-2-6 15,0 0 6-15,0 0-6 0,-12-2 7 0,4-5-7 16,8 7 7-16,0 0-7 0,-3-9 8 0,-4-3-8 16,7 12 6-16,0 0-6 0,-2-9 6 0,2 9-6 15,0 0 5-15,0 0-5 0,-5-6 6 0,5 6-6 16,0 0 3-16,0 0-3 0,0 0 4 0,0 0-4 0,0 0 1 16,0 0-1-16,14 1 2 0,5 4-2 0,-19-5 0 15,0 0 0-15,23 6 0 0,-7-3 0 0,0 1-1629 16</inkml:trace>
  <inkml:trace contextRef="#ctx0" brushRef="#br0" timeOffset="5250.18">11650 11100 494 0,'0'0'0'0,"0"0"0"0,0 0 0 15,0 0 51-15,0 0-51 0,-7-7 51 0,7 7-51 16,0 0 69-16,0 0-69 0,0 0 69 0,0-9-69 0,0 9 65 16,0 0-65-16,0 0 66 0,0-10-66 0,0 10 55 15,0 0-55-15,0 0 56 0,0-5-56 0,0 5 57 16,0 0-57-16,0 0 58 0,0 17-58 0,0-17 56 15,0 0-56-15,7 19 56 0,1-5-56 0,-8-14 45 0,0 0-45 16,10 14 46-16,6 3-46 0,-16-17 40 0,0 0-40 16,23 21 40-16,0 0-40 0,-23-21 28 0,0 0-28 15,21 22 28-15,0-1-28 0,-21-21 23 0,0 0-23 16,18 19 23-16,-1-5-23 0,-17-14 20 0,0 0-20 16,13 12 20-16,-4-2-20 0,-9-10 16 0,0 0-16 0,0 9 17 15,0-9-17-15,0 0 16 0,0 0-16 0,0 0 16 16,0 0-16-16,0 0 17 0,0 0-17 0,0 0 18 15,-18-12-18-15,18 12 15 0,0 0-15 0,-21-19 16 16,1 3-16-16,20 16 15 0,0 0-15 0,-26-17 16 16,-2-7-16-16,28 24 17 0,0 0-17 0,-27-30 18 15,4-3-18-15,23 33 26 0,0 0-26 0,-21-36 27 16,2-4-27-16,19 40 26 0,0 0-26 0,-16-34 27 16,9 20-27-16,7 14 22 0,0 0-22 0,-7-9 22 15,7 9-22-15,0 0 16 0,0 0-16 0,0 0 16 0,7-14-16 16,-7 14 9-16,0 0-9 0,14-14 10 0,12-10-10 15,-26 24 6-15,0 0-6 0,27-22 6 0,-8 11-6 16,-19 11 3-16,0 0-3 0,14-2 4 0,4 4-4 16,-18-2 1-16,0 0-1 0,18 12 1 0,-4 11-1 15,-14-23 0-15,0 0 0 0,9 22 1 0,-6-10-1 16,-3-12 0-16,0 0 0 0,0 16 1 0,-2 13-1 16,2-29 1-16,0 0-1 0,-1 28 1 0,1-7-1 0,0-21 1 15,0 0-1-15,-4 12 1 0,4-12-1 0,0 0 2 16,0 0-2-16,-2 5 2 0,2-5-2 0,0 0 4 15,0 0-4-15,0 0 4 0,-7 7-4 0,7-7 7 0,0 0-7 16,0 0 7-16,-2-7-7 0,2 7 8 0,0 0-8 16,0-8 9-16,2-5-9 0,-2 13 8 0,0 0-8 15,13-15 9-15,10-2-9 0,-23 17 7 0,0 0-7 16,35-13 8-16,0 7-8 0,-35 6 5 0,0 0-5 16,34-6 5-16,-11-1-5 0,-23 7 4 0,0 0-4 0,15-5 4 15,-6 5-4-15,-9 0 0 0,0 0 0 0,0 0 1 16,7 4-1-16,-7-4 0 0,0 0 0 0,-1 14 0 15,-3 20 0-15,4-34 0 0,0 0 0 0,-11 38 0 16,-6 2 0-16,17-40 0 0,0 0 0 0,-23 36 1 16,5-6-1-16,18-30 0 0,0 0 0 0,-17 24 1 15,4-2-1-15,13-22 2 0,0 0-2 0,-10 16 2 16,3-7-2-16,7-9 3 0,0 0-3 0,0 0 3 16,-6-19-3-16,6 19 5 0,0 0-5 0,6-21 5 15,11-5-5-15,-17 26 5 0,0 0-5 0,23-26 6 0,2 2-6 16,-25 24 3-16,0 0-3 0,25-21 3 0,-4 5-3 15,-21 16 2-15,0 0-2 0,14-13 2 0,0 2-2 16,-14 11 1-16,0 0-1 0,12-8 2 0,-3 2-2 16,-9 6 1-16,0 0-1 0,7-10 2 0,-3-4-2 15,-4 14 2-15,0 0-2 0,3-15 2 0,-1-4-2 16,-2 19 4-16,0 0-4 0,0-14 4 0,0 5-4 16,0 9 6-16,0 0-6 0,0-16 6 0,-2-18-6 0,2 34 8 15,0 0-8-15,-7-38 9 0,-5-2-9 0,12 40 10 16,0 0-10-16,-9-33 11 0,5-3-11 0,4 36 10 15,0 0-10-15,4-33 11 0,1 9-11 0,-5 24 10 0,0 0-10 16,9-19 10-16,5-2-10 0,-14 21 8 0,0 0-8 16,13-16 8-16,-6 9-8 0,-7 7 5 0,0 0-5 15,0 0 6-15,7-8-6 0,-7 8 3 0,0 0-3 16,0 0 3-16,0 0-3 0,0 0 2 0,0 0-2 16,0 0 2-16,0 0-2 0,0 0 1 0,0 0-1 15,1 8 1-15,-11 15-1 0,10-23 1 0,0 0-1 0,-18 29 1 16,4-1-1-16,14-28 1 0,0 0-1 0,-12 29 1 15,-2 9-1-15,14-38 1 0,0 0-1 0,-14 37 2 16,10-8-2-16,4-29 1 0,0 0-1 0,4 30 2 16,4 4-2-16,-8-34 1 0,0 0-1 0,14 28 1 15,-3-16-1-15,-11-12 0 0,0 0 0 0,14 9 1 16,4 3-1-16,-18-12 0 0,0 0 0 0,17 8 0 16,-2-8 0-16,-15 0 0 0,0 0 0 0,15 0 0 15,3-6 0-15,-18 6 0 0,0 0 0 0,18-11 0 0,-2-4 0 16,-16 15 0-16,0 0 0 0,12-16 0 0,-9 4 0 15,-3 12 0-15,0 0 0 0,2-16 0 0,-2-10 0 16,0 26 0-16,0 0 0 0,-2-27 0 0,-6-1 0 16,8 28 0-16,0 0 0 0,-16-29 0 0,-7-11 0 15,23 40 1-15,0 0-1 0,-28-45 1 0,-1 7-1 16,29 38 3-16,0 0-3 0,-30-26 3 0,-1 5-3 16,31 21 7-16,0 0-7 0,-23-12 8 0,5 8-8 0,18 4 11 15,0 0-11-15,-11 4 11 0,4 11-11 0,7-15 6 16,0 0-6-16,-1 30 7 0,8 10-7 0,-7-40 3 15,0 0-3-15,14 45 4 0,5-9-4 0,-19-36 1 16,0 0-1-16,21 26 1 0,-3-12-1 0,-18-14 0 0,0 0 0 16,16 1 0-16,0-4 0 0,-16 3 0 0,0 0 0 15,21-12 0-15,-2-11 0 0,-19 23-1 0,0 0 1 16,22-31 0-16,-5-12 0 0,-17 43-2 0,0 0 2 16,14-42-1-16,-5 10 1 0,-9 32-1 0,0 0 1 15,5-30-1-15,-1 11 1 0,-4 19-1 0,0 0 1 0,-4-24 0 16,-4-12 0-16,8 36 0 0,0 0 0 0,-11-37 1 15,-7 4-1-15,18 33 2 0,0 0-2 0,-21-33 3 16,-5-8-3-16,26 41 7 0,0 0-7 0,-29-38 7 16,3 14-7-16,26 24 11 0,0 0-11 0,-19-18 11 15,1 11-11-15,18 7 13 0,0 0-13 0,-9-3 14 16,9 3-14-16,0 0 9 0,0 0-9 0,4 19 10 16,6 14-10-16,-10-33 6 0,0 0-6 0,21 36 7 15,2-5-7-15,-23-31 2 0,0 0-2 0,27 30 2 16,-4-11-2-16,-23-19 0 0,0 0 0 0,24 17 0 0,-4-8 0 15,-20-9-1-15,0 0 1 0,21 8-1 0,7 5 1 16,-28-13-4-16,0 0 4 0,28 10-4 0,-10-8 4 16,-18-2-6-16,0 0 6 0,20-2-5 0,6-2 5 15,-26 4-7-15,0 0 7 0,28-12-7 0,-3-10 7 16,-25 22-5-16,0 0 5 0,19-26-5 0,-6-9 5 16,-13 35-4-16,0 0 4 0,8-38-4 0,-2-9 4 15,-6 47-1-15,0 0 1 0,-4-46-1 0,-1-4 1 16,5 50 0-16,0 0 0 0,-16-49 0 0,-9 11 0 0,25 38 0 15,0 0 0-15,-31-36 1 0,-1 3-1 0,32 33 3 16,0 0-3-16,-27-23 3 0,10 11-3 0,17 12 6 16,0 0-6-16,-14-3 7 0,0 6-7 0,14-3 8 0,0 0-8 15,-9 7 8-15,2 5-8 0,7-12 8 0,0 0-8 16,-2 12 9-16,2 9-9 0,0-21 6 0,0 0-6 16,9 21 6-16,8-2-6 0,-17-19 3 0,0 0-3 15,29 15 3-15,11-4-3 0,-40-11 1 0,0 0-1 16,41 10 1-16,-4-5-1 0,-37-5 0 0,0 0 0 15,32 7 0-15,-2 2 0 0,-30-9-1 0,0 0 1 0,22 12 0 16,-7 4 0-16,-15-16-2 0,0 0 2 0,12 12-1 16,-2 0 1-16,-10-12-3 0,0 0 3 0,6 9-2 15,-6-9 2-15,0 0-3 0,0 0 3 0,2 8-2 16,-2-8 2-16,0 0-1 0,0 0 1 0,0 0-1 16,0 0 1-16,0 0-1 0,0 0 1 0,-4-14 0 15,-8-10 0-15,12 24 0 0,0 0 0 0,-16-31 0 16,0 2 0-16,16 29 1 0,0 0-1 0,-11-23 1 15,3 6-1-15,8 17 2 0,0 0-2 0,-4-12 3 0,4 0-3 16,0 12 4-16,0 0-4 0,5-9 4 0,8-1-4 16,-13 10 6-16,0 0-6 0,17-11 6 0,8 4-6 15,-25 7 2-15,0 0-2 0,30-5 3 0,0 3-3 16,-30 2 1-16,0 0-1 0,28 4 2 0,-10 1-2 16,-18-5 0-16,0 0 0 0,17 10 1 0,3 4-1 15,-20-14 0-15,0 0 0 0,17 17 0 0,-8-3 0 16,-9-14-1-16,0 0 1 0,4 9 0 0,1-2 0 0,-5-7-4 15,0 0 4-15,0 7-4 0,0 1 4 0,0-8-12 16,0 0 12-16,2 11-12 0,1-1 12 0,1-3-1746 16</inkml:trace>
  <inkml:trace contextRef="#ctx0" brushRef="#br0" timeOffset="5499.82">11846 10648 1087 0,'0'0'0'0,"9"-7"0"16,14-10 0-16,-23 17 14 0,0 0-14 0,34-30 15 15,10-9-15-15,-44 39 26 0,0 0-26 0,44-56 26 16,2-18-26-16,-46 74 71 0,0 0-71 0,42-68 71 16,-9 11-71-16,-33 57 64 0,0 0-64 0,29-40 64 15,-6 13-64-15,-23 27 52 0,0 0-52 0,12-18 53 16,-3 6-53-16,-9 12 56 0,0 0-56 0,7-8 57 15,0 4-57-15,-7 4 44 0,0 0-44 0,16 0 45 0,15-1-45 16,-31 1 33-16,0 0-33 0,32-6 34 0,-11-2-34 16,2-1-1299-16</inkml:trace>
  <inkml:trace contextRef="#ctx0" brushRef="#br0" timeOffset="7200.73">12628 9646 1278 0,'0'0'0'0,"0"0"0"0,-21 11 0 0,21-11 5 16,0 0-5-16,-20 12 5 0,-1 5-5 0,21-17 5 15,0 0-5-15,-19 19 6 0,1-5-6 0,18-14 57 0,0 0-57 16,-18 17 58-16,4 11-58 0,14-28 51 0,0 0-51 16,-9 24 51-16,4-12-51 0,5-12 45 0,0 0-45 15,0 12 45-15,5 0-45 0,-5-12 39 0,0 0-39 16,13 13 40-16,8-12-40 0,-21-1 29 0,0 0-29 15,32-1 30-15,6-12-30 0,-38 13 19 0,0 0-19 0,50-15 20 16,10-4-20-16,-60 19 17 0,0 0-17 0,63-14 18 16,-6 4-18-16,-57 10 12 0,0 0-12 0,42-6 13 15,-16 5-13-15,-26 1 9 0,0 0-9 0,15 5 10 16,-3 12-10-16,-12-17 7 0,0 0-7 0,3 23 7 16,-4-1-7-16,1-22 7 0,0 0-7 0,-11 23 7 15,-7 3-7-15,18-26 8 0,0 0-8 0,-21 22 8 16,7-5-8-16,14-17 10 0,0 0-10 0,-14 19 10 15,0-1-10-15,14-18 10 0,0 0-10 0,-19 14 10 16,8-13-10-16,11-1 13 0,0 0-13 0,0 0 13 0,2-17-13 16,-2 17 14-16,0 0-14 0,14-19 14 0,9-7-14 15,-23 26 15-15,0 0-15 0,25-26 15 0,4-3-15 16,-29 29 13-16,0 0-13 0,23-28 14 0,-5 11-14 16,-18 17 10-16,0 0-10 0,11-16 11 0,-4 0-11 15,-7 16 8-15,0 0-8 0,5-15 8 0,-1-2-8 16,-4 17 6-16,0 0-6 0,0-18 7 0,-4 3-7 15,4 15 7-15,0 0-7 0,-4-12 8 0,3 5-8 0,1 7 9 16,0 0-9-16,-7-7 9 0,-2-4-9 0,9 11 10 16,0 0-10-16,-7-8 11 0,7 8-11 0,0 0 10 15,0 0-10-15,-6-7 11 0,6 7-11 0,0 0 8 0,0 0-8 16,0 0 9-16,0 0-9 0,0 0 7 0,0 0-7 16,0 0 7-16,0 0-7 0,0 0 2 0,0 0-2 15,13 7 3-15,3 0-3 0,-16-7 0 0,0 0 0 16,12 5 1-16,2-5-1 0,-14 0 0 0,0 0 0 15,14-2 0-15,-5 0 0 0,-9 2-1 0,0 0 1 0,7-1-1 16,5-1 1-16,-12 2-1 0,0 0 1 0,13-7-1 16,-4 2 1-16,-9 5-1 0,0 0 1 0,5-11-1 15,-2-2 1-15,-3 13 0 0,0 0 0 0,2-28 0 16,2-5 0-16,-4 33 0 0,0 0 0 0,0-40 0 16,-4 7 0-16,4 33 1 0,0 0-1 0,-2-29 2 15,2 10-2-15,0 19 3 0,0 0-3 0,2-17 4 16,2 4-4-16,-4 13 6 0,0 0-6 0,0-10 6 15,3 1-6-15,-3 9 6 0,0 0-6 0,7-7 6 16,4-1-6-16,-11 8 6 0,0 0-6 0,14-9 7 16,0 1-7-16,-14 8 3 0,0 0-3 0,11-7 4 0,1 3-4 15,-12 4 2-15,0 0-2 0,5-2 3 0,-5 2-3 16,0 0 2-16,0 0-2 0,13-7 2 0,-13 7-2 16,0 0 2-16,0 0-2 0,0 0 2 0,0 0-2 15,0 0 2-15,0 0-2 0,0 0 2 0,0 0-2 16,0 0 3-16,0 0-3 0,-9-5 3 0,9 5-3 15,0 0 3-15,0 0-3 0,-9 2 4 0,0 5-4 16,9-7 3-16,0 0-3 0,-12 7 4 0,5 10-4 0,7-17 2 16,0 0-2-16,-2 24 2 0,2 6-2 0,0-30 2 15,0 0-2-15,7 34 2 0,-2-9-2 0,-5-25 1 16,0 0-1-16,9 24 1 0,2-7-1 0,-11-17 0 0,0 0 0 16,10 17 1-16,1-6-1 0,-11-11 0 0,0 0 0 15,11 5 0-15,1-3 0 0,-12-2 0 0,0 0 0 16,14-7 0-16,2-21 0 0,-16 28 0 0,0 0 0 15,14-29 0-15,-5 5 0 0,-9 24 0 0,0 0 0 16,3-25 0-16,-4 3 0 0,1 22 0 0,0 0 0 0,-6-24 1 16,-6-2-1-16,12 26 1 0,0 0-1 0,-21-33 2 15,-9 2-2-15,30 31 3 0,0 0-3 0,-37-37 3 16,2 4-3-16,35 33 4 0,0 0-4 0,-38-36 5 16,3 0-5-16,35 36 8 0,0 0-8 0,-30-35 8 15,6 6-8-15,24 29 8 0,0 0-8 0,-18-25 9 16,11 13-9-16,7 12 7 0,0 0-7 0,0 0 8 15,12 12-8-15,-12-12 6 0,0 0-6 0,18 21 6 16,8 7-6-16,-26-28 3 0,0 0-3 0,27 28 3 16,3 4-3-16,-30-32 1 0,0 0-1 0,33 32 1 0,4-8-1 15,-37-24 0-15,0 0 0 0,36 21 0 0,-1-1 0 16,-35-20-2-16,0 0 2 0,30 12-1 0,-5-3 1 16,-25-9-5-16,0 0 5 0,24 7-5 0,1-5 5 15,-25-2-8-15,0 0 8 0,25-2-8 0,-1-5 8 16,-24 7-8-16,0 0 8 0,23-14-7 0,0-8 7 15,-23 22-6-15,0 0 6 0,18-33-5 0,-6-9 5 16,-12 42-4-16,0 0 4 0,11-46-3 0,-1-8 3 0,-10 54-1 16,0 0 1-16,9-57 0 0,-9 10 0 0,0 47 0 15,0 0 0-15,-5-38 0 0,-2 14 0 0,7 24 1 16,0 0-1-16,-11-12 2 0,-12 12-2 0,23 0 4 16,0 0-4-16,-26 8 5 0,3 1-5 0,23-9 7 0,0 0-7 15,-20 19 8-15,8 11-8 0,12-30 8 0,0 0-8 16,-7 36 9-16,14 4-9 0,-7-40 7 0,0 0-7 15,18 36 8-15,5-7-8 0,-23-29 4 0,0 0-4 16,23 23 4-16,0-9-4 0,-23-14 1 0,0 0-1 0,22 8 1 16,-4-6-1-16,-18-2 0 0,0 0 0 0,20-3 0 15,4-6 0-15,-24 9 0 0,0 0 0 0,28-19 0 16,2-17 0-16,-30 36 0 0,0 0 0 0,32-44 0 16,0-2 0-16,-32 46 0 0,0 0 0 0,28-44 0 15,-1 1 0-15,-27 43 0 0,0 0 0 0,19-33 1 16,-7 7-1-16,-12 26 2 0,0 0-2 0,2-24 2 15,-7-2-2-15,5 26 3 0,0 0-3 0,-14-26 4 16,-9 2-4-16,23 24 6 0,0 0-6 0,-32-19 6 16,-3 10-6-16,35 9 8 0,0 0-8 0,-28-7 8 15,10 7-8-15,18 0 13 0,0 0-13 0,-7 4 14 0,7-4-14 16,0 0 7-16,0 0-7 0,2 12 7 0,15 3-7 16,-17-15 3-16,0 0-3 0,28 9 4 0,10-5-4 15,-38-4 1-15,0 0-1 0,38-4 1 0,3 1-1 16,-41 3 0-16,0 0 0 0,37 0 1 0,-11 1-1 15,-26-1 0-15,0 0 0 0,23 2 0 0,-5 5 0 16,-18-7-1-16,0 0 1 0,16 5 0 0,-4 6 0 16,-12-11-2-16,0 0 2 0,11 13-1 0,-2 7 1 0,-9-20-3 15,0 0 3-15,7 20-2 0,-7-1 2 0,0-19-5 16,0 0 5-16,-6 21-4 0,-1-4 4 0,7-17-4 16,0 0 4-16,-14 21-4 0,-16 10 4 0,30-31-6 0,0 0 6 15,-39 30-6-15,-10-6 6 0,-4 0-1786 0</inkml:trace>
  <inkml:trace contextRef="#ctx0" brushRef="#br0" timeOffset="7501.18">12797 9400 1289 0,'0'0'0'0,"7"-3"0"15,9-6 0-15,-16 9 20 0,0 0-20 0,16-12 20 16,3 4-20-16,-19 8 41 0,0 0-41 0,16-9 41 15,-5 5-41-15,-11 4 38 0,0 0-38 0,8-3 38 16,-8 3-38-16,0 0 28 0,0 0-28 0,9 0 28 16,-9 0-28-16,0 0 24 0,0 0-24 0,0 0 25 0,0 9-25 15,0-9 29-15,0 0-29 0,0 0 29 16,-14 12-29-16,14-12 33 0,0 0-33 0,-9 7 34 0,-6-6-34 16,15-1 36-16,0 0-36 0,-15 2 37 0,5-2-37 15,10 0 35-15,0 0-35 0,-7-3 36 0,-2-4-36 16,9 7 37-16,0 0-37 0,-7-9 38 0,-2 0-38 15,9 9 27-15,0 0-27 0,-3-10 27 0,3 10-27 16,0 0 20-16,0 0-20 0,5-5 21 0,-5 5-21 16,0 0-1464-16</inkml:trace>
  <inkml:trace contextRef="#ctx0" brushRef="#br0" timeOffset="8251.34">10786 11602 460 0,'0'0'0'0,"0"0"0"0,-21-25 0 0,21 25 125 15,0 0-125-15,-19-6 125 0,-4 25-125 0,23-19 152 0,0 0-152 16,-18 20 153-16,0-4-153 0,18-16 40 0,0 0-40 15,-14 24 40-15,-9 19-40 0,23-43 25 0,0 0-25 16,-21 51 26-16,11-5-26 0,10-46 13 0,0 0-13 16,-7 44 13-16,10-6-13 0,-3-38 12 0,0 0-12 15,12 39 13-15,4 3-13 0,-16-42 14 0,0 0-14 0,25 36 15 16,0-5-15-16,-25-31 15 0,0 0-15 0,26 30 16 16,2-15-16-16,-28-15 10 0,0 0-10 0,34 9 11 15,3-9-11-15,-37 0 8 0,0 0-8 0,46-15 8 16,10-15-8-16,-56 30 9 0,0 0-9 0,60-38 9 15,-10-7-9-15,-50 45 10 0,0 0-10 0,44-47 10 16,-13 4-10-16,-31 43 11 0,0 0-11 0,20-52 12 16,-8-12-12-16,-12 64 21 0,0 0-21 0,5-54 22 15,-13 22-22-15,8 32 28 0,0 0-28 0,-22-28 29 16,-16-5-29-16,38 33 28 0,0 0-28 0,-51-26 29 0,-11 19-29 16,62 7 33-16,0 0-33 0,-62 0 33 0,2 2-33 15,60-2 33-15,0 0-33 0,-49 7 33 0,6 10-33 16,43-17 29-16,0 0-29 0,-31 28 30 0,15 8-30 15,16-36 16-15,0 0-16 0,-6 43 17 0,21 4-17 16,-15-47 8-16,0 0-8 0,31 40 9 0,15-7-9 16,4-2-1255-16</inkml:trace>
  <inkml:trace contextRef="#ctx0" brushRef="#br0" timeOffset="9433.44">11038 11885 774 0,'0'0'0'0,"0"0"0"15,0 7 0-15,0-7 49 0,0 0-49 0,0 0 49 16,0 0-49-16,0 0 82 0,0 0-82 0,0 7 82 16,0-7-82-16,0 0 69 0,0 0-69 0,0 0 69 15,6-7-69-15,-6 7 41 0,0 0-41 0,0 0 41 16,17-5-41-16,-17 5 41 0,0 0-41 0,14 5 41 16,8 8-41-16,-22-13 33 0,0 0-33 0,23 12 34 15,1-5-34-15,-24-7 30 0,0 0-30 0,30 5 30 0,2 3-30 16,-32-8 25-16,0 0-25 0,32 16 25 0,-1 0-25 15,-31-16 19-15,0 0-19 0,41 20 20 0,8 5-20 16,-49-25 22-16,0 0-22 0,50 26 23 0,1 8-23 16,-51-34 22-16,0 0-22 0,49 36 23 0,-1 6-23 15,-48-42 23-15,0 0-23 0,48 47 24 0,1 1-24 16,-49-48 21-16,0 0-21 0,53 47 22 0,2-9-22 0,-55-38 19 16,0 0-19-16,54 35 20 0,4 1-20 0,-58-36 18 15,0 0-18-15,55 38 19 0,-9 0-19 0,-46-38 17 16,0 0-17-16,39 36 18 0,-16-3-18 0,-23-33 15 0,0 0-15 15,23 35 15-15,0 10-15 0,-23-45 17 0,0 0-17 16,17 40 17-16,-6-16-17 0,-11-24 18 0,0 0-18 16,7 17 19-16,2 2-19 0,-9-19 16 0,0 0-16 15,3 18 17-15,-1-10-17 0,-2-8 18 0,0 0-18 16,4 9 18-16,1 1-18 0,-5-10 18 0,0 0-18 0,3 9 18 16,-3-9-18-16,0 0 17 0,0 0-17 0,2 7 17 15,-2-7-17-15,0 0 15 0,0 0-15 0,0 0 15 16,0-7-15-16,0 7 15 0,0 0-15 0,0 0 15 15,-5-7-15-15,5 7 15 0,0 0-15 0,0 0 15 16,-5 0-15-16,5 0 13 0,0 0-13 0,0 0 14 16,-9 0-14-16,9 0 8 0,0 0-8 0,0 0 9 15,-7 0-9-15,7 0 7 0,0 0-7 0,0 0 7 16,-7 0-7-16,7 0 4 0,0 0-4 0,0 0 4 16,0 0-4-16,0 0 1 0,0 0-1 0,0 0 2 0,-7 0-2 15,7 0 0-15,0 0 0 0,0 0 1 0,0 0-1 16,0 0 0-16,0 0 0 0,0 0 0 0,0 0 0 15,0 0 0-15,0 0 0 0,0 0 0 0,0 0 0 16,0 0-1-16,0 0 1 0,0 0-1 0,-4 7 1 16,4-7-3-16,0 0 3 0,0 0-2 0,-7 3 2 15,7-3-4-15,0 0 4 0,0 0-3 0,-9 4 3 16,9-4-5-16,0 0 5 0,0 0-4 0,-17 8 4 0,17-8-5 16,0 0 5-16,-18 9-5 0,-5 5 5 0,23-14-6 15,0 0 6-15,-27 16-5 0,1-3 5 0,26-13-5 16,0 0 5-16,-25 14-5 0,4 0 5 0,21-14-4 15,0 0 4-15,-17 17-3 0,2 6 3 0,15-23-4 0,0 0 4 16,-8 22-3-16,4-4 3 0,4-18-3 0,0 0 3 16,2 26-3-16,5 19 3 0,-7-45-4 0,0 0 4 15,12 52-3-15,6-1 3 0,-18-51-6 0,0 0 6 16,23 45-5-16,-6-12 5 0,-17-33-9 0,0 0 9 16,23 30-8-16,13 3 8 0,-36-33-13 0,0 0 13 0,33 22-12 15,6-22 12-15,-39 0-17 0,0 0 17 0,35-12-16 16,8-7 16-16,-43 19-15 0,0 0 15 0,40-29-15 15,4-13 15-15,-44 42-9 0,0 0 9 0,46-50-8 16,-9-7 8-16,-37 57-6 0,0 0 6 0,35-56-5 16,-12 3 5-16,-23 53-2 0,0 0 2 0,18-49-1 15,-14 4 1-15,-4 45 0 0,0 0 0 0,-2-38 0 16,-5 9 0-16,7 29 0 0,0 0 0 0,-13-30 1 16,-8-1-1-16,21 31 3 0,0 0-3 0,-33-29 4 15,-13 1-4-15,46 28 7 0,0 0-7 0,-53-17 8 0,2 8-8 16,51 9 9-16,0 0-9 0,-44 5 9 0,0 14-9 15,44-19 14-15,0 0-14 0,-41 30 15 0,4 4-15 16,37-34 16-16,0 0-16 0,-41 42 16 0,10 1-16 16,31-43 16-16,0 0-16 0,-27 37 17 0,15-18-17 15,12-19 5-15,0 0-5 0,3 19 6 0,19 10-6 16,-22-29 1-16,0 0-1 0,28 28 1 0,11-9-1 0,-39-19 0 16,0 0 0-16,38 14 0 0,1-4 0 0,-4 0-1564 15</inkml:trace>
  <inkml:trace contextRef="#ctx0" brushRef="#br0" timeOffset="10083.79">10714 13318 415 0,'0'0'0'0,"0"0"0"0,-14 4 0 16,14-4 53-16,0 0-53 0,-14 3 53 0,1-1-53 16,13-2 59-16,0 0-59 0,-17 4 60 0,-6-1-60 15,23-3 60-15,0 0-60 0,-29 12 61 0,-6 5-61 0,35-17 43 16,0 0-43-16,-32 23 44 0,2 3-44 16,30-26 30-16,0 0-30 0,-24 33 31 0,3 7-31 0,21-40 22 15,0 0-22-15,-13 45 23 0,12 0-23 0,1-45 17 16,0 0-17-16,3 46 18 0,15-3-18 0,-18-43 12 15,0 0-12-15,30 39 13 0,8-5-13 0,-38-34 10 16,0 0-10-16,43 30 11 0,-1-6-11 0,-42-24 13 0,0 0-13 16,42 14 13-16,-6-9-13 0,-36-5 22 0,0 0-22 15,33-7 23-15,1-12-23 0,-34 19 26 0,0 0-26 16,32-28 27-16,-2 2-27 0,-30 26 27 0,0 0-27 16,24-40 27-16,-6-15-27 0,-18 55 29 0,0 0-29 0,14-67 29 15,-5-6-29-15,-9 73 36 0,0 0-36 0,2-66 36 16,-13 21-36-16,11 45 35 0,0 0-35 0,-23-33 35 15,-3 13-35-15,26 20 34 0,0 0-34 0,-32-13 34 16,-9 3-34-16,41 10 49 0,0 0-49 0,-46 0 49 16,2 10-49-16,44-10 46 0,0 0-46 0,-44 13 46 15,7-1-46-15,37-12 41 0,0 0-41 0,-28 13 41 16,12-2-41-16,16-11 24 0,0 0-24 0,-5 14 24 16,8 12-24-16,-3-26 6 0,0 0-6 0,14 36 7 15,18 11-7-15,-32-47 1 0,0 0-1 0,35 50 1 16,2-5-1-16,-1 3-1302 0</inkml:trace>
  <inkml:trace contextRef="#ctx0" brushRef="#br0" timeOffset="10617.09">10791 13697 886 0,'0'0'0'0,"0"0"0"0,0 0 0 0,0 0 0 0,0 0 0 15,0 0 0-15,0 0 0 0,0 0-4 0,0 0 4 16,0 0-3-16,4-8 3 0,-4 8 8 0,0 0-8 16,0 0 9-16,0 0-9 0,0 0 27 0,0 0-27 15,9 5 28-15,0-5-28 0,-9 0 41 0,0 0-41 16,14 2 42-16,0 1-42 0,-14-3 37 0,0 0-37 0,26 7 38 15,6 0-38-15,-32-7 27 0,0 0-27 0,37 7 27 16,4-4-27-16,-41-3 18 0,0 0-18 0,40 7 18 16,6 7-18-16,-46-14 14 0,0 0-14 0,42 16 14 15,-8-4-14-15,-34-12 13 0,0 0-13 0,30 10 14 16,-2-1-14-16,-28-9 14 0,0 0-14 0,27 7 14 16,-8-2-14-16,-19-5 13 0,0 0-13 0,23 5 13 15,7-1-13-15,-30-4 15 0,0 0-15 0,35 3 16 16,6-1-16-16,-41-2 13 0,0 0-13 0,46 3 14 15,5-3-14-15,-51 0 12 0,0 0-12 0,49 0 13 0,-5 4-13 16,-44-4 8-16,0 0-8 0,41 0 8 0,-1-5-8 16,-40 5 6-16,0 0-6 0,37-7 7 0,-1 1-7 15,-36 6 5-15,0 0-5 0,33-3 5 0,1-6-5 16,-34 9 7-16,0 0-7 0,33-8 8 0,-4 2-8 16,-29 6 14-16,0 0-14 0,29-6 14 0,-2-8-14 15,-27 14 22-15,0 0-22 0,25-16 23 0,-4-1-23 16,-21 17 25-16,0 0-25 0,14-19 25 0,0 0-25 0,-14 19 25 15,0 0-25-15,12-18 26 0,-3 6-26 0,-9 12 25 16,0 0-25-16,0-12 26 0,-3-7-26 0,-1 0-1193 16</inkml:trace>
  <inkml:trace contextRef="#ctx0" brushRef="#br0" timeOffset="11149.89">12031 13464 841 0,'0'0'0'0,"0"0"0"16,-15-18 0-16,15 18 82 0,0 0-82 0,-11-10 82 15,4 7-82-15,7 3 94 0,0 0-94 0,-11 3 95 16,-12 4-95-16,23-7 67 0,0 0-67 0,-21 9 67 15,11-2-67-15,10-7 37 0,0 0-37 0,-13 10 37 0,3 9-37 16,10-19 24-16,0 0-24 0,-4 26 24 0,10 12-24 16,-6-38 15-16,0 0-15 0,14 38 16 0,7-5-16 15,-21-33 11-15,0 0-11 0,26 28 11 0,6-1-11 16,-32-27 5-16,0 0-5 0,32 21 6 0,1-12-6 16,-33-9 4-16,0 0-4 0,32 1 4 0,-6-1-4 15,-26 0 2-15,0 0-2 0,27-3 2 0,1-13-2 16,-28 16 3-16,0 0-3 0,30-17 4 0,-3 2-4 0,-27 15 6 15,0 0-6-15,17-25 6 0,-3-14-6 0,-14 39 15 16,0 0-15-16,9-42 16 0,-5-1-16 0,-4 43 21 16,0 0-21-16,1-42 22 0,-6 2-22 0,5 40 32 0,0 0-32 15,-14-36 32-15,-7 12-32 0,21 24 31 0,0 0-31 16,-23-19 31-16,-5 8-31 0,28 11 29 0,0 0-29 16,-30-3 29-16,-7 6-29 0,37-3 38 0,0 0-38 15,-41 9 39-15,4 5-39 0,37-14 33 0,0 0-33 16,-35 22 34-16,-4 15-34 0,39-37 27 0,0 0-27 0,-33 40 28 15,11-2-28-15,22-38 24 0,0 0-24 0,-10 33 24 16,6-9-24-16,4-24 12 0,0 0-12 0,13 21 13 16,15-4-13-16,-28-17 5 0,0 0-5 0,28 12 5 15,-10-7-5-15,-1 0-1504 0</inkml:trace>
  <inkml:trace contextRef="#ctx0" brushRef="#br0" timeOffset="11668.83">11996 13761 975 0,'0'0'0'0,"0"0"0"0,-14 6 0 16,14-6 22-16,0 0-22 0,-14 1 23 0,2 3-23 0,12-4 48 15,0 0-48-15,-20 7 48 0,-4 1-48 0,24-8 69 16,0 0-69-16,-25 16 69 0,7 8-69 0,18-24 49 16,0 0-49-16,-17 37 49 0,4 14-49 0,13-51 38 15,0 0-38-15,-5 59 38 0,10 0-38 0,-5-59 29 0,0 0-29 16,14 54 30-16,7-4-30 0,-21-50 24 0,0 0-24 16,27 45 25-16,5-9-25 0,-32-36 16 0,0 0-16 15,31 28 17-15,3-11-17 0,-34-17 9 0,0 0-9 16,35 4 9-16,4-16-9 0,-39 12 5 0,0 0-5 15,42-25 5-15,2-11-5 0,-44 36 3 0,0 0-3 0,46-45 4 16,0-10-4-16,-46 55 8 0,0 0-8 0,41-64 9 16,-11-6-9-16,-30 70 12 0,0 0-12 0,19-65 13 15,-6 9-13-15,-13 56 14 0,0 0-14 0,-4-45 15 16,-8 12-15-16,12 33 20 0,0 0-20 0,-23-22 20 16,-9 6-20-16,32 16 26 0,0 0-26 0,-39-5 27 15,-5 0-27-15,44 5 26 0,0 0-26 0,-49 2 27 16,-1 5-27-16,50-7 29 0,0 0-29 0,-46 10 29 15,8 4-29-15,38-14 22 0,0 0-22 0,-37 22 23 0,5 13-23 16,32-35 18-16,0 0-18 0,-23 41 18 0,9 10-18 16,14-51 11-16,0 0-11 0,-6 43 12 0,8-15-12 15,-2-28 8-15,0 0-8 0,9 19 8 0,2-4-8 16,-11-15 4-16,0 0-4 0,12 14 4 0,-3-5-4 16,0 1-1446-16</inkml:trace>
  <inkml:trace contextRef="#ctx0" brushRef="#br0" timeOffset="12764.55">11956 14120 718 0,'0'0'0'0,"0"0"0"16,0 0 0-16,0 0 48 0,0 0-48 0,0 0 49 16,0 0-49-16,0 0 79 0,0 0-79 0,0 0 80 15,0 0-80-15,0 0 76 0,0 0-76 0,0 0 77 16,-9-9-77-16,9 9 78 0,0 0-78 0,0 0 79 15,-11 2-79-15,11-2 64 0,0 0-64 0,-9 5 64 16,-1-3-64-16,10-2 64 0,0 0-64 0,-16 7 64 16,-5 1-64-16,21-8 60 0,0 0-60 0,-28 14 61 0,-8 7-61 15,36-21 54-15,0 0-54 0,-31 21 55 0,9-6-55 16,22-15 44-16,0 0-44 0,-23 16 45 0,-8 5-45 16,31-21 36-16,0 0-36 0,-32 22 36 0,7-6-36 15,25-16 31-15,0 0-31 0,-26 12 31 0,-11 5-31 16,37-17 30-16,0 0-30 0,-41 19 31 0,-1-3-31 15,42-16 28-15,0 0-28 0,-46 17 28 0,-3 7-28 0,49-24 26 16,0 0-26-16,-52 23 27 0,5-8-27 0,47-15 23 16,0 0-23-16,-43 12 23 0,6-3-23 0,37-9 20 15,0 0-20-15,-40 7 21 0,-1-2-21 0,41-5 21 16,0 0-21-16,-40 2 22 0,-8-6-22 0,48 4 19 0,0 0-19 16,-42-5 20-16,3-3-20 0,39 8 18 0,0 0-18 15,-34-11 19-15,3 1-19 0,31 10 15 0,0 0-15 16,-30-7 16-16,1 5-16 0,29 2 11 0,0 0-11 15,-35 7 12-15,-11 14-12 0,46-21 9 0,0 0-9 16,-53 27 9-16,-3 3-9 0,56-30 8 0,0 0-8 0,-67 31 8 16,-11 0-8-16,78-31 9 0,0 0-9 0,-75 37 10 15,2 2-10-15,73-39 7 0,0 0-7 0,-72 45 8 16,-4 2-8-16,76-47 9 0,0 0-9 0,-76 49 9 16,-5 4-9-16,81-53 9 0,0 0-9 0,-78 50 9 15,13-12-9-15,65-38 6 0,0 0-6 0,-58 32 6 16,-6-6-6-16,64-26 4 0,0 0-4 0,-65 20 4 15,-5-4-4-15,70-16 3 0,0 0-3 0,-67 10 3 16,5-3-3-16,62-7 3 0,0 0-3 0,-58 5 4 16,8-3-4-16,50-2 6 0,0 0-6 0,-42 0 6 0,-4-2-6 15,46 2 7-15,0 0-7 0,-46-3 7 0,-3-1-7 16,49 4 7-16,0 0-7 0,-44-3 8 0,3-2-8 16,41 5 6-16,0 0-6 0,-35-7 7 0,7-4-7 15,28 11 4-15,0 0-4 0,-29-10 5 0,10 1-5 16,19 9 2-16,0 0-2 0,-16-12 3 0,2-5-3 15,14 17 1-15,0 0-1 0,-11-17 2 0,6 3-2 16,5 14 1-16,0 0-1 0,-2-10 1 0,-1-1-1 0,3 11 0 16,0 0 0-16,-5-10 0 0,1-2 0 0,4 12 0 15,0 0 0-15,-3-12 0 0,-3 5 0 0,6 7 0 16,0 0 0-16,-10-9 0 0,-6-7 0 0,16 16 0 0,0 0 0 16,-18-17 0-16,2 1 0 0,16 16-1 0,0 0 1 15,-21-15 0-15,-7-1 0 0,28 16 0 0,0 0 0 16,-35-15 0-16,-2 1 0 0,37 14 0 0,0 0 0 15,-41-12 0-15,0 0 0 0,41 12 1 0,0 0-1 16,-38-11 1-16,9 4-1 0,29 7 1 0,0 0-1 16,-23-5 1-16,1 0-1 0,22 5 1 0,0 0-1 0,-15-5 1 15,-2 0-1-15,17 5 0 0,0 0 0 16,-13-4 1-16,5 1-1 0,8 3 0 0,0 0 0 16,-6-4 1-16,6 4-1 0,0 0 0 0,0 0 0 0,-5-7 0 15,5 7 0-15,0 0 0 0,0 0 0 0,-5-7 0 16,5 7 0-16,0 0-1 0,0 0 1 0,-2-10 0 15,2 10 0-15,0 0-2 0,0 0 2 0,0 0-2 16,0 0 2-16,0 0-8 0,0 0 8 0,7 0-7 16,-7 0 7-16,0 0-26 0,0 0 26 0,14 3-25 15,-5-3 25-15,2 0-1867 0</inkml:trace>
  <inkml:trace contextRef="#ctx0" brushRef="#br0" timeOffset="13184.96">8470 14369 1166 0,'0'0'0'0,"-5"-2"0"0,-18-5 0 16,23 7 11-16,0 0-11 0,-39-5 12 0,-17 7-12 16,56-2 48-16,0 0-48 0,-58 8 48 0,-10 6-48 0,68-14 56 15,0 0-56-15,-61 18 56 0,6 1-56 0,55-19 38 16,0 0-38-16,-42 20 39 0,12-1-39 0,30-19 24 16,0 0-24-16,-20 28 25 0,3 19-25 0,17-47 16 15,0 0-16-15,-9 59 17 0,19 17-17 0,-10-76 12 0,0 0-12 16,27 85 12-16,12 3-12 0,-39-88 7 0,0 0-7 15,54 76 7-15,20-22-7 0,-74-54 5 0,0 0-5 16,83 36 6-16,-5-20-6 0,-78-16 5 0,0 0-5 16,72 3 5-16,-8-10-5 0,-64 7 2 0,0 0-2 0,55-24 3 15,-3-18-3-15,-52 42 5 0,0 0-5 0,43-53 6 16,-8-13-6-16,-35 66 11 0,0 0-11 0,19-66 11 16,-10 0-11-16,-9 66 19 0,0 0-19 0,-7-62 19 15,-14 0-19-15,21 62 22 0,0 0-22 0,-32-59 23 16,-5-2-23-16,37 61 21 0,0 0-21 0,-39-52 22 15,-6 13-22-15,45 39 30 0,0 0-30 0,-59-25 30 16,-4 17-30-16,63 8 31 0,0 0-31 0,-69 8 31 16,-7 17-31-16,76-25 35 0,0 0-35 0,-67 41 35 0,16 15-35 15,51-56 26-15,0 0-26 0,-35 62 26 0,15 4-26 16,20-66 14-16,0 0-14 0,0 69 15 0,20 2-15 16,-20-71 1-16,0 0-1 0,0 0-1480 0</inkml:trace>
  <inkml:trace contextRef="#ctx0" brushRef="#br0" timeOffset="16458.9">9821 10236 763 0,'0'0'0'0,"0"0"0"0,0 0 0 16,0 0 29-16,0 0-29 0,0 0 30 0,7 18-30 15,-7-18 68-15,0 0-68 0,0 0 68 0,11 19-68 0,-11-19 67 16,0 0-67-16,12 15 68 0,1 6-68 0,-13-21 50 15,0 0-50-15,19 24 51 0,0-3-51 0,-19-21 26 16,0 0-26-16,22 22 27 0,1-1-27 0,-23-21 24 16,0 0-24-16,21 23 25 0,7 1-25 0,-28-24 23 0,0 0-23 15,21 22 24-15,-5-9-24 0,-16-13 25 0,0 0-25 16,12 6 26-16,2 1-26 0,-14-7 25 0,0 0-25 16,9 4 25-16,-9-4-25 0,0 0 14 0,0 0-14 15,0 0 14-15,2-12-14 0,-2 12 6 0,0 0-6 16,-2-24 6-16,-7-21-6 0,1 1-1053 0</inkml:trace>
  <inkml:trace contextRef="#ctx0" brushRef="#br0" timeOffset="16885.07">9657 10020 987 0,'0'0'0'0,"0"0"0"15,-14 19 0-15,14-19 0 0,0 0 0 0,-17 22 1 0,-5 8-1 16,22-30 0-16,0 0 0 0,-23 40 0 0,1 8 0 16,22-48 3-16,0 0-3 0,-15 64 4 0,7 18-4 15,8-82 18-15,0 0-18 0,3 81 18 0,17-12-18 16,-20-69 33-16,0 0-33 0,35 59 34 0,19-12-34 16,-54-47 44-16,0 0-44 0,59 38 45 0,4-9-45 15,-63-29 45-15,0 0-45 0,67 16 45 0,2-16-45 16,-69 0 37-16,0 0-37 0,71-12 37 0,1-9-37 0,-72 21 34 15,0 0-34-15,63-26 35 0,-8-10-35 0,-55 36 45 16,0 0-45-16,41-49 46 0,-15-13-46 0,-26 62 40 16,0 0-40-16,19-68 40 0,-13 3-40 0,-6 65 47 0,0 0-47 15,-6-63 47-15,-13 8-47 0,19 55 44 0,0 0-44 16,-33-49 45-16,-13 10-45 0,46 39 42 0,0 0-42 16,-60-33 43-16,-13 14-43 0,73 19 38 0,0 0-38 15,-75-12 39-15,8 12-39 0,67 0 32 0,0 0-32 16,-57 1 33-16,17 10-33 0,40-11 17 0,0 0-17 15,-27 12 18-15,9-4-18 0,18-8 4 0,0 0-4 0,-3 11 4 16,21 3-4-16,-18-14 0 0,0 0 0 0,30 15 0 16,10-6 0-16,1 3-1473 0</inkml:trace>
  <inkml:trace contextRef="#ctx0" brushRef="#br0" timeOffset="17735.38">10335 9805 617 0,'0'0'0'0,"0"0"0"0,0 0 0 16,0 0 7-16,0 0-7 0,0 0 8 0,0 0-8 0,0 0 6 16,0 0-6-16,0 7 6 0,0-7-6 15,0 0 44-15,0 0-44 0,-14 12 45 0,1-3-45 16,13-9 77-16,0 0-77 0,-10 10 77 0,1 3-77 15,9-13 91-15,0 0-91 0,-9 12 91 0,2-2-91 0,7-10 79 16,0 0-79-16,-2 14 80 0,2 15-80 0,0-29 56 16,0 0-56-16,2 28 56 0,5-11-56 0,-7-17 42 15,0 0-42-15,16 16 42 0,14-1-42 0,-30-15 30 0,0 0-30 16,40 11 31-16,3-13-31 0,-43 2 20 0,0 0-20 16,42-7 20-16,-1 5-20 0,-41 2 14 0,0 0-14 15,33 0 14-15,-6-1-14 0,-27 1 8 0,0 0-8 16,17 1 9-16,-11 8-9 0,-6-9 8 0,0 0-8 15,3 12 9-15,-6 0-9 0,3-12 10 0,0 0-10 0,-9 21 10 16,-11 12-10-16,20-33 9 0,0 0-9 0,-17 31 10 16,3-19-10-16,14-12 13 0,0 0-13 0,-18 12 13 15,-5 2-13-15,23-14 14 0,0 0-14 0,-25 11 14 16,15-15-14-16,10 4 13 0,0 0-13 0,-6-5 13 16,6 5-13-16,0 0 12 0,0 0-12 0,0 0 12 15,-8-10-12-15,8 10 9 0,0 0-9 0,-4-14 10 16,8-17-10-16,-4 31 4 0,0 0-4 0,10-45 4 15,11-21-4-15,-1 2-1258 0</inkml:trace>
  <inkml:trace contextRef="#ctx0" brushRef="#br0" timeOffset="18010.38">10384 9565 1043 0,'0'0'0'0,"0"0"0"0,-12-2 0 16,12 2 4-16,0 0-4 0,-9-3 5 0,9 3-5 15,0 0 7-15,0 0-7 0,-7-2 7 0,7 2-7 16,0 0 54-16,0 0-54 0,0 0 54 0,5 7-54 0,-5-7 58 15,0 0-58-15,5 12 59 0,9 12-59 16,-14-24 52-16,0 0-52 0,22 30 53 0,4-6-53 0,-26-24 46 16,0 0-46-16,28 24 47 0,4 0-47 0,-32-24 40 15,0 0-40-15,32 24 40 0,0 1-40 0,-32-25 32 16,0 0-32-16,35 20 33 0,-7-2-33 0,-28-18 26 0,0 0-26 16,27 15 27-16,-5 4-27 0,-22-19 30 0,0 0-30 15,20 13 30-15,-4-17-30 0,-16 4 23 0,0 0-23 16,10-9 23-16,-1-3-23 0,-9 12 20 0,0 0-20 15,9-17 21-15,0-7-21 0,-9 24 15 0,0 0-15 16,9-23 15-16,-9 9-15 0,0 14 11 0,0 0-11 0,-9-12 11 16,-5-2-11-16,1 1-1355 0</inkml:trace>
  <inkml:trace contextRef="#ctx0" brushRef="#br0" timeOffset="18201.4">10370 9869 1054 0,'0'0'0'0,"5"-7"0"15,4-10 0-15,-9 17 8 0,0 0-8 0,14-28 8 16,13-11-8-16,-27 39 32 0,0 0-32 0,28-42 33 0,4 1-33 16,-32 41 38-16,0 0-38 0,30-38 38 0,-8 5-38 15,-22 33 28-15,0 0-28 0,15-26 28 0,-7 10-28 16,-8 16 39-16,0 0-39 0,9-9 40 0,-3 1-40 16,-6 8 31-16,0 0-31 0,12-14 32 0,7-10-32 15,2 0-997-15</inkml:trace>
  <inkml:trace contextRef="#ctx0" brushRef="#br0" timeOffset="18634.72">10911 8835 1009 0,'0'0'0'0,"-8"5"0"0,-17 10 0 0,25-15 47 0,0 0-47 16,-28 16 47-16,5-2-47 0,23-14 68 0,0 0-68 15,-20 14 68-15,1-1-68 0,19-13 50 0,0 0-50 16,-16 19 50-16,0 6-50 0,16-25 46 0,0 0-46 16,-9 20 46-16,8-4-46 0,1-16 37 0,0 0-37 0,5 16 37 15,7 4-37-15,-12-20 29 0,0 0-29 0,23 16 30 16,5-6-30-16,-28-10 22 0,0 0-22 0,39 2 23 16,12-9-23-16,-51 7 17 0,0 0-17 0,59-12 18 15,2 0-18-15,-61 12 12 0,0 0-12 0,60-9 13 16,-10 1-13-16,-50 8 9 0,0 0-9 0,33-4 10 15,-13 4-10-15,-20 0 10 0,0 0-10 0,12 14 10 16,-5 21-10-16,-7-35 9 0,0 0-9 0,0 39 10 16,-7-2-10-16,7-37 10 0,0 0-10 0,-12 34 11 0,-6 4-11 15,18-38 12-15,0 0-12 0,-18 33 12 0,1-9-12 16,17-24 13-16,0 0-13 0,-18 18 13 0,-5 1-13 16,23-19 18-16,0 0-18 0,-23 15 18 0,9-6-18 15,14-9 22-15,0 0-22 0,-9 2 23 0,9-2-23 16,0 0 21-16,0 0-21 0,-9 0 22 0,9 0-22 15,0 0 20-15,0 0-20 0,0 0 20 0,-5-5-20 16,5 5 17-16,0 0-17 0,7-13 17 0,7-11-17 0,-14 24 7 16,0 0-7-16,16-21 8 0,-7 2-8 0,-2 2-1449 15</inkml:trace>
  <inkml:trace contextRef="#ctx0" brushRef="#br0" timeOffset="18980.38">10933 8798 1300 0,'0'0'0'15,"0"0"0"-15,3 9 0 0,-3-9 23 0,0 0-23 0,0 0 23 16,0 0-23-16,0 0 51 0,0 0-51 0,5 5 52 16,-5-5-52-16,0 0 61 0,0 0-61 0,25 10 62 15,9 4-62-15,-34-14 39 0,0 0-39 0,44 23 40 16,-4 1-40-16,-40-24 29 0,0 0-29 0,41 28 29 15,-9 1-29-15,-32-29 24 0,0 0-24 0,28 28 25 16,-3 5-25-16,-25-33 15 0,0 0-15 0,22 29 15 16,-6 6-15-16,-16-35 10 0,0 0-10 0,16 26 11 15,-9-13-11-15,-7-13 8 0,0 0-8 0,7 6 8 0,-7-6-8 16,0 0 7-16,0 0-7 0,13-9 7 0,-3-12-7 16,-10 21 8-16,0 0-8 0,11-27 9 0,-4-1-9 15,-7 28 13-15,0 0-13 0,0-33 14 0,0 2-14 16,0 31 13-16,0 0-13 0,-4-28 13 0,-1 7-13 15,5 21 9-15,0 0-9 0,-11-17 10 0,3 7-10 16,-1-1-1386-16</inkml:trace>
  <inkml:trace contextRef="#ctx0" brushRef="#br0" timeOffset="19145.37">11024 9049 1031 0,'0'0'0'0,"0"0"0"0,7-9 0 0,-7 9 22 0,0 0-22 16,22-15 23-16,18-21-23 0,-40 36 11 0,0 0-11 15,41-40 11-15,-15 3-11 0,-26 37 26 0,0 0-26 16,23-29 27-16,-7 5-27 0,-16 24 21 0,0 0-21 16,16-21 21-16,-7 2-21 0,-9 19 16 0,0 0-16 15,14-21 16-15,3-13-16 0,1 1-859 0</inkml:trace>
  <inkml:trace contextRef="#ctx0" brushRef="#br0" timeOffset="19533.53">11319 8743 953 0,'0'0'0'0,"0"0"0"16,0 0 0-16,0 0 8 0,0 0-8 0,0 0 9 16,10-12-9-16,-10 12 33 0,0 0-33 0,13-21 33 15,1-12-33-15,-14 33 47 0,0 0-47 0,18-36 48 16,-1-4-48-16,-17 40 50 0,0 0-50 0,18-36 50 0,-9 11-50 16,-9 25 63-16,0 0-63 0,1-20 64 0,-2 4-64 15,1 16 65-15,0 0-65 0,-9-16 65 0,-4 8-65 16,13 8 65-16,0 0-65 0,-17-12 65 0,-11 3-65 15,28 9 53-15,0 0-53 0,-32-3 54 0,9 15-54 16,23-12 44-16,0 0-44 0,-16 19 44 0,5 14-44 16,11-33 45-16,0 0-45 0,-5 36 45 0,5 9-45 0,0-45 33 15,0 0-33-15,14 40 33 0,6-7-33 0,-20-33 27 16,0 0-27-16,30 20 27 0,7-9-27 0,-37-11 12 16,0 0-12-16,39 5 13 0,-2-5-13 0,-37 0 6 15,0 0-6-15,31-7 6 0,-11-3-6 0,-20 10 2 0,0 0-2 16,16-11 2-16,-2 3-2 0,-14 8 2 0,0 0-2 15,10-9 2-15,4-14-2 0,-14 23 4 0,0 0-4 16,11-22 4-16,-6 3-4 0,-5 19 6 0,0 0-6 16,2-19 7-16,7-4-7 0,-9 23 5 0,0 0-5 15,12-19 5-15,-6 2-5 0,1 1-1515 0</inkml:trace>
  <inkml:trace contextRef="#ctx0" brushRef="#br0" timeOffset="20083.45">11426 8170 1379 0,'0'0'0'0,"0"0"0"15,11 7 0-15,-11-7 21 0,0 0-21 0,12 9 22 0,3 11-22 16,-15-20 42-16,0 0-42 0,21 26 42 0,12 7-42 16,-33-33 42-16,0 0-42 0,39 33 43 0,0 7-43 15,-39-40 32-15,0 0-32 0,40 36 32 0,1 1-32 16,-41-37 30-16,0 0-30 0,44 32 30 0,-3-4-30 15,-41-28 28-15,0 0-28 0,35 30 28 0,-3 2-28 16,-32-32 27-16,0 0-27 0,23 32 27 0,-6-12-27 16,-17-20 23-16,0 0-23 0,14 16 24 0,-10-11-24 15,-4-5 23-15,0 0-23 0,0 0 23 0,0 0-23 0,0 0 23 16,0 0-23-16,-7-5 23 0,-13-16-23 0,20 21 19 16,0 0-19-16,-31-31 19 0,-5-5-19 0,36 36 20 15,0 0-20-15,-37-38 20 0,-9-2-20 0,46 40 23 16,0 0-23-16,-44-37 23 0,-5-2-23 0,49 39 28 0,0 0-28 15,-46-44 29-15,-3 3-29 0,49 41 28 0,0 0-28 16,-44-42 29-16,0 2-29 0,44 40 27 0,0 0-27 16,-34-32 27-16,11 11-27 0,23 21 26 0,0 0-26 15,-12-12 26-15,8 5-26 0,4 7 14 0,0 0-14 16,7-11 14-16,11-1-14 0,-18 12 7 0,0 0-7 0,32-10 8 16,15 6-8-16,-47 4 3 0,0 0-3 0,50 2 3 15,-3 0-3-15,-47-2 0 0,0 0 0 0,43 9 1 16,-10 8-1-16,-33-17 0 0,0 0 0 15,25 26 0-15,-9 7 0 0,-16-33-1 0,0 0 1 0,10 33 0 16,-4 3 0-16,-6-36-1 0,0 0 1 0,0 36 0 16,-4 1 0-16,4-37-1 0,0 0 1 0,-5 36 0 15,-4-8 0-15,9-28 0 0,0 0 0 0,-11 29 0 16,-6 0 0-16,17-29 0 0,0 0 0 0,-14 32 0 16,-2-8 0-16,16-24 0 0,0 0 0 0,-11 24 0 0,1-5 0 15,10-19 0-15,0 0 0 0,1 14 1 0,17-11-1 16,-4-3-1707-16</inkml:trace>
  <inkml:trace contextRef="#ctx0" brushRef="#br0" timeOffset="21501.52">20579 11609 796 0,'0'0'0'0,"0"0"0"15,0 0 0-15,0 0 78 0,0 0-78 0,-31-19 78 16,8 3-78-16,23 16 156 0,0 0-156 0,-23-17 157 16,-2-4-157-16,25 21 105 0,0 0-105 0,-19-19 106 15,6 3-106-15,13 16 84 0,0 0-84 0,-2-19 85 16,17-12-85-16,-15 31 52 0,0 0-52 0,28-38 53 16,9-3-53-16,-37 41 39 0,0 0-39 0,44-37 40 15,-3 6-40-15,-41 31 35 0,0 0-35 0,37-14 36 0,-6 19-36 16,-31-5 27-16,0 0-27 0,30 19 28 0,-10 11-28 15,-20-30 23-15,0 0-23 0,14 33 24 0,-7 3-24 16,-7-36 16-16,0 0-16 0,-4 38 17 0,-3-2-17 16,7-36 13-16,0 0-13 0,-7 33 14 0,0-5-14 15,7-28 10-15,0 0-10 0,-7 23 10 0,2-4-10 16,5-19 10-16,0 0-10 0,-2 12 11 0,2-12-11 16,0 0 10-16,0 0-10 0,-2 3 10 0,2-3-10 0,0 0 8 15,0 0-8-15,9-2 8 0,-2-3-8 0,-7 5 6 16,0 0-6-16,11-8 7 0,3-10-7 0,-14 18 6 0,0 0-6 15,16-22 7-15,5-6-7 0,-21 28 5 0,0 0-5 16,21-26 6-16,-7 7-6 0,-14 19 4 0,0 0-4 16,11-17 5-16,-2 3-5 0,-9 14 3 0,0 0-3 15,8-10 4-15,1 3-4 0,-9 7 1 0,0 0-1 16,7-4 2-16,-7 4-2 0,0 0 0 0,0 0 0 16,7-5 0-16,-7 5 0 0,0 0-8 0,0 0 8 0,11-7-7 15,-11 7 7-15,0 0-31 0,0 0 31 0,10-5-30 16,-4-2 30-16,-6 7-51 0,0 0 51 0,5-14-50 15,0-8 50-15,-5 22-53 0,0 0 53 0,4-30-53 16,-6-6 53-16,2 36-45 0,0 0 45 0,-3-40-45 16,-6 9 45-16,9 31-37 0,0 0 37 0,-14-30-36 15,-4 4 36-15,18 26-29 0,0 0 29 0,-25-19-28 16,-10 4 28-16,35 15-24 0,0 0 24 0,-37-9-23 16,-5 1 23-16,42 8-19 0,0 0 19 0,-44-4-18 15,-4 1 18-15,48 3-7 0,0 0 7 0,-56 3-7 0,-12 4 7 16,68-7-2-16,0 0 2 0,-68 14-2 0,-1 10 2 15,69-24 0-15,0 0 0 0,-58 36 0 0,10 20 0 16,48-56 2-16,0 0-2 0,-30 66 3 0,16 6-3 16,14-72 7-16,0 0-7 0,0 76 7 0,16-3-7 15,-16-73 12-15,0 0-12 0,32 66 12 0,21 1-12 16,-53-67 14-16,0 0-14 0,65 51 14 0,11-22-14 16,-76-29 13-16,0 0-13 0,74 12 14 0,-2-14-14 0,-72 2 10 15,0 0-10-15,71-20 11 0,3-22-11 0,-74 42 14 16,0 0-14-16,74-52 15 0,2-2-15 0,-76 54 15 15,0 0-15-15,61-55 16 0,-20-5-16 0,-41 60 22 16,0 0-22-16,25-64 23 0,-15-6-23 0,-10 70 34 0,0 0-34 16,-2-67 35-16,-10 8-35 0,12 59 38 0,0 0-38 15,-30-49 38-15,-19 11-38 0,49 38 34 0,0 0-34 16,-62-26 34-16,-7 6-34 0,69 20 33 0,0 0-33 16,-62-12 34-16,11 8-34 0,51 4 32 0,0 0-32 15,-40-7 33-15,15 2-33 0,25 5 26 0,0 0-26 0,-12 0 27 16,12 0-27-16,0 0 18 0,0 0-18 0,16 0 19 15,31 2-19-15,-47-2 13 0,0 0-13 0,67 0 14 16,13-2-14-16,-80 2 2 0,0 0-2 0,88-3 3 16,2-6-3-16,-2-1-1651 0</inkml:trace>
  <inkml:trace contextRef="#ctx0" brushRef="#br0" timeOffset="22433.64">21271 10918 1311 0,'0'0'0'0,"-13"-3"0"0,-13-6 0 15,26 9 0-15,0 0 0 0,-30-16 0 0,0-8 0 16,30 24-2-16,0 0 2 0,-25-24-2 0,4 0 2 0,21 24 8 16,0 0-8-16,-16-19 9 0,9 14-9 15,7 5 28-15,0 0-28 0,0 0 29 0,0 0-29 16,0 0 51-16,0 0-51 0,0 0 52 0,11 24-52 16,-11-24 57-16,0 0-57 0,17 27 58 0,12 8-58 15,-29-35 47-15,0 0-47 0,30 36 48 0,-4-4-48 0,-26-32 34 16,0 0-34-16,23 20 34 0,-7-4-34 0,-16-16 24 15,0 0-24-15,14 12 25 0,-3-9-25 0,-11-3 18 16,0 0-18-16,0 0 19 0,8 6-19 0,-8-6 15 0,0 0-15 16,0 0 15-16,0 0-15 0,0 0 16 0,0 0-16 15,9-18 17-15,-9-6-17 0,0 24 16 0,0 0-16 16,0-36 17-16,-2-11-17 0,2 47 16 0,0 0-16 16,-3-47 17-16,-1-3-17 0,4 50 16 0,0 0-16 15,-1-47 16-15,-1 13-16 0,2 34 18 0,0 0-18 0,0-23 19 16,3 11-19-16,-3 12 18 0,0 0-18 0,9-5 18 15,7 3-18-15,-16 2 17 0,0 0-17 0,23 4 18 16,2 4-18-16,-25-8 11 0,0 0-11 0,26 9 12 16,-1 3-12-16,-25-12 8 0,0 0-8 0,21 16 9 15,-5-4-9-15,-16-12 8 0,0 0-8 0,16 14 8 16,-6-2-8-16,-10-12 5 0,0 0-5 0,11 7 5 16,-2-4-5-16,-9-3 1 0,0 0-1 0,10 2 2 15,4-4-2-15,-14 2 0 0,0 0 0 0,18-8 0 16,3-8 0-16,-21 16-8 0,0 0 8 0,21-23-8 0,1 1 8 15,-22 22-38-15,0 0 38 0,17-23-38 0,-6-1 38 16,-11 24-57-16,0 0 57 0,7-24-56 0,-4-2 56 16,-3 26-49-16,0 0 49 0,-1-28-49 0,-6-6 49 15,7 34-43-15,0 0 43 0,-11-33-42 0,-3 3 42 16,14 30-22-16,0 0 22 0,-18-29-21 0,-1-2 21 16,19 31-4-16,0 0 4 0,-20-30-3 0,-3 15 3 15,23 15 3-15,0 0-3 0,-19 2 3 0,3 18-3 0,16-20 20 16,0 0-20-16,-10 37 20 0,4 9-20 0,6-46 34 15,0 0-34-15,-1 49 34 0,4-8-34 0,-3-41 34 16,0 0-34-16,11 35 34 0,6-9-34 0,-17-26 23 0,0 0-23 16,16 19 23-16,0-7-23 0,-16-12 18 0,0 0-18 15,18 5 18-15,5-3-18 0,-23-2 12 0,0 0-12 16,24-5 13-16,-2-6-13 0,-22 11 8 0,0 0-8 16,17-15 8-16,-5-8-8 0,-12 23 8 0,0 0-8 15,2-31 9-15,-16-7-9 0,14 38 9 0,0 0-9 16,-23-45 10-16,-9-7-10 0,32 52 14 0,0 0-14 0,-33-53 15 15,-6 4-15-15,39 49 24 0,0 0-24 0,-39-48 25 16,1 6-25-16,38 42 29 0,0 0-29 0,-36-36 29 16,6 5-29-16,30 31 28 0,0 0-28 0,-23-23 29 15,13 9-29-15,10 14 20 0,0 0-20 0,0 0 20 16,0 0-20-16,0 0 14 0,0 0-14 0,24 6 14 16,17 18-14-16,-41-24 10 0,0 0-10 0,44 31 11 15,-2 2-11-15,-42-33 5 0,0 0-5 0,39 34 5 16,-3 4-5-16,-36-38 3 0,0 0-3 0,33 37 3 15,-3-4-3-15,-30-33 1 0,0 0-1 0,28 26 2 0,-7-6-2 16,-21-20 2-16,0 0-2 0,18 16 2 0,-4-6-2 16,-14-10 4-16,0 0-4 0,11 9 4 0,-4-4-4 15,-7-5 4-15,0 0-4 0,0 0 5 0,7 5-5 16,-7-5 5-16,0 0-5 0,5-8 6 0,2-13-6 16,-7 21 5-16,0 0-5 0,7-26 5 0,0 2-5 15,0 1-1764-15</inkml:trace>
  <inkml:trace contextRef="#ctx0" brushRef="#br0" timeOffset="23817.28">22655 9373 751 0,'0'0'0'0,"0"0"0"0,-10 3 0 15,10-3 26-15,0 0-26 0,-16 5 27 0,-12 6-27 16,28-11 46-16,0 0-46 0,-37 17 46 0,-2 14-46 16,39-31 29-16,0 0-29 0,-37 37 29 0,5 2-29 15,32-39 54-15,0 0-54 0,-25 42 54 0,8-13-54 0,17-29 86 16,0 0-86-16,-13 23 87 0,8-11-87 15,5-12 70-15,0 0-70 0,0 9 71 0,0-9-71 0,0 0 58 16,0 0-58-16,9 0 59 0,3 0-59 0,-12 0 43 16,0 0-43-16,28-6 44 0,17 3-44 0,-45 3 31 15,0 0-31-15,52 0 32 0,7 3-32 0,-59-3 25 0,0 0-25 16,53 6 26-16,-9 0-26 0,-44-6 19 0,0 0-19 16,33 9 19-16,-10 0-19 0,-23-9 15 0,0 0-15 15,16 12 16-15,-4 2-16 0,-12-14 15 0,0 0-15 16,4 19 15-16,-11 8-15 0,7-27 15 0,0 0-15 15,-14 25 15-15,-11-8-15 0,25-17 13 0,0 0-13 0,-26 16 14 16,-1-1-14-16,27-15 15 0,0 0-15 0,-21 12 16 16,7-5-16-16,14-7 16 0,0 0-16 0,-7 5 16 15,7-5-16-15,0 0 16 0,0 0-16 0,-7-7 16 16,7 7-16-16,0 0 16 0,0 0-16 0,14-12 16 16,14-8-16-16,-28 20 14 0,0 0-14 0,35-26 14 15,1-2-14-15,-36 28 14 0,0 0-14 0,35-31 15 16,-2-9-15-16,-33 40 13 0,0 0-13 0,29-45 13 15,-6-12-13-15,-23 57 17 0,0 0-17 0,17-57 17 16,1 5-17-16,-18 52 22 0,0 0-22 0,12-45 22 0,-8 9-22 16,-4 36 28-16,0 0-28 0,-6-37 29 0,-4 9-29 15,10 28 36-15,0 0-36 0,-18-24 36 0,-5 3-36 16,23 21 38-16,0 0-38 0,-28-19 39 0,-2 2-39 16,30 17 34-16,0 0-34 0,-30-12 34 0,2 2-34 15,28 10 36-15,0 0-36 0,-25-6 36 0,9 6-36 16,16 0 37-16,0 0-37 0,-9 0 38 0,9 0-38 15,0 0 27-15,0 0-27 0,2 9 27 0,14 7-27 16,-16-16 21-16,0 0-21 0,30 15 21 0,7 6-21 0,-37-21 13 16,0 0-13-16,37 21 13 0,-9-2-13 0,-28-19 9 15,0 0-9-15,29 15 9 0,2-1-9 0,-31-14 6 16,0 0-6-16,36 16 7 0,-5-4-7 0,-31-12 4 0,0 0-4 16,30 9 4-16,2-2-4 0,-32-7 2 0,0 0-2 15,32 5 3-15,-4-5-3 0,-28 0 0 0,0 0 0 16,28-4 1-16,-1-4-1 0,-27 8 0 0,0 0 0 15,26-16 0-15,-3-5 0 0,-23 21 0 0,0 0 0 0,20-26 1 16,-6-1-1-16,-14 27 1 0,0 0-1 0,5-37 2 16,-12 1-2-16,7 36 3 0,0 0-3 0,-19-40 4 15,-11 4-4-15,30 36 6 0,0 0-6 0,-36-33 6 16,-8 17-6-16,44 16 8 0,0 0-8 0,-44-3 8 16,5 18-8-16,39-15 14 0,0 0-14 0,-31 28 14 15,9 5-14-15,22-33 13 0,0 0-13 0,-10 36 14 16,10 4-14-16,0-40 9 0,0 0-9 0,7 28 10 15,3-16-10-15,-10-12 6 0,0 0-6 0,27 5 6 16,20-5-6-16,-47 0 2 0,0 0-2 0,55-7 3 0,-7-7-3 16,-48 14 1-16,0 0-1 0,46-20 1 0,-8-6-1 15,-38 26 0-15,0 0 0 0,30-30 0 0,-10 1 0 16,-20 29 0-16,0 0 0 0,10-31 0 0,-6-9 0 16,-4 40 0-16,0 0 0 0,-5-38 0 0,-8 3 0 15,13 35 0-15,0 0 0 0,-17-33 1 0,-8 2-1 16,25 31 2-16,0 0-2 0,-35-26 3 0,-13 2-3 15,48 24 3-15,0 0-3 0,-49-24 4 0,1 8-4 0,48 16 5 16,0 0-5-16,-37-15 6 0,16 9-6 0,21 6 8 16,0 0-8-16,-12 0 8 0,12 0-8 0,0 0 5 15,0 0-5-15,3 9 6 0,16 3-6 0,-19-12 2 16,0 0-2-16,36 16 2 0,20 8-2 0,-56-24 3 0,0 0-3 16,62 28 3-16,1 5-3 0,-63-33 3 0,0 0-3 15,60 36 3-15,-8 9-3 0,-52-45 0 0,0 0 0 16,47 48 0-16,-5-4 0 0,-42-44-2 0,0 0 2 15,41 41-1-15,-4-10 1 0,-37-31-7 0,0 0 7 16,30 30-7-16,-9-10 7 0,-21-20-8 0,0 0 8 0,16 16-8 16,-4-7 8-16,-12-9-9 0,0 0 9 0,11 7-8 15,-11-7 8-15,0 0-9 0,0 0 9 0,11 8-8 16,-11-8 8-16,0 0-19 0,0 0 19 0,0 0-19 16,-7 0 19-16,7 0-45 0,0 0 45 0,-16 0-44 15,-7-8 44-15,0 1-1989 0</inkml:trace>
  <inkml:trace contextRef="#ctx0" brushRef="#br0" timeOffset="24100.5">23368 9117 1211 0,'0'0'0'0,"-5"-11"0"16,-11-15 0-16,16 26 11 0,0 0-11 0,-21-34 11 16,-1-4-11-16,22 38 16 0,0 0-16 0,-15-35 17 15,4 7-17-15,11 28 37 0,0 0-37 0,-5-21 38 0,7 9-38 16,-2 12 32-16,0 0-32 0,8-13 32 0,8-3-32 16,-16 16 34-16,0 0-34 0,18-16 34 0,-2 8-34 15,-16 8 34-15,0 0-34 0,17-7 35 0,8 3-35 16,-25 4 34-16,0 0-34 0,25 0 34 0,-6 2-34 15,-19-2 39-15,0 0-39 0,21 5 40 0,6-1-40 0,-27-4 39 16,0 0-39-16,28 1 40 0,-3 3-40 0,-25-4 34 16,0 0-34-16,24 3 34 0,5-6-34 0,-29 3 33 15,0 0-33-15,26-4 33 0,-5 3-33 0,-21 1 24 16,0 0-24-16,18-4 25 0,-8-1-25 0,-10 5 21 0,0 0-21 16,8-3 22-16,-1-1-22 0,-7 4 11 0,0 0-11 15,0 0 12-15,7-15-12 0,-7 15 5 0,0 0-5 16,-4-14 6-16,-10-5-6 0,14 19 0 0,0 0 0 15,-21-19 1-15,-7 8-1 0,-1 1-1462 0</inkml:trace>
  <inkml:trace contextRef="#ctx0" brushRef="#br0" timeOffset="24400.36">22782 9243 785 0,'0'0'0'0,"0"0"0"0,7 0 0 15,-7 0 11-15,0 0-11 0,0 0 11 0,9 0-11 16,-9 0 28-16,0 0-28 0,0 0 29 0,0 0-29 16,0 0 80-16,0 0-80 0,6-12 80 0,1 3-80 15,-7 9 89-15,0 0-89 0,7-9 89 0,-2 3-89 16,-5 6 99-16,0 0-99 0,5-9 100 0,2-7-100 15,-7 16 80-15,0 0-80 0,7-19 80 0,0 7-80 16,-7 12 60-16,0 0-60 0,11-17 61 0,7-16-61 0,-18 33 34 16,0 0-34-16,17-28 35 0,-1 13-35 0,-16 15 13 15,0 0-13-15,25-9 14 0,19-3-14 0,0 0-1274 16</inkml:trace>
  <inkml:trace contextRef="#ctx0" brushRef="#br0" timeOffset="24850.54">22886 9061 505 0,'0'0'0'0,"0"0"0"0,8 0 0 16,-8 0 6-16,0 0-6 0,3 12 7 0,-5 18-7 16,2-30 13-16,0 0-13 0,-5 27 14 0,0-8-14 15,5-19 56-15,0 0-56 0,-9 18 57 0,-7 18-57 0,16-36 86 16,0 0-86-16,-19 40 87 0,-6-11-87 15,25-29 76-15,0 0-76 0,-27 25 77 0,3-3-77 16,24-22 77-16,0 0-77 0,-23 21 77 0,2-2-77 16,21-19 58-16,0 0-58 0,-20 21 58 0,4-1-58 0,16-20 46 15,0 0-46-15,-12 13 46 0,5-5-46 0,7-8 39 16,0 0-39-16,-4 7 40 0,4-7-40 0,0 0 30 16,0 0-30-16,-1 9 30 0,1-9-30 0,0 0 22 15,0 0-22-15,1 5 23 0,-1-5-23 0,0 0 13 0,0 0-13 16,6 7 14-16,-6-7-14 0,0 0-1108 0</inkml:trace>
  <inkml:trace contextRef="#ctx0" brushRef="#br0" timeOffset="25368.79">21537 11851 1087 0,'0'0'0'16,"0"0"0"-16,0 10 0 0,0-10 6 0,0 0-6 15,0 0 7-15,-3 7-7 0,3-7 4 0,0 0-4 16,8-8 4-16,12-13-4 0,-20 21 62 0,0 0-62 16,24-40 63-16,12-22-63 0,-36 62 103 0,0 0-103 15,40-66 104-15,6 5-104 0,-46 61 97 0,0 0-97 16,44-45 97-16,-14 11-97 0,-30 34 75 0,0 0-75 0,21-21 75 16,-8 12-75-16,-13 9 47 0,0 0-47 0,0 0 47 15,0 0-47-15,0 0 30 0,0 0-30 0,-4 9 31 16,-8 10-31-16,12-19 15 0,0 0-15 0,-16 21 16 15,0 6-16-15,16-27 0 0,0 0 0 0,-14 25 1 16,5-13-1-16,0 3-1419 0</inkml:trace>
  <inkml:trace contextRef="#ctx0" brushRef="#br0" timeOffset="25585.8">21706 11638 1099 0,'0'0'0'0,"0"0"0"16,-5-10 0-16,5 10 2 0,0 0-2 0,-3-7 2 0,3 7-2 16,0 0 3-16,0 0-3 0,-7-4 3 0,-2 8-3 15,9-4 11-15,0 0-11 0,-7 5 11 0,3 2-11 16,4-7 24-16,0 0-24 0,0 19 25 0,4 21-25 15,-4-40 47-15,0 0-47 0,7 43 48 0,2-15-48 16,-9-28 63-16,0 0-63 0,14 24 64 0,5 2-64 16,-19-26 62-16,0 0-62 0,19 22 63 0,-3-10-63 0,-16-12 60 15,0 0-60-15,16 11 60 0,5-1-60 0,-21-10 57 16,0 0-57-16,20 5 58 0,-8 2-58 0,-12-7 36 16,0 0-36-16,11 2 37 0,-4 0-37 0,-7-2 26 15,0 0-26-15,7 3 26 0,0 2-26 0,-7-5 7 0,0 0-7 16,7 6 7-16,-2 6-7 0,1 0-1366 0</inkml:trace>
  <inkml:trace contextRef="#ctx0" brushRef="#br0" timeOffset="27552.18">21763 12026 1020 0,'0'0'0'15,"0"0"0"-15,-9 3 0 0,9-3 0 0,0 0 0 16,0 0 0-16,-11 4 0 0,11-4 5 0,0 0-5 0,0 0 6 16,0 0-6-16,0 0 10 0,0 0-10 0,8-11 10 15,4 3-10-15,-12 8 22 0,0 0-22 0,23-16 23 16,9-5-23-16,-32 21 56 0,0 0-56 0,31-22 56 15,1-1-56-15,-32 23 99 0,0 0-99 0,26-21 100 16,-4 2-100-16,-22 19 95 0,0 0-95 0,19-22 96 16,-3-1-96-16,-16 23 75 0,0 0-75 0,12-20 75 15,-3 1-75-15,-9 19 58 0,0 0-58 0,5-25 59 16,-3-8-59-16,-2 33 45 0,0 0-45 0,0-27 46 0,-3 6-46 16,3 21 42-16,0 0-42 0,-6-16 42 0,1 1-42 15,5 15 34-15,0 0-34 0,-5-16 35 0,-4-1-35 16,9 17 27-16,0 0-27 0,-7-12 28 0,0 2-28 15,7 10 23-15,0 0-23 0,0 0 24 0,-7-9-24 16,7 9 25-16,0 0-25 0,0 0 25 0,0 0-25 16,0 0 22-16,0 0-22 0,2 9 23 0,3 8-23 15,-5-17 20-15,0 0-20 0,12 29 20 0,6 9-20 16,-18-38 15-16,0 0-15 0,16 35 15 0,-7-18-15 0,-9-17 9 16,0 0-9-16,7 16 10 0,1 1-10 0,-8-17 5 15,0 0-5-15,11 16 6 0,-2-8-6 0,-9-8 3 16,0 0-3-16,0 0 4 0,7 11-4 0,-7-11 1 0,0 0-1 15,0 0 2-15,5 8-2 0,-5-8 2 0,0 0-2 16,0 0 2-16,0 0-2 0,0 0 1 0,0 0-1 16,-3-8 2-16,-1-4-2 0,4 12 3 0,0 0-3 15,-3-28 3-15,-3-15-3 0,6 43 5 0,0 0-5 16,-3-47 5-16,8 4-5 0,-5 43 6 0,0 0-6 16,7-33 6-16,-2 14-6 0,-5 19 6 0,0 0-6 0,6-12 7 15,-6 12-7-15,0 0 7 0,0 0-7 0,10-9 7 16,-10 9-7-16,0 0 6 0,0 0-6 0,11-3 6 15,-11 3-6-15,0 0 4 0,0 0-4 0,14 1 4 16,2 4-4-16,-16-5 2 0,0 0-2 0,17 2 3 16,-4 2-3-16,-13-4 1 0,0 0-1 0,10 3 1 15,1 1-1-15,-11-4 1 0,0 0-1 0,12 1 1 16,1-1-1-16,-13 0 0 0,0 0 0 0,12-1 1 16,0-3-1-16,-12 4 1 0,0 0-1 0,9-3 1 0,-9 3-1 15,0 0 2-15,0 0-2 0,7-11 3 0,-9-4-3 16,2 15 2-16,0 0-2 0,-8-19 3 0,-8 3-3 15,16 16 5-15,0 0-5 0,-23-16 5 0,-5-1-5 16,28 17 7-16,0 0-7 0,-29-17 8 0,8 3-8 16,21 14 10-16,0 0-10 0,-12-9 10 0,5 4-10 15,7 5 10-15,0 0-10 0,0 0 10 0,0 0-10 16,0 0 8-16,0 0-8 0,9-7 8 0,28 11-8 16,-37-4 7-16,0 0-7 0,42 7 7 0,-7 1-7 0,-35-8 3 15,0 0-3-15,32 12 4 0,-2-5-4 0,-30-7 1 16,0 0-1-16,26 6 1 0,-4-6-1 0,-22 0 0 15,0 0 0-15,17-4 0 0,-4 4 0 0,-13 0 0 0,0 0 0 16,7 0 0-16,-7 0 0 0,0 0 0 0,0 0 0 16,0 0 0-16,7-2 0 0,-7 2 0 0,0 0 0 15,0 0 0-15,2-12 0 0,-2 12 0 0,0 0 0 16,-4-12 0-16,-5-7 0 0,9 19 0 0,0 0 0 16,-12-24 1-16,-4 0-1 0,16 24 2 0,0 0-2 0,-14-21 3 15,3 5-3-15,11 16 5 0,0 0-5 0,-7-19 5 16,4 4-5-16,3 15 6 0,0 0-6 0,-2-14 7 15,0 7-7-15,2 7 6 0,0 0-6 0,0 0 6 16,0 0-6-16,0 0 5 0,0 0-5 0,12 7 5 16,4 5-5-16,-16-12 2 0,0 0-2 0,20 17 3 15,-4 2-3-15,-16-19 0 0,0 0 0 0,12 12 1 16,-5 1-1-16,-7-13 0 0,0 0 0 0,9 8 0 16,1-4 0-16,-10-4 0 0,0 0 0 0,13 0 0 15,4 0 0-15,-17 0 0 0,0 0 0 0,22-12 0 0,6-9 0 16,-28 21 0-16,0 0 0 0,26-31 1 0,-6-9-1 15,-20 40 1-15,0 0-1 0,14-40 2 0,-4 7-2 16,-10 33 3-16,0 0-3 0,7-29 4 0,-5 1-4 16,-2 28 2-16,0 0-2 0,-5-21 3 0,-6 2-3 15,11 19 3-15,0 0-3 0,-16-12 4 0,-8 0-4 16,24 12 3-16,0 0-3 0,-28-9 3 0,1 6-3 16,27 3 5-16,0 0-5 0,-21-2 6 0,9 2-6 0,12 0 7 15,0 0-7-15,-9 4 8 0,3 4-8 0,6-8 8 16,0 0-8-16,-1 12 9 0,6 2-9 0,-5-14 7 15,0 0-7-15,11 19 7 0,4-5-7 0,-15-14 5 0,0 0-5 16,16 14 5-16,4-5-5 0,-20-9 1 0,0 0-1 16,23 8 2-16,0-1-2 0,-23-7 0 0,0 0 0 15,24 2 1-15,1-6-1 0,-25 4 0 0,0 0 0 16,26-7 1-16,3-6-1 0,-29 13 0 0,0 0 0 16,21-16 0-16,-7-1 0 0,-14 17 0 0,0 0 0 0,12-18 1 15,-3-4-1-15,-9 22 1 0,0 0-1 0,7-23 2 16,-2 4-2-16,-5 19 3 0,0 0-3 0,0-24 3 15,-7-5-3-15,7 29 4 0,0 0-4 0,-14-28 4 16,-7 0-4-16,21 28 5 0,0 0-5 0,-19-24 5 16,-1-9-5-16,20 33 4 0,0 0-4 0,-16-24 5 15,1 3-5-15,15 21 7 0,0 0-7 0,-13-14 8 16,4 9-8-16,9 5 13 0,0 0-13 0,0 0 13 16,-7-7-13-16,7 7 13 0,0 0-13 0,0 0 13 15,0 0-13-15,0 0 12 0,0 0-12 0,0 0 13 0,-8 7-13 16,8-7 9-16,0 0-9 0,-4 5 10 0,-1 9-10 15,5-14 6-15,0 0-6 0,-7 18 7 0,1-3-7 16,6-15 3-16,0 0-3 0,-3 12 3 0,1 0-3 16,2-12 1-16,0 0-1 0,2 9 1 0,-2-9-1 15,0 0 0-15,0 0 0 0,7 12 0 0,-7-12 0 16,0 0 0-16,0 0 0 0,14 7 0 0,11-10 0 16,-25 3 0-16,0 0 0 0,35-9 0 0,2-7 0 0,-37 16 0 15,0 0 0-15,37-22 0 0,0-8 0 0,-37 30-1 16,0 0 1-16,32-32 0 0,-9 4 0 0,-23 28-2 15,0 0 2-15,16-21-1 0,-6-1 1 0,-10 22-2 16,0 0 2-16,7-14-1 0,-1 2 1 0,-6 12-1 0,0 0 1 16,0 0 0-16,5-7 0 0,-5 7-1 0,0 0 1 15,0 0 0-15,-2 8 0 0,2-8-1 0,0 0 1 16,-2 13 0-16,4 9 0 0,-2-22 0 0,0 0 0 16,2 21 0-16,1-6 0 0,-3-15-1 0,0 0 1 15,4 13 0-15,-1-8 0 0,-3-5-1 0,0 0 1 0,0 0 0 16,7 7 0-16,-7-7-1 0,0 0 1 0,0 0 0 15,16-7 0-15,-16 7-1 0,0 0 1 0,18-9 0 16,8-10 0-16,-26 19-1 0,0 0 1 0,25-21 0 16,-9 4 0-16,-16 17 0 0,0 0 0 0,11-12 0 15,-6-5 0-15,-5 17 0 0,0 0 0 0,2-20 0 16,-2-4 0-16,0 24 0 0,0 0 0 0,-7-24 0 16,-13 3 0-16,20 21 0 0,0 0 0 0,-23-22 1 15,-3-2-1-15,26 24 1 0,0 0-1 0,-28-28 1 0,-2-2-1 16,30 30 2-16,0 0-2 0,-29-27 3 0,6 6-3 15,23 21 3-15,0 0-3 0,-15-14 4 0,8 7-4 16,7 7 3-16,0 0-3 0,0 0 4 0,-4-8-4 16,4 8 2-16,0 0-2 0,11 5 3 0,15 10-3 15,-26-15 2-15,0 0-2 0,30 19 2 0,-5-1-2 16,-25-18 0-16,0 0 0 0,23 15 0 0,3 8 0 16,-26-23-1-16,0 0 1 0,27 22 0 0,-10-10 0 15,-17-12-2-15,0 0 2 0,16 9-1 0,3 1 1 0,-19-10-2 16,0 0 2-16,20 11-2 0,-6-4 2 0,-14-7-3 15,0 0 3-15,12 0-2 0,2 1 2 0,-14-1-3 0,0 0 3 16,16 2-2-16,2-2 2 0,-18 0-5 0,0 0 5 16,16-3-5-16,-6-3 5 0,-10 6-10 0,0 0 10 15,2-10-10-15,-7-5 10 0,5 15-17 0,0 0 17 16,-16-16-16-16,-10 6 16 0,26 10-39 0,0 0 39 16,-37-4-38-16,-13 4 38 0,3 0-2047 0</inkml:trace>
  <inkml:trace contextRef="#ctx0" brushRef="#br0" timeOffset="27784">22705 10627 1233 0,'0'0'0'0,"0"0"0"15,10 9 0-15,-10-9 1 0,0 0-1 0,7 2 2 16,-7-2-2-16,0 0-1 0,0 0 1 0,11 0-1 16,-11 0 1-16,0 0 34 0,0 0-34 0,16-2 35 15,0-10-35-15,-16 12 104 0,0 0-104 0,21-12 104 16,2-9-104-16,-23 21 117 0,0 0-117 0,21-22 118 0,-3-8-118 15,-18 30 102-15,0 0-102 0,16-28 102 0,-6 8-102 16,-10 20 64-16,0 0-64 0,11-21 64 0,3-5-64 16,-14 26 45-16,0 0-45 0,16-24 46 0,-2 6-46 15,-14 18 22-15,0 0-22 0,12-12 23 0,4 4-23 16,0-3-1601-16</inkml:trace>
  <inkml:trace contextRef="#ctx0" brushRef="#br0" timeOffset="28400.46">23326 9923 1143 0,'0'0'0'0,"0"0"0"15,0 0 0-15,0 0 28 0,0 0-28 0,-11 7 28 0,-1-2-28 16,12-5 55-16,0 0-55 0,-14 17 56 0,-2 16-56 16,16-33 89-16,0 0-89 0,-14 42 89 0,5 3-89 15,9-45 73-15,0 0-73 0,-5 40 74 0,6-11-74 16,-1-29 60-16,0 0-60 0,7 24 60 0,4-5-60 0,-11-19 48 16,0 0-48-16,14 12 49 0,5-3-49 15,-19-9 38-15,0 0-38 0,30 2 38 0,16-9-38 16,-46 7 31-16,0 0-31 0,51-12 32 0,1-4-32 0,-52 16 25 15,0 0-25-15,47-21 26 0,-4-10-26 0,-43 31 29 16,0 0-29-16,33-27 30 0,-15 9-30 0,-18 18 30 16,0 0-30-16,5-17 31 0,-10-5-31 0,5 22 31 0,0 0-31 15,-14-30 31-15,-11-10-31 0,25 40 26 0,0 0-26 16,-32-41 27-16,-10 3-27 0,42 38 23 0,0 0-23 16,-44-33 23-16,0 9-23 0,44 24 22 0,0 0-22 15,-37-21 23-15,3 4-23 0,34 17 22 0,0 0-22 16,-26-14 23-16,10 5-23 0,16 9 21 0,0 0-21 15,-9 0 21-15,7 9-21 0,2-9 15 0,0 0-15 0,7 17 16 16,9 12-16-16,-16-29 5 0,0 0-5 0,28 32 6 16,16 4-6-16,-44-36 0 0,0 0 0 0,55 29 0 15,7-25 0-15,0 1-1813 0</inkml:trace>
  <inkml:trace contextRef="#ctx0" brushRef="#br0" timeOffset="29059.93">23677 9729 1468 0,'0'0'0'0,"-7"2"0"0,-13 0 0 16,20-2 8-16,0 0-8 0,-21 1 8 0,2-2-8 16,19 1 23-16,0 0-23 0,-13-6 24 0,4-4-24 15,9 10 84-15,0 0-84 0,-3-7 84 0,3 7-84 16,0 0 69-16,0 0-69 0,9-5 70 0,3 3-70 16,-12 2 56-16,0 0-56 0,27 7 57 0,10 12-57 15,-37-19 62-15,0 0-62 0,35 23 63 0,-7-6-63 16,-28-17 47-16,0 0-47 0,23 14 48 0,-4-2-48 0,-19-12 37 15,0 0-37-15,18 14 38 0,-2 1-38 0,-16-15 24 16,0 0-24-16,12 16 24 0,-3-4-24 0,-9-12 18 16,0 0-18-16,4 9 19 0,-4-9-19 0,0 0 14 0,0 0-14 15,0 0 15-15,-13 0-15 0,13 0 14 0,0 0-14 16,-10-9 14-16,-6-1-14 0,16 10 16 0,0 0-16 16,-20-14 17-16,-2-2-17 0,22 16 16 0,0 0-16 15,-25-22 17-15,-3-8-17 0,28 30 16 0,0 0-16 16,-30-31 17-16,-6 0-17 0,36 31 16 0,0 0-16 0,-31-29 17 15,6 3-17-15,25 26 14 0,0 0-14 0,-18-30 15 16,11 11-15-16,7 19 13 0,0 0-13 0,5-22 13 16,15-4-13-16,-20 26 9 0,0 0-9 0,28-28 10 15,9 7-10-15,-37 21 9 0,0 0-9 0,37-12 9 16,-7 5-9-16,-30 7 11 0,0 0-11 0,28 2 12 16,4 7-12-16,-32-9 8 0,0 0-8 0,30 20 8 15,-7 8-8-15,-23-28 5 0,0 0-5 0,14 35 6 16,-9-1-6-16,-5-34 4 0,0 0-4 0,-3 28 4 15,-6-5-4-15,9-23 2 0,0 0-2 0,-12 19 2 0,-1-4-2 16,13-15 0-16,0 0 0 0,-10 14 1 0,1 5-1 16,9-19 0-16,0 0 0 0,-7 16 1 0,3-9-1 15,4-7 1-15,0 0-1 0,0 0 1 0,0 0-1 16,0 0 1-16,0 0-1 0,0 0 1 0,0 0-1 16,0 0 2-16,0 0-2 0,0-7 2 0,0 7-2 15,0 0 2-15,0 0-2 0,9-7 2 0,2 1-2 16,-11 6 2-16,0 0-2 0,19-8 3 0,11-6-3 15,-30 14 1-15,0 0-1 0,32-12 1 0,-2 3-1 0,-30 9 0 16,0 0 0-16,30-12 1 0,3-5-1 0,-33 17 0 16,0 0 0-16,29-18 0 0,-13 8 0 0,-16 10-1 15,0 0 1-15,12-7-1 0,2 0 1 0,-14 7-8 0,0 0 8 16,18-7-8-16,1-8 8 0,-19 15-24 0,0 0 24 16,18-21-24-16,-6-14 24 0,0 3-1913 0</inkml:trace>
  <inkml:trace contextRef="#ctx0" brushRef="#br0" timeOffset="29325.9">24141 9291 1446 0,'0'0'0'0,"0"0"0"16,19-12 0-16,-19 12 1 0,0 0-1 0,16-12 1 15,-4-3-1-15,-12 15 2 0,0 0-2 0,14-21 3 16,6-16-3-16,-20 37 61 0,0 0-61 0,23-36 62 15,-2-9-62-15,-21 45 85 0,0 0-85 0,21-36 86 16,-2 5-86-16,-19 31 78 0,0 0-78 0,20-26 78 16,4-2-78-16,-24 28 80 0,0 0-80 0,22-24 80 0,-10 8-80 15,-12 16 59-15,0 0-59 0,7-5 59 0,-7 5-59 16,0 0 36-16,0 0-36 0,0 0 37 0,5-7-37 0,-5 7 25 16,0 0-25-16,0 0 26 0,-5-7-26 15,5 7 17-15,0 0-17 0,0 0 17 0,-5 12-17 16,-1 0-1695-16</inkml:trace>
  <inkml:trace contextRef="#ctx0" brushRef="#br0" timeOffset="30267.35">23682 11024 919 0,'0'0'0'0,"0"0"0"0,-7-7 0 16,7 7 63-16,0 0-63 0,-7-4 63 0,-2 3-63 16,9 1 66-16,0 0-66 0,-9-4 67 0,9 4-67 0,0 0 114 15,0 0-114-15,-9 4 115 0,8 8-115 16,1-12 83-16,0 0-83 0,1 24 84 0,6 14-84 15,-7-38 59-15,0 0-59 0,9 48 60 0,-2 15-60 16,-7-63 45-16,0 0-45 0,7 65 45 0,4-9-45 0,-11-56 42 16,0 0-42-16,12 43 42 0,-1-17-42 0,-11-26 31 15,0 0-31-15,7 17 31 0,0-1-31 0,-7-16 28 16,0 0-28-16,7 9 28 0,-7-9-28 0,0 0 23 0,0 0-23 16,12-2 24-16,1-14-24 0,-13 16 21 0,0 0-21 15,10-24 21-15,-6-9-21 0,-4 33 21 0,0 0-21 16,-4-41 22-16,-4-8-22 0,8 49 17 0,0 0-17 15,-16-48 18-15,-4 1-18 0,20 47 16 0,0 0-16 16,-23-47 17-16,-1 1-17 0,24 46 18 0,0 0-18 0,-25-59 19 16,6-14-19-16,19 73 18 0,0 0-18 0,-11-74 18 15,13 6-18-15,-2 68 13 0,0 0-13 0,12-60 14 16,6 18-14-16,-18 42 10 0,0 0-10 0,19-26 10 16,-7 14-10-16,-12 12 8 0,0 0-8 0,20 2 8 15,12 13-8-15,-32-15 3 0,0 0-3 0,31 30 3 16,-8 8-3-16,-23-38 1 0,0 0-1 0,18 47 1 15,0 1-1-15,-18-48 0 0,0 0 0 0,19 48 0 16,-1-8 0-16,-18-40 0 0,0 0 0 0,14 33 0 16,-4-12 0-16,-10-21 0 0,0 0 0 0,9 15 0 15,2-2 0-15,-11-13 0 0,0 0 0 0,9 5 0 0,-9-5 0 16,0 0-1-16,0 0 1 0,8 10-1 0,-8-1 1 16,0-9-5-16,0 0 5 0,-5 8-4 0,-11 1 4 15,16-9-12-15,0 0 12 0,-25 7-11 0,-5-7 11 16,30 0-50-16,0 0 50 0,-31 0-50 0,-1 0 50 15,32 0-123-15,0 0 123 0,-30 2-123 0,5-1 123 16,25-1-129-16,0 0 129 0,-19 2-128 0,7-2 128 0,12 0-105 16,0 0 105-16,-8-2-105 0,8 2 105 0,0 0-62 15,0 0 62-15,0 0-62 0,-5-6 62 0,5 6-25 16,0 0 25-16,0 0-25 0,7-6 25 0,-7 6-5 16,0 0 5-16,9-7-5 0,5-10 5 0,-14 17 1 0,0 0-1 15,20-24 1-15,1-7-1 0,-21 31 12 0,0 0-12 16,17-33 12-16,-4 9-12 0,-13 24 25 0,0 0-25 15,10-32 25-15,3-6-25 0,-13 38 25 0,0 0-25 16,19-43 26-16,8-2-26 0,-27 45 23 0,0 0-23 16,33-43 24-16,6 3-24 0,-2 2-1044 0</inkml:trace>
  <inkml:trace contextRef="#ctx0" brushRef="#br0" timeOffset="30846.38">24035 10527 1121 0,'0'0'0'0,"0"0"0"15,-14 2 0-15,14-2 24 0,0 0-24 0,-14 3 24 16,-2 1-24-16,16-4 74 0,0 0-74 0,-18 3 75 15,4 1-75-15,14-4 81 0,0 0-81 0,-9 1 82 16,9-1-82-16,0 0 52 0,0 0-52 0,-7 7 53 16,7-7-53-16,0 0 46 0,0 0-46 0,14 14 46 15,11 3-46-15,-25-17 46 0,0 0-46 0,30 21 47 16,-2 0-47-16,-28-21 40 0,0 0-40 0,26 14 40 0,3 1-40 16,-29-15 34-16,0 0-34 0,24 12 34 0,-9-5-34 15,-15-7 27-15,0 0-27 0,10 0 27 0,-1 0-27 16,-9 0 23-16,0 0-23 0,9 0 23 0,0 0-23 15,-9 0 20-15,0 0-20 0,0 0 20 0,5-12-20 16,-5 12 18-16,0 0-18 0,-5-17 19 0,-10-2-19 16,15 19 18-16,0 0-18 0,-19-21 18 0,-4 7-18 0,23 14 19 15,0 0-19-15,-25-17 20 0,-1-7-20 0,26 24 20 16,0 0-20-16,-23-30 21 0,7-3-21 0,16 33 17 16,0 0-17-16,-7-34 18 0,7-2-18 0,0 36 15 15,0 0-15-15,4-32 15 0,1 19-15 0,-5 13 13 0,0 0-13 16,12-9 13-16,11 9-13 0,-23 0 15 0,0 0-15 15,30 10 15-15,9 14-15 0,-39-24 17 0,0 0-17 16,39 28 17-16,-7-7-17 0,-32-21 15 0,0 0-15 16,28 22 16-16,5-1-16 0,-33-21 13 0,0 0-13 0,30 17 14 15,-9-6-14-15,-21-11 12 0,0 0-12 0,25 5 12 16,12 2-12-16,-37-7 8 0,0 0-8 0,32 2 8 16,-16-2-8-16,-16 0 10 0,0 0-10 0,10-2 11 15,-3-5-11-15,-7 7 11 0,0 0-11 0,2-12 12 16,-7-9-12-16,5 21 13 0,0 0-13 0,-14-29 13 15,-11-9-13-15,25 38 13 0,0 0-13 0,-30-42 14 16,-2 4-14-16,32 38 13 0,0 0-13 0,-31-36 13 16,-3 1-13-16,34 35 19 0,0 0-19 0,-32-31 20 15,8 5-20-15,24 26 21 0,0 0-21 0,-20-22 22 16,6 2-22-16,14 20 18 0,0 0-18 0,-9-12 18 0,6 5-18 16,3 7 12-16,0 0-12 0,0 0 12 0,5-10-12 15,-5 10 7-15,0 0-7 0,9-2 8 0,7-3-8 16,-16 5 0-16,0 0 0 0,28-7 0 0,18-10 0 15,0 0-1999-15</inkml:trace>
  <inkml:trace contextRef="#ctx0" brushRef="#br0" timeOffset="31417.18">24477 9994 1479 0,'0'0'0'0,"0"0"0"0,4-21 0 0,-4 21 19 16,0 0-19-16,2-15 20 0,-4-6-20 0,2 21 42 16,0 0-42-16,-7-19 42 0,0 0-42 0,7 19 50 15,0 0-50-15,-9-14 50 0,4 2-50 0,5 12 41 0,0 0-41 16,-4-7 42-16,4 7-42 0,0 0 42 0,0 0-42 15,0 0 42-15,0 0-42 0,0 0 42 0,0 0-42 16,13 12 42-16,4 24-42 0,-17-36 38 0,0 0-38 16,25 47 39-16,5 3-39 0,-30-50 36 0,0 0-36 15,30 47 37-15,-5-9-37 0,-25-38 31 0,0 0-31 0,19 28 31 16,-5-13-31-16,-14-15 25 0,0 0-25 0,12 12 26 16,1-3-26-16,-13-9 22 0,0 0-22 0,10 5 23 15,-10-5-23-15,0 0 20 0,0 0-20 0,9 2 20 16,-9-2-20-16,0 0 20 0,0 0-20 0,0 0 21 15,-7-9-21-15,7 9 21 0,0 0-21 0,-12-12 22 16,-9-3-22-16,21 15 20 0,0 0-20 0,-29-23 20 16,-2-1-20-16,31 24 21 0,0 0-21 0,-34-33 22 15,-1-8-22-15,35 41 22 0,0 0-22 0,-34-44 22 16,1 4-22-16,33 40 20 0,0 0-20 0,-27-32 20 0,12 6-20 16,15 26 17-16,0 0-17 0,-9-19 17 0,7 1-17 15,2 18 14-15,0 0-14 0,3-10 15 0,5 5-15 16,-8 5 11-16,0 0-11 0,24-4 11 0,26-1-11 15,-50 5 9-15,0 0-9 0,51-5 10 0,-11 3-10 16,-40 2 9-16,0 0-9 0,37 5 9 0,0 6-9 16,-37-11 15-16,0 0-15 0,30 12 16 0,-10-2-16 15,-20-10 16-15,0 0-16 0,14 14 17 0,-2 10-17 0,-12-24 13 16,0 0-13-16,7 30 14 0,-7 6-14 0,0-36 10 16,0 0-10-16,-3 40 10 0,-4-9-10 0,7-31 8 15,0 0-8-15,-7 29 8 0,0-1-8 0,7-28 7 0,0 0-7 16,-9 26 7-16,-5-5-7 0,14-21 8 0,0 0-8 15,-16 19 9-15,-2 2-9 0,18-21 7 0,0 0-7 16,-19 20 7-16,-2 3-7 0,21-23 4 0,0 0-4 16,-20 21 4-16,6 6-4 0,14-27 1 0,0 0-1 15,-7 30 1-15,5 8-1 0,2-38-1 0,0 0 1 16,-5 41 0-16,-11-1 0 0,0 2-2082 0</inkml:trace>
  <inkml:trace contextRef="#ctx0" brushRef="#br0" timeOffset="33834.03">23783 12040 998 0,'0'0'0'0,"0"0"0"0,-2 10 0 15,2-10 0-15,0 0 0 0,-4 9 0 0,4-9 0 16,0 0 5-16,0 0-5 0,0 0 5 0,0 0-5 16,0 0 60-16,0 0-60 0,7-6 60 0,0-7-60 15,-7 13 138-15,0 0-138 0,14-23 139 0,9-10-139 16,-23 33 87-16,0 0-87 0,29-40 87 0,2-3-87 0,-31 43 96 16,0 0-96-16,36-45 96 0,1-2-96 0,-37 47 77 15,0 0-77-15,35-45 77 0,-9 7-77 0,-26 38 65 16,0 0-65-16,18-27 65 0,-7 11-65 0,-11 16 52 0,0 0-52 15,0 0 53-15,0 9-53 0,0-9 34 0,0 0-34 16,-7 22 34-16,-8 13-34 0,15-35 24 0,0 0-24 16,-17 36 25-16,1-1-25 0,16-35 6 0,0 0-6 15,-16 24 7-15,-2-12-7 0,18-12 0 0,0 0 0 16,-12 12 0-16,5-10 0 0,7-2-8 0,0 0 8 0,0 0-8 16,0 0 8-16,0 0-26 0,0 0 26 0,-5-7-25 15,5 7 25-15,0 0-33 0,0 0 33 0,0 0-33 16,-7 0 33-16,7 0-29 0,0 0 29 0,0 0-29 15,0 0 29-15,0 0-18 0,0 0 18 0,0 0-18 16,0 0 18-16,0 0-7 0,0 0 7 0,0 0-6 16,12 0 6-16,-12 0-1 0,0 0 1 0,16 7-1 15,3 3 1-15,-19-10 0 0,0 0 0 0,23 12 0 16,2 1 0-16,-25-13 2 0,0 0-2 0,26 8 2 16,-3-1-2-16,-23-7 7 0,0 0-7 0,16 4 8 0,-3-4-8 15,-13 0 11-15,0 0-11 0,8 0 11 0,-8 0-11 16,0 0 7-16,0 0-7 0,9 5 7 0,-9-5-7 15,0 0 2-15,0 0-2 0,-5 8 3 0,-11 8-3 16,16-16-1-16,0 0 1 0,-26 24-1 0,-8 7 1 16,34-31-18-16,0 0 18 0,-35 35-17 0,-1-2 17 15,36-33-34-15,0 0 34 0,-26 26-34 0,7-5 34 0,19-21-39 16,0 0 39-16,-11 12-38 0,11-12 38 0,0 0-26 16,0 0 26-16,0 0-26 0,0 0 26 0,0 0-12 15,0 0 12-15,12-12-12 0,11-13 12 0,-23 25-4 16,0 0 4-16,30-27-3 0,2-3 3 0,-32 30 0 0,0 0 0 15,34-27 0-15,3-5 0 0,-37 32 1 0,0 0-1 16,31-24 2-16,-11 7-2 0,-20 17 15 0,0 0-15 16,16-19 15-16,-2-7-15 0,-14 26 34 0,0 0-34 15,12-26 35-15,-3 9-35 0,-9 17 44 0,0 0-44 16,5-14 45-16,-3-2-45 0,-2 16 45 0,0 0-45 16,-4-15 46-16,-3-6-46 0,7 21 43 0,0 0-43 0,-10-23 44 15,-3-1-44-15,13 24 38 0,0 0-38 0,-12-24 38 16,2 1-38-16,10 23 32 0,0 0-32 0,-9-19 33 15,5 7-33-15,4 12 29 0,0 0-29 0,0-12 30 16,2 5-30-16,-2 7 20 0,0 0-20 0,0 0 20 16,7-3-20-16,-7 3 14 0,0 0-14 0,11 17 14 15,8 21-14-15,-19-38 10 0,0 0-10 0,19 43 10 16,-5-10-10-16,-14-33 7 0,0 0-7 0,13 24 8 16,-1-4-8-16,-12-20 4 0,0 0-4 0,11 13 5 15,-6-6-5-15,-5-7 3 0,0 0-3 0,0 0 4 0,7 5-4 16,-7-5 3-16,0 0-3 0,0 0 3 0,12 4-3 15,-12-4 2-15,0 0-2 0,0 0 3 0,8-16-3 16,-8 16 2-16,0 0-2 0,-2-12 2 0,-4-2-2 16,6 14 2-16,0 0-2 0,-8-19 2 0,-1-10-2 15,9 29 2-15,0 0-2 0,-7-35 3 0,1 2-3 16,6 33 2-16,0 0-2 0,-3-29 2 0,1 10-2 16,2 19 2-16,0 0-2 0,2-17 3 0,1 5-3 0,-3 12 2 15,0 0-2-15,6-7 3 0,3-4-3 0,-9 11 3 16,0 0-3-16,7-5 3 0,-7 5-3 0,0 0 2 15,0 0-2-15,8-3 2 0,7 4-2 0,-15-1 1 0,0 0-1 16,19 2 2-16,4 2-2 0,-23-4 0 0,0 0 0 16,23 1 0-16,3-2 0 0,-26 1 0 0,0 0 0 15,23 0 0-15,-10 0 0 0,-13 0 0 0,0 0 0 16,8 0 0-16,1-4 0 0,-9 4 0 0,0 0 0 16,7-3 0-16,-7 3 0 0,0 0 0 0,0 0 0 0,-5-14 1 15,-7 3-1-15,12 11 1 0,0 0-1 0,-18-10 1 16,-3-2-1-16,21 12 2 0,0 0-2 0,-21-14 2 15,5-2-2-15,16 16 2 0,0 0-2 0,-11-19 2 16,6-5-2-16,5 24 2 0,0 0-2 0,-2-19 3 16,2 7-3-16,0 12 2 0,0 0-2 0,0 0 3 15,4-9-3-15,-4 9 2 0,0 0-2 0,0 0 2 16,0 0-2-16,0 0 2 0,0 0-2 0,8 9 2 16,3 0-2-16,-11-9 0 0,0 0 0 0,14 12 1 15,4-2-1-15,-18-10 0 0,0 0 0 0,23 9 0 0,7 1 0 16,-30-10 0-16,0 0 0 0,33 7 0 0,-1-7 0 15,-32 0 0-15,0 0 0 0,32-5 0 0,-8-5 0 16,-24 10 0-16,0 0 0 0,22-16 0 0,-5-6 0 16,-17 22 0-16,0 0 0 0,9-25 0 0,-11 3 0 15,2 22 0-15,0 0 0 0,-10-23 0 0,-8 4 0 16,18 19 0-16,0 0 0 0,-25-27 1 0,-3-5-1 16,28 32 1-16,0 0-1 0,-28-31 1 0,1 4-1 0,27 27 3 15,0 0-3-15,-24-23 4 0,1 6-4 0,23 17 4 16,0 0-4-16,-16-12 4 0,9 8-4 0,7 4 3 15,0 0-3-15,0 0 4 0,9 11-4 0,-9-11 3 16,0 0-3-16,16 20 4 0,10 22-4 0,-26-42 2 0,0 0-2 16,28 40 2-16,-8-16-2 0,-20-24 1 0,0 0-1 15,21 16 2-15,7-4-2 0,-28-12 0 0,0 0 0 16,28 8 0-16,-7-4 0 0,-21-4-1 0,0 0 1 16,20-2 0-16,1-5 0 0,-21 7-1 0,0 0 1 0,21-17-1 15,-1-14 1-15,-20 31-1 0,0 0 1 0,14-32 0 16,-5 5 0-16,-9 27 0 0,0 0 0 0,5-21 0 15,-5-3 0-15,0 24 0 0,0 0 0 0,-4-28 0 16,-3 7 0-16,7 21 0 0,0 0 0 0,-10-20 0 16,-1 7 0-16,11 13 1 0,0 0-1 0,-12-12 1 15,-6 9-1-15,18 3 3 0,0 0-3 0,-18-5 4 16,4 3-4-16,14 2 4 0,0 0-4 0,-8 0 5 16,0 3-5-16,8-3 4 0,0 0-4 0,-1 7 5 15,2 2-5-15,-1-9 4 0,0 0-4 0,6 12 4 0,4 5-4 16,-10-17 3-16,0 0-3 0,11 16 4 0,-6-7-4 15,-5-9 1-15,0 0-1 0,9 1 2 0,10-4-2 16,-19 3 0-16,0 0 0 0,23-7 1 0,2-5-1 16,-25 12 0-16,0 0 0 0,25-17 1 0,-4 1-1 15,-21 16 0-15,0 0 0 0,14-21 1 0,-3-3-1 16,-11 24 2-16,0 0-2 0,5-21 2 0,-7 6-2 16,2 15 2-16,0 0-2 0,-5-12 3 0,-2-1-3 15,7 13 3-15,0 0-3 0,-9-12 4 0,-7 2-4 0,16 10 5 16,0 0-5-16,-18-10 6 0,1-3-6 0,17 13 6 15,0 0-6-15,-16-13 7 0,4-1-7 0,12 14 5 16,0 0-5-16,-7-9 6 0,7 9-6 0,0 0 5 0,0 0-5 16,-2-7 5-16,2 7-5 0,0 0 2 0,0 0-2 15,0 0 3-15,9-7-3 0,-9 7 0 0,0 0 0 16,7-1 1-16,5 1-1 0,-12 0 0 0,0 0 0 16,14-4 0-16,-3 4 0 0,-11 0 0 0,0 0 0 15,9-3 0-15,-2 1 0 0,-7 2-1 0,0 0 1 0,7-4 0 16,1 1 0-16,-8 3-1 0,0 0 1 0,13-9 0 15,8-13 0-15,-21 22-1 0,0 0 1 0,21-26 0 16,-3 5 0-16,-18 21 0 0,0 0 0 0,10-14 0 16,-4 4 0-16,-6 10 0 0,0 0 0 0,0 0 0 15,5-7 0-15,-5 7 0 0,0 0 0 0,0 0 0 16,0 19 0-16,0-19 0 0,0 0 0 0,0 22 0 16,0 10 0-16,0-32 0 0,0 0 0 0,0 27 0 15,2-9 0-15,-2-18 0 0,0 0 0 0,3 15 0 16,1 1 0-16,-4-16 0 0,0 0 0 0,5 8 0 0,0-1 0 15,-5-7-1-15,0 0 1 0,0 0 0 0,4 9 0 16,-4-9 0-16,0 0 0 0,0 0 0 0,9-3 0 16,-9 3 0-16,0 0 0 0,12-7 0 0,6-7 0 15,-18 14 0-15,0 0 0 0,17-16 0 0,-6-8 0 16,-11 24 0-16,0 0 0 0,5-24 0 0,-5-6 0 16,0 30 1-16,0 0-1 0,-3-27 1 0,-6-1-1 15,9 28 1-15,0 0-1 0,-14-24 2 0,-4-4-2 0,18 28 2 16,0 0-2-16,-19-26 2 0,-2 0-2 0,21 26 1 15,0 0-1-15,-22-22 2 0,5 6-2 0,17 16 1 16,0 0-1-16,-16-12 1 0,4 0-1 0,12 12 3 16,0 0-3-16,-8-7 3 0,8 7-3 0,0 0 7 0,0 0-7 15,0 0 8-15,0 0-8 0,0 0 12 0,0 0-12 16,0 0 12-16,0 0-12 0,0 0 12 0,0 0-12 16,4 9 13-16,-4-9-13 0,0 0 10 0,0 0-10 0,25 15 10 15,13 6-10-15,-38-21 4 0,0 0-4 0,39 19 5 16,-14-9-5-16,-25-10 1 0,0 0-1 0,26 7 2 15,15 4-2-15,-41-11 0 0,0 0 0 0,39 12 0 16,-20-9 0-16,-19-3 0 0,0 0 0 0,11 2 0 16,-11-2 0-16,0 0 0 0,0 0 0 0,10-5 0 15,-1 1 0-15,-9 4-1 0,0 0 1 0,9-7-1 16,0-7 1-16,-9 14-3 0,0 0 3 0,3-15-2 16,-8-1 2-16,5 16-14 0,0 0 14 0,-12-14-13 15,-9 6 13-15,21 8-40 0,0 0 40 0,-29-7-40 16,-1 7 40-16,-1-5-2010 0</inkml:trace>
  <inkml:trace contextRef="#ctx0" brushRef="#br0" timeOffset="34014.11">24866 10697 1390 0,'0'0'0'0,"0"0"0"0,3 7 0 16,-3-7 1-16,0 0-1 0,0 0 2 0,0 0-2 15,0 0 9-15,0 0-9 0,0 0 9 0,0 0-9 16,0 0 12-16,0 0-12 0,0 0 12 0,0 0-12 16,0 0 11-16,0 0-11 0,9-14 11 0,-6 0-11 0,-3 14 15 15,0 0-15-15,7-14 16 0,2 0-16 16,-9 14 21-16,0 0-21 0,13-17 21 0,3-6-21 0,-16 23 31 15,0 0-31-15,15-24 31 0,-1 3-31 0,-14 21 24 16,0 0-24-16,13-22 25 0,1-4-25 0,-14 26 9 16,0 0-9-16,14-40 9 0,-5-14-9 0,1 3-1185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598C-3AC6-422D-A5AB-A604546F223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113B-B5C5-461A-9B62-4FF18219A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2840-ED15-4098-B976-AC4AD1DB5D0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375D-4BCF-40B4-A95E-B5EB3C43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ay.kakkar@thapa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9" Type="http://schemas.openxmlformats.org/officeDocument/2006/relationships/image" Target="../media/image129.png"/><Relationship Id="rId21" Type="http://schemas.openxmlformats.org/officeDocument/2006/relationships/image" Target="../media/image120.png"/><Relationship Id="rId34" Type="http://schemas.openxmlformats.org/officeDocument/2006/relationships/customXml" Target="../ink/ink87.xml"/><Relationship Id="rId42" Type="http://schemas.openxmlformats.org/officeDocument/2006/relationships/customXml" Target="../ink/ink91.xml"/><Relationship Id="rId47" Type="http://schemas.openxmlformats.org/officeDocument/2006/relationships/image" Target="../media/image133.png"/><Relationship Id="rId50" Type="http://schemas.openxmlformats.org/officeDocument/2006/relationships/customXml" Target="../ink/ink95.xml"/><Relationship Id="rId55" Type="http://schemas.openxmlformats.org/officeDocument/2006/relationships/image" Target="../media/image137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6" Type="http://schemas.openxmlformats.org/officeDocument/2006/relationships/customXml" Target="../ink/ink78.xml"/><Relationship Id="rId29" Type="http://schemas.openxmlformats.org/officeDocument/2006/relationships/image" Target="../media/image124.png"/><Relationship Id="rId11" Type="http://schemas.openxmlformats.org/officeDocument/2006/relationships/image" Target="../media/image115.png"/><Relationship Id="rId24" Type="http://schemas.openxmlformats.org/officeDocument/2006/relationships/customXml" Target="../ink/ink82.xml"/><Relationship Id="rId32" Type="http://schemas.openxmlformats.org/officeDocument/2006/relationships/customXml" Target="../ink/ink86.xml"/><Relationship Id="rId37" Type="http://schemas.openxmlformats.org/officeDocument/2006/relationships/image" Target="../media/image128.png"/><Relationship Id="rId40" Type="http://schemas.openxmlformats.org/officeDocument/2006/relationships/customXml" Target="../ink/ink90.xml"/><Relationship Id="rId45" Type="http://schemas.openxmlformats.org/officeDocument/2006/relationships/image" Target="../media/image132.png"/><Relationship Id="rId53" Type="http://schemas.openxmlformats.org/officeDocument/2006/relationships/image" Target="../media/image136.png"/><Relationship Id="rId5" Type="http://schemas.openxmlformats.org/officeDocument/2006/relationships/image" Target="../media/image111.png"/><Relationship Id="rId19" Type="http://schemas.openxmlformats.org/officeDocument/2006/relationships/image" Target="../media/image119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123.png"/><Relationship Id="rId30" Type="http://schemas.openxmlformats.org/officeDocument/2006/relationships/customXml" Target="../ink/ink85.xml"/><Relationship Id="rId35" Type="http://schemas.openxmlformats.org/officeDocument/2006/relationships/image" Target="../media/image127.png"/><Relationship Id="rId43" Type="http://schemas.openxmlformats.org/officeDocument/2006/relationships/image" Target="../media/image131.png"/><Relationship Id="rId48" Type="http://schemas.openxmlformats.org/officeDocument/2006/relationships/customXml" Target="../ink/ink94.xml"/><Relationship Id="rId56" Type="http://schemas.openxmlformats.org/officeDocument/2006/relationships/customXml" Target="../ink/ink98.xml"/><Relationship Id="rId8" Type="http://schemas.openxmlformats.org/officeDocument/2006/relationships/customXml" Target="../ink/ink74.xml"/><Relationship Id="rId51" Type="http://schemas.openxmlformats.org/officeDocument/2006/relationships/image" Target="../media/image135.png"/><Relationship Id="rId3" Type="http://schemas.openxmlformats.org/officeDocument/2006/relationships/image" Target="../media/image109.png"/><Relationship Id="rId12" Type="http://schemas.openxmlformats.org/officeDocument/2006/relationships/customXml" Target="../ink/ink76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customXml" Target="../ink/ink89.xml"/><Relationship Id="rId46" Type="http://schemas.openxmlformats.org/officeDocument/2006/relationships/customXml" Target="../ink/ink93.xml"/><Relationship Id="rId20" Type="http://schemas.openxmlformats.org/officeDocument/2006/relationships/customXml" Target="../ink/ink80.xml"/><Relationship Id="rId41" Type="http://schemas.openxmlformats.org/officeDocument/2006/relationships/image" Target="../media/image130.png"/><Relationship Id="rId54" Type="http://schemas.openxmlformats.org/officeDocument/2006/relationships/customXml" Target="../ink/ink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49" Type="http://schemas.openxmlformats.org/officeDocument/2006/relationships/image" Target="../media/image134.png"/><Relationship Id="rId57" Type="http://schemas.openxmlformats.org/officeDocument/2006/relationships/image" Target="../media/image138.png"/><Relationship Id="rId10" Type="http://schemas.openxmlformats.org/officeDocument/2006/relationships/customXml" Target="../ink/ink75.xml"/><Relationship Id="rId31" Type="http://schemas.openxmlformats.org/officeDocument/2006/relationships/image" Target="../media/image125.png"/><Relationship Id="rId44" Type="http://schemas.openxmlformats.org/officeDocument/2006/relationships/customXml" Target="../ink/ink92.xml"/><Relationship Id="rId52" Type="http://schemas.openxmlformats.org/officeDocument/2006/relationships/customXml" Target="../ink/ink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149.png"/><Relationship Id="rId5" Type="http://schemas.openxmlformats.org/officeDocument/2006/relationships/image" Target="../media/image146.png"/><Relationship Id="rId10" Type="http://schemas.openxmlformats.org/officeDocument/2006/relationships/customXml" Target="../ink/ink102.xml"/><Relationship Id="rId4" Type="http://schemas.openxmlformats.org/officeDocument/2006/relationships/image" Target="../media/image145.png"/><Relationship Id="rId9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51.png"/><Relationship Id="rId7" Type="http://schemas.openxmlformats.org/officeDocument/2006/relationships/customXml" Target="../ink/ink104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customXml" Target="../ink/ink103.xml"/><Relationship Id="rId10" Type="http://schemas.openxmlformats.org/officeDocument/2006/relationships/image" Target="../media/image155.png"/><Relationship Id="rId4" Type="http://schemas.openxmlformats.org/officeDocument/2006/relationships/image" Target="../media/image152.png"/><Relationship Id="rId9" Type="http://schemas.openxmlformats.org/officeDocument/2006/relationships/customXml" Target="../ink/ink1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10.xml"/><Relationship Id="rId42" Type="http://schemas.openxmlformats.org/officeDocument/2006/relationships/image" Target="../media/image49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62.png"/><Relationship Id="rId84" Type="http://schemas.openxmlformats.org/officeDocument/2006/relationships/image" Target="../media/image70.png"/><Relationship Id="rId89" Type="http://schemas.openxmlformats.org/officeDocument/2006/relationships/customXml" Target="../ink/ink44.xml"/><Relationship Id="rId112" Type="http://schemas.openxmlformats.org/officeDocument/2006/relationships/image" Target="../media/image84.png"/><Relationship Id="rId16" Type="http://schemas.openxmlformats.org/officeDocument/2006/relationships/image" Target="../media/image36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44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57.png"/><Relationship Id="rId74" Type="http://schemas.openxmlformats.org/officeDocument/2006/relationships/image" Target="../media/image65.png"/><Relationship Id="rId79" Type="http://schemas.openxmlformats.org/officeDocument/2006/relationships/customXml" Target="../ink/ink39.xml"/><Relationship Id="rId102" Type="http://schemas.openxmlformats.org/officeDocument/2006/relationships/image" Target="../media/image79.png"/><Relationship Id="rId5" Type="http://schemas.openxmlformats.org/officeDocument/2006/relationships/image" Target="../media/image30.png"/><Relationship Id="rId90" Type="http://schemas.openxmlformats.org/officeDocument/2006/relationships/image" Target="../media/image73.png"/><Relationship Id="rId95" Type="http://schemas.openxmlformats.org/officeDocument/2006/relationships/customXml" Target="../ink/ink47.xml"/><Relationship Id="rId22" Type="http://schemas.openxmlformats.org/officeDocument/2006/relationships/image" Target="../media/image39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52.png"/><Relationship Id="rId64" Type="http://schemas.openxmlformats.org/officeDocument/2006/relationships/image" Target="../media/image60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80" Type="http://schemas.openxmlformats.org/officeDocument/2006/relationships/image" Target="../media/image68.png"/><Relationship Id="rId85" Type="http://schemas.openxmlformats.org/officeDocument/2006/relationships/customXml" Target="../ink/ink42.xml"/><Relationship Id="rId12" Type="http://schemas.openxmlformats.org/officeDocument/2006/relationships/image" Target="../media/image34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47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82.png"/><Relationship Id="rId54" Type="http://schemas.openxmlformats.org/officeDocument/2006/relationships/image" Target="../media/image55.png"/><Relationship Id="rId70" Type="http://schemas.openxmlformats.org/officeDocument/2006/relationships/image" Target="../media/image63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81.png"/><Relationship Id="rId114" Type="http://schemas.openxmlformats.org/officeDocument/2006/relationships/image" Target="../media/image85.png"/><Relationship Id="rId10" Type="http://schemas.openxmlformats.org/officeDocument/2006/relationships/image" Target="../media/image33.png"/><Relationship Id="rId31" Type="http://schemas.openxmlformats.org/officeDocument/2006/relationships/customXml" Target="../ink/ink15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67.png"/><Relationship Id="rId81" Type="http://schemas.openxmlformats.org/officeDocument/2006/relationships/customXml" Target="../ink/ink40.xml"/><Relationship Id="rId86" Type="http://schemas.openxmlformats.org/officeDocument/2006/relationships/image" Target="../media/image71.png"/><Relationship Id="rId94" Type="http://schemas.openxmlformats.org/officeDocument/2006/relationships/image" Target="../media/image75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9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7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45.png"/><Relationship Id="rId50" Type="http://schemas.openxmlformats.org/officeDocument/2006/relationships/image" Target="../media/image53.png"/><Relationship Id="rId55" Type="http://schemas.openxmlformats.org/officeDocument/2006/relationships/customXml" Target="../ink/ink27.xml"/><Relationship Id="rId76" Type="http://schemas.openxmlformats.org/officeDocument/2006/relationships/image" Target="../media/image66.png"/><Relationship Id="rId97" Type="http://schemas.openxmlformats.org/officeDocument/2006/relationships/customXml" Target="../ink/ink48.xml"/><Relationship Id="rId104" Type="http://schemas.openxmlformats.org/officeDocument/2006/relationships/image" Target="../media/image8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74.png"/><Relationship Id="rId2" Type="http://schemas.openxmlformats.org/officeDocument/2006/relationships/image" Target="../media/image27.png"/><Relationship Id="rId29" Type="http://schemas.openxmlformats.org/officeDocument/2006/relationships/customXml" Target="../ink/ink14.xml"/><Relationship Id="rId24" Type="http://schemas.openxmlformats.org/officeDocument/2006/relationships/image" Target="../media/image40.png"/><Relationship Id="rId40" Type="http://schemas.openxmlformats.org/officeDocument/2006/relationships/image" Target="../media/image48.png"/><Relationship Id="rId45" Type="http://schemas.openxmlformats.org/officeDocument/2006/relationships/customXml" Target="../ink/ink22.xml"/><Relationship Id="rId66" Type="http://schemas.openxmlformats.org/officeDocument/2006/relationships/image" Target="../media/image61.png"/><Relationship Id="rId87" Type="http://schemas.openxmlformats.org/officeDocument/2006/relationships/customXml" Target="../ink/ink43.xml"/><Relationship Id="rId110" Type="http://schemas.openxmlformats.org/officeDocument/2006/relationships/image" Target="../media/image83.png"/><Relationship Id="rId61" Type="http://schemas.openxmlformats.org/officeDocument/2006/relationships/customXml" Target="../ink/ink30.xml"/><Relationship Id="rId82" Type="http://schemas.openxmlformats.org/officeDocument/2006/relationships/image" Target="../media/image69.png"/><Relationship Id="rId19" Type="http://schemas.openxmlformats.org/officeDocument/2006/relationships/customXml" Target="../ink/ink9.xml"/><Relationship Id="rId14" Type="http://schemas.openxmlformats.org/officeDocument/2006/relationships/image" Target="../media/image35.png"/><Relationship Id="rId30" Type="http://schemas.openxmlformats.org/officeDocument/2006/relationships/image" Target="../media/image43.png"/><Relationship Id="rId35" Type="http://schemas.openxmlformats.org/officeDocument/2006/relationships/customXml" Target="../ink/ink17.xml"/><Relationship Id="rId56" Type="http://schemas.openxmlformats.org/officeDocument/2006/relationships/image" Target="../media/image56.png"/><Relationship Id="rId77" Type="http://schemas.openxmlformats.org/officeDocument/2006/relationships/customXml" Target="../ink/ink38.xml"/><Relationship Id="rId100" Type="http://schemas.openxmlformats.org/officeDocument/2006/relationships/image" Target="../media/image78.png"/><Relationship Id="rId105" Type="http://schemas.openxmlformats.org/officeDocument/2006/relationships/customXml" Target="../ink/ink52.xml"/><Relationship Id="rId8" Type="http://schemas.openxmlformats.org/officeDocument/2006/relationships/image" Target="../media/image32.png"/><Relationship Id="rId51" Type="http://schemas.openxmlformats.org/officeDocument/2006/relationships/customXml" Target="../ink/ink25.xml"/><Relationship Id="rId72" Type="http://schemas.openxmlformats.org/officeDocument/2006/relationships/image" Target="../media/image64.png"/><Relationship Id="rId93" Type="http://schemas.openxmlformats.org/officeDocument/2006/relationships/customXml" Target="../ink/ink46.xml"/><Relationship Id="rId98" Type="http://schemas.openxmlformats.org/officeDocument/2006/relationships/image" Target="../media/image77.png"/><Relationship Id="rId3" Type="http://schemas.openxmlformats.org/officeDocument/2006/relationships/image" Target="../media/image28.png"/><Relationship Id="rId25" Type="http://schemas.openxmlformats.org/officeDocument/2006/relationships/customXml" Target="../ink/ink12.xml"/><Relationship Id="rId46" Type="http://schemas.openxmlformats.org/officeDocument/2006/relationships/image" Target="../media/image51.png"/><Relationship Id="rId67" Type="http://schemas.openxmlformats.org/officeDocument/2006/relationships/customXml" Target="../ink/ink33.xml"/><Relationship Id="rId20" Type="http://schemas.openxmlformats.org/officeDocument/2006/relationships/image" Target="../media/image38.png"/><Relationship Id="rId41" Type="http://schemas.openxmlformats.org/officeDocument/2006/relationships/customXml" Target="../ink/ink20.xml"/><Relationship Id="rId62" Type="http://schemas.openxmlformats.org/officeDocument/2006/relationships/image" Target="../media/image59.png"/><Relationship Id="rId83" Type="http://schemas.openxmlformats.org/officeDocument/2006/relationships/customXml" Target="../ink/ink41.xml"/><Relationship Id="rId88" Type="http://schemas.openxmlformats.org/officeDocument/2006/relationships/image" Target="../media/image72.png"/><Relationship Id="rId111" Type="http://schemas.openxmlformats.org/officeDocument/2006/relationships/customXml" Target="../ink/ink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21" Type="http://schemas.openxmlformats.org/officeDocument/2006/relationships/image" Target="../media/image99.png"/><Relationship Id="rId34" Type="http://schemas.openxmlformats.org/officeDocument/2006/relationships/customXml" Target="../ink/ink72.xml"/><Relationship Id="rId7" Type="http://schemas.openxmlformats.org/officeDocument/2006/relationships/image" Target="../media/image92.png"/><Relationship Id="rId12" Type="http://schemas.openxmlformats.org/officeDocument/2006/relationships/customXml" Target="../ink/ink61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33" Type="http://schemas.openxmlformats.org/officeDocument/2006/relationships/image" Target="../media/image105.png"/><Relationship Id="rId2" Type="http://schemas.openxmlformats.org/officeDocument/2006/relationships/image" Target="../media/image89.png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94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107.png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10" Type="http://schemas.openxmlformats.org/officeDocument/2006/relationships/customXml" Target="../ink/ink60.xml"/><Relationship Id="rId19" Type="http://schemas.openxmlformats.org/officeDocument/2006/relationships/image" Target="../media/image98.png"/><Relationship Id="rId31" Type="http://schemas.openxmlformats.org/officeDocument/2006/relationships/image" Target="../media/image104.png"/><Relationship Id="rId4" Type="http://schemas.openxmlformats.org/officeDocument/2006/relationships/customXml" Target="../ink/ink57.xml"/><Relationship Id="rId9" Type="http://schemas.openxmlformats.org/officeDocument/2006/relationships/image" Target="../media/image93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102.png"/><Relationship Id="rId30" Type="http://schemas.openxmlformats.org/officeDocument/2006/relationships/customXml" Target="../ink/ink70.xml"/><Relationship Id="rId35" Type="http://schemas.openxmlformats.org/officeDocument/2006/relationships/image" Target="../media/image106.png"/><Relationship Id="rId8" Type="http://schemas.openxmlformats.org/officeDocument/2006/relationships/customXml" Target="../ink/ink59.xml"/><Relationship Id="rId3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1898"/>
            <a:ext cx="9144000" cy="6879899"/>
          </a:xfrm>
          <a:prstGeom prst="rect">
            <a:avLst/>
          </a:prstGeom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47738" y="2499386"/>
            <a:ext cx="5096127" cy="235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1054" tIns="40527" rIns="81054" bIns="4052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2060"/>
                </a:solidFill>
                <a:latin typeface="Monotype Corsiva" pitchFamily="66" charset="0"/>
              </a:rPr>
              <a:t>Presentation by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3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Ajay Kakkar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3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hlinkClick r:id="rId3"/>
              </a:rPr>
              <a:t>ajay.kakkar@thapar.edu</a:t>
            </a:r>
            <a:endParaRPr lang="en-US" sz="23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3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9781506922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Assistant Professor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Department of Electronics and Communication Engineering,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94563" y="124177"/>
            <a:ext cx="5805714" cy="756890"/>
          </a:xfrm>
          <a:prstGeom prst="rect">
            <a:avLst/>
          </a:prstGeom>
        </p:spPr>
        <p:txBody>
          <a:bodyPr lIns="64493" tIns="32246" rIns="64493" bIns="32246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br>
              <a:rPr lang="en-US" sz="7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  <a:t>Course: Electronic Engineering UEC001</a:t>
            </a:r>
            <a:b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</a:br>
            <a:br>
              <a:rPr lang="en-US" sz="2500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+mj-ea"/>
                <a:cs typeface="+mj-cs"/>
              </a:rPr>
            </a:br>
            <a:endParaRPr lang="en-US" sz="2300" dirty="0">
              <a:solidFill>
                <a:srgbClr val="CC3300"/>
              </a:solidFill>
              <a:latin typeface="Monotype Corsiva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9706" y="1158133"/>
            <a:ext cx="5660571" cy="449843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Monotype Corsiva" pitchFamily="66" charset="0"/>
              </a:rPr>
              <a:t>Topic: K-Map (</a:t>
            </a:r>
            <a:r>
              <a:rPr lang="en-US" sz="2500" b="1" dirty="0" err="1">
                <a:solidFill>
                  <a:srgbClr val="002060"/>
                </a:solidFill>
                <a:latin typeface="Monotype Corsiva" pitchFamily="66" charset="0"/>
              </a:rPr>
              <a:t>Karnaugh</a:t>
            </a:r>
            <a:r>
              <a:rPr lang="en-US" sz="2500" b="1" dirty="0">
                <a:solidFill>
                  <a:srgbClr val="002060"/>
                </a:solidFill>
                <a:latin typeface="Monotype Corsiva" pitchFamily="66" charset="0"/>
              </a:rPr>
              <a:t> Map)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390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85800"/>
            <a:ext cx="2390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752600"/>
            <a:ext cx="35242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800600"/>
            <a:ext cx="148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1143000"/>
            <a:ext cx="1495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2133600"/>
            <a:ext cx="1981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131C97-909D-C235-A464-D691EFE964E6}"/>
                  </a:ext>
                </a:extLst>
              </p14:cNvPr>
              <p14:cNvContentPartPr/>
              <p14:nvPr/>
            </p14:nvContentPartPr>
            <p14:xfrm>
              <a:off x="8714197" y="504934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131C97-909D-C235-A464-D691EFE964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6197" y="503170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A638228-B27D-BB8A-A81F-723C6B34B5F9}"/>
              </a:ext>
            </a:extLst>
          </p:cNvPr>
          <p:cNvGrpSpPr/>
          <p:nvPr/>
        </p:nvGrpSpPr>
        <p:grpSpPr>
          <a:xfrm>
            <a:off x="4857877" y="2528985"/>
            <a:ext cx="2428560" cy="2676600"/>
            <a:chOff x="4857877" y="2528985"/>
            <a:chExt cx="2428560" cy="26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24D192-BE2B-F237-DA25-D5BB036EE0F2}"/>
                    </a:ext>
                  </a:extLst>
                </p14:cNvPr>
                <p14:cNvContentPartPr/>
                <p14:nvPr/>
              </p14:nvContentPartPr>
              <p14:xfrm>
                <a:off x="4857877" y="4366065"/>
                <a:ext cx="264960" cy="354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24D192-BE2B-F237-DA25-D5BB036EE0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9877" y="4348425"/>
                  <a:ext cx="300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F759E6-7455-96B5-F087-C23A31580DF0}"/>
                    </a:ext>
                  </a:extLst>
                </p14:cNvPr>
                <p14:cNvContentPartPr/>
                <p14:nvPr/>
              </p14:nvContentPartPr>
              <p14:xfrm>
                <a:off x="4932037" y="4407465"/>
                <a:ext cx="133200" cy="18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F759E6-7455-96B5-F087-C23A31580D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14397" y="4389465"/>
                  <a:ext cx="168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153686-B080-529B-67CC-CC09BB38469F}"/>
                    </a:ext>
                  </a:extLst>
                </p14:cNvPr>
                <p14:cNvContentPartPr/>
                <p14:nvPr/>
              </p14:nvContentPartPr>
              <p14:xfrm>
                <a:off x="5040397" y="4191825"/>
                <a:ext cx="238320" cy="20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153686-B080-529B-67CC-CC09BB3846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22757" y="4174185"/>
                  <a:ext cx="27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AB1510-2F04-377C-110A-CFE3DFCCB3F5}"/>
                    </a:ext>
                  </a:extLst>
                </p14:cNvPr>
                <p14:cNvContentPartPr/>
                <p14:nvPr/>
              </p14:nvContentPartPr>
              <p14:xfrm>
                <a:off x="5108797" y="3922545"/>
                <a:ext cx="144360" cy="16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AB1510-2F04-377C-110A-CFE3DFCCB3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1157" y="3904545"/>
                  <a:ext cx="180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CE2DEF-FA37-F7DD-8AE6-92D67C5B663C}"/>
                    </a:ext>
                  </a:extLst>
                </p14:cNvPr>
                <p14:cNvContentPartPr/>
                <p14:nvPr/>
              </p14:nvContentPartPr>
              <p14:xfrm>
                <a:off x="5187637" y="3973665"/>
                <a:ext cx="174960" cy="16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CE2DEF-FA37-F7DD-8AE6-92D67C5B6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9637" y="3956025"/>
                  <a:ext cx="210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4DBE72-5037-15F2-D9AB-3918FDE2390C}"/>
                    </a:ext>
                  </a:extLst>
                </p14:cNvPr>
                <p14:cNvContentPartPr/>
                <p14:nvPr/>
              </p14:nvContentPartPr>
              <p14:xfrm>
                <a:off x="5297797" y="3687105"/>
                <a:ext cx="258120" cy="32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4DBE72-5037-15F2-D9AB-3918FDE239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9797" y="3669105"/>
                  <a:ext cx="293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82DEE5-AD2C-BB84-F5FB-63BA9A277A45}"/>
                    </a:ext>
                  </a:extLst>
                </p14:cNvPr>
                <p14:cNvContentPartPr/>
                <p14:nvPr/>
              </p14:nvContentPartPr>
              <p14:xfrm>
                <a:off x="5476357" y="3570825"/>
                <a:ext cx="297360" cy="28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82DEE5-AD2C-BB84-F5FB-63BA9A277A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8357" y="3553185"/>
                  <a:ext cx="333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16FC85-1578-C3CF-E5C2-308F686085B9}"/>
                    </a:ext>
                  </a:extLst>
                </p14:cNvPr>
                <p14:cNvContentPartPr/>
                <p14:nvPr/>
              </p14:nvContentPartPr>
              <p14:xfrm>
                <a:off x="5640517" y="3289305"/>
                <a:ext cx="321480" cy="34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16FC85-1578-C3CF-E5C2-308F686085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2877" y="3271305"/>
                  <a:ext cx="357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57E559-B80E-4ADA-3D31-C9E356070683}"/>
                    </a:ext>
                  </a:extLst>
                </p14:cNvPr>
                <p14:cNvContentPartPr/>
                <p14:nvPr/>
              </p14:nvContentPartPr>
              <p14:xfrm>
                <a:off x="5894317" y="3071865"/>
                <a:ext cx="352080" cy="27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57E559-B80E-4ADA-3D31-C9E3560706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6677" y="3053865"/>
                  <a:ext cx="387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F5E035-5CCE-6336-D2AD-9712C5FD94F4}"/>
                    </a:ext>
                  </a:extLst>
                </p14:cNvPr>
                <p14:cNvContentPartPr/>
                <p14:nvPr/>
              </p14:nvContentPartPr>
              <p14:xfrm>
                <a:off x="6005917" y="3084825"/>
                <a:ext cx="98640" cy="17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F5E035-5CCE-6336-D2AD-9712C5FD94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7917" y="3066825"/>
                  <a:ext cx="134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83FF3D-8948-E600-0C1F-8152E4C489AF}"/>
                    </a:ext>
                  </a:extLst>
                </p14:cNvPr>
                <p14:cNvContentPartPr/>
                <p14:nvPr/>
              </p14:nvContentPartPr>
              <p14:xfrm>
                <a:off x="6045517" y="2885745"/>
                <a:ext cx="25272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83FF3D-8948-E600-0C1F-8152E4C489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7877" y="2867745"/>
                  <a:ext cx="288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F29AAB-92DF-050C-17B6-BFB50E0A2BD4}"/>
                    </a:ext>
                  </a:extLst>
                </p14:cNvPr>
                <p14:cNvContentPartPr/>
                <p14:nvPr/>
              </p14:nvContentPartPr>
              <p14:xfrm>
                <a:off x="6230197" y="2680545"/>
                <a:ext cx="263160" cy="259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F29AAB-92DF-050C-17B6-BFB50E0A2B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2197" y="2662905"/>
                  <a:ext cx="298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978480-2F89-2C37-2ED2-5E6EF99CE417}"/>
                    </a:ext>
                  </a:extLst>
                </p14:cNvPr>
                <p14:cNvContentPartPr/>
                <p14:nvPr/>
              </p14:nvContentPartPr>
              <p14:xfrm>
                <a:off x="6438637" y="2528985"/>
                <a:ext cx="221400" cy="25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978480-2F89-2C37-2ED2-5E6EF99CE4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0637" y="2511345"/>
                  <a:ext cx="257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CC0CBE-3E41-62E8-15AC-7E462F771B58}"/>
                    </a:ext>
                  </a:extLst>
                </p14:cNvPr>
                <p14:cNvContentPartPr/>
                <p14:nvPr/>
              </p14:nvContentPartPr>
              <p14:xfrm>
                <a:off x="6538717" y="2595585"/>
                <a:ext cx="238680" cy="18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CC0CBE-3E41-62E8-15AC-7E462F771B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1077" y="2577585"/>
                  <a:ext cx="274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5435D7-46C0-97DF-991D-4EDE077FEEDF}"/>
                    </a:ext>
                  </a:extLst>
                </p14:cNvPr>
                <p14:cNvContentPartPr/>
                <p14:nvPr/>
              </p14:nvContentPartPr>
              <p14:xfrm>
                <a:off x="6215437" y="2890785"/>
                <a:ext cx="181080" cy="18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5435D7-46C0-97DF-991D-4EDE077FEE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97437" y="2873145"/>
                  <a:ext cx="216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40DBD3-81F8-58C6-6FE4-53441BC7B67B}"/>
                    </a:ext>
                  </a:extLst>
                </p14:cNvPr>
                <p14:cNvContentPartPr/>
                <p14:nvPr/>
              </p14:nvContentPartPr>
              <p14:xfrm>
                <a:off x="5498677" y="4934865"/>
                <a:ext cx="252360" cy="27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40DBD3-81F8-58C6-6FE4-53441BC7B6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1037" y="4917225"/>
                  <a:ext cx="288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BA549E-BEFB-7CD9-C84D-AAACB6A55574}"/>
                    </a:ext>
                  </a:extLst>
                </p14:cNvPr>
                <p14:cNvContentPartPr/>
                <p14:nvPr/>
              </p14:nvContentPartPr>
              <p14:xfrm>
                <a:off x="5606317" y="4679985"/>
                <a:ext cx="213480" cy="29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BA549E-BEFB-7CD9-C84D-AAACB6A555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8317" y="4661985"/>
                  <a:ext cx="249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D4FA5-897E-76EE-19FF-578D9AE020DA}"/>
                    </a:ext>
                  </a:extLst>
                </p14:cNvPr>
                <p14:cNvContentPartPr/>
                <p14:nvPr/>
              </p14:nvContentPartPr>
              <p14:xfrm>
                <a:off x="5717557" y="4754145"/>
                <a:ext cx="117000" cy="139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D4FA5-897E-76EE-19FF-578D9AE020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9917" y="4736145"/>
                  <a:ext cx="152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9C1DD0-CC14-BB5E-A9C8-81C30F1331F4}"/>
                    </a:ext>
                  </a:extLst>
                </p14:cNvPr>
                <p14:cNvContentPartPr/>
                <p14:nvPr/>
              </p14:nvContentPartPr>
              <p14:xfrm>
                <a:off x="6099877" y="4256985"/>
                <a:ext cx="213840" cy="17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9C1DD0-CC14-BB5E-A9C8-81C30F1331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1877" y="4238985"/>
                  <a:ext cx="249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E042BE-E0BA-13EB-5FEB-612701296A2E}"/>
                    </a:ext>
                  </a:extLst>
                </p14:cNvPr>
                <p14:cNvContentPartPr/>
                <p14:nvPr/>
              </p14:nvContentPartPr>
              <p14:xfrm>
                <a:off x="6212917" y="4038465"/>
                <a:ext cx="253800" cy="32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E042BE-E0BA-13EB-5FEB-612701296A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94917" y="4020465"/>
                  <a:ext cx="289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A40070-03AC-4F8F-AF07-79CB9EFC1335}"/>
                    </a:ext>
                  </a:extLst>
                </p14:cNvPr>
                <p14:cNvContentPartPr/>
                <p14:nvPr/>
              </p14:nvContentPartPr>
              <p14:xfrm>
                <a:off x="6447997" y="3881865"/>
                <a:ext cx="100440" cy="14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A40070-03AC-4F8F-AF07-79CB9EFC13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9997" y="3864225"/>
                  <a:ext cx="136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DD770F-C154-7011-2ACC-4709B330B5B7}"/>
                    </a:ext>
                  </a:extLst>
                </p14:cNvPr>
                <p14:cNvContentPartPr/>
                <p14:nvPr/>
              </p14:nvContentPartPr>
              <p14:xfrm>
                <a:off x="6556357" y="3227025"/>
                <a:ext cx="599040" cy="56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DD770F-C154-7011-2ACC-4709B330B5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38717" y="3209385"/>
                  <a:ext cx="6346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DC54B1-9AA0-D7EF-00D9-E4C0CB8B0B0F}"/>
                    </a:ext>
                  </a:extLst>
                </p14:cNvPr>
                <p14:cNvContentPartPr/>
                <p14:nvPr/>
              </p14:nvContentPartPr>
              <p14:xfrm>
                <a:off x="6957757" y="2924625"/>
                <a:ext cx="328680" cy="28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DC54B1-9AA0-D7EF-00D9-E4C0CB8B0B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39757" y="2906985"/>
                  <a:ext cx="36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938EC5-B711-D0C1-6711-ED26B5F4DA4F}"/>
                    </a:ext>
                  </a:extLst>
                </p14:cNvPr>
                <p14:cNvContentPartPr/>
                <p14:nvPr/>
              </p14:nvContentPartPr>
              <p14:xfrm>
                <a:off x="6388957" y="3883665"/>
                <a:ext cx="160200" cy="21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938EC5-B711-D0C1-6711-ED26B5F4DA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0957" y="3865665"/>
                  <a:ext cx="195840" cy="247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457826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152400"/>
            <a:ext cx="6400800" cy="1357783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NAND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NOR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Implementation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1685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152400"/>
            <a:ext cx="6400800" cy="496009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NAND Implementation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05000"/>
            <a:ext cx="5238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38ACD4-7479-25A5-510B-9E1C8CEDBF5C}"/>
                  </a:ext>
                </a:extLst>
              </p14:cNvPr>
              <p14:cNvContentPartPr/>
              <p14:nvPr/>
            </p14:nvContentPartPr>
            <p14:xfrm>
              <a:off x="2875320" y="2909880"/>
              <a:ext cx="6149520" cy="250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38ACD4-7479-25A5-510B-9E1C8CEDB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5960" y="2900520"/>
                <a:ext cx="6168240" cy="252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4286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3733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33600"/>
            <a:ext cx="62674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572000"/>
            <a:ext cx="681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1CFFF9-511E-B8F8-765A-D6D3BAD7E724}"/>
                  </a:ext>
                </a:extLst>
              </p14:cNvPr>
              <p14:cNvContentPartPr/>
              <p14:nvPr/>
            </p14:nvContentPartPr>
            <p14:xfrm>
              <a:off x="4551120" y="2229840"/>
              <a:ext cx="2063520" cy="116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1CFFF9-511E-B8F8-765A-D6D3BAD7E7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5280" y="2166480"/>
                <a:ext cx="20948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A151EF-6B4D-4907-C290-B81F49636D50}"/>
                  </a:ext>
                </a:extLst>
              </p14:cNvPr>
              <p14:cNvContentPartPr/>
              <p14:nvPr/>
            </p14:nvContentPartPr>
            <p14:xfrm>
              <a:off x="6158160" y="3077640"/>
              <a:ext cx="273600" cy="6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A151EF-6B4D-4907-C290-B81F49636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2320" y="3014280"/>
                <a:ext cx="304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889693-5263-A1F9-8CF7-8EC02812EA39}"/>
                  </a:ext>
                </a:extLst>
              </p14:cNvPr>
              <p14:cNvContentPartPr/>
              <p14:nvPr/>
            </p14:nvContentPartPr>
            <p14:xfrm>
              <a:off x="1465560" y="4285800"/>
              <a:ext cx="7270560" cy="257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889693-5263-A1F9-8CF7-8EC02812E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6200" y="4276440"/>
                <a:ext cx="7289280" cy="259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1581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2667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0163" y="2347913"/>
            <a:ext cx="6543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02C5BE-C43D-E44C-8F67-D635B885AAFA}"/>
                  </a:ext>
                </a:extLst>
              </p14:cNvPr>
              <p14:cNvContentPartPr/>
              <p14:nvPr/>
            </p14:nvContentPartPr>
            <p14:xfrm>
              <a:off x="4999320" y="2016000"/>
              <a:ext cx="286920" cy="40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02C5BE-C43D-E44C-8F67-D635B885A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3480" y="1952640"/>
                <a:ext cx="318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BEB5AF-4704-1C45-8A91-E44989184E97}"/>
                  </a:ext>
                </a:extLst>
              </p14:cNvPr>
              <p14:cNvContentPartPr/>
              <p14:nvPr/>
            </p14:nvContentPartPr>
            <p14:xfrm>
              <a:off x="5143320" y="1966320"/>
              <a:ext cx="167400" cy="21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BEB5AF-4704-1C45-8A91-E44989184E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7480" y="1902960"/>
                <a:ext cx="198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52F22-C10C-C1DE-A5EC-CABC913823ED}"/>
                  </a:ext>
                </a:extLst>
              </p14:cNvPr>
              <p14:cNvContentPartPr/>
              <p14:nvPr/>
            </p14:nvContentPartPr>
            <p14:xfrm>
              <a:off x="5227200" y="73440"/>
              <a:ext cx="2278080" cy="22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52F22-C10C-C1DE-A5EC-CABC913823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840" y="64080"/>
                <a:ext cx="2296800" cy="227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3051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152400"/>
            <a:ext cx="5660571" cy="680675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Monotype Corsiva" pitchFamily="66" charset="0"/>
              </a:rPr>
              <a:t>Map</a:t>
            </a:r>
            <a:endParaRPr lang="en-US" sz="25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3448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19600"/>
            <a:ext cx="5048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2895600"/>
            <a:ext cx="3984171" cy="496009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2 Variable Map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810000"/>
            <a:ext cx="5660571" cy="496009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3 Variable Map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" y="64389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84AB3-A66D-E3AB-9E8B-B234C1D27881}"/>
              </a:ext>
            </a:extLst>
          </p:cNvPr>
          <p:cNvGrpSpPr/>
          <p:nvPr/>
        </p:nvGrpSpPr>
        <p:grpSpPr>
          <a:xfrm>
            <a:off x="6715271" y="1514509"/>
            <a:ext cx="1090080" cy="884520"/>
            <a:chOff x="6715271" y="1514509"/>
            <a:chExt cx="1090080" cy="88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D863120-860E-17DA-FD65-0C43123A19B2}"/>
                    </a:ext>
                  </a:extLst>
                </p14:cNvPr>
                <p14:cNvContentPartPr/>
                <p14:nvPr/>
              </p14:nvContentPartPr>
              <p14:xfrm>
                <a:off x="6715271" y="1974589"/>
                <a:ext cx="1024200" cy="42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D863120-860E-17DA-FD65-0C43123A19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6631" y="1965949"/>
                  <a:ext cx="10418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4AE996-6BF1-ECE4-CBF2-3B43CD9E9B5E}"/>
                    </a:ext>
                  </a:extLst>
                </p14:cNvPr>
                <p14:cNvContentPartPr/>
                <p14:nvPr/>
              </p14:nvContentPartPr>
              <p14:xfrm>
                <a:off x="7151231" y="1514509"/>
                <a:ext cx="654120" cy="79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4AE996-6BF1-ECE4-CBF2-3B43CD9E9B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42591" y="1505869"/>
                  <a:ext cx="671760" cy="809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4838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25050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905000"/>
            <a:ext cx="1533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657600"/>
            <a:ext cx="2371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5867400"/>
            <a:ext cx="1295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4267200"/>
            <a:ext cx="2514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2695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3686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600200"/>
            <a:ext cx="1362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429000"/>
            <a:ext cx="5257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733800"/>
            <a:ext cx="26955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5105400"/>
            <a:ext cx="1371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5791200"/>
            <a:ext cx="2743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5105400"/>
            <a:ext cx="3984171" cy="496009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Monotype Corsiva" pitchFamily="66" charset="0"/>
              </a:rPr>
              <a:t>Minterms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52400"/>
            <a:ext cx="3984171" cy="496009"/>
          </a:xfrm>
          <a:prstGeom prst="rect">
            <a:avLst/>
          </a:prstGeom>
        </p:spPr>
        <p:txBody>
          <a:bodyPr wrap="square" lIns="64493" tIns="32246" rIns="64493" bIns="32246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notype Corsiva" pitchFamily="66" charset="0"/>
              </a:rPr>
              <a:t>4Variable Map</a:t>
            </a:r>
            <a:endParaRPr lang="en-US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52006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5934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10000"/>
            <a:ext cx="2838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800600"/>
            <a:ext cx="2047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667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248025"/>
            <a:ext cx="2743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19200"/>
            <a:ext cx="2724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104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2743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133600"/>
            <a:ext cx="2228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7850" y="762000"/>
            <a:ext cx="34861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191000"/>
            <a:ext cx="66103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E64D98-83E6-FE88-AAED-CC264B0ED6AF}"/>
              </a:ext>
            </a:extLst>
          </p:cNvPr>
          <p:cNvGrpSpPr/>
          <p:nvPr/>
        </p:nvGrpSpPr>
        <p:grpSpPr>
          <a:xfrm>
            <a:off x="3486997" y="1405785"/>
            <a:ext cx="1149480" cy="781200"/>
            <a:chOff x="3486997" y="1405785"/>
            <a:chExt cx="1149480" cy="781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8A44A2-3AFD-AC00-AF4A-9188637BC1EF}"/>
                    </a:ext>
                  </a:extLst>
                </p14:cNvPr>
                <p14:cNvContentPartPr/>
                <p14:nvPr/>
              </p14:nvContentPartPr>
              <p14:xfrm>
                <a:off x="3617677" y="1405785"/>
                <a:ext cx="933480" cy="515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8A44A2-3AFD-AC00-AF4A-9188637BC1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00037" y="1387785"/>
                  <a:ext cx="969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C02701-F943-2346-65C8-74ACC1DDC739}"/>
                    </a:ext>
                  </a:extLst>
                </p14:cNvPr>
                <p14:cNvContentPartPr/>
                <p14:nvPr/>
              </p14:nvContentPartPr>
              <p14:xfrm>
                <a:off x="3486997" y="1576425"/>
                <a:ext cx="1149480" cy="610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C02701-F943-2346-65C8-74ACC1DDC7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69357" y="1558425"/>
                  <a:ext cx="1185120" cy="64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9D0B29-1A6F-716B-76B2-884C36E3F4EA}"/>
                  </a:ext>
                </a:extLst>
              </p14:cNvPr>
              <p14:cNvContentPartPr/>
              <p14:nvPr/>
            </p14:nvContentPartPr>
            <p14:xfrm>
              <a:off x="6450877" y="365385"/>
              <a:ext cx="915480" cy="15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9D0B29-1A6F-716B-76B2-884C36E3F4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3237" y="347385"/>
                <a:ext cx="951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E803CA-8753-69EE-A9B7-75C443E89AF5}"/>
                  </a:ext>
                </a:extLst>
              </p14:cNvPr>
              <p14:cNvContentPartPr/>
              <p14:nvPr/>
            </p14:nvContentPartPr>
            <p14:xfrm>
              <a:off x="196597" y="564825"/>
              <a:ext cx="1058760" cy="12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E803CA-8753-69EE-A9B7-75C443E89A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597" y="546825"/>
                <a:ext cx="1094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EB27B5-EF8C-90F7-F47F-7ED555E63F84}"/>
                  </a:ext>
                </a:extLst>
              </p14:cNvPr>
              <p14:cNvContentPartPr/>
              <p14:nvPr/>
            </p14:nvContentPartPr>
            <p14:xfrm>
              <a:off x="652717" y="678225"/>
              <a:ext cx="47520" cy="25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EB27B5-EF8C-90F7-F47F-7ED555E63F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077" y="660585"/>
                <a:ext cx="83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2A13AC-7232-C197-7952-7D026AD5D9E9}"/>
                  </a:ext>
                </a:extLst>
              </p14:cNvPr>
              <p14:cNvContentPartPr/>
              <p14:nvPr/>
            </p14:nvContentPartPr>
            <p14:xfrm>
              <a:off x="605557" y="846345"/>
              <a:ext cx="169560" cy="80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2A13AC-7232-C197-7952-7D026AD5D9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17" y="828705"/>
                <a:ext cx="2052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A8EB57-89E7-1063-AED5-92C0D5FEA3CD}"/>
                  </a:ext>
                </a:extLst>
              </p14:cNvPr>
              <p14:cNvContentPartPr/>
              <p14:nvPr/>
            </p14:nvContentPartPr>
            <p14:xfrm>
              <a:off x="664957" y="1128945"/>
              <a:ext cx="97920" cy="19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A8EB57-89E7-1063-AED5-92C0D5FEA3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6957" y="1111305"/>
                <a:ext cx="133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376CB9-154A-15B8-2FE2-95185DAD9A54}"/>
                  </a:ext>
                </a:extLst>
              </p14:cNvPr>
              <p14:cNvContentPartPr/>
              <p14:nvPr/>
            </p14:nvContentPartPr>
            <p14:xfrm>
              <a:off x="716077" y="1067025"/>
              <a:ext cx="19080" cy="14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376CB9-154A-15B8-2FE2-95185DAD9A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8077" y="1049385"/>
                <a:ext cx="54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B52583-75D4-7CC5-6F81-4D12727568D7}"/>
                  </a:ext>
                </a:extLst>
              </p14:cNvPr>
              <p14:cNvContentPartPr/>
              <p14:nvPr/>
            </p14:nvContentPartPr>
            <p14:xfrm>
              <a:off x="690157" y="1184385"/>
              <a:ext cx="155160" cy="5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B52583-75D4-7CC5-6F81-4D12727568D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517" y="1166745"/>
                <a:ext cx="190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70D85F-033C-3A7F-AF95-C59807EBFF78}"/>
                  </a:ext>
                </a:extLst>
              </p14:cNvPr>
              <p14:cNvContentPartPr/>
              <p14:nvPr/>
            </p14:nvContentPartPr>
            <p14:xfrm>
              <a:off x="771157" y="763905"/>
              <a:ext cx="517680" cy="402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70D85F-033C-3A7F-AF95-C59807EBFF7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157" y="746265"/>
                <a:ext cx="5533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66E9CF-4CDE-2472-28B9-CFF36CFF3672}"/>
                  </a:ext>
                </a:extLst>
              </p14:cNvPr>
              <p14:cNvContentPartPr/>
              <p14:nvPr/>
            </p14:nvContentPartPr>
            <p14:xfrm>
              <a:off x="1164637" y="789465"/>
              <a:ext cx="143280" cy="88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66E9CF-4CDE-2472-28B9-CFF36CFF367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6997" y="771825"/>
                <a:ext cx="178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054AF2-89C0-4169-7EE3-6D5FA7BAA302}"/>
                  </a:ext>
                </a:extLst>
              </p14:cNvPr>
              <p14:cNvContentPartPr/>
              <p14:nvPr/>
            </p14:nvContentPartPr>
            <p14:xfrm>
              <a:off x="1326997" y="502905"/>
              <a:ext cx="275400" cy="260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054AF2-89C0-4169-7EE3-6D5FA7BAA3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09357" y="485265"/>
                <a:ext cx="3110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0F925E-FFBD-D9AD-8DD8-59AE872EFB31}"/>
                  </a:ext>
                </a:extLst>
              </p14:cNvPr>
              <p14:cNvContentPartPr/>
              <p14:nvPr/>
            </p14:nvContentPartPr>
            <p14:xfrm>
              <a:off x="1652077" y="362145"/>
              <a:ext cx="136800" cy="15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0F925E-FFBD-D9AD-8DD8-59AE872EFB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34077" y="344145"/>
                <a:ext cx="172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59536B-2823-C2F8-133A-27444B874DCF}"/>
                  </a:ext>
                </a:extLst>
              </p14:cNvPr>
              <p14:cNvContentPartPr/>
              <p14:nvPr/>
            </p14:nvContentPartPr>
            <p14:xfrm>
              <a:off x="110917" y="1277625"/>
              <a:ext cx="464040" cy="100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59536B-2823-C2F8-133A-27444B874DC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917" y="1259985"/>
                <a:ext cx="49968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689122-D05A-FC66-DD52-336AD2BEC74B}"/>
                  </a:ext>
                </a:extLst>
              </p14:cNvPr>
              <p14:cNvContentPartPr/>
              <p14:nvPr/>
            </p14:nvContentPartPr>
            <p14:xfrm>
              <a:off x="403597" y="2138025"/>
              <a:ext cx="336240" cy="362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689122-D05A-FC66-DD52-336AD2BEC7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5957" y="2120025"/>
                <a:ext cx="371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AFEDEA-6A70-D273-A527-95032D2AF497}"/>
                  </a:ext>
                </a:extLst>
              </p14:cNvPr>
              <p14:cNvContentPartPr/>
              <p14:nvPr/>
            </p14:nvContentPartPr>
            <p14:xfrm>
              <a:off x="2584117" y="2042265"/>
              <a:ext cx="1392120" cy="30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AFEDEA-6A70-D273-A527-95032D2AF4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6117" y="2024625"/>
                <a:ext cx="142776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40A31FF-8399-59D6-D77C-722607139A21}"/>
              </a:ext>
            </a:extLst>
          </p:cNvPr>
          <p:cNvGrpSpPr/>
          <p:nvPr/>
        </p:nvGrpSpPr>
        <p:grpSpPr>
          <a:xfrm>
            <a:off x="2570797" y="441345"/>
            <a:ext cx="3717720" cy="2385000"/>
            <a:chOff x="2570797" y="441345"/>
            <a:chExt cx="3717720" cy="23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345E23-53E6-7B52-42FE-DB80DCBBBD51}"/>
                    </a:ext>
                  </a:extLst>
                </p14:cNvPr>
                <p14:cNvContentPartPr/>
                <p14:nvPr/>
              </p14:nvContentPartPr>
              <p14:xfrm>
                <a:off x="4213837" y="441345"/>
                <a:ext cx="1598400" cy="8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345E23-53E6-7B52-42FE-DB80DCBBBD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6197" y="423705"/>
                  <a:ext cx="163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8EACEB-15E1-685C-5EFA-D66B9C5BD961}"/>
                    </a:ext>
                  </a:extLst>
                </p14:cNvPr>
                <p14:cNvContentPartPr/>
                <p14:nvPr/>
              </p14:nvContentPartPr>
              <p14:xfrm>
                <a:off x="2619037" y="492465"/>
                <a:ext cx="1866960" cy="120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8EACEB-15E1-685C-5EFA-D66B9C5BD9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01397" y="474825"/>
                  <a:ext cx="1902600" cy="12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121B95-5980-4BD7-0B0B-7F7086A415D4}"/>
                    </a:ext>
                  </a:extLst>
                </p14:cNvPr>
                <p14:cNvContentPartPr/>
                <p14:nvPr/>
              </p14:nvContentPartPr>
              <p14:xfrm>
                <a:off x="2614717" y="1543305"/>
                <a:ext cx="284760" cy="166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121B95-5980-4BD7-0B0B-7F7086A415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96717" y="1525665"/>
                  <a:ext cx="320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D8D4E9-C442-82AC-D52D-EB2E1ECFBCC3}"/>
                    </a:ext>
                  </a:extLst>
                </p14:cNvPr>
                <p14:cNvContentPartPr/>
                <p14:nvPr/>
              </p14:nvContentPartPr>
              <p14:xfrm>
                <a:off x="2570797" y="980625"/>
                <a:ext cx="3410640" cy="135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D8D4E9-C442-82AC-D52D-EB2E1ECFBC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52797" y="962985"/>
                  <a:ext cx="344628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62C08D-43E2-C671-917C-7EAD7B9BE2CB}"/>
                    </a:ext>
                  </a:extLst>
                </p14:cNvPr>
                <p14:cNvContentPartPr/>
                <p14:nvPr/>
              </p14:nvContentPartPr>
              <p14:xfrm>
                <a:off x="5473117" y="1004385"/>
                <a:ext cx="507960" cy="40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62C08D-43E2-C671-917C-7EAD7B9BE2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55117" y="986385"/>
                  <a:ext cx="543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12B8B9-8F56-62A9-0CCE-87655D6DAA37}"/>
                    </a:ext>
                  </a:extLst>
                </p14:cNvPr>
                <p14:cNvContentPartPr/>
                <p14:nvPr/>
              </p14:nvContentPartPr>
              <p14:xfrm>
                <a:off x="3634237" y="2134065"/>
                <a:ext cx="776160" cy="44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12B8B9-8F56-62A9-0CCE-87655D6DAA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16237" y="2116065"/>
                  <a:ext cx="811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16B522-22DD-4E0E-E043-1EB78F1890F9}"/>
                    </a:ext>
                  </a:extLst>
                </p14:cNvPr>
                <p14:cNvContentPartPr/>
                <p14:nvPr/>
              </p14:nvContentPartPr>
              <p14:xfrm>
                <a:off x="4059397" y="2132265"/>
                <a:ext cx="173160" cy="12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16B522-22DD-4E0E-E043-1EB78F1890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41397" y="2114625"/>
                  <a:ext cx="208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F51A27-4C41-952E-F195-35B64A7CE87D}"/>
                    </a:ext>
                  </a:extLst>
                </p14:cNvPr>
                <p14:cNvContentPartPr/>
                <p14:nvPr/>
              </p14:nvContentPartPr>
              <p14:xfrm>
                <a:off x="3939877" y="2222985"/>
                <a:ext cx="94680" cy="2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F51A27-4C41-952E-F195-35B64A7CE8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22237" y="2205345"/>
                  <a:ext cx="13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D17B6B-A21E-677C-05F5-542A5D88A57B}"/>
                    </a:ext>
                  </a:extLst>
                </p14:cNvPr>
                <p14:cNvContentPartPr/>
                <p14:nvPr/>
              </p14:nvContentPartPr>
              <p14:xfrm>
                <a:off x="4688317" y="2045145"/>
                <a:ext cx="263880" cy="19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D17B6B-A21E-677C-05F5-542A5D88A5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70677" y="2027145"/>
                  <a:ext cx="299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0B5EED-E46C-5C3F-9CB6-0021D9FA060A}"/>
                    </a:ext>
                  </a:extLst>
                </p14:cNvPr>
                <p14:cNvContentPartPr/>
                <p14:nvPr/>
              </p14:nvContentPartPr>
              <p14:xfrm>
                <a:off x="4650517" y="2008065"/>
                <a:ext cx="80640" cy="1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0B5EED-E46C-5C3F-9CB6-0021D9FA060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32517" y="1990425"/>
                  <a:ext cx="116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9DE099-2FAA-8CA1-854B-676C3F59E43F}"/>
                    </a:ext>
                  </a:extLst>
                </p14:cNvPr>
                <p14:cNvContentPartPr/>
                <p14:nvPr/>
              </p14:nvContentPartPr>
              <p14:xfrm>
                <a:off x="5073517" y="1676865"/>
                <a:ext cx="140400" cy="22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9DE099-2FAA-8CA1-854B-676C3F59E4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5517" y="1658865"/>
                  <a:ext cx="176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F02FD3-F05E-63F8-2707-64E74329A009}"/>
                    </a:ext>
                  </a:extLst>
                </p14:cNvPr>
                <p14:cNvContentPartPr/>
                <p14:nvPr/>
              </p14:nvContentPartPr>
              <p14:xfrm>
                <a:off x="5210317" y="1163865"/>
                <a:ext cx="1078200" cy="71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F02FD3-F05E-63F8-2707-64E74329A0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92677" y="1145865"/>
                  <a:ext cx="1113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D4D846-3ABA-3492-8A2E-E6AA09C4FAE5}"/>
                    </a:ext>
                  </a:extLst>
                </p14:cNvPr>
                <p14:cNvContentPartPr/>
                <p14:nvPr/>
              </p14:nvContentPartPr>
              <p14:xfrm>
                <a:off x="5902237" y="1153785"/>
                <a:ext cx="168480" cy="150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D4D846-3ABA-3492-8A2E-E6AA09C4FA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84237" y="1135785"/>
                  <a:ext cx="20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CFB6BE-2E81-A337-FCB5-5879C31110DC}"/>
                    </a:ext>
                  </a:extLst>
                </p14:cNvPr>
                <p14:cNvContentPartPr/>
                <p14:nvPr/>
              </p14:nvContentPartPr>
              <p14:xfrm>
                <a:off x="4408597" y="2446905"/>
                <a:ext cx="331200" cy="37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CFB6BE-2E81-A337-FCB5-5879C31110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90597" y="2429265"/>
                  <a:ext cx="366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4233BA-0A1C-D65E-57B2-E3B09D8C3D63}"/>
                    </a:ext>
                  </a:extLst>
                </p14:cNvPr>
                <p14:cNvContentPartPr/>
                <p14:nvPr/>
              </p14:nvContentPartPr>
              <p14:xfrm>
                <a:off x="4841317" y="2120745"/>
                <a:ext cx="574920" cy="456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4233BA-0A1C-D65E-57B2-E3B09D8C3D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23677" y="2102745"/>
                  <a:ext cx="6105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769B48-A48A-11C7-E65D-EAD4D5F076C3}"/>
                    </a:ext>
                  </a:extLst>
                </p14:cNvPr>
                <p14:cNvContentPartPr/>
                <p14:nvPr/>
              </p14:nvContentPartPr>
              <p14:xfrm>
                <a:off x="4405357" y="2624025"/>
                <a:ext cx="101160" cy="20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769B48-A48A-11C7-E65D-EAD4D5F076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87717" y="2606385"/>
                  <a:ext cx="136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0F2EE7-65BA-E312-4108-D9CF2554818E}"/>
                    </a:ext>
                  </a:extLst>
                </p14:cNvPr>
                <p14:cNvContentPartPr/>
                <p14:nvPr/>
              </p14:nvContentPartPr>
              <p14:xfrm>
                <a:off x="4059397" y="1163145"/>
                <a:ext cx="1735560" cy="9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0F2EE7-65BA-E312-4108-D9CF255481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41397" y="1145505"/>
                  <a:ext cx="1771200" cy="9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1" name="Group 7180">
            <a:extLst>
              <a:ext uri="{FF2B5EF4-FFF2-40B4-BE49-F238E27FC236}">
                <a16:creationId xmlns:a16="http://schemas.microsoft.com/office/drawing/2014/main" id="{48038BBC-0446-447A-E80B-5351E2CC6356}"/>
              </a:ext>
            </a:extLst>
          </p:cNvPr>
          <p:cNvGrpSpPr/>
          <p:nvPr/>
        </p:nvGrpSpPr>
        <p:grpSpPr>
          <a:xfrm>
            <a:off x="1319437" y="2415585"/>
            <a:ext cx="2250360" cy="1395360"/>
            <a:chOff x="1319437" y="2415585"/>
            <a:chExt cx="2250360" cy="1395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7FF5BC-323D-D6C5-CBD1-C4F2DD90C4B2}"/>
                    </a:ext>
                  </a:extLst>
                </p14:cNvPr>
                <p14:cNvContentPartPr/>
                <p14:nvPr/>
              </p14:nvContentPartPr>
              <p14:xfrm>
                <a:off x="2458117" y="2454825"/>
                <a:ext cx="252720" cy="52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7FF5BC-323D-D6C5-CBD1-C4F2DD90C4B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40117" y="2437185"/>
                  <a:ext cx="2883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45C2BEC-B201-AD8C-AAB1-F17BCB5821F9}"/>
                    </a:ext>
                  </a:extLst>
                </p14:cNvPr>
                <p14:cNvContentPartPr/>
                <p14:nvPr/>
              </p14:nvContentPartPr>
              <p14:xfrm>
                <a:off x="2402317" y="2661825"/>
                <a:ext cx="321840" cy="39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45C2BEC-B201-AD8C-AAB1-F17BCB5821F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84677" y="2643825"/>
                  <a:ext cx="357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3BE88-D8DE-8022-BA2E-EC6210AF2CC8}"/>
                    </a:ext>
                  </a:extLst>
                </p14:cNvPr>
                <p14:cNvContentPartPr/>
                <p14:nvPr/>
              </p14:nvContentPartPr>
              <p14:xfrm>
                <a:off x="1319437" y="3579825"/>
                <a:ext cx="246960" cy="23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3BE88-D8DE-8022-BA2E-EC6210AF2C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01437" y="3561825"/>
                  <a:ext cx="282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761A153-C2BC-B350-1C0D-1C520CA5B1FD}"/>
                    </a:ext>
                  </a:extLst>
                </p14:cNvPr>
                <p14:cNvContentPartPr/>
                <p14:nvPr/>
              </p14:nvContentPartPr>
              <p14:xfrm>
                <a:off x="1522837" y="3461745"/>
                <a:ext cx="168840" cy="15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761A153-C2BC-B350-1C0D-1C520CA5B1F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05197" y="3444105"/>
                  <a:ext cx="20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C9FD8A-1BA9-0A41-0ED0-348CC6261626}"/>
                    </a:ext>
                  </a:extLst>
                </p14:cNvPr>
                <p14:cNvContentPartPr/>
                <p14:nvPr/>
              </p14:nvContentPartPr>
              <p14:xfrm>
                <a:off x="1646317" y="3318465"/>
                <a:ext cx="204480" cy="19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C9FD8A-1BA9-0A41-0ED0-348CC626162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28317" y="3300825"/>
                  <a:ext cx="240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FCB709-DDF2-9E12-7E4D-F5BD838EB180}"/>
                    </a:ext>
                  </a:extLst>
                </p14:cNvPr>
                <p14:cNvContentPartPr/>
                <p14:nvPr/>
              </p14:nvContentPartPr>
              <p14:xfrm>
                <a:off x="1818397" y="3060705"/>
                <a:ext cx="158040" cy="284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FCB709-DDF2-9E12-7E4D-F5BD838EB1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00397" y="3043065"/>
                  <a:ext cx="193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FD8505-7C7B-A20D-16ED-04400F1BA908}"/>
                    </a:ext>
                  </a:extLst>
                </p14:cNvPr>
                <p14:cNvContentPartPr/>
                <p14:nvPr/>
              </p14:nvContentPartPr>
              <p14:xfrm>
                <a:off x="1893997" y="3176985"/>
                <a:ext cx="218160" cy="13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FD8505-7C7B-A20D-16ED-04400F1BA90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75997" y="3158985"/>
                  <a:ext cx="253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E3F51B-DC9F-109D-2888-ED91D28261B1}"/>
                    </a:ext>
                  </a:extLst>
                </p14:cNvPr>
                <p14:cNvContentPartPr/>
                <p14:nvPr/>
              </p14:nvContentPartPr>
              <p14:xfrm>
                <a:off x="1969597" y="3524385"/>
                <a:ext cx="197640" cy="19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E3F51B-DC9F-109D-2888-ED91D28261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51597" y="3506385"/>
                  <a:ext cx="233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9755A9-B7D1-4DB0-A7E9-D2A2A122DEC7}"/>
                    </a:ext>
                  </a:extLst>
                </p14:cNvPr>
                <p14:cNvContentPartPr/>
                <p14:nvPr/>
              </p14:nvContentPartPr>
              <p14:xfrm>
                <a:off x="2055637" y="3588105"/>
                <a:ext cx="176400" cy="13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9755A9-B7D1-4DB0-A7E9-D2A2A122DEC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37637" y="3570465"/>
                  <a:ext cx="212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07C279-C558-7E2C-BB00-BE718791D6D8}"/>
                    </a:ext>
                  </a:extLst>
                </p14:cNvPr>
                <p14:cNvContentPartPr/>
                <p14:nvPr/>
              </p14:nvContentPartPr>
              <p14:xfrm>
                <a:off x="2158237" y="3588465"/>
                <a:ext cx="176040" cy="19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07C279-C558-7E2C-BB00-BE718791D6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40237" y="3570465"/>
                  <a:ext cx="211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3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93B9686B-FE91-3FEC-D459-F61A484C9BE4}"/>
                    </a:ext>
                  </a:extLst>
                </p14:cNvPr>
                <p14:cNvContentPartPr/>
                <p14:nvPr/>
              </p14:nvContentPartPr>
              <p14:xfrm>
                <a:off x="2243557" y="3287505"/>
                <a:ext cx="243720" cy="283680"/>
              </p14:xfrm>
            </p:contentPart>
          </mc:Choice>
          <mc:Fallback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93B9686B-FE91-3FEC-D459-F61A484C9B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25557" y="3269865"/>
                  <a:ext cx="279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5">
              <p14:nvContentPartPr>
                <p14:cNvPr id="7169" name="Ink 7168">
                  <a:extLst>
                    <a:ext uri="{FF2B5EF4-FFF2-40B4-BE49-F238E27FC236}">
                      <a16:creationId xmlns:a16="http://schemas.microsoft.com/office/drawing/2014/main" id="{3DB560B6-5F68-B899-75C6-945FFC690E98}"/>
                    </a:ext>
                  </a:extLst>
                </p14:cNvPr>
                <p14:cNvContentPartPr/>
                <p14:nvPr/>
              </p14:nvContentPartPr>
              <p14:xfrm>
                <a:off x="2652877" y="3000225"/>
                <a:ext cx="233280" cy="280440"/>
              </p14:xfrm>
            </p:contentPart>
          </mc:Choice>
          <mc:Fallback>
            <p:pic>
              <p:nvPicPr>
                <p:cNvPr id="7169" name="Ink 7168">
                  <a:extLst>
                    <a:ext uri="{FF2B5EF4-FFF2-40B4-BE49-F238E27FC236}">
                      <a16:creationId xmlns:a16="http://schemas.microsoft.com/office/drawing/2014/main" id="{3DB560B6-5F68-B899-75C6-945FFC690E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35237" y="2982225"/>
                  <a:ext cx="268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7">
              <p14:nvContentPartPr>
                <p14:cNvPr id="7174" name="Ink 7173">
                  <a:extLst>
                    <a:ext uri="{FF2B5EF4-FFF2-40B4-BE49-F238E27FC236}">
                      <a16:creationId xmlns:a16="http://schemas.microsoft.com/office/drawing/2014/main" id="{83088971-6448-07C8-A57A-D05A78CFAA2A}"/>
                    </a:ext>
                  </a:extLst>
                </p14:cNvPr>
                <p14:cNvContentPartPr/>
                <p14:nvPr/>
              </p14:nvContentPartPr>
              <p14:xfrm>
                <a:off x="2885797" y="2885745"/>
                <a:ext cx="147240" cy="161640"/>
              </p14:xfrm>
            </p:contentPart>
          </mc:Choice>
          <mc:Fallback>
            <p:pic>
              <p:nvPicPr>
                <p:cNvPr id="7174" name="Ink 7173">
                  <a:extLst>
                    <a:ext uri="{FF2B5EF4-FFF2-40B4-BE49-F238E27FC236}">
                      <a16:creationId xmlns:a16="http://schemas.microsoft.com/office/drawing/2014/main" id="{83088971-6448-07C8-A57A-D05A78CFAA2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68157" y="2868105"/>
                  <a:ext cx="182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9">
              <p14:nvContentPartPr>
                <p14:cNvPr id="7176" name="Ink 7175">
                  <a:extLst>
                    <a:ext uri="{FF2B5EF4-FFF2-40B4-BE49-F238E27FC236}">
                      <a16:creationId xmlns:a16="http://schemas.microsoft.com/office/drawing/2014/main" id="{41F4AD1F-1C2E-5238-749E-66021A2C236E}"/>
                    </a:ext>
                  </a:extLst>
                </p14:cNvPr>
                <p14:cNvContentPartPr/>
                <p14:nvPr/>
              </p14:nvContentPartPr>
              <p14:xfrm>
                <a:off x="2962477" y="2698545"/>
                <a:ext cx="133920" cy="141480"/>
              </p14:xfrm>
            </p:contentPart>
          </mc:Choice>
          <mc:Fallback>
            <p:pic>
              <p:nvPicPr>
                <p:cNvPr id="7176" name="Ink 7175">
                  <a:extLst>
                    <a:ext uri="{FF2B5EF4-FFF2-40B4-BE49-F238E27FC236}">
                      <a16:creationId xmlns:a16="http://schemas.microsoft.com/office/drawing/2014/main" id="{41F4AD1F-1C2E-5238-749E-66021A2C23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44477" y="2680905"/>
                  <a:ext cx="169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1">
              <p14:nvContentPartPr>
                <p14:cNvPr id="7177" name="Ink 7176">
                  <a:extLst>
                    <a:ext uri="{FF2B5EF4-FFF2-40B4-BE49-F238E27FC236}">
                      <a16:creationId xmlns:a16="http://schemas.microsoft.com/office/drawing/2014/main" id="{D9BA28CD-12F1-BF6C-C7C3-023F6B439F0C}"/>
                    </a:ext>
                  </a:extLst>
                </p14:cNvPr>
                <p14:cNvContentPartPr/>
                <p14:nvPr/>
              </p14:nvContentPartPr>
              <p14:xfrm>
                <a:off x="3044917" y="2761905"/>
                <a:ext cx="176040" cy="82440"/>
              </p14:xfrm>
            </p:contentPart>
          </mc:Choice>
          <mc:Fallback>
            <p:pic>
              <p:nvPicPr>
                <p:cNvPr id="7177" name="Ink 7176">
                  <a:extLst>
                    <a:ext uri="{FF2B5EF4-FFF2-40B4-BE49-F238E27FC236}">
                      <a16:creationId xmlns:a16="http://schemas.microsoft.com/office/drawing/2014/main" id="{D9BA28CD-12F1-BF6C-C7C3-023F6B439F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26917" y="2744265"/>
                  <a:ext cx="211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3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83110CD4-61BE-1C30-E81D-81C00514B89C}"/>
                    </a:ext>
                  </a:extLst>
                </p14:cNvPr>
                <p14:cNvContentPartPr/>
                <p14:nvPr/>
              </p14:nvContentPartPr>
              <p14:xfrm>
                <a:off x="3150757" y="2519265"/>
                <a:ext cx="153360" cy="239760"/>
              </p14:xfrm>
            </p:contentPart>
          </mc:Choice>
          <mc:Fallback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83110CD4-61BE-1C30-E81D-81C00514B8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33117" y="2501625"/>
                  <a:ext cx="189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5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E2721C67-AD8E-8442-1E36-E36F64373527}"/>
                    </a:ext>
                  </a:extLst>
                </p14:cNvPr>
                <p14:cNvContentPartPr/>
                <p14:nvPr/>
              </p14:nvContentPartPr>
              <p14:xfrm>
                <a:off x="3255157" y="2603865"/>
                <a:ext cx="144000" cy="173160"/>
              </p14:xfrm>
            </p:contentPart>
          </mc:Choice>
          <mc:Fallback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E2721C67-AD8E-8442-1E36-E36F6437352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37517" y="2585865"/>
                  <a:ext cx="179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7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BA8CD275-0BDC-28F3-C1B5-AED86E1D30B2}"/>
                    </a:ext>
                  </a:extLst>
                </p14:cNvPr>
                <p14:cNvContentPartPr/>
                <p14:nvPr/>
              </p14:nvContentPartPr>
              <p14:xfrm>
                <a:off x="3362077" y="2415585"/>
                <a:ext cx="207720" cy="238320"/>
              </p14:xfrm>
            </p:contentPart>
          </mc:Choice>
          <mc:Fallback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BA8CD275-0BDC-28F3-C1B5-AED86E1D30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4077" y="2397585"/>
                  <a:ext cx="2433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4DABA042-7751-18FC-BE00-78D0FB64C7C6}"/>
              </a:ext>
            </a:extLst>
          </p:cNvPr>
          <p:cNvGrpSpPr/>
          <p:nvPr/>
        </p:nvGrpSpPr>
        <p:grpSpPr>
          <a:xfrm>
            <a:off x="615997" y="3256185"/>
            <a:ext cx="636120" cy="964440"/>
            <a:chOff x="615997" y="3256185"/>
            <a:chExt cx="636120" cy="964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9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6A67C4EF-8DC1-BC74-7C7B-8C2B1EACA05F}"/>
                    </a:ext>
                  </a:extLst>
                </p14:cNvPr>
                <p14:cNvContentPartPr/>
                <p14:nvPr/>
              </p14:nvContentPartPr>
              <p14:xfrm>
                <a:off x="648757" y="3376785"/>
                <a:ext cx="534240" cy="545400"/>
              </p14:xfrm>
            </p:contentPart>
          </mc:Choice>
          <mc:Fallback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6A67C4EF-8DC1-BC74-7C7B-8C2B1EACA0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0757" y="3359145"/>
                  <a:ext cx="569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1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D84BC4E8-DB99-35D2-78FC-1B3C60CD273D}"/>
                    </a:ext>
                  </a:extLst>
                </p14:cNvPr>
                <p14:cNvContentPartPr/>
                <p14:nvPr/>
              </p14:nvContentPartPr>
              <p14:xfrm>
                <a:off x="615997" y="3712665"/>
                <a:ext cx="83880" cy="173880"/>
              </p14:xfrm>
            </p:contentPart>
          </mc:Choice>
          <mc:Fallback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D84BC4E8-DB99-35D2-78FC-1B3C60CD27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7997" y="3694665"/>
                  <a:ext cx="119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3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2CBDE426-6CE3-1992-A185-D2337D1700B1}"/>
                    </a:ext>
                  </a:extLst>
                </p14:cNvPr>
                <p14:cNvContentPartPr/>
                <p14:nvPr/>
              </p14:nvContentPartPr>
              <p14:xfrm>
                <a:off x="736597" y="3256185"/>
                <a:ext cx="515520" cy="964440"/>
              </p14:xfrm>
            </p:contentPart>
          </mc:Choice>
          <mc:Fallback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2CBDE426-6CE3-1992-A185-D2337D1700B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8597" y="3238185"/>
                  <a:ext cx="551160" cy="1000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480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0"/>
            <a:ext cx="73342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876800"/>
            <a:ext cx="31527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31F30-0E01-0C0E-E60E-B1F47D14EEDE}"/>
              </a:ext>
            </a:extLst>
          </p:cNvPr>
          <p:cNvSpPr txBox="1"/>
          <p:nvPr/>
        </p:nvSpPr>
        <p:spPr>
          <a:xfrm>
            <a:off x="6781801" y="4876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Prime Implicants are the largest pair 2, 4,8, 16.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52673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09800"/>
            <a:ext cx="7353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66700" y="647700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200" i="1" dirty="0"/>
              <a:t>Reference Book: M. M. Mano and M.D. </a:t>
            </a:r>
            <a:r>
              <a:rPr lang="en-US" sz="1200" i="1" dirty="0" err="1"/>
              <a:t>Ciletti</a:t>
            </a:r>
            <a:r>
              <a:rPr lang="en-US" sz="1200" i="1" dirty="0"/>
              <a:t>, Digital Design, Pearson, Prentice Hall, 2013. 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732FDD-7507-ECC6-2303-ED7D4E184090}"/>
                  </a:ext>
                </a:extLst>
              </p14:cNvPr>
              <p14:cNvContentPartPr/>
              <p14:nvPr/>
            </p14:nvContentPartPr>
            <p14:xfrm>
              <a:off x="461557" y="1215345"/>
              <a:ext cx="2893320" cy="10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732FDD-7507-ECC6-2303-ED7D4E1840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917" y="1035705"/>
                <a:ext cx="3072960" cy="46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558EDCB-8984-8677-C7CD-FDBF8D8550B7}"/>
              </a:ext>
            </a:extLst>
          </p:cNvPr>
          <p:cNvGrpSpPr/>
          <p:nvPr/>
        </p:nvGrpSpPr>
        <p:grpSpPr>
          <a:xfrm>
            <a:off x="81757" y="1514505"/>
            <a:ext cx="1756440" cy="1752120"/>
            <a:chOff x="81757" y="1514505"/>
            <a:chExt cx="1756440" cy="17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C5B295-019B-1731-06BA-C795E0B95C16}"/>
                    </a:ext>
                  </a:extLst>
                </p14:cNvPr>
                <p14:cNvContentPartPr/>
                <p14:nvPr/>
              </p14:nvContentPartPr>
              <p14:xfrm>
                <a:off x="178957" y="2331705"/>
                <a:ext cx="148680" cy="36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C5B295-019B-1731-06BA-C795E0B95C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957" y="2323065"/>
                  <a:ext cx="166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31434C-05B6-5370-E77F-753D50048AD9}"/>
                    </a:ext>
                  </a:extLst>
                </p14:cNvPr>
                <p14:cNvContentPartPr/>
                <p14:nvPr/>
              </p14:nvContentPartPr>
              <p14:xfrm>
                <a:off x="281557" y="2498385"/>
                <a:ext cx="117000" cy="8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31434C-05B6-5370-E77F-753D50048A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557" y="2489385"/>
                  <a:ext cx="134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27A517-4B92-5F2E-21E9-BEC8D5B4D142}"/>
                    </a:ext>
                  </a:extLst>
                </p14:cNvPr>
                <p14:cNvContentPartPr/>
                <p14:nvPr/>
              </p14:nvContentPartPr>
              <p14:xfrm>
                <a:off x="423397" y="1980345"/>
                <a:ext cx="477360" cy="53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27A517-4B92-5F2E-21E9-BEC8D5B4D1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757" y="1971345"/>
                  <a:ext cx="4950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92D9D7-10E0-DE8E-1318-A6D80389540E}"/>
                    </a:ext>
                  </a:extLst>
                </p14:cNvPr>
                <p14:cNvContentPartPr/>
                <p14:nvPr/>
              </p14:nvContentPartPr>
              <p14:xfrm>
                <a:off x="983917" y="1666425"/>
                <a:ext cx="28008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92D9D7-10E0-DE8E-1318-A6D8038954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917" y="1657425"/>
                  <a:ext cx="297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BA0BCB-F2AA-7E39-A64E-FE1176B4CB9E}"/>
                    </a:ext>
                  </a:extLst>
                </p14:cNvPr>
                <p14:cNvContentPartPr/>
                <p14:nvPr/>
              </p14:nvContentPartPr>
              <p14:xfrm>
                <a:off x="1003717" y="1594785"/>
                <a:ext cx="40680" cy="1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BA0BCB-F2AA-7E39-A64E-FE1176B4C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4717" y="1585785"/>
                  <a:ext cx="58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5A2D87-F082-41E3-EC1A-7911C1EB3C88}"/>
                    </a:ext>
                  </a:extLst>
                </p14:cNvPr>
                <p14:cNvContentPartPr/>
                <p14:nvPr/>
              </p14:nvContentPartPr>
              <p14:xfrm>
                <a:off x="81757" y="3021825"/>
                <a:ext cx="231480" cy="244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5A2D87-F082-41E3-EC1A-7911C1EB3C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57" y="3013185"/>
                  <a:ext cx="249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B4C372-58C1-54D8-7411-6C9805400FBE}"/>
                    </a:ext>
                  </a:extLst>
                </p14:cNvPr>
                <p14:cNvContentPartPr/>
                <p14:nvPr/>
              </p14:nvContentPartPr>
              <p14:xfrm>
                <a:off x="304597" y="2509185"/>
                <a:ext cx="545400" cy="52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B4C372-58C1-54D8-7411-6C9805400F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597" y="2500185"/>
                  <a:ext cx="563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5CD449-5998-466D-A023-3FE2F3A3ED15}"/>
                    </a:ext>
                  </a:extLst>
                </p14:cNvPr>
                <p14:cNvContentPartPr/>
                <p14:nvPr/>
              </p14:nvContentPartPr>
              <p14:xfrm>
                <a:off x="499357" y="2536545"/>
                <a:ext cx="128520" cy="13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5CD449-5998-466D-A023-3FE2F3A3ED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357" y="2527905"/>
                  <a:ext cx="146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D93A60-1B47-A11C-9B69-1CCFCAD577C3}"/>
                    </a:ext>
                  </a:extLst>
                </p14:cNvPr>
                <p14:cNvContentPartPr/>
                <p14:nvPr/>
              </p14:nvContentPartPr>
              <p14:xfrm>
                <a:off x="194797" y="3073665"/>
                <a:ext cx="65880" cy="12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D93A60-1B47-A11C-9B69-1CCFCAD57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797" y="3065025"/>
                  <a:ext cx="83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64E0DE-57D1-3533-F3F4-FDFB049924C6}"/>
                    </a:ext>
                  </a:extLst>
                </p14:cNvPr>
                <p14:cNvContentPartPr/>
                <p14:nvPr/>
              </p14:nvContentPartPr>
              <p14:xfrm>
                <a:off x="1000117" y="2221905"/>
                <a:ext cx="131760" cy="9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64E0DE-57D1-3533-F3F4-FDFB049924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1117" y="2213265"/>
                  <a:ext cx="149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8691BE-D9BC-DE38-D34D-328EB1EB2E54}"/>
                    </a:ext>
                  </a:extLst>
                </p14:cNvPr>
                <p14:cNvContentPartPr/>
                <p14:nvPr/>
              </p14:nvContentPartPr>
              <p14:xfrm>
                <a:off x="1063837" y="2155665"/>
                <a:ext cx="194400" cy="13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8691BE-D9BC-DE38-D34D-328EB1EB2E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5197" y="2146665"/>
                  <a:ext cx="212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EF438A-BFC4-B218-D4FA-70919457085B}"/>
                    </a:ext>
                  </a:extLst>
                </p14:cNvPr>
                <p14:cNvContentPartPr/>
                <p14:nvPr/>
              </p14:nvContentPartPr>
              <p14:xfrm>
                <a:off x="1220077" y="1514505"/>
                <a:ext cx="618120" cy="57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EF438A-BFC4-B218-D4FA-7091945708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1077" y="1505865"/>
                  <a:ext cx="635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4E6E3B-B771-9161-4560-EDA7F0FC4964}"/>
                    </a:ext>
                  </a:extLst>
                </p14:cNvPr>
                <p14:cNvContentPartPr/>
                <p14:nvPr/>
              </p14:nvContentPartPr>
              <p14:xfrm>
                <a:off x="736597" y="2564985"/>
                <a:ext cx="515880" cy="60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4E6E3B-B771-9161-4560-EDA7F0FC49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7957" y="2556345"/>
                  <a:ext cx="5335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67AA64-216F-42A4-3027-5CA4124F05F2}"/>
                    </a:ext>
                  </a:extLst>
                </p14:cNvPr>
                <p14:cNvContentPartPr/>
                <p14:nvPr/>
              </p14:nvContentPartPr>
              <p14:xfrm>
                <a:off x="1055197" y="2510625"/>
                <a:ext cx="101160" cy="4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67AA64-216F-42A4-3027-5CA4124F05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6557" y="2501985"/>
                  <a:ext cx="118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2C8AA2-9CCF-3ED2-B8A7-4A06D09AAD77}"/>
                    </a:ext>
                  </a:extLst>
                </p14:cNvPr>
                <p14:cNvContentPartPr/>
                <p14:nvPr/>
              </p14:nvContentPartPr>
              <p14:xfrm>
                <a:off x="1399717" y="2107425"/>
                <a:ext cx="326880" cy="34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2C8AA2-9CCF-3ED2-B8A7-4A06D09AAD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0717" y="2098785"/>
                  <a:ext cx="344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03D9D5-9D5E-6AE9-20E5-7AF63479DEB6}"/>
                    </a:ext>
                  </a:extLst>
                </p14:cNvPr>
                <p14:cNvContentPartPr/>
                <p14:nvPr/>
              </p14:nvContentPartPr>
              <p14:xfrm>
                <a:off x="762517" y="2971065"/>
                <a:ext cx="105480" cy="1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03D9D5-9D5E-6AE9-20E5-7AF63479DE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3877" y="2962065"/>
                  <a:ext cx="123120" cy="211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388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Monotype Corsiva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Number Systems</dc:title>
  <dc:creator>thaparrec</dc:creator>
  <cp:lastModifiedBy>Deepak Kumar Aggarwal</cp:lastModifiedBy>
  <cp:revision>82</cp:revision>
  <dcterms:created xsi:type="dcterms:W3CDTF">2017-08-21T04:06:24Z</dcterms:created>
  <dcterms:modified xsi:type="dcterms:W3CDTF">2022-06-09T15:14:17Z</dcterms:modified>
</cp:coreProperties>
</file>