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45" r:id="rId2"/>
    <p:sldId id="338" r:id="rId3"/>
    <p:sldId id="339" r:id="rId4"/>
    <p:sldId id="370" r:id="rId5"/>
    <p:sldId id="344" r:id="rId6"/>
    <p:sldId id="393" r:id="rId7"/>
    <p:sldId id="340" r:id="rId8"/>
    <p:sldId id="342" r:id="rId9"/>
    <p:sldId id="341" r:id="rId10"/>
    <p:sldId id="349" r:id="rId11"/>
    <p:sldId id="354" r:id="rId12"/>
    <p:sldId id="350" r:id="rId13"/>
    <p:sldId id="355" r:id="rId14"/>
    <p:sldId id="356" r:id="rId15"/>
    <p:sldId id="391" r:id="rId16"/>
    <p:sldId id="392" r:id="rId17"/>
    <p:sldId id="359" r:id="rId18"/>
    <p:sldId id="382" r:id="rId19"/>
    <p:sldId id="365" r:id="rId20"/>
    <p:sldId id="360" r:id="rId21"/>
    <p:sldId id="361" r:id="rId22"/>
    <p:sldId id="363" r:id="rId23"/>
    <p:sldId id="364" r:id="rId24"/>
    <p:sldId id="383" r:id="rId25"/>
    <p:sldId id="384" r:id="rId26"/>
    <p:sldId id="368" r:id="rId27"/>
    <p:sldId id="385" r:id="rId28"/>
    <p:sldId id="386" r:id="rId29"/>
    <p:sldId id="371" r:id="rId30"/>
    <p:sldId id="388" r:id="rId31"/>
    <p:sldId id="387" r:id="rId32"/>
    <p:sldId id="372" r:id="rId33"/>
    <p:sldId id="389" r:id="rId34"/>
    <p:sldId id="390" r:id="rId35"/>
    <p:sldId id="394" r:id="rId36"/>
    <p:sldId id="373" r:id="rId37"/>
    <p:sldId id="374" r:id="rId38"/>
    <p:sldId id="375" r:id="rId39"/>
    <p:sldId id="376" r:id="rId40"/>
    <p:sldId id="377" r:id="rId41"/>
    <p:sldId id="378" r:id="rId42"/>
    <p:sldId id="379" r:id="rId43"/>
    <p:sldId id="380" r:id="rId44"/>
    <p:sldId id="38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3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7:31:54.725"/>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424 357 4216,'0'0'2088,"5"-5"-1668,-2 1-464,-2 2 90,1 0-1,-1 0 0,1 0 1,0 0-1,0 0 0,0 0 1,0 1-1,0-1 0,0 1 0,0-1 1,1 1-1,-1 0 0,1 0 1,-1 0-1,0 0 0,1 0 1,0 1-1,-1-1 0,1 1 1,-1-1-1,1 1 0,0 0 0,4 0 1,78 16 355,86 12 107,-151-27-486,52-1 111,103-13 23,116-17 361,63-13 63,-244 33-515,-65 8 89,303 3 300,-311 0-434,66 8 107,248 57 190,-214-35-210,63 14 0,-75-15 6,32 5 11,158 11 192,-175-35-161,202 7 303,-208-9-244,79 5-2,-66-8 74,-18-3-96,155 22 211,-161-13-282,168 6 138,-266-18-245,63-5 55,196-15 114,-166 14-130,-25-7 56,107-29 0,-136 19 24,-63 22-124,0 0 1,0 0-1,0 0 0,0 0 1,0-1-1,0 1 0,0 0 1,0-1-1,-1 1 0,1-1 1,0 1-1,-1-1 1,0 1-1,1-1 0,-1 1 1,0-1-1,1 1 0,-1-1 1,0 0-1,0 1 0,0-1 1,0 1-1,-1-1 0,1 1 1,0-1-1,-2-2 1,0-1 10,-1 0 0,0-1 1,0 2-1,0-1 1,0 0-1,-1 1 0,0-1 1,0 1-1,0 0 0,-9-6 1,4 4 8,-1 0 0,1 1 1,-1 0-1,0 0 0,-1 1 1,-13-3-1,-102-22 100,64 18-25,-96-6 1,106 13-44,-331-23 138,247 21-180,77 4 17,-266-1 7,256 4-34,-108 2-1,-41 2-4,-228 15-6,359-15-16,-351 16-12,354-17-8,-311 12-18,320-13 13,-290 7-14,293-10 13,-286-11-18,290 7 24,-437-33-60,363 26 92,87 8-12,-375-18-42,312 19 57,71 2-8,-314 5-33,248 0 37,61-5 4,-89-13 1,117 8 13,24 5-8,0 0-1,0 0 0,0 0 1,0 0-1,1 0 0,-1 0 1,0 0-1,0 0 0,0 0 1,0 0-1,0 0 0,0-1 1,0 1-1,1 0 0,-1 0 1,0 0-1,0 0 0,0 0 0,0 0 1,0 0-1,0 0 0,0 0 1,0 0-1,0 0 0,1 0 1,-1-1-1,0 1 0,0 0 1,0 0-1,0 0 0,0 0 1,0 0-1,0 0 0,0 0 1,0 0-1,0-1 0,0 1 1,0 0-1,0 0 0,0 0 1,0 0-1,0 0 0,0 0 1,0-1-1,0 1 0,0 0 1,0 0-1,0 0 0,0 0 1,0 0-1,0 0 0,0 0 1,0-1-1,0 1 0,0 0 1,-1 0-1,1 0 0,0 0 1,0 0-1,0 0 0,0 0 1,0 0-1,0 0 0,0 0 1,0 0-1,0 0 0,-1-1 1,9 0 5,-1-1 1,1 2 0,-1-1-1,1 1 1,7 0 0,181 4 38,-83-6-41,13 0 1,10 2-3,10-1-2,11-4 0,8-6 0,3-3 0,1 1 0,5 2 0,1 1 0,-2-1 0,-1 2 0,4 2 0,-5 5 0,-7 2 0,0 0 0,5 0 0,167 0 9,-92 0 11,-195 0 8,197-8 20,-199 5-1,313-4 126,-245 8-149,-70-1 43,305 20 137,-220-14-127,74 2 3,-61 3 13,-104-7-86,58 1 45,99-5 9,-183 0-50,277-15 93,38-8-7,-197 19-60,178 8 46,-193 4-46,67-1 2,1-12 31,-78 1-25,113-9 7,-125 6-5,142-6 12,142 3 47,-226 4-60,71 2 1,-75 4 26,-16 5-23,69-5 3,-53-3 14,-10 0-11,201 3 101,-299 1-149,70-4 51,245-4 113,-215 12-112,75 4 1,-64-2 12,-13-1-23,83 5 2,-173-9-24,192 8 14,-191-10-22,203-5 8,-200 2-6,213-6 11,-213 7-20,217-14 7,-216 12 2,347-23 67,-269 21-50,152 10 77,-243-6-63,-24 1 141,-31 3-100,4-1-71,0 0 1,0-1-1,0-1 1,-18-2-1,13 0 2,0 2-1,-32 0 1,-117 5 59,-64-6 64,120-1-46,-186-5 14,235 6-54,-256-6 22,250 6-58,-280 0 8,275 2-28,-109 4 1,-35-1-6,-8-2-1,-14 1 0,-219-3-1,371-2-4,-337-10-1,339 11-12,-323-9-4,327 8 2,-321-5-10,321 8-4,-312 2-14,316 0 8,-283 13-17,290-11 12,-263 15-14,268-16 12,-384 28-111,325-20 140,75-7-22,-195 3-48,39 5-21,196-11 84,-4-1-1,9 0 2,3 2 19,1 0-1,0-1 0,0 1 0,-1 0 1,1-1-1,1 1 0,-1-1 0,0 1 1,0-1-1,1 0 0,-1 0 0,0 0 1,1 0-1,-1-1 0,4 2 0,0 0 8,10 4-7,38 12-28,121 20-7,134 11-79,-277-45 96,288 33-43,-246-31 28,345 16-9,-325-19 20,413 2-7,-403-5 20,424-4-3,-422 2 10,417-14-2,-418 12 2,432-18-2,-428 17 4,439-21 2,-438 21-2,168-8 3,57-5 2,1-3 0,-2-1 0,-5 0 0,-4 4 2,251-4 7,-475 18 4,394-16 7,-397 16 0,389-9 10,-392 13-4,381 6 12,-378-3-12,403 9 10,-395-9-14,452 15 15,-442-15-4,480 5 14,-474-7-12,500-4 19,-498 1-14,489-10 15,-491 10-20,476-6 21,-481 5-10,456-12 20,-461 12-20,435-6 20,-443 8-18,386 1 22,-396 1-28,362 3 20,-366-3-20,343-1 20,-353-1-20,9-1-12,219 0 50,225 25 160,-264-16 539,-244-8-534,-23-1-131,1-6 2,-3 7-107,0 1 1,-1-1 0,1 0 0,-1 0-1,1 1 1,-1-1 0,1 0 0,-1 1-1,0-1 1,1 0 0,-1 1-1,0-1 1,0 1 0,1-1 0,-1 1-1,0 0 1,-1-1 0,1 0 8,-9-5 16,-1 1 0,1 1 0,-1-1 0,0 2 0,0-1 0,0 2 0,-23-4 0,-78-1 44,83 6-72,-19 0 56,-95 9-1,108-4-52,-86 7 59,-67 2-39,61-7-15,-39 5-10,-16 2 1,-15-1-4,-8-1-1,-7-1 0,-23 3 0,-28 0 2,-25-2 3,-25-4-2,-19-2 2,-14 2-2,-11 0 2,-3-4-4,7-2-1,8-2 0,7-6 0,7-9 0,-249-13-1,478 25-4,-393-21 2,401 19-2,-339-22 2,356 23-2,34 2 2,-323-29-18,41-2-5,260 28-12,-225-13-13,237 19 4,-220 16-29,218-14-22,-7-7-40,-65-12 1,35-3-2354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2.371"/>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34 85 904,'10'-1'6,"-9"0"-3,0 1 0,1 0 0,-1-1 0,0 1 0,1 0 0,-1 0 0,0 0-1,0 0 1,1 0 0,-1 0 0,0 0 0,1 1 0,-1-1 0,0 0-1,0 1 1,1-1 0,-1 1 0,0 0 0,0-1 0,0 1 0,0 0 0,0-1-1,0 1 1,0 0 0,0 0 0,0 0 0,0 0 0,0 0 0,-1 0-1,1 0 1,0 0 0,-1 0 0,2 3 0,4 5 4,12 26 82,20 83 22,-13 11 119,-12-46 109,30 130 692,-39-192-977,4 38 333,3 183 1093,-8-186-279,-4-62-969,-38-213 827,16 121-782,-62-186 291,54 159-456,-36-127 57,66 250-166,0-1-1,0 1 0,1-1 0,-1 0 1,1 1-1,0-1 0,0 1 1,0-1-1,0 0 0,0 1 0,0-1 1,1 1-1,-1-1 0,1 1 0,0-1 1,0 1-1,0-1 0,0 1 1,0-1-1,0 1 0,1 0 0,1-3 1,0 3-2,0-1 0,0 1 0,0 0 0,1 1 0,-1-1 0,0 1 0,1-1 0,-1 1 0,1 0 0,-1 0 0,1 1 0,-1-1 0,1 1 0,4-1 0,5 0 1,-7 0-1,0 0 0,0 1 0,0 0 0,0 1 0,-1-1 1,9 3-1,36 5 5,9 11-3,-3 11 2,-3 9-3,4 6-2,1 4 0,-2 6 0,-2 5 0,-4 1 0,-6-2 0,-1-8 0,-2-5 0,-5-7-3,-25-29 0,0 1-1,-1 0 1,-1 0-1,0 1 1,0 0-1,-1 0 1,-1 1-1,0 0 1,7 21-1,-3 16-970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2.745"/>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1 266 4936,'64'-38'-80,"129"-51"-176,-171 79 242,35-19-115,82-51-623,-108 61-1441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3.371"/>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250 166 6104,'-2'9'5,"2"1"0,-1-1 0,1 0 0,1 0 0,0 1 0,0-1 0,1 0 0,0 0 0,4 10 1,2 1 23,1 0 1,15 24 0,-12-24-12,-6-7 18,0 1 0,-1-1 0,0 1-1,-1 0 1,0 0 0,2 25 0,-3-21-9,7 33 134,-2 1 0,1 72 0,-9-124-159,-7 260 466,4-231-448,0 41 132,2-38-12,3 0 0,0 0 0,2-1 0,2 1 0,14 47 0,-9-48 260,-10-29-240,-2-3-138,-1 0 0,0 0 1,1 0-1,-1-1 0,1 1 0,-1-1 0,1 1 0,-1-1 0,1 1 1,0-1-1,0 0 0,0 1 0,0-1 0,0 0 0,-1-3 0,-2-2-12,-25-45 105,-32-63-10,-24-70 11,66 141-94,1 0 0,-18-73 0,27 84-17,-3-11 16,-55-283 24,51 230-42,-9-78 12,23 162-10,0 6 0,1-1 0,0 0-1,0 0 1,1 0 0,0 0 0,0 0-1,1 1 1,2-10 0,-3 16-4,0 1 1,1-1-1,-1 1 1,0-1 0,1 1-1,-1-1 1,1 1-1,-1 0 1,0-1-1,1 1 1,-1-1 0,1 1-1,-1 0 1,1-1-1,-1 1 1,1 0-1,0 0 1,-1 0-1,1-1 1,-1 1 0,1 0-1,-1 0 1,1 0-1,0 0 1,-1 0-1,1 0 1,-1 0 0,1 0-1,0 0 1,1 0 1,6 0 4,0 1 0,0 0 0,-1 0 0,1 1 0,0 0 0,-1 1-1,1-1 1,-1 1 0,1 1 0,10 6 0,72 51 43,-63-40-33,63 44 22,121 107 37,-140-102-63,-15-14-1,16 13-8,4-1 1,-1-4-2,-5-7 2,-5-5-3,-3-5 1,51 44-126,-109-88 73,-1 1 0,1 0 0,-1 0 1,0 0-1,0 0 0,0 1 0,-1-1 0,1 1 1,-1-1-1,0 1 0,0 0 0,-1 0 1,2 6-1,0 2-673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3.723"/>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1 394 5656,'33'-10'-100,"1"-1"1,-2-2 0,0-1 0,-1-1-1,53-35 1,-81 48 95,1 0 0,0-1 1,-1 1-1,0-1 0,0 0 1,0 0-1,3-3 0,2-4 1,19-20 0,-4-4 3,0-4 1,25-56-543,-24 44-2205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4.092"/>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1 0 5656,'-1'5'-4,"1"-4"2,0 1 1,0-1 0,1 0-1,-1 1 1,0-1 0,1 0-1,-1 1 1,1-1 0,-1 0-1,1 0 1,-1 0 0,1 1-1,0-1 1,0 0 0,-1 0-1,1 0 1,0 0 0,0 0-1,2 1 1,0 0 3,0 1 0,4 17 2,-4-14-2,-2 30 4,-2-27-4,3 52 4,3-12-1,2 8-3,8 4-2,4 0 0,7-3 0,7 3 1,78 151 42,-67-136 1,-25-43-25,-2-4 16,-1 0 1,-1 2 0,14 40-1,-2 10 96,-26-79-110,3 6-671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4.517"/>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17 66 4848,'-16'-56'99,"16"55"-46,0 1-49,0-1 0,0 1 0,0-1 0,0 1 1,1-1-1,-1 1 0,0 0 0,0-1 0,0 1 0,1-1 0,-1 1 0,0 0 1,0-1-1,1 1 0,-1 0 0,0-1 0,1 1 0,-1 0 0,0 0 1,1-1-1,-1 1 0,1 0 0,-1 0 0,1 0 0,-1 0 0,0-1 0,1 1 1,-1 0-1,1 0 0,-1 0 0,1 0 0,-1 0 0,0 0 0,1 0 1,-1 0-1,1 0 0,-1 0 0,1 1 0,26 3 37,-22-3-10,50 16 46,62 27 1,-88-32-77,-3-1 21,0 1 0,44 28 0,-55-31-18,5 4 7,0 0 1,-1 1 0,33 31 0,-23-18 26,20 16 55,89 61 0,-119-92-79,53 24 98,-7-6-44,126 60 277,-168-77-272,-1 1 0,0 2 0,-1 0 0,-1 1 0,0 1 0,17 21 0,0 7 241,-35-43-363,0-1 1,-1 0-1,0 1 0,1-1 1,-1 1-1,0-1 0,0 1 1,0-1-1,0 1 1,-1 0-1,1 0 0,-1-1 1,0 1-1,1 0 0,-2 3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4.881"/>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0 287 4760,'112'-54'-32,"-90"45"18,-1-2 1,0 0-1,-1-1 0,0 0 1,0-2-1,-2-1 0,1 0 1,23-27-1,-5-2-487,2-3-1979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02.010"/>
    </inkml:context>
    <inkml:brush xml:id="br0">
      <inkml:brushProperty name="width" value="0.1" units="cm"/>
      <inkml:brushProperty name="height" value="0.1" units="cm"/>
      <inkml:brushProperty name="color" value="#FF0066"/>
    </inkml:brush>
  </inkml:definitions>
  <inkml:trace contextRef="#ctx0" brushRef="#br0">380 1311 2160,'5'0'-8,"31"0"-16,-35 1 11,1 1 17,-1 0 0,1-1 0,-1 1 0,0 0 0,0-1 0,0 1 0,0 0 0,0 0 0,0 0 1,0 0-1,-1 0 0,1 0 0,0 0 0,-1 0 0,0 0 0,0 0 0,0 0 0,0 1 0,0-1 1,0 0-1,0 0 0,0 0 0,-1 0 0,0 3 0,0 0 19,0-2 209,-4 17-476,4-20 450,0 1 0,0 0 0,0 0 0,1 0 0,-1 0 0,0 0 0,0-1 0,0 1 0,0 0 0,-1-1 0,1 1-1,0-1 1,0 1 0,-2 0 0,2-1-143,0 0-1,-1 0 0,1 0 0,0 0 1,-1-1-1,1 1 0,0 0 1,-1 0-1,1-1 0,0 1 1,-1-1-1,1 1 0,0-1 1,0 0-1,0 1 0,0-1 1,0 0-1,0 0 0,0 0 1,-2-1-1,-21-25 615,16 17-586,-7-9 188,-22-31-1,21 27-53,-30-35 0,22 34-95,10 12-43,2-1 1,-1-1-1,2 0 1,0 0-1,-12-22 1,5-2 117,2-2 0,2 0 0,1-1 0,2 0 1,2 0-1,2-1 0,-3-55 0,10 86-99,-1 0 0,0 0 0,-1 0 0,0 0 0,0 1 0,-2-1 0,-5-14 0,9 23-18,-1 2-50,0-1 0,0 0 1,0 0-1,0 0 0,1 1 0,-1-1 1,1 0-1,-1 0 0,0 0 0,1 0 1,-1 0-1,1 0 0,0 0 0,-1 0 1,1-1-1,0 1 0,0 0 0,0 0 1,0 0-1,0 0 0,0 0 0,0 0 1,0-1-1,0 0 0,1-22 117,1-30-11,1 0 0,3 1 1,20-86-1,-17 113-75,-6 20-26,0-1 0,0 0 0,-1 0 0,-1 0 0,1 0 0,0-10 1,0 13-19,0 0 1,0 0 0,0 0-1,0 0 1,1 0 0,0 0-1,-1 1 1,7-7 0,-2 2-9,-5 5-14,0 1 0,1-1 0,-1 1 0,1-1 0,-1 1 0,1 0 0,0 0 0,-1 0 1,1 0-1,0 0 0,1 1 0,-1-1 0,5-1 0,11-5 7,-4 0-4,-1 2-2,-1 0 1,1 0-1,0 1 0,1 1 1,28-4-1,18-5 4,-53 11-6,32-3 4,7 1 1,-7 0-7,-33 3 0,29 4 0,-29-3 0,-4 0 0,0 0 0,0 0 0,-1 1 0,1 0 0,0-1 0,0 1 0,-1 0 0,1 0 0,-1 1 0,1-1 0,2 2 0,5 2-2,0 1 1,0 0-1,0 0 1,0 1-1,-1 1 1,0-1-1,-1 2 1,0-1 0,0 1-1,-1 0 1,9 14-1,-13-16-1,-1 0-1,0 0 0,0 1 1,0-1-1,-1 0 1,0 1-1,-1-1 0,1 1 1,-2 11-1,-1-7-6,0-2-1,-1 1 0,0 0 0,-1 0 1,0-1-1,0 0 0,-1 0 1,-7 11-1,5-8-2,4-7 12,-16 29-27,-1 0 0,-32 42 0,44-67 23,0-1-1,0 0 0,-1 0 1,0-1-1,-1 0 1,0-1-1,0 0 0,0 0 1,-1-1-1,0-1 1,0 0-1,-16 5 1,14-6 3,3 0 1,-1-2 0,0 1-1,-1-2 1,-18 2 0,21-3 0,-2 3 2,-22 6 0,25-7 3,0 0 0,0-1-1,-1 0 1,1 0 0,0-1 0,-1 0 0,1-1 0,0 0 0,-1 0 0,-9-3-1,11 3 7,-12 0 43,16 0-15,-2-4 0,4 4-3,-7-6 104,10 6-136,0-1 0,0 0 1,0 1-1,0 0 0,0-1 0,0 1 1,0 0-1,1 0 0,-1 0 1,0 0-1,1 0 0,-1 1 1,1-1-1,-1 1 0,1 0 1,2-1-1,47-3 10,-45 3-13,50-1 20,-11 3-16,-2 3 1,1 2-3,134 32-22,-35-6 0,25 11-55,-107-21 30,60 37-54,-23-7-76,-98-52 171,0 1 1,1 0-1,-1 0 0,0 0 0,0 0 1,0 0-1,0 0 0,0 0 0,0 0 1,0 0-1,-1 0 0,1 0 0,0 1 1,-1-1-1,1 0 0,0 1 0,-1-1 1,0 0-1,1 1 0,-1-1 0,0 1 1,0-1-1,0 0 0,0 1 0,0-1 1,0 3-1,-9 30-40,9-34 42,0 0 0,0 0 0,0 1 0,0-1 0,0 0-1,0 0 1,0 1 0,0-1 0,-1 0 0,1 0 0,0 1 0,0-1 0,0 0 0,0 0 0,0 1 0,0-1 0,-1 0-1,1 0 1,0 0 0,0 1 0,0-1 0,-1 0 0,1 0 0,0 0 0,0 0 0,-1 0 0,1 1 0,0-1 0,0 0-1,-1 0 1,1 0 0,0 0 0,0 0 0,-1 0 0,1 0 0,0 0 0,0 0 0,-1 0 0,1 0 0,0 0 0,0 0-1,-1 0 1,1 0 0,0 0 0,0 0 0,-1 0 0,1-1 0,0 1 0,0 0 0,-1 0 0,1 0 0,0 0 0,0 0-1,0-1 1,-1 1 0,1 0 0,0 0 0,-8-13-1146,8 12 694,-8-18-7572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03.777"/>
    </inkml:context>
    <inkml:brush xml:id="br0">
      <inkml:brushProperty name="width" value="0.1" units="cm"/>
      <inkml:brushProperty name="height" value="0.1" units="cm"/>
      <inkml:brushProperty name="color" value="#FF0066"/>
    </inkml:brush>
  </inkml:definitions>
  <inkml:trace contextRef="#ctx0" brushRef="#br0">146 180 5112,'-23'-1'161,"7"-8"195,15 8-312,-2 2-31,0-1 0,-1 1 0,1 0-1,0 0 1,0 1 0,1-1 0,-1 0-1,0 1 1,0 0 0,1-1 0,-1 1 0,1 0-1,-1 1 1,1-1 0,0 0 0,-2 3-1,-24 34 74,23-32-44,1 1 1,0 0-1,1 0 1,0 0-1,0 1 1,0-1-1,-1 12 0,4-15 2,-1 0 0,1 0-1,1 1 1,-1-2 0,1 1-1,0 0 1,0 0 0,0 0-1,1 0 1,-1 0 0,1-1-1,0 1 1,3 4-1,31 51 481,-6-11-63,-3 1 0,24 61 0,67 156 122,-78-203-526,-39-62-50,9 14 561,-9-15-201,-6-5-236,3 2-156,-12-12 181,0 0 0,1-1 0,1 0 0,0-1 0,2-1 0,-1 0 0,-13-32 0,18 35-133,-13-50 98,-39-215 215,53 241-299,0 0 0,3 0 0,4-73 0,5 49-26,-4 40 0,1 1 1,1-1-1,1 1 1,0 0-1,19-38 1,-21 49 8,-4 10-19,0-1-1,0 1 0,0-1 1,0 1-1,0-1 1,1 1-1,-1-1 1,0 1-1,0-1 1,1 1-1,-1-1 1,0 1-1,1-1 1,-1 1-1,0 0 1,1-1-1,-1 1 1,1 0-1,-1-1 1,1 1-1,-1 0 1,1 0-1,-1-1 1,1 1-1,0 0 1,49-10 10,-8 7-6,7 10-3,1 9-2,0 8 0,-15-1-3,0 2 1,-2 1 0,42 42 0,-56-50 0,114 119-66,-125-128 63,35 42-31,70 51-70,-69-64 61,103 72-43,-111-85 80,-16-10 7,-6-3 2,-3-2 7,-8-8 28,-2-1 7,4 0 11,-3 0 28,-15-10 61,1 0 0,1-1 0,-1-1 0,-18-22 0,-12-10 103,17 24-40,-40-23 0,38 26 29,-33-26 1,-13-13 192,52 28-286,-4-7-44,9 17-88,10 9 28,0 1 1,-1 0-1,0 1 0,0-1 0,-12-6 1,16 11-26,1 1 0,0 0 0,-1 0 1,0 0-1,1 0 0,-1 0 0,1 0 0,-1 1 1,0 0-1,0-1 0,1 1 0,-1 0 1,0 0-1,1 0 0,-1 1 0,0-1 0,1 1 1,-1-1-1,0 1 0,1 0 0,-1 0 1,1 0-1,-1 1 0,1-1 0,-3 2 1,-52 42 71,42-31-77,-1-1 1,-20 12-1,29-20-7,0 0 0,0 0 0,0-1 0,-1 0 0,-12 4-1,-36 26 6,45-28-5,-14 16 3,2 0-1,-29 27 5,33-28-3,-62 57 47,80-77-24,-1 0-17,-4 4 2,4-4 6,4-1-43,5 0-1880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05.432"/>
    </inkml:context>
    <inkml:brush xml:id="br0">
      <inkml:brushProperty name="width" value="0.1" units="cm"/>
      <inkml:brushProperty name="height" value="0.1" units="cm"/>
      <inkml:brushProperty name="color" value="#FF0066"/>
    </inkml:brush>
  </inkml:definitions>
  <inkml:trace contextRef="#ctx0" brushRef="#br0">194 490 4216,'0'0'153,"-3"0"-129,-10-1 8,-13 0 147,-40 3-1,-1 1 121,60-3-193,4 0 12,-3 0 9,4 0 258,14 3-112,-10-3-249,-1 1 1,0-1-1,1 1 0,-1-1 1,0 0-1,1 1 0,-1-1 1,0 0-1,1 0 1,-1 0-1,1 0 0,-1 0 1,1 0-1,-1-1 0,3 0 1,34-8 81,-22 5-72,0 0 1,21-9-1,113-79 207,-85 49-91,87-68 315,-88 63-218,83-60 494,-93 74-434,-52 31-242,5-6 7,-4 6 7,2-1 1,-2 2 0,3-2-3,-4 3-10,-1-3 99,-11 7-108,-16 11 4,-54 57 159,60-51-160,-1-1 1,0-1 0,-2-1 0,-40 23 0,-49 17 119,22-8 79,86-48-181,-4 2 3,6-1 12,1 4 0,1-5 90,1-1-94,7 2-4,46 9 180,-42-10-212,0 2-1,-1-1 1,1 1-1,-1 1 1,15 7-1,-6-2-20,0 1 0,-1 1 0,0 1 0,-1 1 0,-1 0 0,0 1 0,-1 1 0,0 1 0,-1 0 0,21 30 0,-6 1-13,44 98 61,-42-86-25,66 112 228,-91-160-258,1 0-1,0 0 1,1-1-1,0-1 1,0 0-1,1 0 1,0 0 0,1-2-1,0 1 1,17 8-1,-7-3 54,5 1-59,-24-14-13,8 8 15,-7-2-19,-2-3 2,3 26 15,2-3-1600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7:26:49.210"/>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68 102 4848,'0'0'580,"7"1"-327,1 0-199,0 0 0,-1-1 0,1 0-1,0 0 1,0-1 0,-1 0 0,10-2 0,-4 1 26,0 1 0,0 0 0,1 2 0,-1-1 0,0 1-1,18 5 1,91 26 231,-67-16-157,253 48 350,-250-58-330,95-2 1,-107-4-134,5 0 153,206 0 75,-205 0-81,225 0 89,-219 0-43,228 0 91,-229 1-97,235 3 81,-232-3-154,237 10 60,-238-8-94,239 8 52,-237-10-59,250 14 43,-249-11-50,243 8 39,-244-10-52,247 17 34,-246-13-47,243 20 36,-244-21-43,265 25 24,-259-24-43,258 17 24,-261-19-39,256 20 12,-256-19-31,443 17 60,-366-19-73,-86-2 6,369 4 31,-301-7-41,-75 2 3,295-9 30,-217 4-9,-71 2-16,235-1 111,-171 9 69,-117-5-104,-7 0-40,-85 0 49,-71 7-33,-154 5 104,19 10-88,230-17-32,-296 12 23,285-15-31,-315 13 14,314-12-20,-308 15 10,307-15-24,-325 12 6,324-13-11,-304-9 10,308 5-11,-320-7 4,313 8-4,-362-1 3,353 2-10,-368 0 2,372 0-2,-121 0-1,-19 0-3,20 3 2,12 0-2,7-4 2,7-5-3,6 2-2,8 4 0,-3 2 0,-3-4 0,2 0 0,10 1 0,10-1 0,6-1 0,9-2 0,17-2 0,-74-5-7,183 11 7,-69-8-6,69 7 1,1 0 1,0-1 0,0 0 0,0-1-1,0 0 1,-13-7 0,21 10-8,3 0-7,0 0 18,0 0-1,0 0 1,0 0 0,1 0-1,-1 0 1,0 1-1,0-1 1,1 1-1,-1-1 1,0 1 0,1-1-1,-1 1 1,1 0-1,-1-1 1,3 1 0,122-17-31,74-8 13,-153 19 7,201-31 0,-195 28-1,240-40-6,-229 40 7,102-14 4,34-3 7,4 3 1,10 4 1,218-16 8,-348 29 6,356-20 14,-351 21 5,349-18 14,-352 18-7,338-18 28,-340 19 6,340-14 37,-337 15-24,353-9 40,-351 10-41,341-8 35,-348 8-28,315-3 34,-319 5-47,307 0 36,-309-1-42,301-14 32,-304 11-47,312-8 77,-94 5-58,-235 6-38,470 0 206,-520 1-245,291 5 198,-188 6-122,74 18 103,-101-20-106,135 9 142,-183-13-107,50 12 0,-3 6 124,-79-23-202,16 9 34,10-6-16,157 8 114,-40-1 20,-136-9-173,0 0 0,0 1 0,0 0 0,0 0 0,0 1 0,0 1-1,9 4 1,12 4 8,-27-11-12,0 0-4,-1-1-1,0 1 1,0 0-1,0 0 1,0 0-1,0 0 1,0 0-1,0 0 1,0 0-1,0 1 1,3 2-1,3 13 3,-11-11-3,1-4-1,-18 16 0,-19 0-1,-19-2 0,-11-7 0,-3-3 2,-4 1 3,-10 3-2,57-7 0,-171 13 16,-157-4 33,239-8-45,68-2 8,-199 6 10,198-6-10,-218 6 10,215-6-10,-212 9 10,214-9-12,-210 16 6,208-13-6,-228 22 5,223-21-10,-264 27 8,252-25-10,-116 19 1,-43 11-4,-196 58 2,350-77-10,-316 40-2120,186-41-8495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08.271"/>
    </inkml:context>
    <inkml:brush xml:id="br0">
      <inkml:brushProperty name="width" value="0.1" units="cm"/>
      <inkml:brushProperty name="height" value="0.1" units="cm"/>
      <inkml:brushProperty name="color" value="#FF0066"/>
    </inkml:brush>
  </inkml:definitions>
  <inkml:trace contextRef="#ctx0" brushRef="#br0">1 363 2608,'0'0'280,"3"2"-127,12 7 15,-15-9-155,0 1 0,1-1 0,-1 0 0,1 0 0,-1 0-1,1 1 1,-1-1 0,1 0 0,-1 0 0,1 0 0,-1 0 0,1 0-1,-1 0 1,0 0 0,1 0 0,-1 0 0,1 0 0,-1 0 0,1 0 0,-1-1-1,1 1 1,-1 0 0,1 0 0,0-1 0,-1 1-4,1 0-1,0-1 1,-1 1 0,1 0-1,0 0 1,-1-1 0,1 1-1,0 0 1,0 0 0,-1 0-1,1 0 1,0 0 0,0 0-1,-1 0 1,1 0 0,0 0-1,-1 1 1,1-1 0,0 0 0,1 1-1,6 4 30,0 0 1,-1 1-1,1 0 0,-1 0 0,0 1 1,-1 0-1,0 0 0,0 0 0,0 1 0,-1 0 1,0 0-1,0 1 0,-1-1 0,3 11 1,7 16 80,16 69 0,-24-82-101,-5-19 4,15 58 404,17 113-1,8 108 639,-24-180-552,-11-61-299,-3-9 200,3 0-1,0 0 1,14 37 0,6-18 1087,-30-103-698,-7-2-575,9 42-158,-18-131 294,-9-153 322,18 170-418,-3-64 0,3 55 99,1 19-143,-1 35-77,-16-147 316,29 132 29,-1 96-485,0 0 0,0 0 0,0 0 1,-1 0-1,1 0 0,0 0 1,0 0-1,0 0 0,0 0 1,0 0-1,0 1 0,-1-1 1,1 0-1,0 1 0,0-1 0,0 0 1,-1 1-1,1-1 0,0 1 1,-1-1-1,1 1 0,0 0 1,-1-1-1,1 1 0,0 0 1,18 21 18,8 14 1,46 78-4,-31-51-17,6 2-3,8 5-2,10 5 0,5 8 0,1 3 0,1-3 0,-3-11 0,-4-8 0,-6-3 0,-2 1 0,-5 2 0,-7-2 0,-8-6 0,-29-41 0,23 44 0,-16-30 1,-15-25 4,0 4-2,-32-23 25,-21-19 27,-54-47-1,48 31-24,-85-65 30,80 72-40,-157-103 45,209 134-55,-11-8-4,14 16 1,6 1-1,2-6-4,4 1-2,2 6 1,-23 18 27,-73 24 35,-104 85 153,191-123-196,-3 1 2,2-1-3,-3 3 2,5-3 29,19-1-26,3-8-18,18-9-4,10-10-2,3-9 0,95-69-8,-92 69 0,83-55-34,-134 88 37,3-2 4,2 0 1,1-3 0,-1 1 0,-62 7-1928,26-1-7472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09.728"/>
    </inkml:context>
    <inkml:brush xml:id="br0">
      <inkml:brushProperty name="width" value="0.1" units="cm"/>
      <inkml:brushProperty name="height" value="0.1" units="cm"/>
      <inkml:brushProperty name="color" value="#FF0066"/>
    </inkml:brush>
  </inkml:definitions>
  <inkml:trace contextRef="#ctx0" brushRef="#br0">1 92 6640,'15'-60'757,"-15"58"-529,0 2-205,1-1 1,-1 1-1,0 0 0,1-1 0,-1 1 1,1 0-1,-1-1 0,1 1 0,-1 0 1,1 0-1,-1-1 0,1 1 1,0 0-1,-1 0 0,1 0 0,-1 0 1,1 0-1,-1 0 0,2 0 0,4 6 28,-1 1 0,1 0-1,-1 0 1,-1 0-1,1 1 1,-1-1 0,0 1-1,3 10 1,4 8 36,20 38 48,42 134 115,-47-113-116,41 163 250,-40-145-200,36 131 298,-39-129-291,-14-58-122,5 31 227,32 97 0,-32-144-81,-15-30-36,1-40-69,-3 0 0,-1 0 1,-15-68-1,-76-266 123,63 231-126,2 6-47,-20-146 75,34 179-86,-22-121 182,38 220-182,3-2 6,-3 5-50,0 1 0,0 0 0,0 0 1,0 0-1,0-1 0,0 1 0,-1 0 1,1 0-1,0 0 0,0 0 0,0 0 1,0 1-1,0-1 0,0 0 0,0 0 1,0 1-1,0-1 0,-1 0 0,1 1 1,0-1-1,0 1 0,0-1 0,-1 1 1,1-1-1,0 1 0,-1 0 0,1-1 1,0 1-1,-1 0 0,1-1 0,0 2 1,20 22 50,22 31 0,94 144 109,-122-176-156,30 37 50,106 112 98,-83-99-98,111 95 46,-161-152-101,23 18 14,-35-30-16,39 26 21,41 39 0,-72-59 0,0-1 1,22 12-1,-32-19 11,1 2 7,-4-3 6,2 0 2,-3-1-47,0 0 0,0 0 1,0 0-1,0 0 0,0 0 0,0 0 1,1 0-1,-1 1 0,0-1 0,0 0 1,0 0-1,0 0 0,0 0 0,1 0 0,-1 0 1,0 0-1,0 0 0,0 0 0,0 0 1,0 0-1,1 0 0,-1 0 0,0 0 1,0 0-1,0 0 0,0 0 0,1 0 0,-1 0 1,0 0-1,0-1 0,0 1 0,0 0 1,0 0-1,0 0 0,1 0 0,-1 0 0,0 0 1,0 0-1,0 0 0,0-1 0,0 1 1,0 0-1,0 0 0,0 0 0,0 0 1,0 0-1,0 0 0,1-1 0,-1 1 0,0 0 1,0 0-1,-12-22 82,-1 0 0,-1 1 1,-32-38-1,16 21-36,25 31-45,-12-17 42,0 0 0,-41-39 0,34 45-15,-1 0 0,-44-23 0,57 35-26,2 1 13,0 0 0,0 0 0,0 1 1,0 0-1,-1 1 0,1 0 0,-23-2 1,-83-4 230,114 9-239,0 0 1,-1 1 0,1 0-1,0 0 1,0-1-1,0 1 1,0 0 0,1 1-1,-1-1 1,0 0 0,0 0-1,1 1 1,-4 2 0,-19 23 45,19-20-55,-7 6 22,2 0 1,0 1-1,1 0 0,0 0 1,1 1-1,-12 31 0,-1 0 34,9-15-33,10-24-11,-1 0 0,0 0 0,0 0 0,0 0 0,-7 9 0,9-14-5,-1-1-1,-7 7-4,0-2-2,-1 0 0,2-4-2,8-2 0,0 0 0,-1 0 0,1-1 0,0 1 0,0-1 0,-1 1 0,1 0 0,0-1 0,0 1 0,0-1 0,0 1 0,-1 0 0,1-1 0,0 1 0,0-1 0,0 1 0,0 0 0,0-1-1,0 1 1,0-1 0,0 1 0,0-1 0,0 1 0,1 0 0,-1-1 0,0 1 0,0-1 0,0 1 0,0 0 0,1-1 0,-1 1 0,0-1 0,0 1 0,1 0 0,-1-1 0,16-19-1862,4-3-7429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20:11.273"/>
    </inkml:context>
    <inkml:brush xml:id="br0">
      <inkml:brushProperty name="width" value="0.1" units="cm"/>
      <inkml:brushProperty name="height" value="0.1" units="cm"/>
      <inkml:brushProperty name="color" value="#FF0066"/>
    </inkml:brush>
  </inkml:definitions>
  <inkml:trace contextRef="#ctx0" brushRef="#br0">128 266 1624,'-21'1'18,"12"-1"8,1 1 1,-1-2 0,1 1-1,-1-1 1,1 0-1,-1-1 1,1 0 0,0 0-1,-1 0 1,-11-7 0,18 8 281,3 0-134,1-5 13,-2 5 18,73 9 1480,-43-4-1194,-26-4-203,2 0 64,-3 0 8,2 0-1,-1 0-31,5-1-12,-8 0-277,1 1 1,-1-1-1,0 0 1,0 0-1,0 0 1,0 0-1,1 0 1,-1 0-1,0 0 1,-1 0-1,1 0 1,0-1-1,0 1 1,1-3-1,3-4 221,4-4-41,-3 5-97,-1-1 0,0 1 0,0-1 1,-1 0-1,0 0 0,5-15 0,-7 19-51,3-5-4,-3 7-14,-1-4 143,0 4-67,-8 0-143,5 1 95,-3 4 31,4-3-97,1 0 0,0 0 0,-1 0 0,1 0 0,0 0-1,-1 0 1,1 0 0,0 0 0,-1 0 0,1 1 0,0-1 0,-1 0-1,1 0 1,0 0 0,-1 1 0,1-1 0,0 0 0,0 0 0,-1 1-1,1-1 1,0 0 0,0 0 0,0 1 0,-1-1 0,1 0 0,0 1-1,0-1 1,0 0 0,0 1 0,0-1 0,0 0 0,-1 1 0,1-1 0,0 0-1,0 1 1,0-1 0,0 0 0,0 1 0,1 0 0,-1 8 44,0 1-1,2 0 1,-1 0 0,5 13 0,5 33 84,35 167 152,-23-124-214,29 159 107,-28-147-120,61 194 188,-62-213-159,10 42 109,-31-128-234,6 23 250,-6-26-73,-6-20-55,-17-106 240,5 22-107,-5 12-33,-3-83 0,21 142-78,1-40 0,2 33-81,0-98 128,5-60-9,-4 170-70,5-44 0,-1 37-58,10-76 91,-6 55 25,-3 0-1,-1-60 1,-6 102-112,1 3 15,-1 0 0,1 1 0,1-1 0,-1 0-1,1 0 1,2-7 0,-2 13 78,11-5-18,-3 6-97,-1 0 1,0 0-1,0 1 0,1 0 0,-1 0 1,0 1-1,0 0 0,0 1 0,14 3 0,-8-1-3,0-1 4,0 0 1,-1 2-1,1-1 1,-1 2-1,-1 0 0,14 8 1,-11-6-5,57 35 35,-10-4-20,134 70 10,-114-62-20,-69-39-7,0 0-2,-1-1 1,1 2 0,-2 0 0,1 1 0,-1 0 0,15 17 0,7 16 18,48 80 1,-61-91 34,31 38 1,-50-68-32,-1-2-23,0 1 0,0-1 0,0 0 0,-1 0 1,1 1-1,0-1 0,0 0 0,0 0 1,0 0-1,-1 1 0,1-1 0,0 0 0,0 0 1,0 0-1,-1 0 0,1 0 0,0 0 1,0 1-1,-1-1 0,1 0 0,0 0 0,0 0 1,-1 0-1,1 0 0,0 0 0,0 0 1,-1 0-1,1 0 0,0 0 0,0 0 1,-1 0-1,1 0 0,0 0 0,-1 0 0,1-1 1,0 1-1,0 0 0,-1 0 0,-10-4 20,-94-55 207,72 42-75,0 1 1,-1 1-1,-45-13 1,70 25-150,-10-4 103,0-1-1,-26-16 1,21 10-16,9 6-25,-2 1 0,1 0 0,0 1 1,-19-5-1,25 9-39,1 1 0,0 0 0,0 0 0,-1 1 0,1 0 0,0 1 0,-1-1 0,-17 6 0,15-3-7,-1 1 0,1 0 0,0 1 0,1 1 0,-1 0 0,1 0 0,0 1 0,-16 13 0,-100 79 116,72-59-86,-58 59 55,103-88-101,-20 25 21,-45 65 35,46-71-56,19-20-12,0-1 0,-1 0 0,-1 0 0,1-2 0,-2 1 0,-14 6 0,27-14 3,-1 0 0,0-1-1,0 1 1,1 0-1,-1 0 1,0 0-1,1-1 1,-1 1 0,0 0-1,1-1 1,-1 1-1,0-1 1,1 1-1,-1-1 1,1 1-1,-1-1 1,1 1 0,-1-1-1,1 1 1,-1-1-1,1 0 1,-1 1-1,1-1 1,0 0 0,-1 0-1,0-1-6,-12-25-2148,1-3-8566</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6-09T19:09:43.951"/>
    </inkml:context>
    <inkml:brush xml:id="br0">
      <inkml:brushProperty name="width" value="0.05292" units="cm"/>
      <inkml:brushProperty name="height" value="0.05292" units="cm"/>
      <inkml:brushProperty name="color" value="#FF0000"/>
    </inkml:brush>
  </inkml:definitions>
  <inkml:trace contextRef="#ctx0" brushRef="#br0">19868 7360 606 0,'0'0'0'0,"0"0"0"0,0 0 0 0,0 0 35 15,0 0-35-15,0 0 35 0,0 0-35 0,0 0 81 16,0 0-81-16,-19 5 82 0,14-8-82 0,5 3 80 0,0 0-80 16,-9-2 80-16,9 2-80 0,0 0 69 0,0 0-69 15,-9-12 70-15,-3-9-70 0,12 21 40 0,0 0-40 16,-11-19 41-16,6 7-41 0,5 12 36 0,0 0-36 15,-2-12 36-15,4-5-36 0,-2 17 28 0,0 0-28 0,5-16 28 16,-1 0-28-16,-4 16 25 0,0 0-25 16,9-17 26-16,-1 3-26 0,-8 14 20 0,0 0-20 0,9-10 20 15,2 3-20-15,-11 7 14 0,0 0-14 0,10-9 15 16,8 6-15-16,-18 3 10 0,0 0-10 0,21-5 11 16,2 3-11-16,-23 2 8 0,0 0-8 0,21 2 8 15,0 3-8-15,-21-5 5 0,0 0-5 0,20 9 5 16,3 1-5-16,-23-10 4 0,0 0-4 0,21 10 4 15,-2 9-4-15,-19-19 3 0,0 0-3 0,20 25 3 16,-1 11-3-16,-19-36 2 0,0 0-2 0,18 36 2 16,-6-3-2-16,-12-33 1 0,0 0-1 0,5 31 1 15,1-3-1-15,-6-28 0 0,0 0 0 0,3 24 1 16,-1-6-1-16,-2-18 0 0,0 0 0 0,0 12 0 16,-2 0 0-16,2-12 1 0,0 0-1 0,-3 8 2 0,-1-1-2 15,4-7 3-15,0 0-3 0,0 0 3 0,-3 9-3 16,3-9 5-16,0 0-5 0,0 0 5 0,0 0-5 15,0 0 7-15,0 0-7 0,0 7 8 0,0-7-8 16,0 0 10-16,0 0-10 0,0 0 10 0,0 0-10 16,0 0 11-16,0 0-11 0,10-12 12 0,8-2-12 0,-18 14 11 15,0 0-11-15,23-21 11 0,5-3-11 0,-28 24 14 16,0 0-14-16,26-24 14 0,-8 6-14 16,-18 18 15-16,0 0-15 0,18-20 15 0,3-12-15 0,-21 32 15 15,0 0-15-15,19-27 16 0,-10 15-16 0,-9 12 12 16,0 0-12-16,0 0 12 0,7-9-12 0,-7 9 9 0,0 0-9 15,0 0 10-15,0 0-10 0,0 0 7 0,0 0-7 16,7 0 7-16,2-9-7 0,-9 9 5 0,0 0-5 16,9-12 6-16,-2-3-6 0,-7 15 4 0,0 0-4 15,3-28 5-15,-1-5-5 0,-2 33 2 0,0 0-2 0,6-41 2 16,4-6-2-16,2 2-1293 0</inkml:trace>
  <inkml:trace contextRef="#ctx0" brushRef="#br0" timeOffset="734.71">20101 6593 494 0,'0'0'0'0,"0"0"0"0,0 0 0 15,0 0 10-15,0 0-10 0,9 9 10 0,-9-9-10 16,0 0 23-16,0 0-23 0,0 0 23 0,0 0-23 15,0 0 52-15,0 0-52 0,0 0 52 0,-7-9-52 16,7 9 65-16,0 0-65 0,0 0 65 0,-3-8-65 16,3 8 69-16,0 0-69 0,0 0 70 0,0-7-70 15,0 7 56-15,0 0-56 0,0 0 57 0,0-5-57 0,0 5 49 16,0 0-49-16,0 0 49 0,0 0-49 0,0 0 35 16,0 0-35-16,7-4 36 0,0 8-36 0,-7-4 27 15,0 0-27-15,14 8 28 0,9 8-28 0,-23-16 18 16,0 0-18-16,23 21 19 0,-6-6-19 0,-17-15 11 0,0 0-11 15,14 12 11-15,0 4-11 0,-14-16 5 0,0 0-5 16,13 17 6-16,-6-5-6 0,-7-12 3 0,0 0-3 16,7 7 3-16,-2 2-3 0,-5-9 3 0,0 0-3 15,0 0 3-15,5 9-3 0,-5-9 2 0,0 0-2 16,0 0 3-16,2 5-3 0,-2-5 3 0,0 0-3 0,0 0 3 16,0 0-3-16,0 0 4 0,0 0-4 0,0 0 5 15,0 0-5-15,0 0 8 0,0 0-8 0,-9-9 8 16,1-5-8-16,8 14 13 0,0 0-13 0,-9-19 14 15,-4-5-14-15,13 24 19 0,0 0-19 0,-12-21 20 16,5 0-20-16,7 21 24 0,0 0-24 0,-5-22 25 16,1-6-25-16,4 28 25 0,0 0-25 0,-2-26 26 15,2 11-26-15,0 15 20 0,0 0-20 0,6-21 21 16,3-12-21-16,-9 33 11 0,0 0-11 0,8-31 12 16,-2 15-12-16,-6 16 7 0,0 0-7 0,5-5 7 0,-5 5-7 15,0 0 3-15,0 0-3 0,16 2 3 0,9 13-3 16,-25-15 0-16,0 0 0 0,26 20 1 0,-7-8-1 15,-19-12 0-15,0 0 0 0,20 8 0 0,6 4 0 16,-26-12 0-16,0 0 0 0,27 16 0 0,-6-7 0 16,-21-9 0-16,0 0 0 0,16 8 0 0,-4 1 0 15,-12-9-1-15,0 0 1 0,9 7 0 0,0-7 0 0,-9 0-2 16,0 0 2-16,0 0-2 0,7 0 2 0,-7 0-4 16,0 0 4-16,0 0-3 0,0 0 3 0,0 0-4 15,0 0 4-15,0 0-3 0,5-9 3 0,-5 9-5 16,0 0 5-16,-3-12-4 0,-4-7 4 0,7 19-9 15,0 0 9-15,-9-26-8 0,-2-10 8 0,11 36-21 0,0 0 21 16,-9-38-20-16,0 3 20 0,9 35-44 0,0 0 44 16,-5-28-44-16,-4 4 44 0,9 24-69 0,0 0 69 15,-10-24-68-15,-10-4 68 0,1 4-936 0</inkml:trace>
  <inkml:trace contextRef="#ctx0" brushRef="#br0" timeOffset="1191.83">20290 6145 561 0,'0'0'0'0,"0"0"0"16,-23 4 0-16,23-4 0 0,0 0 0 0,-19 3 1 15,3-10-1-15,16 7 0 0,0 0 0 0,-20-5 1 16,-4 2-1-16,24 3 7 0,0 0-7 0,-25 3 8 15,0 2-8-15,25-5 9 0,0 0-9 0,-23 12 9 16,2 0-9-16,21-12 11 0,0 0-11 0,-21 19 11 16,0 2-11-16,21-21 10 0,0 0-10 0,-18 24 10 15,6 9-10-15,12-33 11 0,0 0-11 0,-7 40 11 16,5 17-11-16,2-57 10 0,0 0-10 0,5 64 11 16,9-7-11-16,-14-57 10 0,0 0-10 0,22 56 10 0,2-8-10 15,-24-48 12-15,0 0-12 0,27 42 13 0,-1-13-13 16,-26-29 15-16,0 0-15 0,27 23 16 0,-1-9-16 15,-26-14 18-15,0 0-18 0,32 6 19 0,3-6-19 16,-35 0 20-16,0 0-20 0,44-8 21 0,6-8-21 16,-50 16 24-16,0 0-24 0,49-21 25 0,-8 1-25 15,-41 20 24-15,0 0-24 0,37-28 25 0,-4-8-25 0,-33 36 22 16,0 0-22-16,32-49 23 0,-7-8-23 0,-25 57 39 16,0 0-39-16,16-60 39 0,-9 4-39 0,-7 56 54 15,0 0-54-15,-2-53 54 0,-12 9-54 0,14 44 56 0,0 0-56 16,-29-45 57-16,-9-7-57 0,38 52 54 15,0 0-54-15,-50-48 55 0,-6 8-55 0,56 40 47 0,0 0-47 16,-55-33 48-16,9 4-48 0,46 29 38 0,0 0-38 16,-40-16 38-16,1 25-38 0,39-9 35 0,0 0-35 15,-34 19 35-15,10 7-35 0,24-26 18 0,0 0-18 16,-20 28 19-16,6-1-19 0,14-27 11 0,0 0-11 16,-10 24 11-16,6-3-11 0,4-21 5 0,0 0-5 0,0 16 5 15,2-4-5-15,-2-12 0 0,0 0 0 0,3 5 0 16,-3-5 0-16,0 0-2 0,0 0 2 0,4 7-2 15,-4-7 2-15,0 0-20 0,0 0 20 0,0 0-19 16,0 0 19-16,0 0-1180 0</inkml:trace>
  <inkml:trace contextRef="#ctx0" brushRef="#br0" timeOffset="2094.85">20264 6007 382 0,'0'0'0'0,"0"8"0"16,1 8 0-16,-1-16 3 0,0 0-3 0,2 12 3 16,-2-12-3-16,0 0 8 0,0 0-8 0,0 0 8 15,0 0-8-15,0 0 27 0,0 0-27 0,0 0 28 16,12-24-28-16,-12 24 49 0,0 0-49 0,11-28 49 16,0 1-49-16,-11 27 55 0,0 0-55 0,17-33 56 15,10-11-56-15,-27 44 61 0,0 0-61 0,31-50 62 0,3-5-62 16,-34 55 59-16,0 0-59 0,39-66 60 0,-2-19-60 15,-37 85 47-15,0 0-47 0,40-88 47 0,3 19-47 16,-43 69 51-16,0 0-51 0,39-56 51 0,-10 18-51 16,-29 38 42-16,0 0-42 0,25-27 42 0,-4 2-42 15,-21 25 35-15,0 0-35 0,16-19 35 0,-9 14-35 16,-7 5 28-16,0 0-28 0,0 0 28 0,4-8-28 0,-4 8 21 16,0 0-21-16,0 0 21 0,0 0-21 0,0 0 14 15,0 0-14-15,0 0 15 0,-20 5-15 0,20-5 7 16,0 0-7-16,-15 8 8 0,-7-1-8 0,22-7 0 0,0 0 0 15,-19 0 1-15,3 0-1 0,16 0-3 16,0 0 3-16,-12 0-2 0,3 0 2 0,9 0-13 0,0 0 13 16,-11 0-13-16,-3 0 13 0,14 0-25 0,0 0 25 15,-14 0-24-15,2 0 24 0,12 0-30 0,0 0 30 16,-13 2-29-16,3 0 29 0,10-2-27 0,0 0 27 16,-9 1-26-16,2 3 26 0,7-4-17 0,0 0 17 0,0 0-16 15,0 0 16-15,0 0-10 0,0 0 10 0,0 0-10 16,9 3 10-16,-9-3-5 0,0 0 5 0,23-7-5 15,14-10 5-15,-37 17-4 0,0 0 4 0,37-19-3 16,-13 7 3-16,-24 12-1 0,0 0 1 0,22-5-1 16,2 5 1-16,-24 0 0 0,0 0 0 0,23 3 0 15,-9 2 0-15,-14-5 0 0,0 0 0 0,7 6 1 16,-3 9-1-16,-4-15 1 0,0 0-1 0,2 19 2 16,-2-1-2-16,0-18 3 0,0 0-3 0,-4 19 3 0,-3 1-3 15,7-20 4-15,0 0-4 0,-7 19 4 0,4-1-4 16,3-18 4-16,0 0-4 0,-4 15 5 0,2-6-5 15,2-9 6-15,0 0-6 0,-5 12 7 0,1-3-7 16,4-9 6-16,0 0-6 0,-1 8 6 0,1-8-6 16,0 0 3-16,0 0-3 0,1 11 3 0,-1-11-3 15,0 0-838-15</inkml:trace>
  <inkml:trace contextRef="#ctx0" brushRef="#br0" timeOffset="4216.75">20720 4756 617 0,'0'0'0'16,"0"0"0"-16,0 0 0 0,0 0 11 0,0 0-11 16,-5 6 11-16,5-6-11 0,0 0 26 0,0 0-26 15,0 0 27-15,4 6-27 0,-4-6 12 0,0 0-12 0,12 7 13 16,13 10-13-16,-25-17 9 0,0 0-9 0,28 19 10 15,7 2-10-15,-35-21 16 0,0 0-16 0,32 15 16 16,0 3-16-16,-32-18 22 0,0 0-22 0,28 12 23 16,-3 3-23-16,-25-15 27 0,0 0-27 0,19 14 28 15,-5 2-28-15,-14-16 33 0,0 0-33 0,11 15 34 16,-4 1-34-16,-7-16 28 0,0 0-28 0,3 9 28 16,-3-9-28-16,0 0 26 0,0 0-26 0,0 0 27 15,0 5-27-15,0-5 28 0,0 0-28 0,-7 0 28 16,-3-9-28-16,10 9 29 0,0 0-29 0,-23-14 29 15,-7-5-29-15,30 19 30 0,0 0-30 0,-36-19 30 16,-4 2-30-16,40 17 37 0,0 0-37 0,-42-21 37 16,1-3-37-16,41 24 36 0,0 0-36 0,-41-24 36 0,3 3-36 15,38 21 31-15,0 0-31 0,-36-16 32 0,10 8-32 16,26 8 24-16,0 0-24 0,-16-4 24 0,9 1-24 16,7 3 14-16,0 0-14 0,0 0 15 0,0 0-15 15,0 0 10-15,0 0-10 0,0 0 10 0,0 0-10 0,0 0 5 16,0 0-5-16,14 3 5 0,9 1-5 0,-23-4 1 15,0 0-1-15,28 8 2 0,2 1-2 16,-30-9 0-16,0 0 0 0,34 7 0 0,6 7 0 0,-40-14-2 16,0 0 2-16,39 15-1 0,-4-6 1 0,-35-9-4 15,0 0 4-15,34 9-4 0,-1-3 4 0,-33-6-7 16,0 0 7-16,30 6-7 0,-8-3 7 0,-22-3-4 0,0 0 4 16,14 0-4-16,-4 0 4 0,-10 0-3 0,0 0 3 15,0 0-2-15,9 0 2 0,-9 0-1 0,0 0 1 16,0 0-1-16,0-15 1 0,0 15 0 0,0 0 0 15,-5-21 0-15,-13-9 0 0,18 30 0 0,0 0 0 16,-26-36 1-16,-10-4-1 0,36 40 3 0,0 0-3 0,-42-36 3 16,-4 0-3-16,46 36 8 0,0 0-8 0,-49-33 9 15,12 5-9-15,37 28 13 0,0 0-13 0,-30-17 13 16,12 5-13-16,18 12 17 0,0 0-17 0,-10-7 17 16,2 7-17-16,8 0 16 0,0 0-16 0,0 0 16 15,0 0-16-15,0 0 12 0,0 0-12 0,8 7 12 0,2 5-12 0,-10-12 8 0,0 0-8 0,21 24 8 31,6 5-8-31,-27-29 3 0,0 0-3 0,33 33 4 16,4-2-4-16,-37-31 0 0,0 0 0 0,41 25 1 16,1-5-1-16,-42-20 0 0,0 0 0 0,39 19 0 15,-11-7 0-15,-28-12-1 0,0 0 1 0,21 6-1 0,-3-1 1 16,-18-5-3-16,0 0 3 0,16 7-2 0,-4-4 2 16,-12-3-5-16,0 0 5 0,11 4-5 0,-11-4 5 15,0 0-6-15,0 0 6 0,7-2-6 0,-7 2 6 16,0 0-6-16,0 0 6 0,0-14-5 0,2-19 5 0,-2 33-2 15,0 0 2-15,-2-46-2 0,-5-5 2 0,7 51 0 16,0 0 0-16,-11-48 0 0,1 1 0 0,10 47 0 16,0 0 0-16,-9-33 1 0,2 6-1 0,7 27 4 15,0 0-4-15,-4-18 5 0,3 3-5 0,1 15 9 16,0 0-9-16,0-9 10 0,0 0-10 0,0 9 10 0,0 0-10 16,0 0 11-16,0 0-11 0,0 0 7 0,0 0-7 15,3-6 8-15,-3 6-8 0,0 0 4 0,0 0-4 16,5-6 4-16,-5 6-4 0,0 0 1 0,0 0-1 15,7-3 2-15,-7 3-2 0,0 0 1 0,0 0-1 16,9 3 1-16,-9-3-1 0,0 0 0 0,0 0 0 0,0 0 1 16,4 9-1-16,-4-9 0 0,0 0 0 0,1 5 0 15,3 7 0-15,-4-12 0 0,0 0 0 0,5 19 0 16,2 6 0-16,-7-25 0 0,0 0 0 0,9 24 0 16,2 3 0-16,-11-27 0 0,0 0 0 0,7 21 0 15,0-9 0-15,-7-12-1 0,0 0 1 0,0 0-1 16,10 9 1-16,-10-9-2 0,0 0 2 0,0 0-2 15,9 3 2-15,-9-3-4 0,0 0 4 0,0 0-3 0,18-19 3 16,-18 19-4-16,0 0 4 0,14-17-4 0,-2-7 4 16,-12 24-2-16,0 0 2 0,9-21-2 0,-4 6 2 15,-5 15-1-15,0 0 1 0,2-20 0 0,-4 0 0 16,2 20 0-16,0 0 0 0,-8-21 0 0,-10 2 0 16,18 19 1-16,0 0-1 0,-19-9 2 0,-1 4-2 15,20 5 4-15,0 0-4 0,-17 2 5 0,-1 5-5 16,18-7 5-16,0 0-5 0,-12 12 5 0,3 0-5 15,9-12 5-15,0 0-5 0,-6 16 6 0,6-3-6 0,0-13 4 16,0 0-4-16,4 11 4 0,-4-11-4 0,0 0 3 16,0 0-3-16,11 1 4 0,-11-1-4 0,0 0 1 15,0 0-1-15,10 4 2 0,1-4-2 0,-11 0 0 16,0 0 0-16,9-4 0 0,3-1 0 0,-12 5-1 16,0 0 1-16,12-8 0 0,-3 4 0 0,-9 4-1 0,0 0 1 15,0 0-1-15,11-8 1 0,-11 8-1 0,0 0 1 16,5-7-1-16,0-2 1 0,-5 9-2 0,0 0 2 15,4-12-2-15,-6-4 2 0,2 16-3 0,0 0 3 0,-2-29-2 16,2-7 2-16,0 36-5 0,0 0 5 0,11-47-4 16,15-10 4-16,1 0-1214 0</inkml:trace>
  <inkml:trace contextRef="#ctx0" brushRef="#br0" timeOffset="5098.84">21297 3835 662 0,'0'0'0'0,"0"12"0"0,-3 12 0 16,3-24-10-16,0 0 10 0,-2 31-10 0,4 2 10 16,-2-33 0-16,0 0 0 0,3 33 0 0,11-5 0 15,-14-28 1-15,0 0-1 0,16 21 2 0,5-6-2 16,-21-15 9-16,0 0-9 0,23 12 9 0,0 0-9 15,-23-12 18-15,0 0-18 0,20 4 18 0,-3-2-18 16,-17-2 25-16,0 0-25 0,14-2 25 0,-3-2-25 0,-11 4 40 16,0 0-40-16,12-6 40 0,4-7-40 0,-16 13 44 15,0 0-44-15,16-17 45 0,-5-16-45 0,-11 33 44 0,0 0-44 16,5-40 44-16,-3 1-44 0,-2 39 39 16,0 0-39-16,-4-49 40 0,-5-4-40 0,9 53 42 0,0 0-42 15,-17-52 43-15,-6 15-43 0,23 37 38 0,0 0-38 16,-27-24 39-16,-3 3-39 0,30 21 36 0,0 0-36 15,-30-12 36-15,4 12-36 0,26 0 34 0,0 0-34 16,-25 12 34-16,9 12-34 0,16-24 25 0,0 0-25 0,-14 39 25 16,11 16-25-16,3-55 13 0,0 0-13 0,3 57 14 15,8-17-14-15,-11-40 8 0,0 0-8 0,16 24 8 16,0-12-8-16,-16-12 4 0,0 0-4 0,22 0 5 16,14-12-5-16,-36 12 1 0,0 0-1 0,35-28 1 15,-3-20-1-15,-32 48 0 0,0 0 0 0,26-49 0 16,-3 4 0-16,-23 45 0 0,0 0 0 0,18-39 0 15,-6 6 0-15,-12 33 0 0,0 0 0 0,7-37 0 16,-3-6 0-16,-4 43 0 0,0 0 0 0,-4-47 0 0,-5 1 0 16,9 46 1-16,0 0-1 0,-16-50 2 0,-5-6-2 15,21 56 4-15,0 0-4 0,-24-57 5 0,-3 17-5 16,27 40 9-16,0 0-9 0,-30-29 9 0,0 13-9 16,30 16 13-16,0 0-13 0,-24-3 14 0,6 11-14 15,18-8 15-15,0 0-15 0,-12 32 15 0,8 25-15 16,4-57 9-16,0 0-9 0,9 65 9 0,10-4-9 15,-19-61 3-15,0 0-3 0,30 50 4 0,5-12-4 0,-35-38 1 16,0 0-1-16,38 31 1 0,0-6-1 16,-38-25-2-16,0 0 2 0,39 17-1 0,-4-10 1 0,-35-7-10 15,0 0 10-15,39 0-10 0,5 0 10 0,-44 0-19 16,0 0 19-16,37-4-19 0,-15 1 19 0,-22 3-11 16,0 0 11-16,12-3-11 0,-5 1 11 0,-7 2-4 15,0 0 4-15,0 0-4 0,11-11 4 0,-11 11-1 0,0 0 1 16,3-17 0-16,-8-14 0 0,5 31 0 0,0 0 0 15,-16-35 0-15,-12-1 0 0,28 36 2 0,0 0-2 16,-36-31 2-16,-4-2-2 0,40 33 8 0,0 0-8 0,-39-21 8 16,9 11-8-16,30 10 24 0,0 0-24 15,-23 0 24-15,4 10-24 0,19-10 20 0,0 0-20 0,-11 18 20 16,9-1-20-16,2-17 18 0,0 0-18 0,0 15 18 16,6-4-18-16,-6-11 13 0,0 0-13 0,7 5 13 15,0-2-13-15,-7-3 5 0,0 0-5 0,9-3 6 16,1-2-6-16,-10 5 1 0,0 0-1 0,18-16 2 15,5-18-2-15,-23 34 0 0,0 0 0 0,24-42 0 16,-8-6 0-16,-16 48-1 0,0 0 1 0,9-45-1 16,-5 17 1-16,-4 28-5 0,0 0 5 0,5-33-5 15,5-7 5-15,1-1-1204 0</inkml:trace>
  <inkml:trace contextRef="#ctx0" brushRef="#br0" timeOffset="6900.76">21798 2598 863 0,'0'0'0'0,"-2"5"0"0,-5 16 0 0,7-21-2 15,0 0 2-15,-16 27-2 0,-10 1 2 0,26-28-1 16,0 0 1-16,-28 29 0 0,1 2 0 0,27-31 0 0,0 0 0 16,-19 28 0-16,5-7 0 0,14-21 0 0,0 0 0 15,-9 17 0-15,9-6 0 0,0-11 0 0,0 0 0 16,3 12 0-16,10-4 0 0,-13-8 0 0,0 0 0 15,19 9 0-15,8-2 0 0,-27-7-1 0,0 0 1 16,30 2 0-16,7-2 0 0,-37 0-1 0,0 0 1 0,37 0 0 16,-9 0 0-16,-28 0 1 0,0 0-1 0,26 0 2 15,-3 0-2-15,-23 0 6 0,0 0-6 0,20 3 6 16,-6-3-6-16,-14 0 13 0,0 0-13 0,14 12 14 16,2 9-14-16,-16-21 23 0,0 0-23 0,12 28 23 15,-8-4-23-15,-4-24 27 0,0 0-27 0,-4 24 28 16,-5 0-28-16,9-24 27 0,0 0-27 0,-14 28 27 15,-5-4-27-15,19-24 24 0,0 0-24 0,-16 18 24 16,5-8-24-16,11-10 21 0,0 0-21 0,0 0 22 16,-8 9-22-16,8-9 24 0,0 0-24 0,0 0 24 15,0 0-24-15,0 0 21 0,0 0-21 0,0 0 22 16,-2-9-22-16,2 9 20 0,0 0-20 0,0 0 20 0,7-10-20 16,-7 10 16-16,0 0-16 0,7-9 17 0,5-12-17 15,-12 21 12-15,0 0-12 0,20-31 13 0,4-14-13 16,-24 45 12-16,0 0-12 0,22-45 13 0,-10 17-13 15,-12 28 11-15,0 0-11 0,12-32 11 0,8-12-11 16,-20 44 9-16,0 0-9 0,17-41 9 0,-6 16-9 16,-11 25 10-16,0 0-10 0,7-20 10 0,-2-5-10 0,-5 25 9 15,0 0-9-15,4-24 10 0,-10 0-10 16,6 24 9-16,0 0-9 0,-8-24 10 0,-6 5-10 0,14 19 9 16,0 0-9-16,-16-16 9 0,0 16-9 0,16 0 10 15,0 0-10-15,-13 12 10 0,3 11-10 0,10-23 7 16,0 0-7-16,-7 24 7 0,3 2-7 0,4-26 5 0,0 0-5 15,0 24 6-15,2-5-6 0,-2-19 2 0,0 0-2 16,4 12 3-16,1-6-3 0,-5-6 1 0,0 0-1 16,10 3 1-16,5 0-1 0,-15-3 0 0,0 0 0 15,14 0 0-15,0-3 0 0,-14 3-2 0,0 0 2 0,26-5-2 16,11-11 2-16,-37 16-5 0,0 0 5 0,39-15-4 16,-18 3 4-16,-21 12-2 0,0 0 2 0,21-18-2 15,8-16 2-15,-29 34-1 0,0 0 1 0,26-42 0 16,-6 2 0-16,-20 40 0 0,0 0 0 0,14-53 0 15,-6-11 0-15,-8 64 4 0,0 0-4 0,4-61 4 16,-9 4-4-16,5 57 12 0,0 0-12 0,-14-49 12 16,-11 3-12-16,25 46 17 0,0 0-17 0,-32-42 18 15,-7 6-18-15,39 36 23 0,0 0-23 0,-38-31 23 16,4 13-23-16,34 18 22 0,0 0-22 0,-28-6 22 0,1 16-22 16,27-10 22-16,0 0-22 0,-19 21 23 0,7 6-23 15,12-27 13-15,0 0-13 0,-6 37 13 0,6-4-13 16,0-33 6-16,0 0-6 0,6 32 7 0,2 0-7 15,-8-32 1-15,0 0-1 0,14 24 2 0,4 0-2 16,-18-24 0-16,0 0 0 0,23 21 0 0,4-6 0 16,-27-15-5-16,0 0 5 0,33 14-4 0,9-3 4 0,-42-11-10 15,0 0 10-15,43 8-10 0,-8-3 10 16,-35-5-12-16,0 0 12 0,30-1-11 0,-4-6 11 0,-26 7-10 16,0 0 10-16,25-9-10 0,-2-6 10 0,-23 15-3 15,0 0 3-15,25-18-2 0,-1-9 2 0,-24 27 0 0,0 0 0 16,18-25 0-16,-4 5 0 0,-14 20 0 15,0 0 0-15,11-25 1 0,-2-6-1 0,-9 31 5 0,0 0-5 16,5-36 5-16,-5 0-5 0,0 36 11 0,0 0-11 16,-7-33 12-16,-9 0-12 0,16 33 18 0,0 0-18 15,-21-19 19-15,-2 3-19 0,23 16 19 0,0 0-19 16,-20-2 20-16,5 11-20 0,15-9 17 0,0 0-17 0,-13 16 17 16,3 10-17-16,10-26 14 0,0 0-14 0,-7 27 15 15,5 1-15-15,2-28 6 0,0 0-6 0,5 21 7 16,9-6-7-16,-14-15 1 0,0 0-1 0,14 12 2 15,0-3-2-15,-14-9 0 0,0 0 0 0,11 4 0 16,1-4 0-16,-12 0-1 0,0 0 1 0,14 0 0 16,1-4 0-16,-15 4-4 0,0 0 4 0,17-9-3 15,4-6 3-15,-21 15-6 0,0 0 6 0,22-17-6 16,-5-2 6-16,-17 19-5 0,0 0 5 0,14-21-4 16,0-12 4-16,-14 33-2 0,0 0 2 0,11-36-1 0,-6-8 1 15,-5 44 0-15,0 0 0 0,2-45 0 0,-5 9 0 16,3 36 0-16,0 0 0 0,-6-33 1 0,-1-3-1 15,7 36 4-15,0 0-4 0,-5-31 4 0,3 13-4 16,2 18 8-16,0 0-8 0,0-12 9 0,0 12-9 16,0 0 11-16,0 0-11 0,7-10 12 0,-7 10-12 15,0 0 8-15,0 0-8 0,13-9 9 0,2 4-9 16,-15 5 3-16,0 0-3 0,20-7 4 0,-3 2-4 16,-17 5 1-16,0 0-1 0,15 0 1 0,-7 0-1 0,-8 0 0 15,0 0 0-15,9 0 0 0,-9 0 0 0,0 0 0 16,0 0 0-16,0 0 0 0,0 0 0 0,0 0 0 0,0 0 0 15,0 0 0-15,0 0 0 0,0 0 0 0,0 0 0 16,0 0 0-16,0 0 0 0,0 0 0 0,0 0 0 16,-9 5 0-16,9 2 0 0,0-7 0 0,0 0 0 15,2 9 0-15,2 6 0 0,-4-15 0 0,0 0 0 16,5 17 0-16,2-1 0 0,-7-16 0 0,0 0 0 0,9 17 0 16,0-5 0-16,-9-12-1 0,0 0 1 0,10 11 0 15,1-9 0-15,-11-2-4 0,0 0 4 0,9 0-3 16,-1-2 3-16,-8 2-8 0,0 0 8 0,20-7-8 15,12-5 8-15,-32 12-8 0,0 0 8 0,31-17-8 16,-8 1 8-16,-23 16-4 0,0 0 4 0,20-21-3 16,1-10 3-16,-21 31-2 0,0 0 2 0,21-33-2 15,-5-7 2-15,-16 40-1 0,0 0 1 0,5-41 0 16,-5-8 0-16,0 49 0 0,0 0 0 0,-7-52 1 16,-12 1-1-16,19 51 1 0,0 0-1 0,-27-54 2 15,-4 2-2-15,31 52 4 0,0 0-4 0,-36-49 4 0,-4 4-4 16,40 45 6-16,0 0-6 0,-37-39 7 0,8 6-7 15,29 33 9-15,0 0-9 0,-22-24 9 0,2 8-9 16,20 16 9-16,0 0-9 0,-10-12 10 0,10 12-10 16,0 0 6-16,0 0-6 0,0 0 7 0,7 21-7 15,-7-21 4-15,0 0-4 0,14 24 4 0,9 7-4 16,-23-31 1-16,0 0-1 0,28 33 1 0,5-5-1 0,-33-28 0 16,0 0 0-16,37 20 0 0,-1 5 0 0,-36-25-3 15,0 0 3-15,35 20-2 0,2-1 2 0,-37-19-6 16,0 0 6-16,30 16-5 0,0-7 5 0,-30-9-9 15,0 0 9-15,28 8-8 0,0-8 8 0,-28 0-9 16,0 0 9-16,32-3-9 0,3-2 9 0,-35 5-9 0,0 0 9 16,30-7-9-16,-12 2 9 0,-18 5-8 0,0 0 8 15,14-7-7-15,4-11 7 0,-18 18-9 0,0 0 9 16,17-20-8-16,-4-15 8 0,-13 35-16 0,0 0 16 16,2-38-15-16,-13-11 15 0,11 49-19 0,0 0 19 0,-25-46-18 15,-8 4 18-15,-4 2-1269 0</inkml:trace>
  <inkml:trace contextRef="#ctx0" brushRef="#br0" timeOffset="7140.31">22587 1395 740 0,'0'0'0'0,"8"-4"0"0,12 3 0 15,-20 1 1-15,0 0-1 0,19-7 1 0,-3-2-1 16,-16 9 2-16,0 0-2 0,27-16 2 0,18-13-2 15,-45 29 17-15,0 0-17 0,46-36 17 0,-10 1-17 16,-36 35 36-16,0 0-36 0,28-36 37 0,0-6-37 16,-28 42 32-16,0 0-32 0,18-40 33 0,-8 13-33 0,-10 27 31 15,0 0-31-15,9-14 32 0,-4 4-32 0,-5 10 26 16,0 0-26-16,4-6 26 0,-4 6-26 0,0 0 20 16,0 0-20-16,0 0 20 0,2 28-20 0,-1 5-745 15</inkml:trace>
  <inkml:trace contextRef="#ctx0" brushRef="#br0" timeOffset="8900.12">22437 2914 617 0,'0'0'0'0,"0"0"0"0,-6 12 0 15,6-12 22-15,0 0-22 0,-1 11 23 0,1-11-23 16,0 0 20-16,0 0-20 0,1 8 20 0,-1-8-20 15,0 0 19-15,0 0-19 0,16 9 20 0,2 3-20 16,-18-12 14-16,0 0-14 0,25 19 14 0,6 2-14 16,-31-21 9-16,0 0-9 0,34 24 10 0,5 0-10 15,-39-24 8-15,0 0-8 0,37 25 9 0,-2-5-9 16,-35-20 11-16,0 0-11 0,28 21 12 0,-5 2-12 16,-23-23 13-16,0 0-13 0,16 17 13 0,-5-1-13 0,-11-16 16 15,0 0-16-15,5 12 16 0,-3 0-16 0,-2-12 18 16,0 0-18-16,0 12 19 0,0-12-19 0,0 0 22 15,0 0-22-15,0 0 23 0,0 0-23 0,0 0 28 16,0 0-28-16,0 0 29 0,0 0-29 0,0 0 36 0,0 0-36 16,-7 0 37-16,1-7-37 0,6 7 45 0,0 0-45 15,-3-9 46-15,-1 1-46 0,4 8 44 0,0 0-44 16,-2-11 44-16,2 6-44 0,0 5 36 0,0 0-36 16,0 0 37-16,0 0-37 0,0 0 29 0,0 0-29 0,6-9 29 15,-6 9-29-15,0 0 19 0,0 0-19 0,9-8 20 16,5 1-20-16,-14 7 12 0,0 0-12 0,16-9 12 15,-4 2-12-15,-12 7 6 0,0 0-6 0,14-8 6 16,9-10-6-16,-23 18 4 0,0 0-4 0,25-24 4 16,-6 9-4-16,-19 15 5 0,0 0-5 0,14-19 5 15,-5-7-5-15,-9 26 6 0,0 0-6 0,9-28 7 16,-4 0-7-16,-5 28 8 0,0 0-8 0,0-29 9 16,-7-11-9-16,7 40 14 0,0 0-14 0,-11-40 14 15,-1 11-14-15,12 29 18 0,0 0-18 0,-18-24 18 16,-1 4-18-16,19 20 18 0,0 0-18 0,-18-20 18 15,6 8-18-15,12 12 20 0,0 0-20 0,-9-9 20 16,9 9-20-16,0 0 17 0,0 0-17 0,0 0 17 0,0 0-17 16,0 0 13-16,0 0-13 0,0 0 13 0,13 17-13 15,-13-17 6-15,0 0-6 0,15 16 7 0,7 5-7 16,-22-21 1-16,0 0-1 0,21 15 1 0,-4 1-1 16,-17-16 0-16,0 0 0 0,16 12 0 0,-2-7 0 15,-14-5-3-15,0 0 3 0,13 4-2 0,-3-4 2 0,-10 0-6 16,0 0 6-16,9-4-5 0,2 1 5 0,-11 3-6 15,0 0 6-15,17-9-5 0,12-12 5 0,-29 21-4 16,0 0 4-16,26-19-4 0,-12 5 4 0,-14 14-1 16,0 0 1-16,11-15-1 0,3-10 1 0,-14 25 0 0,0 0 0 15,12-24 0-15,-6-3 0 0,-6 27 0 0,0 0 0 16,-2-28 0-16,-14-5 0 0,16 33 0 0,0 0 0 16,-21-29 1-16,-4 4-1 0,25 25 2 0,0 0-2 15,-23-12 2-15,2 0-2 0,21 12 7 0,0 0-7 0,-18-7 8 16,11 7-8-16,7 0 14 0,0 0-14 0,0 0 15 15,-5 16-15-15,5-16 13 0,0 0-13 0,3 17 13 16,6 11-13-16,-9-28 10 0,0 0-10 0,16 24 11 16,7-3-11-16,-23-21 2 0,0 0-2 0,27 19 2 15,4-4-2-15,-31-15 0 0,0 0 0 0,32 12 0 16,-5-3 0-16,-27-9-2 0,0 0 2 0,21 9-1 16,-5-6 1-16,-16-3-5 0,0 0 5 0,12 4-5 15,-3-3 5-15,-9-1-5 0,0 0 5 0,7 4-4 16,-7-4 4-16,0 0-2 0,0 0 2 0,0 0-1 15,0 0 1-15,0 0-1 0,0 0 1 0,0 0 0 16,-11-12 0-16,11 12 0 0,0 0 0 0,-9-16 0 0,-1-5 0 16,10 21 2-16,0 0-2 0,-9-32 2 0,-2-8-2 15,11 40 5-15,0 0-5 0,-8-45 6 0,2-11-6 16,6 56 8-16,0 0-8 0,-3-45 9 0,1 16-9 16,2 29 11-16,0 0-11 0,0-16 11 0,4 8-11 15,-4 8 9-15,0 0-9 0,0 0 10 0,14-4-10 0,-14 4 6 16,0 0-6-16,17 9 7 0,8 10-7 0,-25-19 3 15,0 0-3-15,28 24 3 0,0-3-3 0,-28-21-1 16,0 0 1-16,27 21 0 0,-2-6 0 0,-25-15-2 16,0 0 2-16,22 9-2 0,0-2 2 0,-22-7-5 15,0 0 5-15,19 0-4 0,-3 0 4 0,-16 0-6 0,0 0 6 16,18-7-6-16,6-2 6 0,-24 9-6 0,0 0 6 16,23-15-6-16,0-9 6 0,-23 24-6 0,0 0 6 15,20-25-5-15,-3-2 5 0,-17 27-4 0,0 0 4 0,16-25-3 16,-4 5 3-16,-12 20-1 0,0 0 1 0,7-21-1 15,-7-10 1-15,0 31 0 0,0 0 0 0,-7-30 0 16,-12 3 0-16,19 27 0 0,0 0 0 0,-23-28 0 16,-2 7 0-16,25 21 1 0,0 0-1 0,-23-15 2 15,8 9-2-15,15 6 5 0,0 0-5 0,-15 6 6 16,3 9-6-16,12-15 10 0,0 0-10 0,-9 21 10 16,2 10-10-16,7-31 5 0,0 0-5 0,0 33 6 15,6-2-6-15,-6-31 1 0,0 0-1 0,8 24 1 16,5-6-1-16,-13-18 0 0,0 0 0 0,12 8 0 15,-1-4 0-15,-11-4-2 0,0 0 2 0,15 0-2 0,7-9 2 16,-22 9-6-16,0 0 6 0,24-12-5 0,1-4 5 16,-25 16-4-16,0 0 4 0,23-20-4 0,-2 4 4 15,-21 16-3-15,0 0 3 0,20-21-2 0,-6 2 2 16,-14 19-1-16,0 0 1 0,14-29-1 0,3-14 1 16,-17 43 0-16,0 0 0 0,15-45 0 0,-8-4 0 15,-7 49 1-15,0 0-1 0,-2-45 1 0,-12-10-1 0,14 55 4 16,0 0-4-16,-21-50 4 0,-4 13-4 0,25 37 7 15,0 0-7-15,-21-31 7 0,8 14-7 0,13 17 11 16,0 0-11-16,-5-7 11 0,5 7-11 0,0 0 6 16,0 0-6-16,9 3 6 0,8 13-6 0,-17-16 2 0,0 0-2 15,25 24 2-15,9 2-2 0,-34-26 0 0,0 0 0 16,37 31 0-16,-2-3 0 0,-35-28-2 0,0 0 2 16,35 24-2-16,-6-7 2 0,-29-17-8 0,0 0 8 15,22 16-8-15,0-7 8 0,-22-9-14 0,0 0 14 16,19 12-13-16,-1 0 13 0,-18-12-16 0,0 0 16 0,16 15-16 15,-2 3 16-15,-14-18-10 0,0 0 10 0,8 19-9 16,-4-4 9-16,-4-15-3 0,0 0 3 0,-2 14-3 16,-3-2 3-16,5-12-1 0,0 0 1 0,-7 12 0 15,2 1 0-15,5-13 0 0,0 0 0 0,-6 12 0 16,-1-2 0-16,7-10 0 0,0 0 0 0,-10 9 1 16,-4-1-1-16,14-8 1 0,0 0-1 0,-29 12 1 15,-13-3-1-15,0 1-1286 0</inkml:trace>
  <inkml:trace contextRef="#ctx0" brushRef="#br0" timeOffset="9303.7">22691 2530 315 0,'0'0'0'16,"0"0"0"-16,3 12 0 0,-3-12 13 0,0 0-13 15,2 12 13-15,-4 0-13 0,2-12 36 0,0 0-36 16,-5 9 36-16,-2-5-36 0,7-4 49 0,0 0-49 0,0 0 49 15,-9 0-49-15,9 0 50 0,0 0-50 0,0 0 50 16,-7 0-50-16,7 0 48 0,0 0-48 0,0 0 49 16,-4-9-49-16,4 9 48 0,0 0-48 0,-1-9 49 15,1-1-49-15,0 10 44 0,0 0-44 0,1-9 45 16,1 1-45-16,-2 8 43 0,0 0-43 0,0 0 43 16,4-9-43-16,-4 9 38 0,0 0-38 0,0 0 38 15,16 5-38-15,-16-5 30 0,0 0-30 0,15 12 30 16,5 0-30-16,-20-12 22 0,0 0-22 0,14 12 23 15,-16 1-23-15,0-1-811 0</inkml:trace>
  <inkml:trace contextRef="#ctx0" brushRef="#br0" timeOffset="10850.75">20073 7893 315 0,'0'0'0'0,"0"0"0"0,-9 9 0 0,9-9 33 16,0 0-33-16,-9 7 34 0,-1-2-34 0,10-5 69 16,0 0-69-16,-7 0 69 0,-2 0-69 0,9 0 60 15,0 0-60-15,0 0 60 0,-9-4-60 0,9 4 59 16,0 0-59-16,0 0 60 0,0 0-60 0,0 0 45 0,0 0-45 16,0 0 46-16,0 0-46 0,0 0 39 0,0 0-39 15,0 0 39-15,0 0-39 0,0 0 30 0,0 0-30 16,0 0 30-16,0 0-30 0,0 0 20 0,0 0-20 15,0 0 20-15,0 0-20 0,0 0 14 0,0 0-14 16,14 9 14-16,0 1-14 0,-14-10 13 0,0 0-13 16,16 9 14-16,-2 0-14 0,-14-9 11 0,0 0-11 0,11 10 12 15,-2-3-12-15,-9-7 9 0,0 0-9 0,9 5 9 16,3 0-9-16,-12-5 8 0,0 0-8 0,12 7 9 16,-1-1-9-16,-11-6 10 0,0 0-10 0,9 3 10 15,-9-3-10-15,0 0 11 0,0 0-11 0,5 3 11 16,-5-3-11-16,0 0 11 0,0 0-11 0,7 6 11 15,-7-6-11-15,0 0 10 0,0 0-10 0,7 0 11 16,-7 0-11-16,0 0 9 0,0 0-9 0,16-7 10 0,3-5-10 16,-19 12 9-16,0 0-9 0,23-14 10 0,-5 3-10 15,-18 11 12-15,0 0-12 0,26-12 12 0,15-5-12 16,-41 17 15-16,0 0-15 0,44-24 16 0,-5 0-16 16,-39 24 18-16,0 0-18 0,39-25 18 0,7-11-18 15,-46 36 20-15,0 0-20 0,40-40 20 0,-6-5-20 16,-34 45 17-16,0 0-17 0,33-41 18 0,-5 4-18 15,-28 37 17-15,0 0-17 0,27-31 17 0,-4 3-17 0,-23 28 16 16,0 0-16-16,23-24 17 0,0 3-17 0,-23 21 16 16,0 0-16-16,26-24 16 0,6 0-16 0,-32 24 18 15,0 0-18-15,32-29 19 0,-10 3-19 0,-22 26 18 16,0 0-18-16,22-23 18 0,1-1-18 0,-23 24 17 16,0 0-17-16,24-28 18 0,-1-5-18 0,-23 33 15 15,0 0-15-15,18-27 15 0,-9 6-15 0,-9 21 9 16,0 0-9-16,5-11 10 0,0 6-10 0,-5 5 8 0,0 0-8 15,0 0 9-15,4-12-9 0,-4 12 9 0,0 0-9 16,0-10 10-16,0 1-10 0,0 9 11 0,0 0-11 0,-6-9 11 16,-4 1-11-16,10 8 18 0,0 0-18 0,-18-9 18 15,-1 2-18-15,19 7 21 0,0 0-21 0,-21-8 21 16,-2-1-21-16,23 9 20 0,0 0-20 0,-30-10 21 16,-4 1-21-16,34 9 17 0,0 0-17 0,-30-9 17 15,2-1-17-15,28 10 14 0,0 0-14 0,-23-9 15 16,4 1-15-16,19 8 12 0,0 0-12 0,-16-9 13 15,7 2-13-15,9 7 9 0,0 0-9 0,0 0 10 16,-9-5-10-16,9 5 6 0,0 0-6 0,0 0 7 16,14 17-7-16,-14-17 4 0,0 0-4 0,21 31 4 15,6 14-4-15,-1 0-1434 0</inkml:trace>
  <inkml:trace contextRef="#ctx0" brushRef="#br0" timeOffset="11232.79">20565 7678 572 0,'0'0'0'16,"0"0"0"-16,7-12 0 0,-7 12 30 0,0 0-30 15,6-10 31-15,-6 10-31 0,0 0 44 0,0 0-44 0,8 0 45 16,5 16-45-16,-13-16 33 0,0 0-33 0,17 20 33 16,3 11-33-16,-20-31 33 0,0 0-33 0,21 40 33 15,4 5-33-15,-25-45 25 0,0 0-25 0,33 45 26 16,11-3-26-16,-44-42 29 0,0 0-29 0,51 43 30 16,8-3-30-16,-59-40 30 0,0 0-30 0,58 45 31 15,-5-5-31-15,-53-40 28 0,0 0-28 0,44 48 29 16,-12 16-29-16,-32-64 32 0,0 0-32 0,24 50 33 15,-8-27-33-15,-16-23 32 0,0 0-32 0,11 8 33 16,-11-8-33-16,0 0 29 0,0 0-29 0,7-10 30 16,-13-4-30-16,6 14 23 0,0 0-23 0,-10-22 23 15,-6-13-23-15,0-1-928 0</inkml:trace>
  <inkml:trace contextRef="#ctx0" brushRef="#br0" timeOffset="11581.83">20777 8272 863 0,'0'0'0'0,"0"0"0"0,16-7 0 0,-16 7 4 15,0 0-4-15,19-7 4 0,9 5-4 0,-28 2 10 16,0 0-10-16,32 2 10 0,2 5-10 0,-34-7 11 16,0 0-11-16,37 5 11 0,0 4-11 0,-37-9 20 0,0 0-20 15,33 10 21-15,-13-4-21 0,-20-6 44 0,0 0-44 16,21 3 45-16,5-3-45 0,-26 0 46 0,0 0-46 15,27 0 46-15,-4-2-46 0,-23 2 42 0,0 0-42 16,19-7 43-16,0-5-43 0,-19 12 45 0,0 0-45 16,20-24 46-16,-1-21-46 0,-19 45 42 0,0 0-42 15,13-48 43-15,-10-4-43 0,-3 52 44 0,0 0-44 16,-2-52 45-16,-6 8-45 0,8 44 42 0,0 0-42 0,-15-36 43 16,-6 5-43-16,21 31 42 0,0 0-42 0,-23-26 42 15,4 4-42-15,19 22 47 0,0 0-47 0,-14-16 48 16,5 4-48-16,9 12 44 0,0 0-44 0,-4-11 45 15,4 11-45-15,0 0 28 0,0 0-28 0,-3-8 28 16,3 8-28-16,0 0 19 0,0 0-19 0,9-2 19 16,15-5-19-16,1-1-1389 0</inkml:trace>
  <inkml:trace contextRef="#ctx0" brushRef="#br0" timeOffset="13102.1">21537 8565 326 0,'0'0'0'0,"2"-13"0"15,0-16 0-15,-2 29 37 0,0 0-37 0,1-26 38 16,1 12-38-16,-2 14 28 0,0 0-28 0,0 0 28 16,7 0-28-16,-7 0 22 0,0 0-22 0,9 14 22 15,3 10-22-15,-12-24 17 0,0 0-17 0,20 35 17 0,6 6-17 16,-26-41 13-16,0 0-13 0,32 44 13 0,1-11-13 16,-33-33 20-16,0 0-20 0,32 24 21 0,-7-9-21 15,-25-15 33-15,0 0-33 0,19 9 33 0,-3-4-33 16,-16-5 44-16,0 0-44 0,14 4 44 0,-3-1-44 15,-11-3 44-15,0 0-44 0,0 0 44 0,9 0-44 16,-9 0 50-16,0 0-50 0,0 0 50 0,0 0-50 16,0 0 52-16,0 0-52 0,-2-21 53 0,-16-3-53 15,18 24 47-15,0 0-47 0,-26-34 48 0,-11-8-48 16,37 42 51-16,0 0-51 0,-35-45 51 0,-3 5-51 16,38 40 50-16,0 0-50 0,-33-36 50 0,3 8-50 0,30 28 42 15,0 0-42-15,-25-21 42 0,13 2-42 0,12 19 32 16,0 0-32-16,-9-12 32 0,4 4-32 0,5 8 21 15,0 0-21-15,0 0 22 0,-2-6-22 0,2 6 14 16,0 0-14-16,0 0 15 0,7 0-15 0,-7 0 8 0,0 0-8 16,18 2 9-16,17 9-9 0,-35-11 4 0,0 0-4 15,44 12 4-15,0 0-4 0,-44-12 2 0,0 0-2 16,39 8 2-16,-7-4-2 0,-32-4 1 0,0 0-1 0,30 2 1 16,2 1-1-16,-32-3 0 0,0 0 0 0,26 4 1 15,-8-8-1-15,-18 4 1 0,0 0-1 0,14-3 1 16,0-3-1-16,-14 6 4 0,0 0-4 0,12-7 4 15,-3-1-4-15,-9 8 9 0,0 0-9 0,5-12 9 16,-5-6-9-16,0 18 16 0,0 0-16 0,-7-22 16 16,-9 5-16-16,16 17 18 0,0 0-18 0,-24-19 18 15,-6 5-18-15,30 14 22 0,0 0-22 0,-34-19 23 16,-8-7-23-16,42 26 21 0,0 0-21 0,-42-26 21 16,12 5-21-16,30 21 17 0,0 0-17 0,-25-16 18 0,11 10-18 15,14 6 15-15,0 0-15 0,0 0 15 0,-9-4-15 16,9 4 9-16,0 0-9 0,7 10 10 0,7 18-10 15,-14-28 7-15,0 0-7 0,23 31 7 0,7-1-7 16,-30-30 3-16,0 0-3 0,32 24 4 0,-4-5-4 16,-28-19 1-16,0 0-1 0,28 14 2 0,2 0-2 15,-30-14 0-15,0 0 0 0,28 10 1 0,-6-3-1 16,-22-7 0-16,0 0 0 0,21 0 0 0,5 0 0 16,-26 0 0-16,0 0 0 0,25 0 0 0,-11 3 0 0,-14-3-1 15,0 0 1-15,11 0 0 0,-3-3 0 0,-8 3-1 16,0 0 1-16,9-5 0 0,0-2 0 0,-9 7 0 15,0 0 0-15,7-21 0 0,-2-12 0 0,-5 33 0 16,0 0 0-16,0-34 0 0,-7 4 0 0,7 30 0 0,0 0 0 16,-10-33 1-16,-3-3-1 0,13 36 0 15,0 0 0-15,-10-40 1 0,5 0-1 0,5 40 1 0,0 0-1 16,-2-31 2-16,2 12-2 0,0 19 2 0,0 0-2 16,2-10 2-16,-2 10-2 0,0 0 2 0,0 0-2 15,0 0 2-15,3-7-2 0,-3 7 2 0,0 0-2 0,0 0 2 16,0 0-2-16,0 0 1 0,0 0-1 0,0 0 2 15,0 0-2-15,0 0 0 0,0 0 0 16,0 0 1-16,4 12-1 0,-4-12 0 0,0 0 0 0,-4 7 1 16,1 2-1-16,3-9 0 0,0 0 0 0,0 20 1 15,3 17-1-15,-3-37 0 0,0 0 0 0,5 36 1 16,4-14-1-16,-9-22 0 0,0 0 0 0,14 18 1 16,4 1-1-16,-18-19 0 0,0 0 0 0,18 12 0 15,-6-3 0-15,-12-9-1 0,0 0 1 0,9 5 0 0,0-2 0 16,-9-3-1-16,0 0 1 0,10 0 0 15,1-2 0-15,-11 2-1 0,0 0 1 0,14-6 0 0,5-10 0 16,-19 16-1-16,0 0 1 0,18-26 0 0,-8-10 0 16,-10 36-1-16,0 0 1 0,4-40 0 0,-9-2 0 15,5 42 0-15,0 0 0 0,-11-31 0 0,-3 7 0 16,14 24 0-16,0 0 0 0,-19-19 0 0,-4 9 0 16,23 10 0-16,0 0 0 0,-27-6 1 0,1 6-1 0,26 0 4 15,0 0-4-15,-23 7 4 0,5 9-4 0,18-16 8 16,0 0-8-16,-12 24 9 0,5 0-9 0,7-24 10 15,0 0-10-15,-4 25 10 0,2-5-10 0,2-20 5 16,0 0-5-16,2 21 5 0,5 3-5 0,-7-24 1 0,0 0-1 16,9 16 1-16,2-20-1 0,-11 4 0 0,0 0 0 15,14-12 0-15,5-5 0 0,-19 17-2 0,0 0 2 16,23-22-1-16,5-11 1 0,-28 33-2 0,0 0 2 16,25-33-2-16,-7 7 2 0,-18 26-3 0,0 0 3 15,12-19-2-15,-3 7 2 0,-9 12-2 0,0 0 2 0,5-12-1 16,-3 5 1-16,-2 7-1 0,0 0 1 0,0 0 0 15,-5-14 0-15,5 14-1 0,0 0 1 0,-4-9 0 16,4 9 0-16,0 0 0 0,0 0 0 0,-5-7 0 16,5 7 0-16,0 0-2 0,0 0 2 0,5-10-1 15,9 1 1-15,0-1-1400 0</inkml:trace>
  <inkml:trace contextRef="#ctx0" brushRef="#br0" timeOffset="13315.56">22333 7853 897 0,'0'0'0'0,"0"0"0"0,10 9 0 16,-10-9 7-16,0 0-7 0,5 7 7 0,-5-7-7 16,0 0 11-16,0 0-11 0,2 9 12 0,-2-9-12 15,0 0 22-15,0 0-22 0,0 0 23 0,0 0-23 16,0 0 22-16,0 0-22 0,-7 5 22 0,7-5-22 0,0 0 27 16,0 0-27-16,0 0 27 0,0 0-27 0,0 0 27 15,0 0-27-15,0 0 28 0,-5-11-28 0,5 11 24 16,0 0-24-16,2-12 24 0,-1 0-24 0,-1 12 6 15,0 0-6-15,4-12 6 0,3-4-6 0,-2-3-834 16</inkml:trace>
  <inkml:trace contextRef="#ctx0" brushRef="#br0" timeOffset="14266.55">22430 7388 740 0,'0'0'0'0,"0"0"0"15,-7 14 0-15,7-14 2 0,0 0-2 0,-9 15 2 16,-2-3-2-16,11-12 4 0,0 0-4 0,-9 9 4 16,2 0-4-16,7-9 32 0,0 0-32 0,-5 13 32 15,3 5-32-15,2-18 47 0,0 0-47 0,2 21 48 16,3 1-48-16,-5-22 47 0,0 0-47 0,9 23 48 16,5-4-48-16,-14-19 43 0,0 0-43 0,16 15 44 15,3-6-44-15,-19-9 27 0,0 0-27 0,22 5 28 0,-1-2-28 16,-21-3 20-16,0 0-20 0,23 0 20 0,0-3-20 15,-23 3 18-15,0 0-18 0,23-5 18 16,1-4-18-16,-24 9 18 0,0 0-18 0,23-12 19 0,-3-10-19 16,-20 22 20-16,0 0-20 0,17-26 20 0,-3-7-20 15,-14 33 19-15,0 0-19 0,9-35 20 0,-7-1-20 16,-2 36 20-16,0 0-20 0,-4-42 21 0,-6-6-21 16,10 48 19-16,0 0-19 0,-18-45 20 0,-10 10-20 0,28 35 16 15,0 0-16-15,-32-26 17 0,-1 11-17 0,33 15 14 16,0 0-14-16,-34-13 14 0,4 7-14 0,30 6 18 15,0 0-18-15,-23 3 18 0,7 9-18 0,16-12 17 16,0 0-17-16,-10 16 18 0,6 4-18 0,4-20 15 0,0 0-15 16,2 30 16-16,3 10-16 0,-5-40 7 0,0 0-7 15,9 34 8-15,0-16-8 0,-9-18 3 0,0 0-3 16,11 8 4-16,4-4-4 0,-15-4 1 0,0 0-1 16,25-16 1-16,10-17-1 0,-35 33 0 0,0 0 0 15,36-36 0-15,-8 3 0 0,-28 33-1 0,0 0 1 0,23-28 0 16,3-5 0-16,-26 33 0 0,0 0 0 0,23-34 0 15,-10 8 0-15,-13 26-1 0,0 0 1 0,5-28 0 16,-7-8 0-16,2 36 0 0,0 0 0 0,-9-52 0 16,-7-12 0-16,16 64 0 0,0 0 0 0,-22-62 0 15,-8 6 0-15,30 56 1 0,0 0-1 0,-34-41 1 16,2 8-1-16,32 33 3 0,0 0-3 0,-26-19 4 16,6 10-4-16,20 9 8 0,0 0-8 0,-14 0 9 15,4 9-9-15,10-9 11 0,0 0-11 0,-4 21 12 16,6 18-12-16,-2-39 10 0,0 0-10 0,9 52 10 0,7 12-10 15,-16-64 8-15,0 0-8 0,24 59 9 0,13-16-9 16,-37-43 5-16,0 0-5 0,43 28 6 0,-4-12-6 16,-39-16 0-16,0 0 0 0,42 8 1 0,4-4-1 15,-46-4 0-15,0 0 0 0,40-2 0 0,-13-3 0 16,-27 5-2-16,0 0 2 0,23-9-1 0,1-3 1 16,-24 12-4-16,0 0 4 0,25-12-3 0,-7 0 3 15,-18 12-2-15,0 0 2 0,10-16-2 0,3-8 2 0,-13 24-1 16,0 0 1-16,7-33 0 0,-7-10 0 15,0 43 0-15,0 0 0 0,-6-38 0 0,-6 12 0 0,12 26 1 16,0 0-1-16,-18-17 1 0,-6 4-1 0,24 13 3 16,0 0-3-16,-34-6 3 0,-6 4-3 0,40 2 7 15,0 0-7-15,-39 5 7 0,9 5-7 0,30-10 10 0,0 0-10 16,-23 13 10-16,11-1-10 0,12-12 7 0,0 0-7 16,-4 17 8-16,8 7-8 0,-4-24 5 0,0 0-5 15,7 12 5-15,0-24-5 0,-7 12 2 0,0 0-2 16,10-19 2-16,4 2-2 0,-14 17 0 0,0 0 0 0,18-21 0 15,3-7 0-15,-21 28-1 0,0 0 1 0,21-27 0 16,-7 9 0-16,-14 18-2 0,0 0 2 0,9-12-1 16,-3 0 1-16,-6 12-4 0,0 0 4 0,1-12-4 15,-1 0 4-15,0 12-7 0,0 0 7 0,0-19-6 16,0 2 6-16,0 17-14 0,0 0 14 0,6-25-13 16,8-14 13-16,0-3-1221 0</inkml:trace>
  <inkml:trace contextRef="#ctx0" brushRef="#br0" timeOffset="14541.61">22966 6088 673 0,'0'0'0'0,"0"0"0"0,-2 16 0 16,2-16 2-16,0 0-2 0,-3 8 2 0,3-8-2 16,0 0 5-16,0 0-5 0,-2 9 6 0,2-9-6 15,0 0 21-15,0 0-21 0,0 0 22 0,10-17-22 0,-10 17 32 16,0 0-32-16,13-28 32 0,6-20-32 0,-19 48 37 15,0 0-37-15,28-52 38 0,9 1-38 0,-37 51 43 16,0 0-43-16,37-43 44 0,-7 10-44 0,-30 33 39 16,0 0-39-16,23-27 40 0,0-1-40 0,-23 28 36 0,0 0-36 15,20-21 37-15,-12 4-37 0,-8 17 31 0,0 0-31 16,4-12 32-16,-4 5-32 0,0 7 21 0,0 0-21 16,0 0 22-16,-12 8-22 0,12-8 16 0,0 0-16 0,-14 16 17 15,-2 3-17-15,16-19 1 0,0 0-1 0,-16 17 2 16,5-8-2-16,-1 0-879 0</inkml:trace>
  <inkml:trace contextRef="#ctx0" brushRef="#br0" timeOffset="17116.1">23107 5813 718 0,'0'0'0'0,"0"0"0"16,0 0 0-16,0 0 0 0,0 0 0 0,0 0 1 15,7 5-1-15,-7-5 1 0,0 0-1 0,0 0 1 16,0 0-1-16,0 0 6 0,0 0-6 0,9 9 6 16,1 1-6-16,-10-10 12 0,0 0-12 0,16 17 13 15,11 6-13-15,-27-23 19 0,0 0-19 0,28 24 19 16,0 6-19-16,-28-30 32 0,0 0-32 0,28 27 33 0,-3 3-33 15,-25-30 44-15,0 0-44 0,21 24 44 0,-1-3-44 16,-20-21 40-16,0 0-40 0,19 22 41 0,2-1-41 16,-21-21 35-16,0 0-35 0,18 17 35 0,-6-1-35 15,-12-16 33-15,0 0-33 0,9 15 34 0,-4-2-34 16,-5-13 29-16,0 0-29 0,2 8 30 0,-2-8-30 16,0 0 24-16,0 0-24 0,-2 7 25 0,2-7-25 15,0 0 15-15,0 0-15 0,-14 2 16 0,5 1-16 0,9-3 6 16,0 0-6-16,-8 4 7 0,-1-1-7 0,9-3 1 15,0 0-1-15,-11 5 2 0,1-1-2 0,10-4 0 16,0 0 0-16,-11 9 0 0,0-1 0 0,11-8-6 16,0 0 6-16,-8 12-6 0,2 0 6 0,6-12-12 0,0 0 12 15,-1 13-12-15,-3-3 12 0,4-10-16 0,0 0 16 16,0 0-15-16,4 5 15 0,-4-5-13 0,0 0 13 16,0 0-12-16,0 0 12 0,0 0-7 0,0 0 7 15,8 0-7-15,3-9 7 0,-11 9-1 0,0 0 1 0,16-15-1 16,7-9 1-16,-23 24 0 0,0 0 0 0,21-28 1 15,-7 7-1-15,-14 21 6 0,0 0-6 0,11-17 7 16,3 1-7-16,-14 16 14 0,0 0-14 0,14-20 15 16,-2-3-15-16,-12 23 24 0,0 0-24 0,11-24 25 15,-4-2-25-15,-7 26 26 0,0 0-26 0,5-28 26 16,-5 1-26-16,0 27 24 0,0 0-24 0,-2-30 24 16,-3 2-24-16,5 28 21 0,0 0-21 0,-9-24 22 15,-5 0-22-15,14 24 21 0,0 0-21 0,-16-21 22 16,0 6-22-16,16 15 24 0,0 0-24 0,-10-13 24 15,1 1-24-15,9 12 27 0,0 0-27 0,-5-8 27 0,1 1-27 16,4 7 19-16,0 0-19 0,0 0 20 0,0 0-20 16,0 0 12-16,0 0-12 0,9 3 13 15,5 13-13-15,-14-16 7 0,0 0-7 0,18 15 8 0,3 3-8 16,-21-18 3-16,0 0-3 0,25 12 4 0,5 3-4 16,-30-15 1-16,0 0-1 0,28 16 2 0,-7-4-2 15,-21-12 1-15,0 0-1 0,16 9 1 0,-4-1-1 16,-12-8 0-16,0 0 0 0,9 4 1 0,-9-4-1 15,0 0 0-15,0 0 0 0,9 9 1 0,-9-9-1 0,0 0 1 16,0 0-1-16,0 0 1 0,0-13-1 0,0 13 2 16,0 0-2-16,-5-15 2 0,-4-6-2 0,9 21 4 0,0 0-4 15,-9-21 5-15,0-3-5 0,9 24 7 0,0 0-7 16,-11-21 7-16,1-1-7 0,10 22 9 0,0 0-9 16,-9-26 10-16,0 0-10 0,9 26 11 0,0 0-11 15,-7-24 11-15,5 10-11 0,2 14 11 0,0 0-11 16,-1-12 11-16,1 12-11 0,0 0 9 0,0 0-9 0,3-7 9 15,-3 7-9-15,0 0 6 0,0 0-6 16,21 7 6-16,9 8-6 0,-30-15 1 0,0 0-1 0,29 14 1 16,-12-7-1-16,-17-7 0 0,0 0 0 0,18 2 0 15,7 5 0-15,-25-7-3 0,0 0 3 0,21 5-2 16,-4 2 2-16,-17-7-4 0,0 0 4 0,13 0-3 16,-6 0 3-16,-7 0-4 0,0 0 4 0,7-5-3 15,5-2 3-15,-12 7-3 0,0 0 3 0,20-18-2 16,3-9 2-16,-23 27-2 0,0 0 2 0,19-40-1 0,-9-9 1 15,-10 49 0-15,0 0 0 0,6-45 0 16,-3 9 0-16,-3 36 0 0,0 0 0 0,-3-35 0 0,-8-1 0 16,11 36 0-16,0 0 0 0,-19-34 1 0,-11 2-1 15,30 32 2-15,0 0-2 0,-39-31 3 0,-2 5-3 16,41 26 6-16,0 0-6 0,-44-24 6 0,-3 0-6 16,47 24 8-16,0 0-8 0,-46-21 9 0,4 14-9 15,42 7 7-15,0 0-7 0,-36-5 8 0,12 5-8 16,24 0 5-16,0 0-5 0,-15 5 6 0,5 4-6 0,10-9 2 15,0 0-2-15,0 15 3 0,10 6-3 0,-10-21 0 16,0 0 0-16,13 19 1 0,4-2-1 0,-17-17 0 16,0 0 0-16,29 20 0 0,13 0 0 0,-42-20 0 15,0 0 0-15,49 19 0 0,1-1 0 0,-50-18-1 16,0 0 1-16,47 17 0 0,-1 5 0 0,-46-22-2 0,0 0 2 16,46 21-2-16,-5 0 2 0,-41-21-4 0,0 0 4 15,38 22-3-15,1 13 3 0,-39-35-5 0,0 0 5 16,39 35-5-16,-2-2 5 0,-37-33-4 0,0 0 4 0,37 24-3 15,-7-9 3-15,-30-15-3 0,0 0 3 0,28 16-2 16,2-2 2-16,-30-14-2 0,0 0 2 0,27 12-2 16,-11-3 2-16,-16-9-1 0,0 0 1 0,12 6-1 15,-1 0 1-15,-11-6-1 0,0 0 1 0,8 7 0 16,0-4 0-16,-8-3 0 0,0 0 0 0,0 0 0 16,8 3 0-16,-8-3 0 0,0 0 0 0,0 0 0 15,-7 0 0-15,7 0 0 0,0 0 0 0,-10-1 0 16,-6-10 0-16,16 11 0 0,0 0 0 0,-23-19 0 15,-7-8 0-15,30 27-1 0,0 0 1 0,-35-37 0 16,-9-11 0-16,44 48-1 0,0 0 1 0,-45-50-1 0,5 6 1 16,40 44-1-16,0 0 1 0,-37-41-1 0,5 10 1 15,32 31-1-15,0 0 1 0,-26-24-1 0,6 4 1 16,20 20-1-16,0 0 1 0,-12-12 0 0,3 2 0 16,9 10-1-16,0 0 1 0,-3-7 0 0,3 7 0 15,0 0-1-15,0 0 1 0,3-9 0 0,-3 9 0 16,0 0-1-16,0 0 1 0,7-7 0 0,0 2 0 15,-7 5-1-15,0 0 1 0,12-8-1 0,10-3 1 0,-22 11-2 16,0 0 2-16,28-8-2 0,4 2 2 0,-32 6-5 16,0 0 5-16,30-1-4 0,-6 8 4 0,-24-7-7 15,0 0 7-15,21 5-7 0,-5 2 7 0,-16-7-10 16,0 0 10-16,16 3-9 0,0-3 9 0,-16 0-11 0,0 0 11 16,18 4-11-16,1 1 11 0,-19-5-10 0,0 0 10 15,20 5-9-15,-6-3 9 0,-14-2-8 0,0 0 8 16,12-4-7-16,2-3 7 0,-14 7-6 0,0 0 6 15,16-8-6-15,-2-4 6 0,-14 12-3 0,0 0 3 16,11-21-3-16,-2-3 3 0,-9 24-1 16,0 0 1-16,5-32-1 0,-5 3 1 0,0 29 0 0,0 0 0 0,-7-28 0 15,-7-5 0-15,14 33 0 0,0 0 0 0,-18-34 0 16,-1 4 0-16,19 30 0 0,0 0 0 0,-18-24 0 16,7 9 0-16,11 15 1 0,0 0-1 0,-3-9 1 15,3 9-1-15,0 0 1 0,0 0-1 0,0 0 2 16,0 0-2-16,0 0 1 0,0 0-1 0,9 12 2 15,1-7-2-15,-10-5 2 0,0 0-2 0,13 7 3 16,1 2-3-16,-14-9 1 0,0 0-1 0,12 9 1 0,-1-3-1 16,-11-6 0-16,0 0 0 0,8 0 0 0,0 0 0 15,-8 0 0-15,0 0 0 0,0 0 0 0,8 0 0 16,-8 0 0-16,0 0 0 0,0 0 0 0,11-12 0 16,-11 12-1-16,0 0 1 0,10-12 0 0,3-9 0 15,-13 21 0-15,0 0 0 0,9-22 0 0,-6-1 0 16,-3 23 0-16,0 0 0 0,-2-22 1 0,-5-2-1 15,7 24 3-15,0 0-3 0,-7-21 3 0,-2 4-3 16,9 17 8-16,0 0-8 0,-5-11 9 0,5 11-9 0,0 0 11 16,0 0-11-16,0-5 12 0,0 5-12 0,0 0 11 15,0 0-11-15,7 2 12 0,-7-2-12 0,0 0 8 16,0 0-8-16,14 14 8 0,0-6-8 0,-14-8 5 16,0 0-5-16,16 9 5 0,0-6-5 0,-16-3 2 0,0 0-2 15,14 2 2-15,-3 0-2 0,-11-2 1 0,0 0-1 16,9-2 2-16,1 0-2 0,-10 2 1 0,0 0-1 15,16-8 1-15,4-3-1 0,-20 11 0 0,0 0 0 0,23-17 1 16,1-14-1-16,-24 31 1 0,0 0-1 0,21-38 2 16,-8-5-2-16,-13 43 2 0,0 0-2 0,2-49 2 15,-11-3-2-15,9 52 3 0,0 0-3 0,-16-50 3 16,-7 10-3-16,23 40 3 0,0 0-3 0,-28-36 4 16,-6 8-4-16,34 28 8 0,0 0-8 0,-40-28 8 15,-8-1-8-15,48 29 12 0,0 0-12 0,-46-31 13 16,2 2-13-16,44 29 14 0,0 0-14 0,-41-28 14 15,6 0-14-15,35 28 15 0,0 0-15 0,-28-21 16 16,12 4-16-16,16 17 14 0,0 0-14 0,-7-10 14 16,7 10-14-16,0 0 9 0,0 0-9 0,0 0 9 15,0 0-9-15,0 0 6 0,0 0-6 0,12 7 6 16,10 8-6-16,-22-15 3 0,0 0-3 0,28 21 4 0,0 3-4 16,-28-24 0-16,0 0 0 0,28 21 1 0,2-5-1 15,-30-16 0-15,0 0 0 0,28 17 0 0,1 5 0 16,-29-22-1-16,0 0 1 0,28 25-1 0,4 0 1 15,-32-25-3-15,0 0 3 0,30 20-2 0,-4-8 2 16,-26-12-6-16,0 0 6 0,30 5-6 0,9 2 6 16,-39-7-7-16,0 0 7 0,35 3-6 0,-12-3 6 0,-23 0-5 15,0 0 5-15,21-3-4 0,2-1 4 0,-23 4-4 16,0 0 4-16,23-5-3 0,-9-2 3 0,-14 7-2 16,0 0 2-16,14-8-2 0,4-5 2 0,-18 13 0 0,0 0 0 15,16-15 0-15,-6-1 0 0,-10 16 0 0,0 0 0 16,7-17 1-16,-5-11-1 0,-2 28 3 0,0 0-3 15,-5-33 3-15,-11 1-3 0,16 32 7 0,0 0-7 16,-21-32 7-16,-4 5-7 0,25 27 11 0,0 0-11 0,-25-25 12 16,3 5-12-16,22 20 15 0,0 0-15 0,-20-16 16 15,2 11-16-15,18 5 14 0,0 0-14 0,-14 0 15 16,4 12-15-16,10-12 11 0,0 0-11 0,-5 12 12 16,6 0-12-16,-1-12 6 0,0 0-6 0,9 9 6 15,5 0-6-15,-14-9 2 0,0 0-2 0,16 6 3 16,0 3-3-16,-16-9 0 0,0 0 0 0,21 4 0 15,6-1 0-15,-27-3-3 0,0 0 3 0,24 2-2 16,-3 1 2-16,-21-3-6 0,0 0 6 0,23 4-5 16,7 4 5-16,-30-8-9 0,0 0 9 0,30 12-9 15,-7 1 9-15,-23-13-10 0,0 0 10 0,18 12-9 0,-4 0 9 16,-14-12-8-16,0 0 8 0,12 12-8 0,-3-5 8 16,-9-7-11-16,0 0 11 0,7 9-11 0,-1-1 11 15,-6-8-9-15,0 0 9 0,7 9-9 0,-2 1 9 16,-5-10-5-16,0 0 5 0,3 9-5 0,-3-9 5 15,0 0-4-15,0 0 4 0,2 12-3 0,-2-12 3 0,0 0-3 16,0 0 3-16,0 0-3 0,0 0 3 0,0 0-5 16,0 0 5-16,-12 9-5 0,1-6 5 0,11-3-14 15,0 0 14-15,-17 4-13 0,-1 4 13 0,0-3-1368 16</inkml:trace>
  <inkml:trace contextRef="#ctx0" brushRef="#br0" timeOffset="17454.84">24105 4480 214 0,'0'0'0'0,"0"0"0"16,11-8 0-16,-11 8 14 0,0 0-14 0,0 0 15 15,7-12-15-15,-7 12 28 0,0 0-28 0,0 0 28 16,7-12-28-16,-7 12 38 0,0 0-38 0,12-25 38 0,11-14-38 16,-23 39 51-16,0 0-51 0,27-52 51 0,1-2-51 15,-28 54 60-15,0 0-60 0,30-49 61 0,-5 18-61 16,-25 31 51-16,0 0-51 0,19-27 52 0,-3 9-52 15,-16 18 44-15,0 0-44 0,12-15 44 0,-5 6-44 16,-7 9 30-16,0 0-30 0,0 0 30 0,11-9-30 16,-1 3-577-16</inkml:trace>
  <inkml:trace contextRef="#ctx0" brushRef="#br0" timeOffset="18160.99">22973 6067 326 0,'0'0'0'0,"0"0"0"16,7 0 0-16,-7 0 26 0,0 0-26 0,0 0 26 16,9-12-26-16,-9 12 31 0,0 0-31 0,7-19 31 15,9-21-31-15,-16 40 13 0,0 0-13 0,19-38 14 16,0 7-14-16,-19 31 20 0,0 0-20 0,23-28 21 15,7 3-21-15,-30 25 20 0,0 0-20 0,29-25 20 16,-12 5-20-16,-17 20 21 0,0 0-21 0,16-14 22 16,5 0-22-16,-21 14 22 0,0 0-22 0,20-12 23 15,-8 1-23-15,-12 11 17 0,0 0-17 0,9-5 17 16,-9 5-17-16,0 0 12 0,0 0-12 0,9-5 13 0,-9 5-13 16,0 0 6-16,0 0-6 0,0 0 7 15,0 0-7-15,0 0 2 0,0 0-2 0,0 0 3 0,0 0-3 16,0 0-475-16</inkml:trace>
  <inkml:trace contextRef="#ctx0" brushRef="#br0" timeOffset="18452.03">23142 5834 214 0,'0'0'0'0,"0"0"0"0,7 5 0 0,-7-5 0 0,0 0 0 16,0 0 0-16,7 3 0 0,-7-3 2 0,0 0-2 15,0 0 2-15,0 0-2 0,0 0 5 0,0 0-5 16,9 4 5-16,-2-1-5 0,-7-3 13 0,0 0-13 16,11 5 14-16,5 8-14 0,-16-13 25 0,0 0-25 15,17 19 26-15,6 7-26 0,-23-26 48 0,0 0-48 16,21 31 48-16,-3 5-48 0,-18-36 47 0,0 0-47 0,16 30 48 16,-2-11-48-16,-14-19 36 0,0 0-36 0,14 12 37 15,4 0-37-15,-18-12 28 0,0 0-28 0,17 8 29 16,-4-4-29-16,-13-4 19 0,0 0-19 0,12 0 19 15,9-4-19-15,-21 4 17 0,0 0-17 0,28-15 17 16,11-11-17-16,0-2-465 0</inkml:trace>
  <inkml:trace contextRef="#ctx0" brushRef="#br0" timeOffset="19435.59">24289 4202 236 0,'0'0'0'0,"0"0"0"0,0 0 0 15,0 0-2-15,0 0 2 0,0 0-2 0,0 0 2 16,0 0-6-16,0 0 6 0,0 0-5 0,0 8 5 16,0-8 1-16,0 0-1 0,0 9 1 0,-2 1-1 15,2-10 12-15,0 0-12 0,-4 9 12 0,1 7-12 16,3-16 30-16,0 0-30 0,-5 17 30 0,-8-1-30 0,13-16 36 16,0 0-36-16,-14 20 37 0,0-1-37 0,14-19 42 15,0 0-42-15,-12 18 43 0,-2-3-43 0,14-15 48 16,0 0-48-16,-11 12 49 0,2 4-49 0,9-16 51 15,0 0-51-15,-7 12 52 0,2-3-52 0,5-9 47 16,0 0-47-16,-7 8 48 0,-2 1-48 0,9-9 41 0,0 0-41 16,-9 10 41-16,4 3-41 0,5-13 34 0,0 0-34 15,-5 12 34-15,-4 0-34 0,9-12 25 0,0 0-25 16,-9 12 25-16,4 0-25 0,5-12 17 0,0 0-17 16,-4 9 17-16,4-9-17 0,0 0 12 0,0 0-12 15,-7 5 12-15,7-5-12 0,0 0 8 0,0 0-8 0,0 0 9 16,-5 7-9-16,5-7 6 0,0 0-6 0,0 0 7 15,0 0-7-15,0 0 5 0,0 0-5 0,0 0 6 16,2-4-6-16,-2 4 9 0,0 0-9 0,0 0 9 16,0 0-9-16,0 0 13 0,0 0-13 0,5-12 13 15,-3 7-13-15,-2 5 16 0,0 0-16 0,5-10 17 16,4-3-17-16,-9 13 21 0,0 0-21 0,12-17 22 16,6-4-22-16,-18 21 23 0,0 0-23 0,19-27 23 15,-1-6-23-15,-18 33 21 0,0 0-21 0,16-35 22 16,1 2-22-16,-17 33 22 0,0 0-22 0,18-33 23 15,0-6-23-15,-18 39 18 0,0 0-18 0,17-37 18 16,-3 17-18-16,-14 20 17 0,0 0-17 0,14-21 17 0,2 5-17 16,-16 16 11-16,0 0-11 0,16-15 11 0,-5 3-11 15,-11 12 8-15,0 0-8 0,5-9 9 0,-5 9-9 16,0 0 5-16,0 0-5 0,7-7 5 0,-7 7-5 16,0 0 3-16,0 0-3 0,7-12 3 0,-7 12-3 15,0 0 2-15,0 0-2 0,2-9 3 0,-2 9-3 0,0 0 0 16,0 0 0-16,0 0 1 0,0 0-1 0,0 0 0 15,0 0 0-15,0 0 0 0,10 12 0 0,1-3-1023 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0.323"/>
    </inkml:context>
    <inkml:brush xml:id="br0">
      <inkml:brushProperty name="width" value="0.1" units="cm"/>
      <inkml:brushProperty name="height" value="0.1" units="cm"/>
      <inkml:brushProperty name="color" value="#FF0066"/>
    </inkml:brush>
  </inkml:definitions>
  <inkml:trace contextRef="#ctx0" brushRef="#br0">1 86 5208,'0'0'6986,"4"3"-6803,15 15-60,0 0 1,-1 2-1,-1 0 1,-1 1-1,-1 0 1,0 1-1,10 25 1,-7-17-50,1-1 0,1-1 0,1 0-1,39 38 1,-57-64-63,5 0 5,-5-2 7,4-2 2,-7 1-22,1 1 0,-1-1 1,1 0-1,-1 1 0,1-1 1,-1 0-1,0 0 0,1 1 1,-1-1-1,0 0 0,1 0 0,-1 1 1,0-1-1,0 0 0,0 0 1,0 0-1,0 0 0,0 1 0,0-1 1,0 0-1,0-1 0,0-7 61,1-11 6,-1 1 1,-4-30-1,-1-10 127,3 1 282,10-101 1,-3 99 221,-5 58-593,0 1 59,-1-4 316,-1 14-445,0 34 1,2 43-1,2-11-22,-2-23-13,0 1 2,-2-2-2,2-35-2,-9 53 6,5-56-4,-5 47 0,1 9-1,5-16 6,3 7 0,0-9 0,0 27 22,0-78-29,-1 0-1,1 0 0,0 0 0,0 1 0,0-1 0,0 0 0,0 0 0,0 0 1,0 1-1,0-1 0,0 0 0,0 0 0,0 0 0,0 1 0,0-1 0,0 0 0,0 0 1,0 0-1,0 1 0,0-1 0,0 0 0,1 0 0,-1 0 0,0 1 0,0-1 1,0 0-1,0 0 0,0 0 0,0 0 0,0 1 0,1-1 0,-1 0 0,0 0 0,0 0 1,0 0-1,0 0 0,1 0 0,-1 0 0,0 0 0,0 1 0,0-1 0,1 0 1,-1 0-1,0 0 0,0 0 0,0 0 0,1 0 0,-1 0 0,0 0 0,0 0 0,0 0 1,1 0-1,-1 0 0,0 0 0,0 0 0,0-1 0,1 1 0,-1 0 0,0 0 1,0 0-1,0 0 0,1 0 0,-1 0 0,0 0 0,0-1 0,0 1 0,0 0 0,1 0 0,13-10-2043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0.681"/>
    </inkml:context>
    <inkml:brush xml:id="br0">
      <inkml:brushProperty name="width" value="0.1" units="cm"/>
      <inkml:brushProperty name="height" value="0.1" units="cm"/>
      <inkml:brushProperty name="color" value="#FF0066"/>
    </inkml:brush>
  </inkml:definitions>
  <inkml:trace contextRef="#ctx0" brushRef="#br0">0 130 4760,'0'0'273,"19"9"2871,-9-11-2921,-1 0-1,0-1 0,0 0 1,0-1-1,-1 1 1,9-6-1,4-1 162,106-40 1042,10-1 88,-134 50-1387,3 0-31,-24 19-1621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1.022"/>
    </inkml:context>
    <inkml:brush xml:id="br0">
      <inkml:brushProperty name="width" value="0.1" units="cm"/>
      <inkml:brushProperty name="height" value="0.1" units="cm"/>
      <inkml:brushProperty name="color" value="#FF0066"/>
    </inkml:brush>
  </inkml:definitions>
  <inkml:trace contextRef="#ctx0" brushRef="#br0">4 9 6104,'-3'36'57,"3"-34"-10,8 5 220,-7-6-226,0 0 0,0 0 0,0 0 0,0 0 0,0 0 0,0 0 0,0 0 0,1 0 0,-1 0 0,0-1 0,0 1 0,1 0 0,1 0 0,13-1 249,0 0-1,0-1 0,0-1 1,-1 0-1,1-2 1,15-4-1,13-2 492,-23 2-324,-14 5-160,0 1 0,0-1 0,0 1 0,0 0 1,11-1-1,-14 3 185,-1 0-115,2 0-50,-1 0-344,-1 0 0,0-1-1,1 1 1,-1-1 0,0 0-1,1 0 1,3-2 0,-1 1-975,12-5-7144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1.792"/>
    </inkml:context>
    <inkml:brush xml:id="br0">
      <inkml:brushProperty name="width" value="0.1" units="cm"/>
      <inkml:brushProperty name="height" value="0.1" units="cm"/>
      <inkml:brushProperty name="color" value="#FF0066"/>
    </inkml:brush>
  </inkml:definitions>
  <inkml:trace contextRef="#ctx0" brushRef="#br0">238 20 6368,'1'-2'16,"3"-4"1381,-33 1 311,21 3-1451,0 0 1,1 1-1,-1 0 0,0 0 1,0 1-1,0 0 0,0 1 1,0-1-1,0 1 0,-10 4 1,17-5 23,-1 0-236,0 0 0,1 0 0,-1 0 0,0 0 0,1 1 0,-1-1 0,0 1 0,1-1-1,-1 1 1,0-1 0,1 1 0,-1 0 0,1 0 0,0 0 0,-1 0 0,1 0 0,0 0 0,-1 0 0,1 0 0,0 1 0,0-1 0,0 0 0,0 1 0,0-1 0,0 1 0,0-1-1,1 1 1,-1-1 0,1 1 0,-1-1 0,1 1 0,-1 2 0,-1 4 62,0 0 0,1 0 0,0 0-1,0 0 1,2 12 0,-1-14-74,0-1-1,1 1 1,0 0 0,0 0-1,0-1 1,1 1 0,0-1 0,0 1-1,1-1 1,-1 0 0,1 0-1,4 6 1,-2-5-17,0-1-1,0 0 1,1 0 0,0-1-1,0 0 1,0 0-1,0 0 1,0-1 0,12 5-1,4 1 13,-13-6 3,1 0 1,-1 1-1,0 1 0,-1-1 1,1 1-1,-1 1 0,0 0 1,0 0-1,0 0 0,-1 1 1,8 9-1,-6-5 44,-5-6-22,0 0 0,0 0 0,0 0 0,0 0 0,-1 1 0,0-1 0,0 1 0,-1 0 0,0 0 0,0 0 0,2 11 0,-3-12-23,-1-1-1,0 1 1,0 0 0,-1-1 0,0 1 0,1-1-1,-1 1 1,-1-1 0,1 0 0,-1 1 0,1-1-1,-1 0 1,-1 0 0,1 0 0,0 0 0,-1 0-1,0-1 1,0 1 0,0-1 0,0 0 0,-1 0 0,1 0-1,-8 5 1,-1-1 42,1 0 0,-1 0 0,0-1 0,0-1 0,-1 0 0,-23 6-1,27-10 0,1 0 0,-1 0 0,1-1 0,-1-1 0,1 1 0,-14-4 0,20 4-70,-5-3 64,1 1-1,0-1 1,0 0 0,0 0 0,1-1 0,-1 0-1,1 0 1,0 0 0,0-1 0,-6-6-1,5 5-36,3 3 22,-1-1 1,1 1 0,-1-1 0,1 1-1,0-1 1,0 0 0,1 0-1,-3-5 1,4 5-279,0 1 0,0-1 0,1 1 0,-1-1-1,1 1 1,0-1 0,0 1 0,1-1 0,-1 1 0,2-6-1,3-20-11330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2.215"/>
    </inkml:context>
    <inkml:brush xml:id="br0">
      <inkml:brushProperty name="width" value="0.1" units="cm"/>
      <inkml:brushProperty name="height" value="0.1" units="cm"/>
      <inkml:brushProperty name="color" value="#FF0066"/>
    </inkml:brush>
  </inkml:definitions>
  <inkml:trace contextRef="#ctx0" brushRef="#br0">1 104 8696,'10'5'682,"0"-1"-362,-1-1 0,1 0-1,0 0 1,0-1-1,0 0 1,1-1 0,-1 0-1,0 0 1,1-1-1,15-2 1,-6 0 104,0-1 1,0-1-1,0-1 0,19-6 1,129-49 1886,-155 55-2025,1 0-1,19-11 0,-1 1 49,-31 15-100,7 34-179,-3-12-2206,1 17-9288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2.708"/>
    </inkml:context>
    <inkml:brush xml:id="br0">
      <inkml:brushProperty name="width" value="0.1" units="cm"/>
      <inkml:brushProperty name="height" value="0.1" units="cm"/>
      <inkml:brushProperty name="color" value="#FF0066"/>
    </inkml:brush>
  </inkml:definitions>
  <inkml:trace contextRef="#ctx0" brushRef="#br0">0 74 3416,'0'0'3540,"0"2"-3375,0 3-5,0-4 8,2 16 531,-1-17-653,-1 1 0,1 0 0,0 0 0,-1 0 0,1-1 0,0 1 0,-1 0 0,1-1 0,0 1 1,0-1-1,0 1 0,0-1 0,0 1 0,-1-1 0,1 1 0,0-1 0,0 0 0,0 0 0,0 1 0,0-1 0,0 0 0,0 0 1,0 0-1,0 0 0,1 0 0,26-3 820,-3-3-327,0-2-1,0-1 1,26-13 0,-25 11 271,52-17-1,-70 26-792,-1 1 211,0-1 1,0 0-1,0 0 0,13-7 1,-18 8 139,7-3-711</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6-09T18:07:34.434"/>
    </inkml:context>
    <inkml:brush xml:id="br0">
      <inkml:brushProperty name="width" value="0.05292" units="cm"/>
      <inkml:brushProperty name="height" value="0.05292" units="cm"/>
      <inkml:brushProperty name="color" value="#FF0000"/>
    </inkml:brush>
  </inkml:definitions>
  <inkml:trace contextRef="#ctx0" brushRef="#br0">5752 5958 617 0,'0'0'0'0,"0"0"0"0,0 0 0 0,0 0 33 0,0 0-33 16,0 0 33-16,0 0-33 0,0 0 103 0,0 0-103 0,0 0 103 15,0 0-103-15,0 0 74 0,0 0-74 16,0 0 75-16,0 0-75 0,0 0 60 0,0 0-60 0,0 0 61 16,0 0-61-16,0 0 39 0,0 0-39 0,0 0 40 15,0 0-40-15,0 0 27 0,0 0-27 0,0 0 27 16,0 0-27-16,0 0 20 0,0 0-20 0,-5 30 20 16,5 6-20-16,0-36 13 0,0 0-13 0,2 43 14 15,5-1-14-15,-7-42 11 0,0 0-11 0,8 43 12 16,1-5-12-16,-9-38 9 0,0 0-9 0,9 35 9 15,2-11-9-15,-11-24 11 0,0 0-11 0,12 21 11 16,4 0-11-16,-16-21 11 0,0 0-11 0,16 15 11 0,-2 2-11 16,-14-17 10-16,0 0-10 0,12 20 11 0,4-8-11 15,-16-12 10-15,0 0-10 0,18 12 10 0,-1-9-10 16,-17-3 9-16,0 0-9 0,14 2 10 0,8-4-10 16,-22 2 12-16,0 0-12 0,23-3 12 0,8-13-12 15,-31 16 15-15,0 0-15 0,36-24 16 0,11-21-16 16,-47 45 18-16,0 0-18 0,57-69 18 0,11-40-18 0,-68 109 30 15,0 0-30-15,90-125 30 0,36-25-30 0,-126 150 35 16,0 0-35-16,150-160 35 0,17-2-35 0,-167 162 35 16,0 0-35-16,157-146 36 0,-26 22-36 0,-131 124 37 15,0 0-37-15,118-102 38 0,-12 25-38 0,-106 77 35 0,0 0-35 16,88-57 36-16,-19 14-36 0,-69 43 28 0,0 0-28 16,58-33 29-16,-18 9-29 0,-40 24 24 0,0 0-24 15,29-21 24-15,-8 6-24 0,-21 15 17 0,0 0-17 16,14-9 17-16,-5 0-17 0,-9 9 12 0,0 0-12 15,9-1 12-15,-9 1-12 0,0 0 6 0,0 0-6 16,-9-2 6-16,-12 2-6 0,21 0 0 0,0 0 0 0,-25 8 1 16,-10 17-1-16,35-25-2 0,0 0 2 0,-41 33-1 15,-8 6 1-15,3-2-1527 0</inkml:trace>
  <inkml:trace contextRef="#ctx0" brushRef="#br0" timeOffset="900.23">5620 6367 270 0,'0'0'0'0,"0"0"0"0,7 0 0 16,-7 0 0-16,0 0 0 0,0 0 0 0,9 0 0 15,-9 0-2-15,0 0 2 0,0 0-2 0,8 5 2 16,-8-5 1-16,0 0-1 0,13 15 1 0,-3 13-1 15,-10-28 12-15,0 0-12 0,16 33 13 0,-7 7-13 16,-9-40 42-16,0 0-42 0,5 40 42 0,1 5-42 0,-6-45 67 16,0 0-67-16,12 39 68 0,2-2-68 15,-14-37 77-15,0 0-77 0,14 36 78 0,-1 2-78 16,-13-38 67-16,0 0-67 0,14 40 67 0,0-7-67 0,-14-33 65 16,0 0-65-16,21 33 66 0,2 1-66 0,-23-34 57 15,0 0-57-15,28 26 57 0,2-15-57 0,-30-11 45 0,0 0-45 16,41-12 46-16,6-25-46 0,-47 37 53 0,0 0-53 15,62-52 53-15,5-12-53 0,-67 64 53 0,0 0-53 16,74-88 54-16,11-42-54 0,-85 130 51 0,0 0-51 16,107-157 52-16,29-37-52 0,-136 194 43 0,0 0-43 0,162-211 44 15,25-4-44-15,-187 215 36 0,0 0-36 0,180-185 36 16,-14 40-36-16,-166 145 39 0,0 0-39 0,145-130 40 16,-23 21-40-16,-122 109 33 0,0 0-33 0,100-88 33 15,-15 24-33-15,-85 64 27 0,0 0-27 0,63-40 28 16,-13 14-28-16,-50 26 25 0,0 0-25 0,31-16 26 15,-15 4-26-15,-16 12 24 0,0 0-24 0,11-8 25 16,-4 8-25-16,-7 0 19 0,0 0-19 0,0 0 20 16,0 0-20-16,0 0 12 0,0 0-12 0,0 0 13 15,-14-4-13-15,14 4 7 0,0 0-7 0,-9 0 8 0,4 0-8 16,5 0 0-16,0 0 0 0,-9 9 0 16,5 13 0-16,3 1-1434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3.090"/>
    </inkml:context>
    <inkml:brush xml:id="br0">
      <inkml:brushProperty name="width" value="0.1" units="cm"/>
      <inkml:brushProperty name="height" value="0.1" units="cm"/>
      <inkml:brushProperty name="color" value="#FF0066"/>
    </inkml:brush>
  </inkml:definitions>
  <inkml:trace contextRef="#ctx0" brushRef="#br0">0 0 9144,'2'0'22,"0"1"0,0-1 0,0 1 0,0-1 0,0 1 0,0 0 0,-1-1 0,1 1 0,0 0 0,-1 0 0,1 0 0,0 1 0,-1-1 1,1 0-1,-1 1 0,0-1 0,0 1 0,1-1 0,-1 1 0,0-1 0,1 4 0,20 44 726,-17-35-623,3 7 36,0 3 370,2 0 1,18 30-1,-13-30-36,-1 1 0,-2 1-1,0 0 1,-2 1 0,-1 0 0,9 41 0,-10-36-180,-8-30-135,0 2 175,0-10-224,0-1-523,1 0 1,-1 0-1,1-1 0,2-9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3.459"/>
    </inkml:context>
    <inkml:brush xml:id="br0">
      <inkml:brushProperty name="width" value="0.1" units="cm"/>
      <inkml:brushProperty name="height" value="0.1" units="cm"/>
      <inkml:brushProperty name="color" value="#FF0066"/>
    </inkml:brush>
  </inkml:definitions>
  <inkml:trace contextRef="#ctx0" brushRef="#br0">1 0 8696,'0'0'77,"2"2"22,3 1 4,-1 1 0,1-1 0,0 0 0,0 0 0,0-1 0,1 0 0,-1 0 0,0 0 0,1 0 0,0-1 0,-1 0 0,1 0 0,0 0 0,-1-1 0,8 0 0,-9 0 121,0 0 0,0 0 0,0-1 1,1 1-1,-1-1 0,0 0 0,0 0 1,0 0-1,0-1 0,0 0 1,-1 1-1,1-1 0,0-1 0,4-2 1,-7 4 196,-1 0-389,0 1-1,1-1 1,-1 1 0,0 0 0,1-1-1,-1 1 1,0 0 0,1-1-1,-1 1 1,1 0 0,-1-1 0,0 1-1,1 0 1,-1-1 0,1 1 0,-1 0-1,1 0 1,-1 0 0,1 0 0,-1 0-1,1-1 1,-1 1 0,1 0-1,-1 0 1,1 0 0,-1 0 0,2 1-1,14-1 302,10 4-2137,2 1-7542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3.840"/>
    </inkml:context>
    <inkml:brush xml:id="br0">
      <inkml:brushProperty name="width" value="0.1" units="cm"/>
      <inkml:brushProperty name="height" value="0.1" units="cm"/>
      <inkml:brushProperty name="color" value="#FF0066"/>
    </inkml:brush>
  </inkml:definitions>
  <inkml:trace contextRef="#ctx0" brushRef="#br0">101 8 8968,'1'-1'121,"3"-5"808,-6 6-846,1 0 0,-1 0 0,1 1-1,-1-1 1,1 1 0,-1-1 0,1 1-1,-1-1 1,1 1 0,-1 0 0,1 0-1,0 0 1,-2 1 0,-2 4 3,0 0 0,0 1 0,0 0 1,1 0-1,0 0 0,1 1 0,0 0 0,0-1 0,0 1 0,1 0 1,0 0-1,1 0 0,0 0 0,0 1 0,1-1 0,-1 0 0,3 9 1,-2-5-30,2 0 0,0 0 1,0-1-1,1 1 0,0-1 1,1 0-1,1 0 0,10 19 1,-12-26-32,1 0 0,0-1-1,0 1 1,1-1 0,-1 0 0,1 0 0,-1-1 0,1 1 0,0-1 0,0 0 0,0 0 0,0-1 0,0 0 0,9 2 0,-10-3-7,0 0-1,1 0 1,-1 0 0,0 0 0,0-1-1,0 0 1,0 0 0,0 0 0,0 0 0,0-1-1,0 1 1,-1-1 0,1 0 0,0 0-1,-1 0 1,0-1 0,1 1 0,-1-1-1,0 0 1,0 0 0,0 0 0,-1 0-1,1 0 1,3-7 0,-3 6 7,-1-1-1,0 1 1,0-1 0,0 1 0,0-1-1,0 0 1,-1 0 0,0 0-1,0 0 1,-1 0 0,1 0 0,-1 0-1,0 0 1,0 0 0,-1 0 0,0 0-1,0 0 1,0 0 0,0 0-1,-3-6 1,-1 0 65,0 1 0,0 0 0,-2 0 0,1 0 0,-1 1-1,0 0 1,-1 0 0,0 1 0,0 0 0,-1 1 0,0-1 0,-15-7 0,22 14-41,0 0 0,0 0 1,-1 0-1,1 0 1,0 1-1,-1-1 0,1 1 1,0-1-1,-1 1 1,1 0-1,-1 0 0,1 0 1,0 1-1,-1-1 1,1 1-1,-1-1 0,1 1 1,0-1-1,0 1 1,-1 0-1,-3 3 1,1-1-34,0 2 0,0-1 1,1 0-1,-1 1 0,1 0 1,-6 9-1,-16 23-2061,0 1-8222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4.215"/>
    </inkml:context>
    <inkml:brush xml:id="br0">
      <inkml:brushProperty name="width" value="0.1" units="cm"/>
      <inkml:brushProperty name="height" value="0.1" units="cm"/>
      <inkml:brushProperty name="color" value="#FF0066"/>
    </inkml:brush>
  </inkml:definitions>
  <inkml:trace contextRef="#ctx0" brushRef="#br0">265 0 8248,'15'13'1001,"-17"-12"-489,-4 1 15,-20 9 177,0 1 1,-26 16-1,-24 12 401,59-33-514,-19 12 1012,32-17-1430,-4 1-2,-15 18 330,19-12-356,19-12-121,16-15-2029,3-2-8048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5.539"/>
    </inkml:context>
    <inkml:brush xml:id="br0">
      <inkml:brushProperty name="width" value="0.1" units="cm"/>
      <inkml:brushProperty name="height" value="0.1" units="cm"/>
      <inkml:brushProperty name="color" value="#FF0066"/>
    </inkml:brush>
  </inkml:definitions>
  <inkml:trace contextRef="#ctx0" brushRef="#br0">0 0 5112,'0'0'4201,"2"3"-3769,2 11-143,0-1 0,-1 0 0,4 28 0,-6-28-159,1-1 1,0 0-1,0 0 1,2 0-1,-1-1 1,1 1 0,1-1-1,7 13 1,37 44 518,-27-39-321,19 34 1,-39-58-303,0-1 0,-1 1 0,1 0 0,-1-1 0,0 1 0,0 0 0,-1 0 0,1 0 0,-1 0-1,0-1 1,-1 1 0,1 0 0,-1 0 0,0 0 0,-1 6 0,1-9 2,-7 7-1643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5.881"/>
    </inkml:context>
    <inkml:brush xml:id="br0">
      <inkml:brushProperty name="width" value="0.1" units="cm"/>
      <inkml:brushProperty name="height" value="0.1" units="cm"/>
      <inkml:brushProperty name="color" value="#FF0066"/>
    </inkml:brush>
  </inkml:definitions>
  <inkml:trace contextRef="#ctx0" brushRef="#br0">1 278 6008,'11'-1'170,"-1"0"-1,1-1 1,0 0 0,0 0 0,-1-1 0,19-9-1,21-5 1004,123-42 2110,-131 42-1125,75-42 0,-114 57-1798,4 2 42,0-1-305,0-1 0,0 1 0,0-1 0,0-1 0,-1 1 0,1-1 1,-1 0-1,1 0 0,10-9 0,23-24-2346,-10 4-8331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7.649"/>
    </inkml:context>
    <inkml:brush xml:id="br0">
      <inkml:brushProperty name="width" value="0.1" units="cm"/>
      <inkml:brushProperty name="height" value="0.1" units="cm"/>
      <inkml:brushProperty name="color" value="#FF0066"/>
    </inkml:brush>
  </inkml:definitions>
  <inkml:trace contextRef="#ctx0" brushRef="#br0">245 69 3320,'0'0'2769,"-3"-4"-2090,-2-1-474,1 0 0,-1 0 0,0 1 0,0-1 0,0 1 0,0 0 0,-1 1 0,0-1 0,0 1 0,0 0 0,-7-2 0,7 2-16,-1 1 1,0-1 0,0 1-1,0 1 1,0 0 0,0 0-1,0 0 1,-1 1 0,1 0 0,0 0-1,0 1 1,0 0 0,0 0-1,0 0 1,0 1 0,0 0-1,0 1 1,-12 6 0,17-8-135,0 0 1,0 1-1,1-1 1,-1 0-1,0 1 1,1 0-1,-1-1 1,1 1-1,0 0 1,0 0 0,-1 0-1,1 0 1,0 0-1,1 0 1,-1 0-1,0 0 1,1 0-1,-1 1 1,1-1-1,-1 4 1,1-3-15,0 1 1,-1 0-1,2 0 0,-1-1 1,0 1-1,1 0 0,0-1 1,0 1-1,0-1 0,0 1 1,0-1-1,4 7 1,-1-4-17,0 0 1,1-1 0,-1 1-1,1-1 1,0 0 0,0 0 0,1-1-1,-1 1 1,1-1 0,10 5-1,3-1 31,-1 0 0,1-2-1,22 5 1,21 4 24,-21-7-33,105 26 258,-144-34-284,0 1 1,1 0 0,-1 0-1,0 0 1,0 0 0,0 1-1,0-1 1,0 0-1,0 1 1,0 0 0,0-1-1,0 1 1,-1 0-1,1 0 1,-1 0 0,0 0-1,1 0 1,-1 0-1,0 0 1,1 3 0,-1 0 12,0 0 1,0-1-1,0 1 1,-1-1 0,0 1-1,0 0 1,0 0 0,0-1-1,-1 1 1,-1 6-1,-1-1 24,0 0-1,0 0 0,-1 0 1,0-1-1,-1 1 0,0-1 1,-1 0-1,0 0 0,-12 14 1,9-15-3,0 0 0,0-1 1,0 0-1,-1 0 0,0-1 0,-1-1 1,1 1-1,-1-2 0,0 1 0,0-2 1,0 1-1,-1-1 0,1-1 0,-1 0 0,0-1 1,1 0-1,-1-1 0,0 0 0,0-1 1,1 0-1,-1-1 0,-12-3 0,22 4-40,1 1-1,0-1 1,-1 1-1,1-1 1,-1 0-1,1 0 1,0 1-1,0-1 1,-1 0-1,1 0 1,0 0-1,0 0 1,0-1-1,0 1 1,0 0-1,0 0 1,1 0-1,-1-1 0,0 1 1,1-1-1,-1 1 1,0 0-1,1-1 1,0 1-1,-1-1 1,1 1-1,0-1 1,0 1-1,0-1 1,0 1-1,0-1 1,0 1-1,0-1 1,1 1-1,-1-1 1,0 1-1,2-4 1,1-2-17,-1 0 0,2 0 1,-1 1-1,1-1 1,0 1-1,0 0 0,7-7 1,69-66-2256,-30 36-9023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8.001"/>
    </inkml:context>
    <inkml:brush xml:id="br0">
      <inkml:brushProperty name="width" value="0.1" units="cm"/>
      <inkml:brushProperty name="height" value="0.1" units="cm"/>
      <inkml:brushProperty name="color" value="#FF0066"/>
    </inkml:brush>
  </inkml:definitions>
  <inkml:trace contextRef="#ctx0" brushRef="#br0">1 181 7712,'6'-4'1,"-5"3"2,0 0-14,5 1 52,-5-1 205,15 0 192,-1-2 1,1 0-1,0-1 1,-1 0-1,20-9 1,2 0 231,29-7 134,-55 16-698,165-64 2156,-105 28-161,-69 40-1668,-1 7-2456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8.354"/>
    </inkml:context>
    <inkml:brush xml:id="br0">
      <inkml:brushProperty name="width" value="0.1" units="cm"/>
      <inkml:brushProperty name="height" value="0.1" units="cm"/>
      <inkml:brushProperty name="color" value="#FF0066"/>
    </inkml:brush>
  </inkml:definitions>
  <inkml:trace contextRef="#ctx0" brushRef="#br0">1 1 7984,'3'5'386,"-1"1"0,1 0 0,-1 0 0,0 0 1,0 0-1,-1 0 0,0 0 0,0 0 0,0 9 1,3 14 225,14 38 585,3-2-1,3 0 0,40 75 0,-55-123-745,-7-14-350,1 1-1,-1 1 0,0-1 1,-1 0-1,1 0 1,-1 0-1,0 1 0,0-1 1,0 1-1,-1-1 0,0 1 1,1-1-1,-2 7 0,1-9 24,1-1-30,8 14-2413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8.705"/>
    </inkml:context>
    <inkml:brush xml:id="br0">
      <inkml:brushProperty name="width" value="0.1" units="cm"/>
      <inkml:brushProperty name="height" value="0.1" units="cm"/>
      <inkml:brushProperty name="color" value="#FF0066"/>
    </inkml:brush>
  </inkml:definitions>
  <inkml:trace contextRef="#ctx0" brushRef="#br0">1 109 9776,'0'0'-15,"1"8"-345,6-1 472,-6-6-5,1 0-1,-1 0 1,1 0-1,0 0 1,0 0-1,0 0 1,-1 0 0,1 0-1,0-1 1,0 1-1,0-1 1,0 1-1,0-1 1,0 0 0,0 0-1,0 0 1,0 0-1,0 0 1,0 0-1,3-1 1,41-14 1218,-30 9-849,18-4 503,1-2 0,-1-2 1,-1 0-1,43-28 1,-38 23 1465,-25 18-4948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06:47.849"/>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485 60 2520,'0'0'116,"8"1"-103,13 1-5,-1-1-1,1-1 1,34-5 0,80-16 43,-41 5-5,196-5 224,-99 22 129,-144 1-245,262 17 406,-169-11-375,196 21 209,-188-16-269,-95-9-84,246 19 190,-151-21-87,190 7 284,-206-2-200,203 13 426,-210-17-380,56-3-5,-85 4 56,-64-1-277,86 7 222,146 14 358,-155-17-407,-100-7-204,306 16 598,-92-18-231,-199 1-366,37 2 100,-5 4-29,104 4 182,22-7 1700,-186-8-2010,-3 0 86,-1 1-1,1 0 1,-1 0 0,0 0 0,0 1-1,-1 0 1,1 1 0,-1 0 0,0 0-1,-12-2 1,-13-1-34,-51-1-1,23 2 40,-9-1-31,-145-5 52,129 9-26,-147 4 58,121-4-58,-157 6 88,150 2-95,-67 8-4,117-8-7,-72-2 1,98-4-13,-272 6 43,210-4-56,-208-9-12,187 9-7,-143 1-53,161-6 48,-185 15 3,202-8 17,0-1 0,-7 1 1,-200 17 20,205-17-18,-4 1 2,-6 4-2,2-1 2,10 0-3,4 0-2,2-1 0,0 0 0,-6-1 0,2 0 0,6 0 0,-118 6-8,131-8 1,-14 0 6,-6-2-7,84-3 8,6 1 0,1-1 0,0 1 0,0 0 0,0 0 0,0 0 0,0-1 0,-1 1 0,1 0 0,0 0 0,0-1 0,0 1 0,0 0 0,0 0 0,0-1 0,0 1 0,0 0 0,0 0 0,0-1 0,0 1 0,0 0 0,0 0 0,0-1 0,0 1 0,0 0 0,1 0 0,-1-1 0,0 1 0,0 0 0,0 0 0,0-1 0,0 1 0,1 0 0,-1 0 0,0 0 0,0-1 0,0 1 0,1 0 0,-1 0 0,0 0 0,0 0 0,0 0 0,1-1 0,-1 1 0,0 0 0,0 0 0,1 0 0,-1 0 0,0 0 0,0 0 0,1 0 0,-1 0 0,0 0 0,0 0 0,1 0 0,-1 0 0,0 0 0,0 0 0,1 0 0,-1 0 0,33-5 0,-29 5 0,69-1 0,72-13-11,-64 5 3,-56 8-6,16-2-9,65 5 0,146 16-61,-143-10 39,76 4-3,122 6-72,-61-6 74,-194-9 20,220 12-10,-216-12 17,221 22-1,-219-19 7,244 24-5,-241-25 12,233 25-4,-238-24 5,84 9 4,33 4 1,6-3 0,0-2 0,-6-1 0,-14 1 0,-3-1 0,-3-2 0,-15-1 0,-20 1 1,226 31 63,-318-38-41,69 12 135,-92-14-124,2 3-5,-33-1 8,-25 3-10,-36 4-15,-263-6 63,299-5-70,-104 0 88,46-2-71,65 1 39,-196-6 34,193 5-15,-199-10 36,198 9-16,-208-7 38,203 9-44,-242-1 34,233 2-47,-272 13 35,268-9-49,-276 23 25,276-21-32,-261 22 20,266-22-40,47-5-32,-309 40 65,58 5-30,214-36-23,-201 45 6,205-44-12,-336 91 16,250-64-20,52-17-5,-171 49 20,238-66-23,5-2-2,11-2 0,-1 1 0,1-1 0,0 0 0,0 0 0,0 0 0,0 1 0,-1-1 0,1 0 0,0 0 0,0 1 0,0-1 0,0 0 0,0 1 0,0-1 0,0 0 0,0 0 0,0 1 0,0-1 0,0 0 0,0 0 0,0 1 0,0-1 0,0 0 0,0 1 0,0-1 0,0 0 0,0 0 0,0 1 0,0-1 0,0 0 0,1 1 0,12 8 0,21 1 0,11-4-3,0-2 1,-1-2-1,60-4 1,-81 1 2,222-8-30,-40 5 11,25-1-13,-142 1 4,150-4-3,-189 7 6,209-8-6,-204 6 5,215-10-12,-215 10 13,220-15-6,-217 13 6,224-17-3,-227 18 16,212-11 1,-215 13 6,77-5 4,22-2 1,-1 3 0,-2-1 1,-2-2 4,-2-3-2,150-5 21,46 1 64,-209 13-40,204 12 192,-279-6-196,164 11 127,-50 3-19,-138-15-128,-3 0-2,-1 0 0,30 8 0,-51-9-12,0 0 0,0 0-1,1 0 1,-1-1 0,0 0-1,1 0 1,-1-1 0,12-2-1,26-1 38,-8 3 49,66-7 1,-67 6 92,-23 3-119,-11-1-10,16 0 85,-11 0-72,-2 0-19,4 0-8,-4 0-4,3 0-4,-5 0 100,-10 2-125,-30 7-9,14-6-661,1-1-1,-47-1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7:59.090"/>
    </inkml:context>
    <inkml:brush xml:id="br0">
      <inkml:brushProperty name="width" value="0.1" units="cm"/>
      <inkml:brushProperty name="height" value="0.1" units="cm"/>
      <inkml:brushProperty name="color" value="#FF0066"/>
    </inkml:brush>
  </inkml:definitions>
  <inkml:trace contextRef="#ctx0" brushRef="#br0">1 0 7176,'0'11'6024,"2"5"-5594,1 0 0,0 0 1,1 0-1,1-1 0,1 0 1,0 0-1,1 0 0,0 0 0,2-1 1,-1-1-1,20 23 0,-25-31-359,1 0 0,-1 0 0,0 0 0,0 0 0,-1 0 0,1 0 0,1 8 0,9 16 311,-10-22-282,1-1 1,-1 0-1,2 0 1,8 11-1,-12-16 22,-1 0-184,0 1 360,12 14-2296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2.700"/>
    </inkml:context>
    <inkml:brush xml:id="br0">
      <inkml:brushProperty name="width" value="0.1" units="cm"/>
      <inkml:brushProperty name="height" value="0.1" units="cm"/>
      <inkml:brushProperty name="color" value="#FF0066"/>
    </inkml:brush>
  </inkml:definitions>
  <inkml:trace contextRef="#ctx0" brushRef="#br0">1 18 1976,'0'0'1025,"1"3"-753,45 97 928,36 51-598,-18-56-95,-63-93-432,17 7 1116,-10-9-678,-8 1-495,1-1-1,-1 0 1,0 0-1,0 0 1,1 0-1,-1 0 1,0 0-1,1 0 1,-1 0-1,0 0 1,0 0 0,1 0-1,-1 0 1,0 0-1,1-1 1,-1 1-1,0 0 1,0 0-1,1 0 1,-1 0-1,0 0 1,0 0 0,0-1-1,1 1 1,-1 0-1,0 0 1,0 0-1,0-1 1,1 1-1,-1 0 1,0 0 0,0-1-1,0 1 1,0 0-1,0 0 1,1-1-1,-1 1 1,25-36 999,-23 33-978,0 0 0,0 0 0,-1 0 0,1-1 0,-1 1 0,0-1 0,0 1 0,0-1 0,0 1-1,-1-1 1,0 1 0,1-6 0,1-11 116,3-14 27,-1 1 0,-1-1 0,-2 0 0,-5-49 0,-7 50 135,10 31-249,1-2 29,-1-7 184,1 19 213,4 25-487,0 39-178,-7 128 1,-1-120 113,-9-2 16,14-74 40,-7 23 1,-5 11 0,6-16 0,4-19 0,-1 20 0,-5 7-30,5-23 21,0 1-1,0-1 1,1 1 0,-1-1 0,2 1-1,0 14 1,0-22-9,0 1 0,0-1 0,0 1 0,0-1-1,0 0 1,0 1 0,0-1 0,-1 1 0,1-1 0,0 0 0,0 1 0,0-1-1,0 1 1,-1-1 0,1 0 0,0 1 0,0-1 0,0 0 0,-1 1 0,1-1 0,0 0-1,-1 1 1,1-1 0,0 0 0,-1 0 0,1 1 0,0-1 0,-1 0 0,1 0-1,-1 0 1,1 1 0,0-1 0,-1 0 0,1 0 0,-1 0 0,1 0 0,0 0 0,-1 0-1,1 0 1,-1 0 0,1 0 0,-1 0 0,1 0 0,0 0 0,-1 0 0,1-1-1,-1 1 1,1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6.401"/>
    </inkml:context>
    <inkml:brush xml:id="br0">
      <inkml:brushProperty name="width" value="0.1" units="cm"/>
      <inkml:brushProperty name="height" value="0.1" units="cm"/>
      <inkml:brushProperty name="color" value="#FF0066"/>
    </inkml:brush>
  </inkml:definitions>
  <inkml:trace contextRef="#ctx0" brushRef="#br0">0 32 3232,'0'0'1281,"3"2"-794,11 7 4,-11-7 10,2-3-345,1-1 1,-1 1-1,1 1 1,-1-1-1,8 1 1,-5-1-79,24-3 218,-14 2-47,-1 0 0,0-2 0,0 0 0,0-1 0,24-10-1,-40 15-173,7-2-1022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6.736"/>
    </inkml:context>
    <inkml:brush xml:id="br0">
      <inkml:brushProperty name="width" value="0.1" units="cm"/>
      <inkml:brushProperty name="height" value="0.1" units="cm"/>
      <inkml:brushProperty name="color" value="#FF0066"/>
    </inkml:brush>
  </inkml:definitions>
  <inkml:trace contextRef="#ctx0" brushRef="#br0">0 34 4936,'30'-1'168,"-17"-1"371,0 0 0,23-9 0,17-4 945,-44 13-2165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7.843"/>
    </inkml:context>
    <inkml:brush xml:id="br0">
      <inkml:brushProperty name="width" value="0.1" units="cm"/>
      <inkml:brushProperty name="height" value="0.1" units="cm"/>
      <inkml:brushProperty name="color" value="#FF0066"/>
    </inkml:brush>
  </inkml:definitions>
  <inkml:trace contextRef="#ctx0" brushRef="#br0">277 25 3232,'0'0'200,"9"-10"3762,-9 9-3894,-1 0-1,0 0 0,0 0 0,0 0 0,0 0 0,0 0 0,0 0 0,0 1 0,0-1 0,0 0 0,0 0 0,0 1 0,0-1 0,0 1 0,-1-1 0,1 1 0,0 0 1,0-1-1,-1 1 0,1 0 0,0 0 0,0 0 0,-1 0 0,1 0 0,0 0 0,-1 0 0,1 1 0,0-1 0,0 0 0,-1 1 0,1-1 0,0 1 0,0-1 1,0 1-1,0-1 0,-1 1 0,1 0 0,-1 1 0,-4 2 116,1 0-1,-1 0 1,1 0 0,1 1 0,-1 0-1,-6 7 1,1 5-39,0 0-1,2 0 1,-1 0 0,-6 23 0,15-38-143,0 0 0,0 0 0,0 0 0,0 0 0,0 0 0,0 0 0,1 0 0,-1-1 1,1 1-1,-1 0 0,1 0 0,0 0 0,-1-1 0,1 1 0,0 0 0,0-1 0,0 1 1,0-1-1,1 1 0,-1-1 0,0 1 0,3 1 0,1 2-1,0-1 0,0 0 0,0 0 0,0-1 0,0 0 0,6 3 0,132 61 68,-143-67-68,15 6 17,1 0 1,-1 1-1,0 1 0,25 18 1,-38-24-14,-1 0 1,1-1-1,0 2 1,-1-1-1,1 0 1,-1 0-1,1 0 1,-1 1-1,0-1 1,0 0-1,0 1 1,0-1-1,-1 1 1,1 0-1,-1-1 1,1 1-1,-1-1 1,0 6-1,0-4 4,-1 1 0,1 0 0,-1-1 0,0 1-1,0-1 1,-1 1 0,1-1 0,-1 1 0,-4 6 0,-3 3 42,0-1 1,-1 0 0,-1 0 0,0-1 0,0 0-1,-1-1 1,-1-1 0,1 0 0,-2 0-1,0-1 1,-22 10 0,22-13 67,11-4-79,0 0 1,-1-1 0,1 1-1,0-1 1,-1 0 0,1 0-1,-1-1 1,1 1 0,-1-1-1,1 1 1,-1-1 0,1 0-1,-1 0 1,1-1 0,-1 1-1,-3-2 1,-11-4 111,0-2 0,1 0-1,0-1 1,0 0 0,1-2 0,1 0-1,-1-1 1,2 0 0,-23-25 0,33 32-130,1 0-1,0-1 1,0 0 0,0 0-1,1 0 1,-1 0 0,1 0-1,1 0 1,-2-10 0,0-13-17,5 22-4,1 2 0,4-15-1855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8.338"/>
    </inkml:context>
    <inkml:brush xml:id="br0">
      <inkml:brushProperty name="width" value="0.1" units="cm"/>
      <inkml:brushProperty name="height" value="0.1" units="cm"/>
      <inkml:brushProperty name="color" value="#FF0066"/>
    </inkml:brush>
  </inkml:definitions>
  <inkml:trace contextRef="#ctx0" brushRef="#br0">1 24 2424,'13'7'1735,"22"-19"-242,-28 9-1301,-1 0 1,1 0-1,1 1 0,-1 0 1,0 0-1,0 1 0,1 0 1,-1 0-1,1 1 0,-1 0 1,1 0-1,-1 1 0,0 0 1,14 3-1,-18-3-149,0-1 0,0 1 0,0 1-1,0-1 1,-1 0 0,1 1 0,0-1 0,-1 1-1,1 0 1,-1 0 0,0 0 0,1 0 0,-1 0 0,0 0-1,0 1 1,0-1 0,-1 1 0,3 3 0,-3-3-96,0 1 0,0-1-1,-1 0 1,1 1 0,-1-1 0,0 1 0,0-1 0,0 1 0,0-1 0,-1 1 0,1-1 0,-1 1 0,0-1 0,0 0 0,0 1 0,-1-1 0,-1 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19.990"/>
    </inkml:context>
    <inkml:brush xml:id="br0">
      <inkml:brushProperty name="width" value="0.1" units="cm"/>
      <inkml:brushProperty name="height" value="0.1" units="cm"/>
      <inkml:brushProperty name="color" value="#FF0066"/>
    </inkml:brush>
  </inkml:definitions>
  <inkml:trace contextRef="#ctx0" brushRef="#br0">1 1 2248,'0'0'288,"14"9"3241,-10 8-3194,0 0-1,-1 1 0,-1-1 1,0 26-1,-1-23-70,0 0 0,1 0 0,6 21 0,-5-30 1,-1-1 0,-1 1 0,1 20 0,-2-30-157,0-1-98,0 1 1,0-1-1,-1 0 1,1 0-1,0 1 1,0-1-1,0 0 0,-1 0 1,1 1-1,0-1 1,0 0-1,-1 0 1,1 0-1,0 0 0,0 0 1,-1 1-1,1-1 1,0 0-1,-1 0 0,1 0 1,0 0-1,0 0 1,-1 0-1,1 0 1,0 0-1,-1 0 0,1 0 1,0 0-1,0 0 1,-1 0-1,1 0 1,0 0-1,-1 0 0,1 0 1,0-1-1,0 1 1,-1 0-1,1 0 1,0 0-1,0 0 0,-1-1 1,1 1-1,0 0 1,-10-13-1223,1-2-4908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0.590"/>
    </inkml:context>
    <inkml:brush xml:id="br0">
      <inkml:brushProperty name="width" value="0.1" units="cm"/>
      <inkml:brushProperty name="height" value="0.1" units="cm"/>
      <inkml:brushProperty name="color" value="#FF0066"/>
    </inkml:brush>
  </inkml:definitions>
  <inkml:trace contextRef="#ctx0" brushRef="#br0">1 1 2072,'0'0'129,"10"8"1361,1-6-1278,1 0 0,-1 0 0,1-1 0,-1-1 1,1 0-1,-1 0 0,20-4 0,-18 3-181,13-2 232,2 0 166,1 1 1,-1 1-1,1 1 0,0 2 0,45 8 0,-67-8-491,1 0-1,0 1 0,-1 0 1,1 0-1,-1 1 1,0 0-1,0 0 1,0 1-1,6 5 1,11 12-4938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1.203"/>
    </inkml:context>
    <inkml:brush xml:id="br0">
      <inkml:brushProperty name="width" value="0.1" units="cm"/>
      <inkml:brushProperty name="height" value="0.1" units="cm"/>
      <inkml:brushProperty name="color" value="#FF0066"/>
    </inkml:brush>
  </inkml:definitions>
  <inkml:trace contextRef="#ctx0" brushRef="#br0">354 42 5296,'0'0'418,"0"-13"216,-1 11-603,0 1 0,0 0 0,0 0 0,0 0 0,0-1 0,0 1 0,0 0 0,0 0 0,0 1 1,0-1-1,0 0 0,-1 0 0,1 0 0,0 1 0,-1-1 0,1 1 0,-1-1 0,1 1 0,-2-1 0,-35-5 371,35 6-317,-13-2 103,0 0 0,0 2-1,0 0 1,0 0 0,0 2 0,0 0 0,0 1 0,0 0 0,1 1 0,-1 1-1,-21 10 1,35-14-157,0-1-1,0 1 0,0 0 1,0 0-1,0 0 1,0 1-1,0-1 0,0 1 1,0-1-1,0 1 0,1-1 1,-1 1-1,1 0 0,-1 0 1,1 0-1,0-1 0,0 1 1,0 1-1,0-1 1,0 0-1,0 0 0,1 0 1,-1 0-1,0 1 0,1-1 1,0 0-1,0 1 0,0-1 1,0 0-1,0 0 0,0 1 1,0-1-1,1 0 1,-1 1-1,1-1 0,0 0 1,-1 0-1,2 3 0,1 2 1,1 1 0,-1-1 0,1 1 0,0-1 0,1 0 0,0-1 0,0 1 0,0-1 0,1 0 0,0 0 0,9 7 0,0-2-2,1 0 0,1-1 0,-1 0 0,20 7 1,-17-10-22,26 11 36,-42-16-41,0-1-1,0 1 1,-1-1 0,1 1-1,0 0 1,-1 0 0,0 0-1,1 0 1,-1 0-1,0 1 1,3 4 0,-5-5-2,0-1-1,0 1 1,0 0 0,0 0 0,0-1 0,0 1 0,-1 0 0,1-1 0,-1 1 0,1 0 0,-1-1 0,0 1 0,0-1-1,0 1 1,-1 2 0,-16 11 1,11-8-3,0-2 1,-37 13 2,42-17 4,-15 5 4,0 0 0,0 0 0,-34 5 1,45-11 54,-1 1 0,1-1 1,-1 0-1,1-1 1,-1 1-1,1-1 0,-1 0 1,1-1-1,0 0 1,0 0-1,-1 0 1,1-1-1,1 1 0,-1-2 1,-10-6-1,15 10-58,1-1 0,-1 1 0,1 0 0,-1-1-1,1 1 1,0-1 0,-1 1 0,1 0 0,-1-1 0,1 1-1,0-1 1,-1 1 0,1-1 0,0 0 0,0 1 0,-1-1-1,1 1 1,0-1 0,0 1 0,0-1 0,0 0 0,0 1-1,0-1 1,0 1 0,0-1 0,0 0 0,0 1 0,0-2-1,13-14 433,25-4-1698,-37 19 947,20-8-7568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1.622"/>
    </inkml:context>
    <inkml:brush xml:id="br0">
      <inkml:brushProperty name="width" value="0.1" units="cm"/>
      <inkml:brushProperty name="height" value="0.1" units="cm"/>
      <inkml:brushProperty name="color" value="#FF0066"/>
    </inkml:brush>
  </inkml:definitions>
  <inkml:trace contextRef="#ctx0" brushRef="#br0">187 40 5832,'-12'14'816,"-87"28"1033,93-39-1723,0 1 1,1-1-1,-1 1 1,1 1-1,-1-1 0,1 1 1,1 0-1,-1 0 1,1 0-1,0 0 0,0 1 1,0 0-1,1 0 1,-5 12-1,8-17-98,0 1 1,0-1-1,0 0 1,0 0-1,0 0 1,1 0-1,-1 1 1,0-1-1,1 0 1,-1 0-1,1 0 1,-1 0-1,1 0 1,0 0-1,-1 0 0,1 0 1,0 0-1,0 0 1,0-1-1,0 1 1,0 0-1,0 0 1,0-1-1,0 1 1,0-1-1,0 1 1,0-1-1,0 1 1,0-1-1,3 1 0,38 11 238,-41-12-254,11 2 31,-1-1-1,1 0 1,0-1 0,-1 0-1,1-1 1,0 0 0,-1-1-1,1 0 1,-1-1 0,0-1-1,0 1 1,0-2 0,0 1-1,0-1 1,16-12 0,-26 16-31,0 0 1,0 0 0,0 0 0,0 0 0,0 0 0,-1 0-1,1-1 1,-1 1 0,1 0 0,0 0 0,-1 0-1,0-1 1,1 1 0,-1 0 0,0-1 0,0 1 0,0 0-1,0-1 1,0 1 0,0 0 0,0-1 0,0 1 0,0 0-1,-1-1 1,1 1 0,0 0 0,-1-1 0,0-1-1,-1 0 9,1 0-1,-1 0 0,0 0 0,1 1 0,-1-1 0,-1 1 0,1-1 0,0 1 1,0 0-1,-1 0 0,-3-3 0,-15-4 86,15 8-35,0-2 0,0 1-1,0-1 1,1 0 0,-1 0 0,0 0 0,1-1 0,-8-7 0,6 5-14,6 5-100,0 0 0,0 0-1,0 0 1,0 0 0,0-1 0,1 1-1,-1 0 1,0-1 0,1 1 0,-1 0-1,1-1 1,-1 1 0,1-1 0,0 1-1,-1 0 1,1-1 0,0 1 0,0-1-1,0 1 1,0-1 0,0 1 0,1-3-1,-1 1-519,2-19-7617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49.302"/>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92 391 2424,'0'0'871,"0"3"-645,1 9-104,1 0 0,0-1-1,0 1 1,1-1 0,1 1 0,7 16-1,17 56 107,23 180 319,-20-117-6,-29-135-435,1-1 0,0 1 0,1-1 0,0 0 0,10 18 0,-8-17-41,3 3 117,0 0 0,1 0 0,1-1-1,0 0 1,21 19 0,-17-18 18,0 1-101,43 39 786,-51-49-810,-23-39 90,-7-2-116,0 1 1,-41-44-1,38 54 28,2-2 0,0-1 0,2-1 0,1-1 1,-31-55-1,39 56 67,-13-39 0,2 2 5,15 43-115,-44-123 288,48 125-266,0 0 1,1 0 0,1-1 0,1 1-1,1-41 1,5 33 23,1 0-1,16-54 1,-20 76-73,3-6 11,-1 0 0,2 0 0,0 0 1,0 1-1,1-1 0,0 1 1,15-19-1,-9 17-8,1 0 0,0 1 0,1 0 0,0 1 0,26-14 0,16 2-7,-32 15-6,0 2 1,0 0-1,1 2 1,0 1-1,46 0 1,-55 3 0,-11-1-2,-1 1 1,0 1-1,0-1 1,0 0 0,0 1-1,0 0 1,0 0-1,0 0 1,0 1-1,7 3 1,3 1-8,-2 1-1,1 1 0,-1 0 1,0 1-1,0 0 1,-1 0-1,17 21 1,-17-18 6,-8-9-1,0 1 0,0 0 0,0 0 0,0 1 0,-1-1 0,1 0 0,2 10 0,11 26-42,-1-1 0,11 58 0,-22-81 40,-3-12 3,0 1-1,0 0 0,-1-1 1,1 1-1,-1-1 0,0 1 1,-1 0-1,1-1 0,-2 7 1,0 1-11,-1-1 0,-1 1 0,0-1 0,0 0 0,-1 0 0,-1 0 0,0-1 0,-8 12 0,8-14 8,-1 0 0,0 0 0,-1 0 0,1-1 0,-1 0 0,-1-1 1,1 0-1,-1 0 0,0-1 0,-15 7 0,8-6 4,8-2 2,-1 0-1,-1-1 1,-13 2 0,2-2 0,1-1 1,-36-2 0,21-4 41,43 6-29,-8-1-11,-1-1 0,1 0 0,0 0 0,0 0 0,0 1 0,0-1 0,0 0 0,0 0 0,0 1 0,0-1 0,0 0 0,0 0 0,1 1 0,-1-1 0,0 0 0,0 0 1,0 0-1,0 1 0,0-1 0,0 0 0,0 0 0,1 0 0,-1 1 0,0-1 0,0 0 0,0 0 0,0 0 0,1 0 0,-1 0 0,0 1 0,0-1 0,0 0 0,1 0 0,-1 0 0,0 0 0,0 0 0,0 0 0,1 0 0,-1 0 0,47 15 5,1-5 0,7 1-3,195 31-13,-215-37-1,0 1 1,0 2-1,-1 1 0,38 16 0,-63-20 10,40 23-13,53 35-1453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2.091"/>
    </inkml:context>
    <inkml:brush xml:id="br0">
      <inkml:brushProperty name="width" value="0.1" units="cm"/>
      <inkml:brushProperty name="height" value="0.1" units="cm"/>
      <inkml:brushProperty name="color" value="#FF0066"/>
    </inkml:brush>
  </inkml:definitions>
  <inkml:trace contextRef="#ctx0" brushRef="#br0">0 31 5024,'16'6'475,"0"-1"0,0 0 0,0-1 0,0-1 0,0-1 0,1 0 0,29-1 0,9-5 172,56-10 0,-10 0 476,-57 4-437,-40 8-540,1 0 0,0 1 0,-1 0 0,1 0 0,0 0 1,-1 1-1,1-1 0,0 1 0,0 0 0,8 1 0,-7 0-263,1 0-1,0-1 0,0 0 0,-1-1 1,1 1-1,0-1 0,-1 0 0,1-1 1,10-3-1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3.039"/>
    </inkml:context>
    <inkml:brush xml:id="br0">
      <inkml:brushProperty name="width" value="0.1" units="cm"/>
      <inkml:brushProperty name="height" value="0.1" units="cm"/>
      <inkml:brushProperty name="color" value="#FF0066"/>
    </inkml:brush>
  </inkml:definitions>
  <inkml:trace contextRef="#ctx0" brushRef="#br0">0 80 2248,'14'-2'963,"-11"1"-533,2-5 52,-4 6-425,0-1 0,0 1 0,-1-1 1,1 1-1,0 0 0,0 0 1,0-1-1,0 1 0,0 0 0,0 0 1,-1 0-1,1 0 0,0 0 1,0 0-1,0 0 0,1 1 0,4-1 79,131-24 1473,-76 18-1058,-31 3-177,-8 0 115,0 2 0,0 0 0,39 4 0,-58-3-234,3 0 577,-6 1-829,0-1 0,1 0-1,-1 0 1,0 0 0,0 0 0,0 0 0,0 0-1,1 0 1,-1 0 0,0 0 0,0 0 0,0 0-1,1 0 1,-1 0 0,0 0 0,0 0 0,0 0 0,0 0-1,1-1 1,-1 1 0,0 0 0,0 0 0,0 0-1,0 0 1,0 0 0,1 0 0,-1 0 0,0-1-1,0 1 1,0 0 0,0 0 0,0 0 0,0 0-1,0 0 1,1-1 0,-1 1 0,0 0 0,0 0-1,0 0 1,0 0 0,0-1 0,0 1 0,0 0-1,0 0 1,0 0 0,0 0 0,0-1 0,0 1 0,0 0-1,0 0 1,-10-8-1,-11-4-82,7 9-309,0 1-1,0 0 1,0 0-1,0 2 0,0 0 1,-1 0-1,1 1 1,0 1-1,-21 6 0,33-8 324,1 1 58,0 0 0,0 0 0,1 0 0,-1 0 0,0 0 0,1 1 1,-1-1-1,1 0 0,-1 0 0,1 0 0,0 1 0,-1 1 0,32 68 322,20 53 823,-40-96-525,23 44 0,-1-6 425,-32-64-992,1 1-1,-1 0 1,0 0-1,0-1 1,0 1-1,0 0 1,0 0 0,-1 0-1,1 0 1,-1 0-1,0 0 1,0 0-1,0 0 1,0 0-1,-2 4 1,1-5-24,-1 1 0,1-1-1,-1 1 1,0-1 0,0 0 0,0 1 0,0-1-1,0 0 1,-1-1 0,1 1 0,-1 0 0,1-1-1,-1 1 1,0-1 0,1 0 0,-5 2 0,-20 7-1373,-3 0-5508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3.404"/>
    </inkml:context>
    <inkml:brush xml:id="br0">
      <inkml:brushProperty name="width" value="0.1" units="cm"/>
      <inkml:brushProperty name="height" value="0.1" units="cm"/>
      <inkml:brushProperty name="color" value="#FF0066"/>
    </inkml:brush>
  </inkml:definitions>
  <inkml:trace contextRef="#ctx0" brushRef="#br0">1 28 6456,'8'3'11,"1"0"1,0 0-1,0-1 1,0 0-1,1 0 1,-1-1-1,0 0 0,1-1 1,17-1-1,2 1 17,0 1 187,-1 0-1,0-2 0,30-4 1,-57 5-199,7-1 80,-1 0 0,1 0 1,-1-1-1,1 0 0,-1 0 0,0-1 0,0 1 1,0-2-1,0 1 0,0-1 0,-1 0 0,8-7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3.733"/>
    </inkml:context>
    <inkml:brush xml:id="br0">
      <inkml:brushProperty name="width" value="0.1" units="cm"/>
      <inkml:brushProperty name="height" value="0.1" units="cm"/>
      <inkml:brushProperty name="color" value="#FF0066"/>
    </inkml:brush>
  </inkml:definitions>
  <inkml:trace contextRef="#ctx0" brushRef="#br0">155 0 7624,'-71'65'1813,"61"-55"-1263,7-8-437,1 0 0,-1 0 0,1 0 0,0 1 0,0-1 0,0 1 0,0-1 0,1 1 0,-1 0 0,0 0 0,1 0 0,-2 4 0,5-5-49,0 1 1,-1-1-1,1 0 1,0 0-1,0 0 1,1 0-1,-1 0 1,0-1-1,0 1 1,1-1-1,-1 1 1,1-1 0,0 0-1,3 2 1,14 3 44,0-1 1,0 0 0,0-2-1,0 0 1,1-1 0,34-1 0,-54-1-101,0 0 0,0 0 0,0 0 0,0 0 0,0 0 0,0 0 0,0-1 0,0 1 0,0 0 0,0-1 0,0 1 0,0 0 0,0-1 1,0 1-1,0-1 0,-1 1 0,1-1 0,0 0 0,0 1 0,0-1 0,-1 0 0,1 0 0,0 1 0,-1-1 0,1 0 0,-1 0 0,1 0 1,-1 0-1,1 0 0,-1 0 0,0 0 0,0 0 0,1 0 0,-1 0 0,0 0 0,0 0 0,0 0 0,0 0 0,0 0 0,0 0 0,0 0 0,0 0 1,0 0-1,-1 0 0,1 0 0,-1-1 0,0-1 23,1 0 1,-2-1-1,1 1 0,0 0 1,-1-1-1,1 1 1,-1 0-1,0 0 1,0 1-1,-1-1 0,1 0 1,0 1-1,-4-3 1,2 1 21,0 1 0,0 0 0,-1 0 0,1 1 1,-1-1-1,0 1 0,0 0 0,0 0 1,0 1-1,0 0 0,0 0 0,-1 0 0,1 0 1,0 1-1,-1 0 0,1 0 0,-10 1 1,-97 16-1787,66-10-7328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5.759"/>
    </inkml:context>
    <inkml:brush xml:id="br0">
      <inkml:brushProperty name="width" value="0.1" units="cm"/>
      <inkml:brushProperty name="height" value="0.1" units="cm"/>
      <inkml:brushProperty name="color" value="#FF0066"/>
    </inkml:brush>
  </inkml:definitions>
  <inkml:trace contextRef="#ctx0" brushRef="#br0">4 6 5920,'8'-6'2601,"-7"8"-2420,0 0 0,0 1 0,0-1 0,0 0-1,-1 0 1,1 1 0,-1-1 0,1 0 0,-1 1 0,0-1 0,0 4-1,0 0-14,5 34 196,9 120 937,-5-40-441,-9-106-755,0 1 1,-1-1-1,-1 1 1,0-1-1,-7 26 1,8-37-77,0-2-52,1 0 0,-1 0 0,1 0 1,-1 0-1,1 0 0,-1 0 1,0-1-1,1 1 0,-1 0 0,0 0 1,0-1-1,1 1 0,-1-1 1,0 1-1,0 0 0,0-1 1,0 0-1,0 1 0,0-1 0,0 1 1,0-1-1,0 0 0,0 0 1,0 0-1,0 0 0,0 1 0,0-1 1,0 0-1,0-1 0,0 1 1,-2 0-1,1 0-830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6.126"/>
    </inkml:context>
    <inkml:brush xml:id="br0">
      <inkml:brushProperty name="width" value="0.1" units="cm"/>
      <inkml:brushProperty name="height" value="0.1" units="cm"/>
      <inkml:brushProperty name="color" value="#FF0066"/>
    </inkml:brush>
  </inkml:definitions>
  <inkml:trace contextRef="#ctx0" brushRef="#br0">16 163 7800,'-4'3'-4,"3"-2"-7,0 0 0,0 0 0,1-1 0,-1 1 1,0 0-1,0 0 0,1 0 0,-1 0 0,1 0 1,-1-1-1,1 1 0,-1 0 0,1 0 0,-1 1 1,1-1-1,0 0 0,-1 2 0,0 3-2,41-9 218,-11-1 68,0-2 1,0 0-1,-1-2 0,52-23 1,-74 28-194,79-36 726,27-13 172,-81 39-849,-23 8-252,1 1 0,0 1 0,0-1 0,0 1 0,0 1 0,17-3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8.934"/>
    </inkml:context>
    <inkml:brush xml:id="br0">
      <inkml:brushProperty name="width" value="0.1" units="cm"/>
      <inkml:brushProperty name="height" value="0.1" units="cm"/>
      <inkml:brushProperty name="color" value="#FF0066"/>
    </inkml:brush>
  </inkml:definitions>
  <inkml:trace contextRef="#ctx0" brushRef="#br0">1 10 4664,'5'8'-3,"7"6"287,-11-14-255,1 1 0,-1-1 0,0 1 0,0-1 0,0 0 0,1 1 0,-1-1 0,0 0 0,1 0 0,-1 0 0,0 0 0,0 0 0,3 0 0,5-1 31,23 4 309,-2-1 250,1 0 1,-1-2-1,49-6 0,-52 5-343,-14 1 96,-1-1-1,1 0 0,-1-1 0,0 0 1,19-6-1,-25 6-80,-4 0-47,3-2-40,-16-3-52,-13 4-1519,-2 2-5526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9.285"/>
    </inkml:context>
    <inkml:brush xml:id="br0">
      <inkml:brushProperty name="width" value="0.1" units="cm"/>
      <inkml:brushProperty name="height" value="0.1" units="cm"/>
      <inkml:brushProperty name="color" value="#FF0066"/>
    </inkml:brush>
  </inkml:definitions>
  <inkml:trace contextRef="#ctx0" brushRef="#br0">19 0 5920,'0'10'1,"0"-7"4,-3 7 85,-1 3 350,0 0 0,1 0-1,-2 21 1,5-26-242,1-1 1,0 0-1,0 0 0,0 0 1,1 0-1,0 0 0,0-1 0,6 11 1,57 173 1809,-63-181-1898,0-1 0,0 1 0,-1 0 0,0 0 0,-1 0 0,0 11 0,-1 5 221,1-25-326,0 1 1,0-1-1,0 1 0,0-1 1,0 1-1,0-1 0,0 1 1,0 0-1,0-1 0,-1 1 1,1-1-1,0 1 0,0-1 1,-1 1-1,1-1 0,0 1 1,-1-1-1,1 0 0,-1 1 1,1-1-1,0 1 0,-1-1 1,1 0-1,-1 1 0,1-1 1,-1 0-1,1 0 0,-1 1 1,1-1-1,-1 0 1,1 0-1,-1 0 0,1 0 1,-1 1-1,0-1 0,1 0 1,-1 0-1,1 0 0,-1 0 1,1 0-1,-1-1 0,1 1 1,-1 0-1,0 0 0,1 0 1,-1 0-1,1-1 0,-1 1 1,1 0-1,-1 0 0,1-1 1,-1 0-1,-25-14-1643,8-1-5988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9.660"/>
    </inkml:context>
    <inkml:brush xml:id="br0">
      <inkml:brushProperty name="width" value="0.1" units="cm"/>
      <inkml:brushProperty name="height" value="0.1" units="cm"/>
      <inkml:brushProperty name="color" value="#FF0066"/>
    </inkml:brush>
  </inkml:definitions>
  <inkml:trace contextRef="#ctx0" brushRef="#br0">0 15 5024,'2'4'0,"12"9"33,-10-11-1,0-1-1,0 1 0,0-1 1,1 0-1,-1 0 0,0 0 1,0 0-1,1-1 0,-1 0 1,0 0-1,1 0 0,4-1 1,-2 1 12,27 1 586,52-6-1,-71 3-443,24-1 327,-16 3-60,-1-2-1,1-1 1,-1-1-1,0-1 1,26-9-1,-39 10-1609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0.038"/>
    </inkml:context>
    <inkml:brush xml:id="br0">
      <inkml:brushProperty name="width" value="0.1" units="cm"/>
      <inkml:brushProperty name="height" value="0.1" units="cm"/>
      <inkml:brushProperty name="color" value="#FF0066"/>
    </inkml:brush>
  </inkml:definitions>
  <inkml:trace contextRef="#ctx0" brushRef="#br0">0 0 8072,'0'0'24,"6"24"2665,-4 18-759,0-26-1571,-2-1 0,-1 22 0,1-22-116,0 0 0,2 1 1,-1-1-1,2 1 1,0-1-1,9 26 0,-6-19-68,0-1-1,-1 1 1,-2-1-1,2 37 1,-5-50-110,-1-3-29,1 0 1,0 0-1,1 0 0,-1 0 1,1 0-1,1 7 0,-2-11-33,0 0 0,0-1 0,-1 1-1,1 0 1,0-1 0,-1 1 0,1-1-1,0 1 1,-1-1 0,1 1 0,-1-1-1,1 1 1,-1-1 0,1 1-1,-1-1 1,0 0 0,1 1 0,-1-1-1,1 0 1,-1 1 0,0-1 0,1 0-1,-1 0 1,0 0 0,1 0 0,-1 1-1,0-1 1,0 0 0,1 0-1,-1 0 1,0-1 0,1 1 0,-1 0-1,0 0 1,1 0 0,-1 0 0,0-1-1,1 1 1,-1 0 0,0-1-1,-4-1-289,1-1-1,0 0 1,0 0-1,0 0 0,0 0 1,-4-5-1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0.324"/>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0 194 1176,'10'-49'32,"-9"49"-29,0-1-1,0 1 1,1 0 0,-1 0-1,0-1 1,1 1 0,-1 0-1,0 0 1,1 0 0,-1 1-1,0-1 1,0 0 0,1 0-1,-1 1 1,0-1-1,2 1 1,-1 0 15,5 5 96,-4-2-83,4 5 4,0 1-1,-1 0 1,0 0-1,0 0 0,-1 1 1,5 17-1,99 298 488,-68-214-176,-1-19-127,-36-82-190,16 33 209,-3 0 1,22 90-1,-36-113-128,-2 0 1,0-1-1,-3 30 0,0 5 154,2-53-217,0-7-31,0-1 1,0 1-1,-1 0 0,0 0 0,0 0 1,-3-9-1,2 4-9,-63-203 79,60 198-81,-27-84 47,-17-68 13,15 59 115,26 80-166,-11-27 167,-50-79 835,67 129-945,0 0 0,1 0 0,0-1-1,0 1 1,1-1 0,-1 1 0,1 0 0,0-1 0,1 1 0,-1-1 0,1 1 0,0-1 0,0 1-1,1 0 1,3-9 0,3-4 67,0 0 0,1 1 0,1 0 0,12-16 0,-12 20-61,0 1 1,1 1-1,0 0 1,0 0-1,1 1 1,0 0-1,26-14 1,-36 23-68,0 0 1,-1 1 0,1-1-1,0 1 1,0-1 0,-1 1 0,1 0-1,0 0 1,0 0 0,0 0-1,0 0 1,0 0 0,-1 0-1,1 0 1,0 1 0,3 0-1,4 1 15,3-1-8,-8 0-10,1-1 0,-1 1 0,0 0 0,0 0 0,0 0 0,0 1 1,0-1-1,0 1 0,0 0 0,3 3 0,40 25 56,-1 2 0,59 55 0,-53-44-53,127 97 118,-7 15-60,-116-91-55,-22-24-1,0 3-8,-25-32-2,36 30 3,-8-10-23,-36-30-28,-18 3-1058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2.573"/>
    </inkml:context>
    <inkml:brush xml:id="br0">
      <inkml:brushProperty name="width" value="0.1" units="cm"/>
      <inkml:brushProperty name="height" value="0.1" units="cm"/>
      <inkml:brushProperty name="color" value="#FF0066"/>
    </inkml:brush>
  </inkml:definitions>
  <inkml:trace contextRef="#ctx0" brushRef="#br0">1 46 3144,'17'0'340,"-16"0"-80,10 0 804,103-20 2000,16-3-867,-129 23-1890,31-2-639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2.915"/>
    </inkml:context>
    <inkml:brush xml:id="br0">
      <inkml:brushProperty name="width" value="0.1" units="cm"/>
      <inkml:brushProperty name="height" value="0.1" units="cm"/>
      <inkml:brushProperty name="color" value="#FF0066"/>
    </inkml:brush>
  </inkml:definitions>
  <inkml:trace contextRef="#ctx0" brushRef="#br0">20 1 6104,'-8'3'77,"-4"3"586,17 9-27,5 4-237,-1 1 1,-1 0-1,-1 0 1,5 26-1,10 86 794,-16-91-831,4 10 167,-7-37-309,0 0-1,-1 0 1,1 20 0,-3-32-139,0 0 20,0-2-100,0 0-1,0 0 1,0 1 0,0-1-1,0 0 1,0 0-1,0 0 1,0 1 0,0-1-1,0 0 1,0 0 0,0 0-1,0 1 1,0-1 0,0 0-1,0 0 1,0 0 0,0 1-1,0-1 1,0 0 0,0 0-1,0 0 1,0 0-1,0 1 1,0-1 0,0 0-1,0 0 1,-1 0 0,1 0-1,0 1 1,0-1 0,0 0-1,0 0 1,0 0 0,-1 0-1,1 0 1,0 0 0,0 1-1,0-1 1,0 0-1,-1 0 1,1 0 0,0 0-1,0 0 1,0 0 0,-1 0-1,1 0 1,-20 0-1501,-2 0-6013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3.249"/>
    </inkml:context>
    <inkml:brush xml:id="br0">
      <inkml:brushProperty name="width" value="0.1" units="cm"/>
      <inkml:brushProperty name="height" value="0.1" units="cm"/>
      <inkml:brushProperty name="color" value="#FF0066"/>
    </inkml:brush>
  </inkml:definitions>
  <inkml:trace contextRef="#ctx0" brushRef="#br0">1 20 5656,'8'4'130,"1"0"0,0-1 0,0-1 0,0 1-1,0-2 1,1 1 0,17 0 0,4 0 280,-2 1 1,0-1 1,0-1-1,0-1 0,0-2 1,0-1-1,0-2 0,33-9 1,-23 2-1600,2-1-4932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3.639"/>
    </inkml:context>
    <inkml:brush xml:id="br0">
      <inkml:brushProperty name="width" value="0.1" units="cm"/>
      <inkml:brushProperty name="height" value="0.1" units="cm"/>
      <inkml:brushProperty name="color" value="#FF0066"/>
    </inkml:brush>
  </inkml:definitions>
  <inkml:trace contextRef="#ctx0" brushRef="#br0">32 20 8520,'-1'1'-63,"-4"3"20,4-3 270,31-20 1301,-26 18-1393,0-1-1,0 1 1,0 0 0,0 0-1,0 1 1,0-1 0,0 1-1,0 0 1,0 0 0,0 0-1,0 1 1,0-1 0,0 1-1,0 0 1,5 2-1,-3-1-91,0 1 0,0-1 0,-1 1-1,1 0 1,-1 1 0,0-1-1,0 1 1,0 0 0,8 9-1,-11-10-33,1-1 0,-1 1 0,0 0-1,0 1 1,-1-1 0,1 0 0,-1 0 0,0 1-1,1-1 1,-1 1 0,0 4 0,0 24 0,-1-27-8,-1-1-1,0 0 1,0 1 0,0-1 0,0 0 0,-4 5-1,-18 24 2,-3-8-38,-1-1 0,-2-1 1,-43 26-1,58-42-24,9-6 28,9-4 19,9-5 15,25-14 77,65-26 0,-77 37-106,-15 5-99,-1 2 1,1-1 0,0 2-1,0-1 1,1 2 0,-1-1 0,1 1-1,11 0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4.588"/>
    </inkml:context>
    <inkml:brush xml:id="br0">
      <inkml:brushProperty name="width" value="0.1" units="cm"/>
      <inkml:brushProperty name="height" value="0.1" units="cm"/>
      <inkml:brushProperty name="color" value="#FF0066"/>
    </inkml:brush>
  </inkml:definitions>
  <inkml:trace contextRef="#ctx0" brushRef="#br0">221 131 6008,'0'0'137,"0"0"-120,1 0 0,-1 0 0,0 0 0,0 0-1,0 0 1,1-1 0,-1 1 0,0 0 0,0 0 0,1 0 0,-1 0-1,0 0 1,0 0 0,0 0 0,1 0 0,-1 0 0,0-1 0,0 1-1,0 0 1,1 0 0,-1 0 0,0 0 0,0-1 0,0 1 0,0 0-1,0 0 1,1 0 0,-1-1 0,0 1 0,0 0 0,0 0 0,0-1-1,0 1 1,0 0 0,0 0 0,0-1 0,0 1 0,0 0 0,0 0 0,0 0-1,0-1 1,0 1 0,0 0 0,0-1 0,-29-36 1112,25 30-1003,-1 1 0,1-1 1,-1 1-1,-1 0 0,1 0 1,-1 0-1,0 1 0,0 0 1,-1 0-1,1 1 0,-1-1 0,0 2 1,-9-5-1,10 6-19,0 1 0,0 0-1,0 0 1,0 0 0,0 0 0,0 1-1,0 0 1,0 1 0,0-1 0,0 1-1,0 0 1,0 0 0,-8 4 0,13-4-80,0-1 0,0 1 0,0-1 0,0 1 1,0 0-1,0 0 0,0 0 0,0-1 0,1 1 1,-1 0-1,0 0 0,1 0 0,-1 0 0,1 0 1,-1 0-1,1 0 0,-1 1 0,1-1 0,0 0 0,-1 0 1,1 0-1,0 0 0,0 0 0,0 1 0,0-1 1,0 0-1,0 0 0,0 0 0,0 0 0,1 1 1,-1-1-1,0 0 0,1 0 0,0 2 0,1 3 45,0 0 0,1 0 0,0 0 1,0 0-1,5 6 0,-2-3-45,1-1 0,1 0 0,-1 0 0,1-1 0,1 0 0,-1 0 0,1-1 0,14 8 0,9 2 6,45 16 0,29 9-37,-96-37 3,-1 1-1,-1 0 1,1 0 0,-1 1-1,1 0 1,-2 0 0,8 8-1,-14-13 2,0 0 0,0 0-1,-1 0 1,1 1-1,-1-1 1,1 0 0,-1 0-1,1 1 1,-1-1 0,1 0-1,-1 0 1,0 1 0,0-1-1,0 0 1,0 1 0,0 1-1,0 4 1,0 30 0,-8 4 0,-8-6 0,11-28 25,-1 0 1,0 0 0,0 0 0,0-1 0,-1 1 0,1-2 0,-2 1 0,1-1 0,-1 0-1,1 0 1,-1-1 0,0 0 0,-1-1 0,1 0 0,-1 0 0,1-1 0,-1 0 0,0 0-1,0-1 1,0 0 0,0-1 0,0 1 0,0-2 0,0 0 0,0 0 0,0 0-1,0-1 1,-15-5 0,16 4 151,6 3-166,1 0 0,0 0 1,0-1-1,0 1 0,0 0 0,0-1 0,0 1 1,0-1-1,0 1 0,-1-1 0,1 1 1,1-1-1,-1 0 0,0 1 0,0-1 0,0 0 1,0 0-1,0 0 0,1 0 0,-2-1 0,5-14 44,18-12 17,31-22-1769,-22 23-6823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4.955"/>
    </inkml:context>
    <inkml:brush xml:id="br0">
      <inkml:brushProperty name="width" value="0.1" units="cm"/>
      <inkml:brushProperty name="height" value="0.1" units="cm"/>
      <inkml:brushProperty name="color" value="#FF0066"/>
    </inkml:brush>
  </inkml:definitions>
  <inkml:trace contextRef="#ctx0" brushRef="#br0">33 1 9144,'0'4'-4,"0"-3"0,0 0 1,0 0-1,0 1 0,0-1 0,-1 0 0,1 1 0,0-1 0,-1 0 1,1 0-1,-1 0 0,1 1 0,-1-1 0,1 0 0,-1 0 1,0 0-1,0 0 0,1 0 0,-1 0 0,0 0 0,0 0 0,0-1 1,-2 3-1,2-2 45,0 1-1,0 0 1,0 0 0,1 0 0,-1 0 0,1 0-1,0 0 1,-1 0 0,1-1 0,0 1 0,0 0-1,0 0 1,1 3 0,-3 14 609,1-8-254,-1 1 1,2 0-1,0 18 0,-1 30 562,-1-45-785,-4 92 1324,7-104-1454,0 1-1752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5.502"/>
    </inkml:context>
    <inkml:brush xml:id="br0">
      <inkml:brushProperty name="width" value="0.1" units="cm"/>
      <inkml:brushProperty name="height" value="0.1" units="cm"/>
      <inkml:brushProperty name="color" value="#FF0066"/>
    </inkml:brush>
  </inkml:definitions>
  <inkml:trace contextRef="#ctx0" brushRef="#br0">341 66 6456,'0'-2'0,"0"0"0,0 0 0,0-1 0,0 1 0,0 0 0,0 0 0,-1 0 0,1 0 0,-1 0 0,1 0 0,-1 0 0,0 1 0,0-1 0,0 0 0,0 0 0,0 0 0,0 1 0,0-1 0,-3-2 0,1 0 12,1 2 3,1 1 1,-1-1 0,0 1-1,1-1 1,-1 1-1,0-1 1,0 1 0,0 0-1,0 0 1,0 0-1,0 0 1,0 0 0,0 0-1,0 1 1,0-1-1,-1 1 1,1-1 0,0 1-1,0 0 1,-1 0-1,1 0 1,0 0 0,0 0-1,-1 1 1,1-1-1,-3 1 1,-3 1 53,0 0-1,0 1 1,0 0 0,1 0-1,-9 5 1,-11 9 500,1 0-1,1 2 1,1 1 0,1 2-1,-27 30 1,48-50-520,1-1 0,-1 1 0,1-1 0,0 1 0,0 0 0,0 0 0,0-1 0,0 1 0,0 0 0,0 0-1,0 0 1,1 0 0,-1 0 0,1 0 0,-1 0 0,1 0 0,0 0 0,0 0 0,0 1 0,0-1 0,0 0 0,1 0 0,-1 0 0,0 0 0,1 0 0,0 0 0,-1 0 0,3 2 0,-1 1-13,1-1 0,0 0 0,1-1 0,-1 1 0,1-1 0,-1 1 0,1-1 1,0 0-1,0 0 0,1-1 0,-1 1 0,6 1 0,171 75 144,-158-66-175,-20-8-3,-3-1-1,7 14 2,-10 6 2,-11 5-3,-11 5-2,-8 1 0,14-17 17,-1-1 1,-1-1 0,-1-1 0,-37 19 0,56-32 10,0-1 1,-1 1-1,1-1 0,0 0 0,-1 0 1,0 0-1,1 0 0,-1-1 1,1 0-1,-1 1 0,-7-2 0,10 1-7,-1-1-1,1 1 1,-1-1-1,1 1 1,0-1-1,-1 0 1,1 1-1,0-1 1,-1 0-1,1 0 1,0 0-1,0 0 1,0 0-1,0 0 1,0 0-1,0-1 1,0 1-1,0 0 1,1 0-1,-1-1 1,0 1-1,1-1 1,-1 1-1,1 0 1,-1-1-1,1 1 1,0-1-1,0 1 1,-1-1-1,1 1 1,0-1-1,0 1 1,1-1-1,-1 0 1,1-2-1,0-2 23,-1 0 0,2 0 0,-1 1-1,1-1 1,0 0 0,0 1 0,0-1 0,1 1 0,0 0-1,0 0 1,0 0 0,1 0 0,0 0 0,7-7-1,-2 4-303,1 0-1,-1 1 1,2 0-1,-1 0 0,1 1 1,13-6-1,2 1-8411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5.978"/>
    </inkml:context>
    <inkml:brush xml:id="br0">
      <inkml:brushProperty name="width" value="0.1" units="cm"/>
      <inkml:brushProperty name="height" value="0.1" units="cm"/>
      <inkml:brushProperty name="color" value="#FF0066"/>
    </inkml:brush>
  </inkml:definitions>
  <inkml:trace contextRef="#ctx0" brushRef="#br0">63 59 7896,'8'4'27,"-7"-9"34,-5-9 56,3 13-91,0 1 0,0-1 0,1 1 0,-1 0 0,0 0 0,0 0 0,0-1 0,0 1-1,1 0 1,-1 0 0,0 0 0,0 0 0,0 0 0,0 0 0,0 1 0,1-1 0,-1 0 0,0 0 0,0 0 0,0 1 0,1-1 0,-1 1 0,0-1-1,0 0 1,1 1 0,-1 0 0,0-1 0,1 1 0,-1-1 0,0 1 0,1 0 0,-1-1 0,1 1 0,-1 0 0,1-1 0,-1 2 0,-2 2 102,0-1 1,0 1 0,0 0-1,1 0 1,0 1-1,-3 4 1,4-5-13,-3 6 117,1 0-1,0 0 0,0 0 1,1 1-1,1-1 1,0 1-1,0-1 1,2 18-1,0-23 21,-1-3-66,36 12 260,-30-13-435,-1-1 0,1 0 0,-1 0 0,1-1 0,-1 1 1,1-1-1,-1-1 0,1 1 0,-1-1 0,0 0 1,0 0-1,0 0 0,0-1 0,9-6 0,-12 8-6,0-1 0,0 1 0,-1-1 0,1 0 0,-1 0-1,1 0 1,-1 0 0,0 0 0,0 0 0,0 0 0,0 0-1,0 0 1,0 0 0,0-1 0,-1 1 0,1 0 0,-1 0 0,0-1-1,0 1 1,1 0 0,-1-1 0,-1 1 0,1-1 0,0 1 0,-1 0-1,1 0 1,-2-4 0,0-1 9,-1 1 0,1-1 0,-1 1 0,0 0 0,-1 0 0,1 0 0,-1 1 0,-7-9 0,-26-11 135,18 13-16,18 12-123,1 0 0,-1 0 0,0 0 0,0 0 0,0 0 0,0 1 0,0-1 0,1 0 0,-1 0 0,0 1 0,0-1 0,0 1 1,1-1-1,-1 0 0,0 1 0,1-1 0,-1 1 0,0 0 0,1-1 0,-1 1 0,1 0 0,-1-1 0,1 1 0,-1 0 0,1 0 0,-1-1 0,1 1 0,0 0 0,-1 0 0,1 0 0,0-1 0,-1 2 0,-6 8 349,9-9-321,-1-1-39,0 0 0,0 0 1,0 1-1,0-1 0,0 0 0,0 0 1,0 0-1,0 0 0,0-1 1,0 1-1,0 0 0,0 0 1,0-1-1,0 1 0,0 0 1,-1-1-1,1 1 0,0-1 1,0 1-1,0-1 0,0 1 0,-1-1 1,1 0-1,0 1 0,-1-1 1,1 0-1,0-1 0,3-1 0,26-21-1744,2-2-6976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6.335"/>
    </inkml:context>
    <inkml:brush xml:id="br0">
      <inkml:brushProperty name="width" value="0.1" units="cm"/>
      <inkml:brushProperty name="height" value="0.1" units="cm"/>
      <inkml:brushProperty name="color" value="#FF0066"/>
    </inkml:brush>
  </inkml:definitions>
  <inkml:trace contextRef="#ctx0" brushRef="#br0">47 9 816,'-2'0'15,"0"0"0,1 0 1,-1 0-1,0 1 0,0-1 0,1 0 0,-1 1 1,0-1-1,0 1 0,1-1 0,-1 1 0,0 0 1,1 0-1,-1-1 0,1 1 0,-1 0 1,1 1-1,0-1 0,-1 0 0,1 0 0,0 1 1,0-1-1,0 0 0,0 1 0,0-1 0,0 1 1,0 0-1,0-1 0,1 1 0,-1 0 0,0 2 1,-1-1 1078,2-3-1031,0 0 1,0 0-1,0 0 1,0 1-1,-1-1 1,1 0 0,0 0-1,0 0 1,0 0-1,0 1 1,0-1-1,0 0 1,0 0 0,0 0-1,0 0 1,0 1-1,0-1 1,0 0-1,0 0 1,0 0 0,0 1-1,0-1 1,0 0-1,1 0 1,-1 0-1,0 0 1,0 1 0,0-1 190,1 0-191,10 4 555,21-5-33,158-28 1291,-183 28-1680,11-4 293,1 2 0,-1 0 1,0 1-1,1 1 1,20 1-1,-43-9-1594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6.711"/>
    </inkml:context>
    <inkml:brush xml:id="br0">
      <inkml:brushProperty name="width" value="0.1" units="cm"/>
      <inkml:brushProperty name="height" value="0.1" units="cm"/>
      <inkml:brushProperty name="color" value="#FF0066"/>
    </inkml:brush>
  </inkml:definitions>
  <inkml:trace contextRef="#ctx0" brushRef="#br0">0 1 7000,'1'8'166,"0"1"1,0-1-1,1 0 1,0 1-1,0-1 1,1 0-1,5 12 1,-3-8 114,0 0 0,-1 0 0,0 1 0,1 13 0,2 57 2091,-4 98 0,-3-122-1421,0-31-143,-1-29-801,0 1 1,0 0 0,1 0 0,-1-1 0,0 1-1,0-1 1,0 1 0,1-1 0,-1 1 0,0-1-1,0 1 1,1-1 0,-1 0 0,1 1 0,-1-1-1,0 0 1,1 1 0,-1-1 0,1 0 0,-1-1 0,-3-16-1976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0.673"/>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9 530 1624,'-8'83'60,"9"-81"-16,5-1 15,-5-2-49,0 1 1,0 0-1,1-1 1,-1 1-1,0-1 1,0 1 0,0-1-1,1 0 1,-1 1-1,0-1 1,0 0-1,0 0 1,0 0 0,0 1-1,0-1 1,1-2-1,1 0 12,33-37 166,97-129 393,-118 150-499,1 1 1,1 1-1,34-29 0,-34 33-51,-4 2 29,0 0 1,1 1-1,0 1 0,18-9 0,34-21 154,61-53 241,-79 49-865,2-1-1763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7.052"/>
    </inkml:context>
    <inkml:brush xml:id="br0">
      <inkml:brushProperty name="width" value="0.1" units="cm"/>
      <inkml:brushProperty name="height" value="0.1" units="cm"/>
      <inkml:brushProperty name="color" value="#FF0066"/>
    </inkml:brush>
  </inkml:definitions>
  <inkml:trace contextRef="#ctx0" brushRef="#br0">0 73 10312,'8'30'62,"-7"-28"-51,0-1 0,0 0 0,0 1 0,0-1 0,0 0 0,0 0 0,0 0 0,0 0-1,1 0 1,-1 0 0,0 0 0,1 0 0,-1-1 0,1 1 0,-1 0 0,1-1 0,-1 1 0,1-1-1,-1 0 1,1 1 0,-1-1 0,3 0 0,22 6 144,1-2 0,0 0 1,0-2-1,0-1 0,0-1 0,32-4 1,-45 2-104,37-4 451,-1-3-1,56-16 1,-93 21-344,1-2 0,0 1 0,-1-2 0,0 0 0,0 0 0,-1-1 0,22-19 0,-8 6-1821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7.566"/>
    </inkml:context>
    <inkml:brush xml:id="br0">
      <inkml:brushProperty name="width" value="0.1" units="cm"/>
      <inkml:brushProperty name="height" value="0.1" units="cm"/>
      <inkml:brushProperty name="color" value="#FF0066"/>
    </inkml:brush>
  </inkml:definitions>
  <inkml:trace contextRef="#ctx0" brushRef="#br0">0 62 7536,'3'-4'82,"1"-1"0,-1 1 0,1 1 0,0-1 0,0 0 0,0 1 0,0 0 0,1 0 1,-1 0-1,1 1 0,0-1 0,-1 1 0,1 0 0,0 1 0,1-1 0,-1 1 0,9-1 0,10-4 101,-21 5-78,-1 0-1,1 0 1,0 1 0,-1-1 0,1 1 0,-1 0 0,1 0 0,0 0-1,-1 0 1,1 0 0,0 1 0,-1-1 0,4 2 0,-5-2 136,2 2 4,2 0-168,-1 0-1,0 1 0,0-1 0,0 1 1,0 0-1,0 0 0,-1 0 0,0 1 1,1 0-1,-1-1 0,5 9 0,-4-4-24,-1 0-1,0 0 0,0 0 1,-1 1-1,0-1 1,2 12-1,-3-15-31,-1 0 1,1 0 0,-1 0-1,0 0 1,0 0-1,0 0 1,-1 0-1,0 0 1,0-1-1,-2 7 1,1-5-4,-1-1 0,0 0 0,0 0 0,0 0-1,-1 0 1,0-1 0,0 1 0,0-1 0,-1 0 0,-5 4 0,6-6 2,-2 1-5,4-3-4,2-2-2,-1 2-8,1-1 1,-1 1-1,1 0 1,0-1-1,0 1 1,-1-1-1,1 1 1,0 0-1,-1-1 1,1 1-1,0-1 0,0 1 1,0-1-1,-1 1 1,1 0-1,0-1 1,0 1-1,0-1 1,0 1-1,0-1 1,0 1-1,0-1 1,0 1-1,0-1 1,0 1-1,0-1 1,0 1-1,1-1 1,-1 1-1,0 0 1,0-1-1,0 1 1,1-1-1,-1 1 0,0-1 1,1 0 0,0 0 1,0 0-1,-1 1 1,1-1-1,0 0 1,0 1-1,0-1 1,0 0-1,0 1 1,0-1-1,0 1 1,0-1-1,0 1 1,0 0-1,0-1 1,0 1-1,0 0 1,0 0-1,0 0 1,0 0-1,0 0 1,0 0-1,1 0 0,-1 0 1,0 0-1,2 1 1,-2-1 5,12 5 9,-10-5-14,22 15 5,-20-13-6,-3-1 0,0 0-1,-1 0 1,1 0-1,-1 0 0,1 1 1,-1-1-1,1 1 1,-1-1-1,0 1 1,0-1-1,0 1 0,0-1 1,0 1-1,0 0 1,1 2-1,-1-2 1,1 0 1,-1 1-1,1-1 1,-1 1-1,0-1 1,0 1 0,0 0-1,0 0 1,0 0-1,-1-1 1,1 1-1,-1 0 1,0 0-1,0 0 1,0 0-1,0 0 1,0-1-1,-1 1 1,1 0-1,-1 0 1,0 0-1,0 0 1,0-1-1,0 1 1,0-1-1,0 1 1,-1-1-1,0 1 1,-2 3-1,-3 2 7,-1-1-1,1 0 1,-1 0 0,0-1-1,-1 0 1,-11 7 0,18-12 0,-1 0 0,1 0 0,0 0 0,0 0-1,-1 0 1,1-1 0,0 1 0,-1-1 0,1 0 0,-1 0 0,1 0 0,0 0 0,-1 0 0,1 0 0,-1-1 0,1 1 0,0-1 0,-5-1 0,-1-1 37,0-1 0,1 0 0,-13-9-1,4 2 47,-17-7-1694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8.217"/>
    </inkml:context>
    <inkml:brush xml:id="br0">
      <inkml:brushProperty name="width" value="0.1" units="cm"/>
      <inkml:brushProperty name="height" value="0.1" units="cm"/>
      <inkml:brushProperty name="color" value="#FF0066"/>
    </inkml:brush>
  </inkml:definitions>
  <inkml:trace contextRef="#ctx0" brushRef="#br0">256 31 3144,'0'0'1555,"-10"2"-1001,-16-13 117,24 9-592,-1 1 1,0-1-1,0 1 0,1 0 0,-1 0 1,0 0-1,0 0 0,0 0 0,0 1 1,-1-1-1,1 1 0,0 0 1,0 0-1,-5 0 0,-6 3 366,-1-1-1,0 0 0,0-2 1,0 0-1,-29-3 1,7 2 651,36 1-1167,0 0 0,0-1 0,0 1 0,0-1 0,0 1 0,0-1 0,0 1 1,0-1-1,0 1 0,1-1 0,-1 0 0,0 1 0,0-1 0,1 0 0,-1 0 0,0 0 1,0-1-1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5.040"/>
    </inkml:context>
    <inkml:brush xml:id="br0">
      <inkml:brushProperty name="width" value="0.1" units="cm"/>
      <inkml:brushProperty name="height" value="0.1" units="cm"/>
      <inkml:brushProperty name="color" value="#FF0066"/>
    </inkml:brush>
  </inkml:definitions>
  <inkml:trace contextRef="#ctx0" brushRef="#br0">1 1 7352,'1'3'273,"1"0"1,-1 0-1,0 0 1,0 1-1,0-1 1,0 0-1,-1 1 0,1-1 1,-1 1-1,0 4 1,4 26 1268,11 41-814,-4 1 0,1 97 0,-5-72-101,-7-101-627,0 0 0,0 1-1,0-1 1,-1 0 0,1 0 0,0 1 0,0-1 0,0 0 0,-1 0 0,1 0-1,0 0 1,0 1 0,-1-1 0,1 0 0,0 0 0,-1 0 0,1 0 0,0 0-1,0 0 1,-1 0 0,1 0 0,0 0 0,-1 0 0,1 0 0,0 0-1,0 0 1,-1 0 0,1 0 0,0 0 0,-1 0 0,1 0 0,0 0 0,0 0-1,-1 0 1,1-1 0,0 1 0,0 0 0,-1 0 0,1 0 0,0 0-1,0-1 1,-1 1 0,1 0 0,0 0 0,0-1 0,-14-6-23,0-8-1737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5.383"/>
    </inkml:context>
    <inkml:brush xml:id="br0">
      <inkml:brushProperty name="width" value="0.1" units="cm"/>
      <inkml:brushProperty name="height" value="0.1" units="cm"/>
      <inkml:brushProperty name="color" value="#FF0066"/>
    </inkml:brush>
  </inkml:definitions>
  <inkml:trace contextRef="#ctx0" brushRef="#br0">1 84 6728,'0'0'5,"0"1"0,0 0 0,0-1 0,0 1-1,0 0 1,0-1 0,1 1 0,-1 0 0,0-1 0,1 1 0,-1 0 0,0-1 0,1 1 0,-1-1 0,1 1 0,-1-1 0,1 1 0,-1-1-1,1 1 1,-1-1 0,1 1 0,-1-1 0,1 1 0,0-1 0,-1 0 0,1 0 0,1 1 0,25 3 311,29-10 261,-56 6-575,69-22 723,-12 3-203,74-33 976,-110 48-2491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4.273"/>
    </inkml:context>
    <inkml:brush xml:id="br0">
      <inkml:brushProperty name="width" value="0.1" units="cm"/>
      <inkml:brushProperty name="height" value="0.1" units="cm"/>
      <inkml:brushProperty name="color" value="#FF0066"/>
    </inkml:brush>
  </inkml:definitions>
  <inkml:trace contextRef="#ctx0" brushRef="#br0">1 9 6816,'7'-7'1,"-7"7"8,0 0 0,0 0 1,0 0-1,0-1 0,0 1 0,0 0 0,0 0 0,0 0 1,0 0-1,1 0 0,-1 0 0,0 0 0,0 0 0,0 0 1,0 0-1,0 0 0,0 0 0,1 0 0,-1 0 1,0 0-1,0 0 0,0 0 0,0 0 0,0 0 0,0 0 1,0 0-1,1 0 0,-1 0 0,0 0 0,0 0 0,0 0 1,0 0-1,0 0 0,0 1 0,0-1 0,1 0 0,-1 0 1,0 0-1,0 0 0,0 0 0,0 0 0,0 0 0,0 0 1,0 0-1,0 1 0,0-1 0,0 0 0,0 0 0,0 0 1,0 0-1,0 0 0,0 0 0,0 0 0,0 1 0,0-1 1,0 0-1,0 0 0,0 0 0,0 0 0,0 0 0,0 0 1,0 1-1,0-1 0,1 17 780,-4 30 448,2-38-1177,-2 29 522,2 1 1,2-1-1,2 0 0,8 48 0,3-32-1195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4.658"/>
    </inkml:context>
    <inkml:brush xml:id="br0">
      <inkml:brushProperty name="width" value="0.1" units="cm"/>
      <inkml:brushProperty name="height" value="0.1" units="cm"/>
      <inkml:brushProperty name="color" value="#FF0066"/>
    </inkml:brush>
  </inkml:definitions>
  <inkml:trace contextRef="#ctx0" brushRef="#br0">0 85 6368,'155'-41'765,"-6"2"1588,-147 38-2324,0 0-1,1 1 1,-1-1-1,0 1 1,1-1-1,-1 1 1,0 0-1,1 0 1,-1 0-1,1 0 1,-1 1-1,0-1 1,1 0-1,-1 1 1,0 0-1,1 0 1,-1-1-1,0 1 1,0 1-1,0-1 1,0 0-1,0 0 1,0 1-1,0-1 1,0 1 0,0 0-1,-1-1 1,3 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7.156"/>
    </inkml:context>
    <inkml:brush xml:id="br0">
      <inkml:brushProperty name="width" value="0.1" units="cm"/>
      <inkml:brushProperty name="height" value="0.1" units="cm"/>
      <inkml:brushProperty name="color" value="#FF0066"/>
    </inkml:brush>
  </inkml:definitions>
  <inkml:trace contextRef="#ctx0" brushRef="#br0">209 87 3232,'4'-3'-349,"-2"1"638,1 0 1,-1 0 0,1 0-1,-1 0 1,0 0-1,0-1 1,0 1-1,0-1 1,0 1 0,-1-1-1,1 0 1,-1 0-1,0 0 1,2-5-1,-4 6 246,-3-5-18,1 4-311,-1-1 0,0 1 0,0 0 0,0 0 0,0 1 0,-1-1 0,1 1 0,-1 0 0,-7-3 0,6 4-146,0 0 0,0 1-1,0-1 1,0 1-1,0 1 1,0-1 0,0 1-1,0 0 1,0 0-1,0 1 1,0 0 0,1 0-1,-1 0 1,1 1-1,-1 0 1,1 0 0,0 0-1,0 0 1,0 1 0,0 0-1,1 0 1,0 0-1,-5 7 1,7-10-55,1 1 0,0 0 1,0 0-1,0 0 0,0 0 0,0 0 1,1 0-1,-1 0 0,1 0 1,-1 0-1,1 0 0,0 0 0,0 0 1,-1 0-1,2 1 0,-1-1 0,0 0 1,0 0-1,1 0 0,-1 0 0,1 0 1,-1 0-1,1 0 0,0 0 0,0 0 1,0 0-1,0 0 0,0 0 0,1-1 1,-1 1-1,0 0 0,2 1 0,2 2-5,0 1-1,0-1 1,0 0 0,1 0-1,0-1 1,0 0-1,0 0 1,0 0-1,1-1 1,-1 1-1,10 2 1,7 3-1,25 14-29,-1 1 0,48 35 0,-91-56 29,-1 1 0,0 0 1,0 0-1,0 0 0,0 0 0,3 8 0,-6-11 1,1 1 4,0 1 0,0 0 1,0 1-1,0-1 0,-1 0 1,1 0-1,-1 0 0,0 0 1,0 1-1,0-1 0,0 0 1,0 0-1,-1 0 0,1 0 1,-1 1-1,0-1 0,0 0 1,0 0-1,-1 0 0,1-1 1,-1 1-1,1 0 0,-1 0 1,0-1-1,0 1 0,-4 3 1,-1-1 17,0 1-1,-1-1 1,0 0 0,0 0 0,0-1 0,-13 5 0,5-2-15,-3 1 64,0-1-1,0-1 1,-1 0 0,-25 3 0,12-2-29,6 2 96,25-8-118,0 0-1,-1 0 0,0 1 1,1-2-1,-1 1 0,0 0 1,0 0-1,1-1 0,-1 0 1,0 1-1,0-1 0,0 0 1,1-1-1,-1 1 0,0 0 0,0-1 1,0 1-1,1-1 0,-1 0 1,0 0-1,1 0 0,-1 0 1,1-1-1,-1 1 0,1-1 1,-3-1-1,3 0 7,0 1 0,0-1-1,1 1 1,-1-1 0,1 1 0,-1-1 0,1 0 0,0 0-1,0 0 1,0 0 0,1 0 0,-1 0 0,1 0 0,-1-4-1,1 2 2,-1 1 0,1-1 0,0 1-1,0-1 1,1 1 0,-1-1-1,1 1 1,2-8 0,-2 11-19,3-9-1641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7.538"/>
    </inkml:context>
    <inkml:brush xml:id="br0">
      <inkml:brushProperty name="width" value="0.1" units="cm"/>
      <inkml:brushProperty name="height" value="0.1" units="cm"/>
      <inkml:brushProperty name="color" value="#FF0066"/>
    </inkml:brush>
  </inkml:definitions>
  <inkml:trace contextRef="#ctx0" brushRef="#br0">1 1 8160,'2'4'124,"-1"1"1,1-1-1,-1 1 0,0-1 1,0 1-1,0-1 1,-1 1-1,0 0 1,0-1-1,0 1 1,0 0-1,-1-1 0,-1 7 1,1-6 37,0 0-1,1 1 1,-1-1 0,1 0 0,0 0 0,2 10-1,2 1 74,2 0 0,0 0 0,1 0 0,0-1 0,17 25 0,-11-20-23,14 34 0,-11-22-22,-16-32-193,1 0-1,-1 1 0,0-1 1,0 0-1,0 0 0,0 1 1,1-1-1,-1 0 0,0 0 1,0 1-1,1-1 0,-1 0 1,0 0-1,0 0 1,1 0-1,-1 0 0,0 1 1,1-1-1,-1 0 0,0 0 1,1 0-1,-1 0 0,0 0 1,0 0-1,1 0 0,-1 0 1,0 0-1,1 0 0,-1 0 1,0 0-1,1 0 1,-1 0-1,0-1 0,1 1 1,-1 0-1,0 0 0,0 0 1,1 0-1,-1 0 0,0-1 1,9-6-1082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8.069"/>
    </inkml:context>
    <inkml:brush xml:id="br0">
      <inkml:brushProperty name="width" value="0.1" units="cm"/>
      <inkml:brushProperty name="height" value="0.1" units="cm"/>
      <inkml:brushProperty name="color" value="#FF0066"/>
    </inkml:brush>
  </inkml:definitions>
  <inkml:trace contextRef="#ctx0" brushRef="#br0">227 13 6456,'0'0'1,"1"1"1,-1-1-1,0 0 1,0 0-1,0 0 0,0 0 1,1 0-1,-1 0 1,0 0-1,0 0 1,0 0-1,0 0 1,1-1-1,-1 1 0,0 0 1,0 0-1,0 0 1,0 0-1,0 0 1,1 0-1,-1 0 1,0 0-1,0 0 1,0 0-1,0-1 0,0 1 1,0 0-1,1 0 1,-1 0-1,0 0 1,0 0-1,0-1 1,0 1-1,0 0 0,0 0 1,0 0-1,0 0 1,0-1-1,0 1 1,0 0-1,0 0 1,0 0-1,0 0 0,0-1 1,0 1-1,0 0 1,0 0-1,0 0 1,0 0-1,0-1 1,0 1-1,0 0 0,0 0 1,0 0-1,0 0 1,0 0-1,-1-1 1,1 1-1,0 0 1,0 0-1,0 0 0,-1-1 10,1 1-1,-1-1 0,1 1 1,-1-1-1,1 1 0,-1-1 0,1 1 1,-1 0-1,1-1 0,-1 1 0,0 0 1,1 0-1,-1-1 0,0 1 1,1 0-1,-1 0 0,0 0 0,1 0 1,-1 0-1,-1 0 0,-84 16 1310,78-15-1205,0 1-1,0 0 1,0 0-1,0 1 1,0-1 0,0 2-1,1-1 1,-1 1-1,1 0 1,0 1 0,0 0-1,1 0 1,-1 0-1,1 1 1,1 0-1,-7 7 1,12-12-103,-1-1 1,1 1-1,0 0 1,-1 0-1,1 0 0,0 0 1,0-1-1,0 1 1,0 0-1,0 0 0,0 0 1,0 0-1,0 0 1,0 0-1,0-1 1,0 1-1,0 0 0,1 0 1,-1 0-1,0 0 1,1-1-1,-1 1 0,1 0 1,-1 0-1,1-1 1,-1 1-1,1 0 0,0 0 1,22 21 149,-17-16-133,21 17 68,33 24 1,-33-27-39,31 28 0,-39-30-55,-13-11 1,-1 10-3,-3 28-2,-9-17 1,1-21 2,1-4-1,0 2 2,0-1 0,0 1-1,-1-1 1,0 0 0,1-1-1,-1 1 1,0-1 0,-1-1 0,1 1-1,-14 3 1,6-3 98,-1-1 0,1 0-1,-27 0 1,40-2 148,0-1-145,-4-6-13,5 7-111,0-1-1,0 1 1,0-1 0,0 1 0,0-1-1,0 1 1,0-1 0,0 0 0,0 1-1,0-1 1,0 1 0,0-1 0,0 1-1,0-1 1,0 1 0,1-1 0,-1 1-1,0-1 1,0 1 0,1-1-1,-1 1 1,0-1 0,1 1 0,-1-1-1,1 1 1,-1 0 0,1-1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1.060"/>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0 480 4128,'8'-9'16,"-5"6"32,1-2 12,-2 3 17,-2 1-61,1-1 1,-1 1-1,1-1 0,-1 1 0,1 0 0,0-1 1,0 1-1,0 0 0,0 0 0,0-1 0,0 1 1,0 0-1,0 0 0,1 0 0,-1 0 0,0 0 1,1 1-1,1-2 0,33-16 0,-29 15 12,215-103 54,-189 90-64,55-33 1,-70 38-16,8-6 10,-1-2 0,0 0 0,-2-2 1,37-39-1,-43 42-6,-5 5-112,0 0-1,-1-1 1,17-26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28.515"/>
    </inkml:context>
    <inkml:brush xml:id="br0">
      <inkml:brushProperty name="width" value="0.1" units="cm"/>
      <inkml:brushProperty name="height" value="0.1" units="cm"/>
      <inkml:brushProperty name="color" value="#FF0066"/>
    </inkml:brush>
  </inkml:definitions>
  <inkml:trace contextRef="#ctx0" brushRef="#br0">107 1 5920,'-3'2'25,"-8"7"97,0 1 0,1 0 0,0 1 0,1 0 0,0 1 0,1 0 1,0 0-1,0 0 0,2 1 0,-8 19 0,14-30-35,0 1 1,0 0-1,1-1 1,-1 1-1,1-1 1,0 0-1,-1 1 1,1-1-1,0 1 1,0-1-1,1 0 1,-1 0-1,2 3 1,24 28 663,-20-28-677,0 0 1,1-1 0,-1 0-1,1 0 1,0-1 0,1 0-1,-1-1 1,0 1 0,1-2-1,-1 1 1,1-1 0,-1 0-1,1-1 1,0 0 0,-1 0-1,1-1 1,0 0 0,16-5-1,-24 5-57,1 1-1,-1-1 0,0 0 0,1 0 0,-1 0 0,0 1 1,0-1-1,0 0 0,0-1 0,0 1 0,0 0 0,0 0 1,0 0-1,0-1 0,0 1 0,-1 0 0,1-1 0,-1 1 1,1-1-1,-1 1 0,1 0 0,-1-1 0,1-2 1,-1 1 9,0 1 0,0 0 0,0 0 0,0-1 0,0 1 0,0 0 0,0 0 0,-1 0 0,1-1 0,-1 1 0,0 0 0,1 0 0,-1 0 1,0 0-1,-2-2 0,0 0 24,-1-1 0,0 1 1,0 0-1,-1 1 0,1-1 0,-1 1 1,1 0-1,-1 0 0,0 0 1,0 1-1,-1 0 0,-5-2 0,-2 0 102,0 2-1,-1-1 0,1 2 0,-1-1 1,-14 2-1,28 0-151,0 0 0,0 0 1,0 0-1,-1 0 0,1 0 0,0-1 1,0 1-1,0 0 0,0 0 0,0 0 1,0 0-1,-1 0 0,1 0 0,0-1 1,0 1-1,0 0 0,0 0 0,0 0 1,0 0-1,0-1 0,0 1 0,0 0 1,0 0-1,0 0 0,0 0 0,0-1 1,0 1-1,0 0 0,0 0 0,0 0 1,0 0-1,0-1 0,0 1 0,0 0 1,0 0-1,0 0 0,0 0 1,0-1-1,0 1 0,0 0 0,0 0 1,1 0-1,-1 0 0,0 0 0,0-1 1,0 1-1,0 0 0,0 0 0,0 0 1,1 0-1,-1 0 0,0 0 0,0 0 1,0 0-1,0 0 0,1-1 0,-1 1 1,0 0-1,0 0 0,0 0 0,0 0 1,1 0-1,-1 0 0,12-10-8,18-13-1545,4-3-6207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0.739"/>
    </inkml:context>
    <inkml:brush xml:id="br0">
      <inkml:brushProperty name="width" value="0.1" units="cm"/>
      <inkml:brushProperty name="height" value="0.1" units="cm"/>
      <inkml:brushProperty name="color" value="#FF0066"/>
    </inkml:brush>
  </inkml:definitions>
  <inkml:trace contextRef="#ctx0" brushRef="#br0">255 209 3680,'0'0'88,"1"-5"-15,0-1 20,0 0-1,-1-1 1,1 1-1,-2 0 0,1-1 1,-1 1-1,0 0 1,0 0-1,0 0 1,-1 0-1,0 0 1,0 0-1,-1 0 1,0 0-1,0 1 0,0-1 1,-5-4-1,1 0 271,0 2-1,-1-1 1,0 1-1,0 0 1,-1 0-1,0 1 1,0 1-1,-1-1 1,-10-4-1,15 9-183,-1 1 0,1-1-1,0 1 1,0 0-1,-1 0 1,1 1-1,-1 0 1,1 0-1,0 0 1,-1 0 0,1 1-1,-9 2 1,12-2-127,-1-1 0,0 1 0,0 0 0,0 1-1,0-1 1,1 0 0,-1 1 0,1 0 0,-1-1 0,1 1 0,0 0 0,-1 0 0,1 1 0,0-1 0,0 0 0,1 1 0,-1-1 0,0 1 0,1-1 0,0 1 0,-1 0 0,1 0 0,0-1 0,0 1 0,1 0 0,-1 0 0,1 0 0,-1 0 0,1 0 0,0 0 0,0 0-1,0 0 1,0 0 0,2 6 0,-1-1-35,1 1-1,0-1 0,1 1 0,0-1 1,0 0-1,1 0 0,0 0 0,0 0 0,1-1 1,7 10-1,9 1 1,-11-12-14,28 19 1,-1-3-11,57 24-1,-88-43-9,0 0 0,0 0 0,0 0 0,-1 1 0,1 0 0,-1 0 0,0 1 0,0-1 0,8 10 0,-12-12 12,0 0 0,1-1 0,-1 1 1,0 0-1,0-1 0,-1 1 0,1 0 0,0 0 1,-1 0-1,1 0 0,-1 0 0,1 0 0,-1 0 1,0 0-1,0 0 0,0 0 0,0 0 1,0 0-1,0 0 0,-1 0 0,1 0 0,-1 0 1,1 0-1,-1 0 0,0 0 0,0-1 0,0 1 1,0 0-1,0 0 0,0-1 0,0 1 1,-1-1-1,-1 3 0,-2 0-1,1 0 1,-2-1-1,1 1 0,0-1 1,-9 4-1,7-3 5,-74 35-1,68-34 3,6-3 26,0 1 0,0-1 0,0 0 0,-1-1 0,1 0 0,0 0 0,-1 0 0,1-1 0,0 0 0,-1-1 0,1 1 0,-1-1 0,1-1 0,0 1 0,0-1 0,-8-4 0,11 4 154,-4-2 42,7 3-201,1 0 0,-1 0 0,0 0 0,0 0 0,1 0 0,-1 0 0,1 0 0,-1 0 0,1 0 0,-1 0 0,1-1 0,-1 1 0,1 0 0,0 0 0,0 0 0,0 0 0,-1-1 0,1 1 0,0 0 0,1 0 0,-1 0 0,0-1 0,0 1 0,0 0 0,1 0 0,-1 0 0,1 0 0,-1 0 1,1-1-1,-1 1 0,1 0 0,-1 0 0,1 0 0,1-1 0,23-31 197,-16 26-528,2 0 0,-1 0 0,1 1-1,21-8 1,-30 13 103,30-14-8760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1.128"/>
    </inkml:context>
    <inkml:brush xml:id="br0">
      <inkml:brushProperty name="width" value="0.1" units="cm"/>
      <inkml:brushProperty name="height" value="0.1" units="cm"/>
      <inkml:brushProperty name="color" value="#FF0066"/>
    </inkml:brush>
  </inkml:definitions>
  <inkml:trace contextRef="#ctx0" brushRef="#br0">1 1 7984,'1'1'56,"5"3"21,-4-2 87,-1 2 73,0-1 190,0 3 57,9 77 2760,29 122-1361,-37-163-1392,0-56-2397,2-12-7027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1.628"/>
    </inkml:context>
    <inkml:brush xml:id="br0">
      <inkml:brushProperty name="width" value="0.1" units="cm"/>
      <inkml:brushProperty name="height" value="0.1" units="cm"/>
      <inkml:brushProperty name="color" value="#FF0066"/>
    </inkml:brush>
  </inkml:definitions>
  <inkml:trace contextRef="#ctx0" brushRef="#br0">211 145 4760,'6'-11'82,"-1"0"0,-1 0 1,5-19-1,-8 27 9,0-1-1,-1 1 1,1 0 0,-1-1-1,0 1 1,0-1 0,0 1-1,0-1 1,-1 1 0,1 0-1,-1-1 1,0 1 0,0 0-1,0-1 1,-3-4 0,2 6 52,1 0 1,-1 1-1,0-1 1,0 0-1,0 1 1,0 0-1,0-1 1,0 1-1,0 0 0,-1 0 1,1 0-1,0 0 1,-1 1-1,1-1 1,0 1-1,-5-1 1,-35-1 709,37 2-813,-7 1 263,0 1 0,0 1 0,0 0 0,1 1 1,-1 0-1,1 1 0,0 0 0,0 1 0,-13 9 1,23-15-271,0 1 0,0-1 0,0 1 0,0 0 0,1-1 0,-1 1 0,0 0 0,0 0 0,1-1 1,-1 1-1,1 0 0,-1 0 0,1 0 0,-1 0 0,1 0 0,-1 0 0,1 0 0,0 0 0,-1 0 0,1 0 0,0 0 1,0 0-1,0 0 0,0 0 0,0 0 0,0 0 0,0 0 0,0 0 0,0 0 0,1 0 0,-1 0 0,0 0 1,1 0-1,-1 0 0,1 0 0,-1 0 0,1-1 0,-1 1 0,1 0 0,0 1 0,4 3 15,-1 0-1,0 0 0,1 0 1,9 6-1,50 42-19,21 14-17,-81-64-12,5 5-15,1-1 1,-2 1-1,1 1 1,-1 0 0,9 12-1,-16-19 14,0 0-1,1 0 1,-1-1 0,0 1-1,0 0 1,-1 0-1,1 0 1,0 1 0,-1-1-1,1 0 1,-1 0-1,1 0 1,-1 0 0,0 1-1,0-1 1,0 0 0,-1 0-1,1 0 1,0 0-1,-1 1 1,1-1 0,-1 0-1,0 0 1,0 0 0,0 0-1,0 0 1,0 0-1,0 0 1,0-1 0,0 1-1,-1 0 1,1-1-1,-1 1 1,0-1 0,1 1-1,-1-1 1,-3 2 0,3 1-3,-3 0 0,-29 6-1,21-6 12,0 0 1,-23 2 0,33-6 10,-1 0-1,1 1 1,-1-1-1,1-1 1,0 1-1,-1 0 1,1-1-1,-1 0 1,1 1 0,0-1-1,-1-1 1,1 1-1,0 0 1,0-1-1,-5-3 1,7 4-9,0 0 1,0 0-1,1 0 1,-1 0-1,0 0 1,1-1-1,-1 1 1,1 0-1,0 0 0,-1-1 1,1 1-1,0 0 1,-1-1-1,1 1 1,0 0-1,0-1 1,0 1-1,1 0 1,-1-1-1,0 1 0,0 0 1,1-1-1,-1 1 1,0 0-1,2-2 1,14-31 18,-15 33-26,17-27-1778,2-1-7123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2.117"/>
    </inkml:context>
    <inkml:brush xml:id="br0">
      <inkml:brushProperty name="width" value="0.1" units="cm"/>
      <inkml:brushProperty name="height" value="0.1" units="cm"/>
      <inkml:brushProperty name="color" value="#FF0066"/>
    </inkml:brush>
  </inkml:definitions>
  <inkml:trace contextRef="#ctx0" brushRef="#br0">125 28 7536,'-1'1'99,"0"0"1,-1-1 0,1 1-1,-1-1 1,1 0 0,-1 1-1,1-1 1,-1 0 0,1 0-1,-1 0 1,1 0-1,-1 0 1,1 0 0,-3-1-1,-4 1 344,7 0-76,-38 13 1258,34-10-1528,1 0 0,0 0 1,1 1-1,-1-1 0,0 1 1,1-1-1,0 1 0,0 0 0,0 1 1,1-1-1,-1 0 0,1 1 0,0-1 1,0 1-1,0 0 0,1 0 0,-1 6 1,1-9 22,9 4 107,7 4-109,47-1-82,-22-7-28,-34-4-7,-1 2-1,-1 0-1,1-1 1,-1 0 0,0 0-1,1 0 1,-1 0-1,0-1 1,1 1-1,-1-1 1,0 0 0,0-1-1,-1 1 1,1-1-1,4-3 1,-4 3 0,-2 2-1,6-7-8,-8 6 8,0 0 1,1 0-1,-1 1 1,0-1-1,0 0 1,0 0-1,0 1 1,-1-1 0,1 0-1,0 0 1,-1 1-1,0-4 1,-7-10 0,-5 2 0,8 10 3,-1 1 0,1-1 1,-1 1-1,1 0 0,-1 1 1,0-1-1,1 1 1,-1 0-1,0 0 0,0 1 1,0 0-1,0 0 0,0 0 1,0 1-1,0 0 1,-5 2-1,13-4-53,0 0 0,0 0 0,-1 0 0,1 0 0,0 0 1,0-1-1,-1 1 0,1 0 0,-1-1 0,3-2 0,3-3-1036,22-15-7120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39.947"/>
    </inkml:context>
    <inkml:brush xml:id="br0">
      <inkml:brushProperty name="width" value="0.1" units="cm"/>
      <inkml:brushProperty name="height" value="0.1" units="cm"/>
      <inkml:brushProperty name="color" value="#FF0066"/>
    </inkml:brush>
  </inkml:definitions>
  <inkml:trace contextRef="#ctx0" brushRef="#br0">0 49 2336,'0'0'81,"4"0"-9,174-14 3134,-52 1-2240,-53 8-683,-17 1-107,124-4 744,-172 8-865,-4 0 0,1 1 0,0-1 0,-1 0 0,1-1 0,0 1 0,-1-1 0,8-2-1,-11 2 194,0 1-117,5 1-3,-5-1 73,-1 4-122,0 3-172,-1 0 1,1-1-1,-2 1 1,1 0-1,-1-1 1,-4 12-1,4-13-276,-13 40-5111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8:40.504"/>
    </inkml:context>
    <inkml:brush xml:id="br0">
      <inkml:brushProperty name="width" value="0.1" units="cm"/>
      <inkml:brushProperty name="height" value="0.1" units="cm"/>
      <inkml:brushProperty name="color" value="#FF0066"/>
    </inkml:brush>
  </inkml:definitions>
  <inkml:trace contextRef="#ctx0" brushRef="#br0">1 22 2336,'6'5'-352,"-5"-5"519,-1 1 0,1-1-1,0 1 1,-1-1 0,1 1-1,0-1 1,-1 0 0,1 1-1,0-1 1,0 0-1,-1 0 1,1 1 0,0-1-1,0 0 1,-1 0 0,1 0-1,0 0 1,0 0 0,0 0-1,-1 0 1,1-1 0,1 1-1,167 0 1618,-91-4-1288,-41 1-313,382-20 2985,-416 23-2968,1 1 29,-3-1-216,0 0-1,0 1 1,-1-1 0,1 0-1,0 1 1,0-1-1,-1 0 1,1 1 0,0-1-1,-1 1 1,1 0 0,0-1-1,-1 1 1,1-1 0,-1 1-1,1 0 1,-1-1 0,1 1-1,-1 0 1,0 0 0,1-1-1,-1 1 1,0 0-1,1 0 1,-1 0 0,0 0-1,0-1 1,0 1 0,0 0-1,0 0 1,0 0 0,0 0-1,0-1 1,0 1 0,0 0-1,-1 0 1,1 0 0,0 0-1,0-1 1,-1 1 0,1 0-1,-1 0 1,1-1-1,0 1 1,-2 0 0,-20 37-980,20-35 432,-22 32-6838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19:07.010"/>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1053 216 2968,'138'-19'17,"-42"7"2,27 1-15,21-1-4,17 2 0,163-12 7,-262 18 27,265-17 40,-258 18 59,278-13 80,-277 13 55,282-8 119,-282 9-86,270 0 121,-275 4-149,240 16 96,-251-12-161,201 34 248,-202-31-336,-10-4 42,0 3 1,-1 1 0,51 19 0,-125-19 38,-50 4-102,-116 8 2,150-16 6,-224 22 45,209-20-31,-293 33 58,277-32-39,-339 28 52,331-30-72,-355 23 46,355-24-51,-341 8 49,345-11-56,-308 4 45,319-5-58,-311-2 128,69 7-46,281-6-143,-139 8 68,39 0 81,191-1-47,101-5-80,-33-3 17,118 4-25,107 11-7,-273-10-26,343 21 9,-333-20-17,137 11-1,52 5-3,10 5 2,5 7-3,3 4-2,-2 3 1,223 34 7,-427-60-1,330 53 3,-341-54 4,280 44 10,-292-47 16,287 37 56,-334-44-80,191 34 89,-76-2 478,-145-38-563,-32-7 152,-129-12 22,128 17-60,-210-15 51,198 16-58,-263-11 46,247 12-66,-324-8 38,310 9-57,-374-4 39,364 4-47,-393-3 25,391 5-57,-394-8 23,393 6-31,-387 0 12,394 3-31,-387-2 50,112 11 26,313-7-63,-158 6 84,189-9-77,-117 5 118,71 0-36,65-5-62,29-4 67,88-9-67,149-12 15,-205 20-61,282-24 10,-259 22-11,136-14-1,59-5-9,11 0 1,10 0-2,10-3 2,13-6-3,258-22-4,-478 49-3,364-24 2,-378 28-2,307-13 2,-322 15-2,88-3 4,8 2 1,-23 1 0,-25 3 0,-28 2 0,-26 2 0,-48-3 0,45 1 9,-111-13 19,-49-4-9,-109-5-1,160 17-4,-227-4 6,210 6 0,-306 6 8,287-4-7,-384 8 14,367-8-15,-450 18 8,439-15-8,-416 26 5,430-24-18,-360 25 2,372-27-2,-120 5-1,-29-2-3,10-2 2,13-2-3,18-2-2,24-5 0,22-7 0,21-4 1,-88-7 15,15-4 56,187 22-6,24 0-45,23-1-22,-33 4 4,22-1 11,41-6 0,-3-2-3,92-13 5,-28 7 4,-7 4-16,12 2 1,13-1-3,134-7-4,-223 14-3,239-8 1,-229 8-9,272-8-6,-267 9 7,292-5 1,-287 5 5,109-4-1,38-4 6,0 0 1,-2 1 0,-6-1 0,-9-5 0,-13-4 0,-15 2 0,-13 1 0,-8-2 1,-13 0 4,-16-1-2,-16 1 2,-13 1-2,-19 2 2,-24 4-3,-19 2-2,-34 9 0,1 0 0,-1 0 0,0 0 1,1-1-1,-1 1 0,0 0 0,0-1 1,1 1-1,-1-1 0,0 1 1,0-1-1,0 0 0,0 0 0,0 1 1,0-1-1,0 0 0,0 0 0,0 0 1,0 0-1,0 0 0,-1 0 1,1 0-1,1-2 0,-3 3 1,1-1-1,0 0 1,0 0-1,0 1 1,-1-1-1,1 0 1,-1 0 0,1 1-1,0-1 1,-1 1-1,1-1 1,-1 0-1,1 1 1,-1-1 0,1 1-1,-1-1 1,0 1-1,-1-1 1,-10-8 7,5 3-5,-1 0 0,0 1 0,0 1 0,-1-1 0,1 1 0,-1 1 0,-13-5 0,-33-6 14,-1 3 1,-86-8-1,110 16-15,-63-1 7,-11 6-3,-39 7-3,-24 8 2,-34 8-2,-26 8 2,-10 7-2,0 1 2,8-2-2,4-3 2,4-3-3,2 1-2,-3-3 0,-1-2 0,2-1 1,3-5 4,9-4-2,25-7 2,32-5-3,21-7-2,16-3 0,16-3 0,19 3 0,-133-22-18,211 25 12,-2 0-2,2 0 0,-2 0 0,51-7-8,8 0 16,21 1 0,25 3 0,165-2-7,-16-3 3,-192 7-8,253-10 0,-241 8 0,300-9 0,-290 10-1,320-4-6,-318 5 7,315-7 0,-317 6 0,303-9 0,-307 8 0,285-22 1,-290 19 5,257-27-6,-264 26-7,232-33-4,-238 31-3,113-13-4,195-30-20,-297 40 43,0-2 6,-43 9 1,44-14 0,-68 20 0,0-1 0,0 0 0,0 0 0,0 0 0,1 0 0,-1 0 0,0 0 0,0 0 0,0 0 0,0 0 0,0 0 0,1 0 0,-1 0 1,0 0-1,0 0 0,0 0 0,0 0 0,1 0 0,-1 0 0,0 0 0,0 0 0,0-1 0,0 1 0,0 0 0,1 0 0,-1 0 0,0 0 1,0 0-1,0 0 0,0 0 0,0 0 0,0-1 0,0 1 0,1 0 0,-1 0 0,0 0 0,0 0 0,0 0 0,0-1 0,0 1 0,0 0 0,0 0 1,0 0-1,0 0 0,0 0 0,0-1 0,0 1 0,0 0 0,0 0 0,0 0 0,0 0 0,0-1 0,0 1 0,0 0 0,0 0 0,0 0 1,0 0-1,0 0 0,0-1 0,-1 1 0,1 0 0,0 0 0,0 0 0,0 0 0,-14-6 8,6 2-6,-6-2 0,-39-12 22,-108-21 5,100 27 5,-99-6-1,126 16-24,-14-1 38,-214-3 15,203 6-28,-291 2 11,271-2-18,-347 0 7,338 0-20,-349 0 3,354 0-9,-119-3 4,-30 0-8,7 0 1,8-1-3,2 0-2,0-1 0,2-3 0,14 1 1,12 2 4,15 0-2,17 2 2,16 2-3,22 0-2,23 1 0,13 0 0,12 0 0,-14 1 0,75 0 0,-25 2 0,70 3 0,7 1 0,16 1 0,14-4 0,13-1 0,16 1 0,14 3 0,149 7-15,-43-7 2,-176-5-7,201 8-11,-197-8-1,209 8-9,-207-7 2,224 9-9,-218-10 15,252 11-14,-248-10 15,246 12-8,-249-11 8,390 43-45,-320-34 67,-77-8-15,211 20-3,-214-19 15,339 33-18,-350-36 30,71 3-7,190-15-8,-207 0 9,-42 1 6,-1-1 1,-36 4-1,-8 3 2,0 1-1,0-1 0,0 1 0,0 0 0,0 0 1,11 1-1,-15-1 8,-4-1-1,0-1 0,0 1 1,0 0-1,0 0 0,0 0 0,-1 0 1,1 0-1,-4-2 0,5 4-6,-8-6 15,-1 1-1,0 0 1,0 1 0,0 0-1,0 1 1,0 0 0,-1 1-1,0 0 1,-15-1 0,-248 50 218,226-37-227,-68 14 17,-77 19 0,82-19-12,79-19-11,-87 15 2,-2-2 2,-5 2-2,-3 1 2,2-4-3,-2-1-2,-1-3 0,0 0 0,4 0 1,0-2 4,-3 0-3,7 0-2,11-2 0,6-4 0,1-2 0,6 0 0,9 1 0,9-5 0,4-4 0,1-3 0,0 0 0,-1 2 0,3 1 0,5 0 0,9 0 0,4 1 0,4 1 0,0-3 0,-3-2 0,3 1 0,5 4 1,-190-17 73,28 1 23,111 12-68,47 6-22,41 2-7,-26-6 0,-3-1 0,-103-7-16,132 10 16,1 1 0,1 0 0,0 3 0,0 1-2,4-1-3,-3-1 1,3 1-8,-2 3 0,-62 34-141,65-37 133,-17 22-68,-13 37-31,16-43 20,15-16 94,-1 0 1,1 0-1,-1 1 0,1-1 0,-1 1 1,1-1-1,0 1 0,0-1 1,0 1-1,-2 2 0,-6 32-47,-4 11-49,9-16-59,1 0-1,2 0 1,3 36 0,-1 51 57,5-30 35,-6-86 55,0-1-19,0 4 17,1-2 6,0 3 1,0-4 0,1 4 1,-2 1 6,2 1 1,2-2 1,-2-3 4,3 1-2,-4-3 12,8 0 17,17 6-20,-1-2 1,1 0 0,0-1 0,0-2-1,34-1 1,16 2 35,-40-1 39,1-2 1,70-9-1,-66 4 27,-1 2 1,77 4-1,157 11 206,-36-10-267,-190-1-50,-6-1 6,121-4 71,-103 1-41,219 0 132,-197-6-108,-34 3-38,101-5 59,116 0 118,-122 1-126,59-2 79,40-4 129,-100-5-149,-126 20-113,1 1 0,25 2 0,27 0 13,-43-1-23,66-1 16,-18-4-20,93-6 16,-53 8 13,-6 0-6,-62-2-27,2 2 1,3 0-2,1 5 2,0 2-2,39 7 5,-28-5 12,-1-4-1,72-4 1,-122 1-16,23-2 4,4 0 20,76 7 0,-79-4-4,0 0 0,38-6 0,3 0 36,105 13 74,-120-2-6,97-5 0,-141-4-68,0 0 0,0-1 1,23-8-1,-11 3 127,-28 8-154,3 1 7,-2 0 2,3 0 2,-4 0-8,66-6 173,-6 6-130,-30-1-49,8-1 73,-39 2-92,24-8 155,-16-10-66,-1 5-24,-2-1 1,0 0 0,5-16 0,6-80 95,-11 57-119,-5 43-27,0 0-1,-1 0 1,0-1-1,-2-9 1,1-39 96,2 1 60,-8-59 1,2 83-99,3 26-61,1-1 0,-1 1 0,2-1 0,-1 0 0,1 0 0,0 1 0,1-1 0,0 0 0,1 0 0,2-8 0,-3 12-15,0 3 0,-1-6 0,0 0 0,-1-6 3,1 8-8,0 0 0,1 1 1,-1-1-1,1 1 0,0-1 0,3-10 1,-3 13 1,-1-4-2,0 4 2,0-4-2,0 3 2,0-5-4,0 1-1,1-3 0,-5-2 0,-3 0 0,-9-6 0,9 7 0,7 11 0,0 1 0,0-1 0,-1 1 0,1-1 0,0 1 0,0 0 0,0-1 0,-1 1 0,1 0 0,0-1 0,-1 1 0,1 0 0,0-1 0,-1 1 0,1 0 0,-1-1 0,1 1 0,0 0 0,-1 0 0,1 0 0,-1-1 0,1 1 0,-1 0 0,0 0 0,-22-9 0,5 2-3,-1 1 0,0 0 0,0 1-1,-34-4 1,-80 2-45,64 4 4,65 3 43,-325-7-184,204 13 136,-102 3-37,44 4 10,136-8 57,-29 1-15,-168-3-44,30 1-18,143 1 68,-163-6-38,43 4 7,130-6 40,-147-8-23,73 14 14,78-1 20,-3-1-2,-143-3-15,175 1 19,0 2 0,-33 4 0,33-1-1,0-2 0,-34-2 0,-97 3-10,-1-2-12,82 5 16,26-2 3,0-2 1,-52-5-1,-21-7 10,50 7 0,-3 3 0,9 0 0,19 0 0,40 1 0,-40-5 0,-21-2 0,27 3 0,-5 2 0,1 1 0,4 2 0,0 1 0,-4 1 0,-37-2 0,12 0 0,6-2 0,-6-2 0,10 1 0,13 4 0,1 0 0,10 1 0,-5-8 0,17 0 0,21 4 0,-15 2 0,-11 1 0,-8-3 0,35 0 0,-1 0 0,1 0 0,-1-1 0,1 1 0,-1-1 0,1 0 0,-9-3 0,10 2 0,-1 1 0,1 0 0,0 0 0,0 0 0,-1 1 0,1 0 0,-8 0 0,-18 0 0,22-1 0,-8-6 0,13 7 0,-13 1 0,-99-1 0,80 0 0,26 0 0,-1 0 0,3 1-1,5-1-4,-3 3 2,3-3-2,-4 0 2,5 0-4,0 0 0,1 0 0,-1 0 0,0 1 0,1-1 0,-1 0 0,0 0-1,1 0 1,-1 1 0,0-1 0,1 0 0,-1 1 0,1-1 0,-1 0-1,0 1 1,1-1 0,-1 1 0,1-1 0,-1 1 0,1-1 0,-1 1-1,1-1 1,0 1 0,-1 0 0,1-1 0,0 1 0,-1 0 0,1 0-1,-11 45-296,11-24 196,5 118-294,14-48 211,-9-18 55,-9-67 112,0-1-1,0 1 1,0 0-1,5 12 0,17 56-101,19 160 19,-39-208 91,-3-19 9,1 0 1,0 0-1,1-1 0,-1 1 0,2 0 0,-1-1 0,7 13 0,4 26-42,-13-44 42,1-1 1,3 3 3,-2-1-2,2 3 3,-1 2 2,0-1 0,-2 0 0,0-1 0,5-3 152,-6-1-144,0 3 154,-1-5-122,-4 0 5,2 0-4,-3 0 1,4 0 6,-31 0 368,-3 0-215,35 0-188,-21 3 219,21-3-224,-4 0 0,4 0 15,0 0-12,-5 0 2,5 0 11,0 0-13,-4 0 2,4 0-4,-1 0-1,-3 0 0,4 0-2,-16 8-12,4 1-29,1 0 0,1 1-1,0 1 1,0-1 0,-10 15-1,-5 5-1967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9:34:38.280"/>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479 245 1624,'10'-2'37,"0"1"-1,1-1 1,-1-1 0,0 0-1,-1 0 1,1-1 0,16-9-1,-9 5 125,0 1 0,33-10 0,154-33 426,-14 16-45,-124 20-391,112-13 182,-100 19-202,-45 4-90,175-22 375,-33 9-70,-102 15-229,-4 5 20,102 18 1,-32 1-53,72 16-7,-127-22-7,-48-9 3,70 21 0,-67-17 10,0-2-1,61 7 1,-73-12-24,159 19 330,-120-16-196,156 26 364,-33-12 29,-127-11-476,104 7 42,-104-10-133,0 1-17,6 3-3,0-1 0,-5-2 0,-7-1 1,116 24 36,-125-21-31,27 3 63,109 7 0,-142-19-35,163 4 172,-36-8 29,108-15 117,-39 8 17,-28 14-2,-138-4-247,152-27 232,-206 25-355,35-6 105,96-16 134,-88 9-116,147-29 180,-13 1-7,-131 30-198,303-43 545,17 37-434,-313 16-203,144 2 25,-195 1-25,36-3 29,122-17 80,-97 16-55,-49 3-42,191 3 226,-81 0-68,-81-1-107,196 11 206,-152 0-36,-95-11-275,-7-1 64,-1 0-1,1 1 0,0-1 1,-1 0-1,1 0 0,0 1 1,-1-1-1,1 1 0,-1 0 1,1-1-1,-1 1 0,1 0 1,-1 0-1,3 2 214,-31 9 84,-3-3-135,-1-2 0,-60 5 0,-70-1 289,119-9-414,-43 5 315,-85 18 1,4-16-137,98-9-163,-318 17 312,326-11-339,-59 13 1,96-15-38,-45 9 15,-149 32 29,6-12-21,137-22-28,-92 16 14,88-19-12,-121 15 25,126-15-24,-81 6 17,98-14-26,-6 1 2,-2 1-2,0-2 2,1 0-2,4 0 2,3 0-2,-1-3 2,-2-2-2,-2-1 2,-2 3-2,-144-10 18,137 10-4,-160-14 33,-13 3-13,157 10-28,-146-2 14,140 2-20,4 3 2,4 2-2,-2-2 2,-3-2-2,62 2-3,-123-2 11,-108 19 7,163-9-9,24 0-2,-14 2-4,1 1 2,9-2-2,6 1 2,4 1-2,0 0 2,-3-2-4,-4-2-1,1-2 0,6 1 0,6 1 0,5-2 0,3-6 0,1 0 0,-4 3 0,-4 1 0,-5-4 0,1 0 0,1 0 0,3 1 0,4-2 0,-3 2 0,-1 2 2,0 1 3,0-4-2,-1 1 2,-4-1-2,6 1 2,8 1-2,6-3 7,-44-10 1,33 6 20,-98-2 1,80 10-12,12 0 0,-81 4 46,-50 5-8,169-9-54,0 1 1,0 2-1,-23 5 0,-33 7 8,-95 8-1,128-19-6,-3-1-4,-4 0-1,-3-1 0,3 1 0,3 0 0,-32 5 0,21-1 0,14-2 0,-12-5 32,51-1-24,4 0 0,-3 0 0,5 0 0,-8 0 23,3 0-31,5 0-8,35-21-109,36 11-70,0 2 1,126 4-1,-178 4 152,43 0-66,134-6-179,83-7-118,18-1-76,-165 9 326,-61 5 64,167-5-92,-131 2 136,150-7-15,-160 6 46,-25 2 8,20 0 1,4-1 0,0-2 0,151-20-8,-146 10 1,155-23-2,-173 24 9,-1-3 0,4 2 0,4 0 0,-1 1 0,-3 2 0,-9 3 0,2 1 0,6 0 0,7 2 0,3 0 0,-4 2 0,-11 1 1,-1 3 4,2 3-2,190 8 18,-169-6-10,204-11 38,-264 4-47,60-4 33,-71 3-30,0 0-2,63-11 22,94-18 3,-56 7 18,-13 3-8,-103 20-35,254-40 84,-240 38-82,63-3 21,164-1 49,-227 7-72,49 1 15,161 26 49,-155-7-46,113 18 46,-110-29-31,163 3 76,-110-5-23,-78-5-41,120 15 86,-109-5-76,111 5 156,-139-17-168,-1-1-1,61-11 0,-37 2 103,128-6 0,-64 10 26,-94 5-129,37-6 0,-34 3-18,193-26 174,-215 30-155,-12 1-21,-1-1 0,0 0 0,1 0 0,-1-1 0,0 1-1,10-5 1,-39 12-18,-35 4-6,14-7-722,1-1-1,-49-6 0</inkml:trace>
</inkml:ink>
</file>

<file path=ppt/ink/ink8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6-09T19:36:06.595"/>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1" timeString="2022-06-09T19:36:08.877"/>
    </inkml:context>
  </inkml:definitions>
  <inkml:trace contextRef="#ctx0" brushRef="#br0">3353 10870 359 0,'0'0'0'15,"0"0"0"-15,0 0 0 0,0 0 12 0,0 0-12 0,0 0 13 16,0 0-13-16,0 0 34 0,0 0-34 0,0 0 34 16,0 0-34-16,0 0 47 0,0 0-47 0,18 24 48 15,-13-12-48-15,-5-12 42 0,0 0-42 0,5 17 42 16,4 4-42-16,-9-21 29 0,0 0-29 0,9 28 29 16,5-1-29-16,-14-27 24 0,0 0-24 0,12 26 24 15,-1 2-24-15,-11-28 18 0,0 0-18 0,12 31 19 16,-3-3-19-16,-9-28 17 0,0 0-17 0,11 31 17 15,-2 4-17-15,-9-35 23 0,0 0-23 0,7 29 23 16,-2-5-23-16,-5-24 26 0,0 0-26 0,2 28 27 16,1 7-27-16,-3-35 26 0,0 0-26 0,4 29 26 0,-2-12-26 15,-2-17 26-15,0 0-26 0,0 11 26 0,0-6-26 16,0-5 23-16,0 0-23 0,0 0 23 0,0 9-23 16,0-9 20-16,0 0-20 0,0 0 21 0,0 0-21 15,0 0 19-15,0 0-19 0,-6-18 19 0,-4-15-19 16,10 33 18-16,0 0-18 0,-9-39 18 0,-3-5-18 15,12 44 15-15,0 0-15 0,-18-41 15 0,0 1-15 16,18 40 15-16,0 0-15 0,-19-40 15 0,1-1-15 0,18 41 21 16,0 0-21-16,-17-45 22 0,-1-4-22 0,18 49 20 15,0 0-20-15,-18-48 21 0,2 3-21 0,16 45 19 16,0 0-19-16,-12-35 20 0,3 9-20 0,9 26 18 16,0 0-18-16,-9-19 19 0,4 4-19 0,5 15 18 0,0 0-18 15,-5-14 18-15,1 3-18 0,4 11 17 0,0 0-17 16,0-5 17-16,0 5-17 0,0 0 14 0,0 0-14 15,0 0 15-15,-3-8-15 0,3 8 11 0,0 0-11 16,0 0 11-16,7 1-11 0,-7-1 10 0,0 0-10 0,9 4 10 16,5-1-10-16,-14-3 4 0,0 0-4 0,17 9 5 15,8 3-5-15,-25-12 2 0,0 0-2 0,30 16 3 16,2-1-3-16,-32-15 2 0,0 0-2 0,32 17 3 16,-6 8-3-16,-26-25 2 0,0 0-2 0,25 20 3 15,5 5-3-15,-30-25 2 0,0 0-2 0,31 27 3 16,1 1-3-16,-32-28 2 0,0 0-2 0,32 33 3 15,-4-5-3-15,-28-28 3 0,0 0-3 0,27 27 3 16,-4 3-3-16,-23-30 4 0,0 0-4 0,17 24 5 16,-4-5-5-16,-13-19 6 0,0 0-6 0,8 22 7 0,-11 3-7 15,3-25 8-15,0 0-8 0,-12 31 9 16,-13 7-9-16,25-38 9 0,0 0-9 0,-27 43 9 0,-3 4-9 16,30-47 10-16,0 0-10 0,-24 41 11 0,3-9-11 15,21-32 20-15,0 0-20 0,-20 22 20 0,8-8-20 16,12-14 30-16,0 0-30 0,-11 10 30 0,2-1-30 15,9-9 32-15,0 0-32 0,-8 5 33 0,0-3-33 16,8-2 28-16,0 0-28 0,0 0 28 0,0 0-28 16,0 0 24-16,0 0-24 0,-7 7 24 0,7-7-24 0,0 0 18 15,0 0-18-15,-3-7 19 0,3-2-19 0,0 9 11 16,0 0-11-16,9-15 12 0,8 1-12 0,-17 14 2 0,0 0-2 16,20-14 2-16,1 0-2 0,2 0-1428 0</inkml:trace>
  <inkml:trace contextRef="#ctx0" brushRef="#br0" timeOffset="495.04">3902 11153 1177 0,'0'0'0'0,"0"0"0"15,0 0 0-15,0 0 0 0,0 0 0 0,-7-6 0 16,7 6 0-16,0 0 0 0,0 0 0 0,-9-6 0 16,9 6 0-16,0 0 17 0,0 0-17 0,-9 6 17 0,-3 0-17 15,12-6 29-15,0 0-29 0,-14 14 29 0,-1 9-29 16,15-23 34-16,0 0-34 0,-12 27 34 0,7 12-34 16,5-39 31-16,0 0-31 0,2 36 31 0,5-5-31 15,-7-31 26-15,0 0-26 0,8 21 26 0,7-6-26 16,-15-15 22-16,0 0-22 0,14 14 22 0,-2-2-22 15,-12-12 17-15,0 0-17 0,14 11 18 0,4-6-18 16,-18-5 12-16,0 0-12 0,17 2 13 0,-2-4-13 16,-15 2 11-16,0 0-11 0,14-4 11 0,-2-2-11 15,-12 6 10-15,0 0-10 0,11-13 10 0,1-6-10 0,-12 19 12 16,0 0-12-16,5-20 13 0,-5-5-13 0,0 25 17 16,0 0-17-16,-3-24 18 0,-3 0-18 0,6 24 22 15,0 0-22-15,-5-21 23 0,-4 7-23 0,9 14 24 0,0 0-24 16,-5-10 24-16,-4 3-24 0,9 7 27 0,0 0-27 15,-12-5 27-15,1 0-27 0,11 5 24 0,0 0-24 16,-9-6 24-16,9 6-24 0,0 0 21 0,0 0-21 16,-8-5 22-16,8 5-22 0,0 0 17 0,0 0-17 15,-7 0 18-15,7 0-18 0,0 0 11 0,0 0-11 0,0 0 11 16,0 0-11-16,0 0 3 0,0 0-3 0,0-7 4 16,12 0-4-16,0 0-1410 0</inkml:trace>
  <inkml:trace contextRef="#ctx0" brushRef="#br0" timeOffset="804.72">4112 10975 931 0,'0'0'0'0,"0"0"0"0,0 0 0 16,0 0 0-16,0 0 0 0,0 0 0 0,8 0 0 15,-8 0 23-15,0 0-23 0,0 0 24 0,0 0-24 16,0 0 52-16,0 0-52 0,11-12 52 0,3 2-52 16,-14 10 48-16,0 0-48 0,23-12 49 0,4-2-49 15,-27 14 40-15,0 0-40 0,30-12 41 0,-2 1-41 0,-28 11 37 16,0 0-37-16,26-8 37 0,-8-1-37 0,-18 9 40 16,0 0-40-16,14-9 41 0,-5 2-41 0,-9 7 37 15,0 0-37-15,5-5 37 0,-5 5-37 0,0 0 32 16,0 0-32-16,0 0 33 0,9 0-33 0,-9 0 24 0,0 0-24 15,0 0 24-15,0 0-24 0,0 0 9 0,0 0-9 16,-5 12 10-16,-13 4-10 0,0 1-1156 0</inkml:trace>
  <inkml:trace contextRef="#ctx0" brushRef="#br0" timeOffset="1044.79">4184 11081 875 0,'0'0'0'0,"0"0"0"16,5 3 0-16,-5-3 2 0,0 0-2 0,9 2 3 15,0 1-3-15,-9-3 17 0,0 0-17 0,14 0 18 16,4-5-18-16,-18 5 22 0,0 0-22 0,23-7 23 16,3-1-23-16,-26 8 36 0,0 0-36 0,26-9 36 15,3-3-36-15,-29 12 48 0,0 0-48 0,23-9 49 16,-9 2-49-16,-14 7 60 0,0 0-60 0,12-8 61 0,-3 4-61 16,-9 4 60-16,0 0-60 0,9-3 61 0,-9 3-61 15,0 0 47-15,0 0-47 0,0 0 48 0,9-4-48 16,-9 4 32-16,0 0-32 0,0 0 32 0,5 0-32 15,-5 0 21-15,0 0-21 0,0 0 21 0,0 0-21 0,0 0-1119 16</inkml:trace>
  <inkml:trace contextRef="#ctx1" brushRef="#br0">4427 11007 0</inkml:trace>
  <inkml:trace contextRef="#ctx0" brushRef="#br0" timeOffset="4048.05">4754 10553 191 0,'0'0'0'0,"0"0"0"16,0 0 0-16,0 0 12 0,0 0-12 0,0 0 13 16,0 0-13-16,0 0 38 0,0 0-38 0,0 0 38 15,0 0-38-15,0 0 43 0,0 0-43 0,0 0 43 16,0 0-43-16,0 0 62 0,0 0-62 0,0 0 62 15,0 0-62-15,0 0 35 0,0 0-35 0,0 0 36 0,0 0-36 16,0 0 43-16,0 0-43 0,0 0 43 0,0 0-43 16,0 0 38-16,0 0-38 0,0 0 38 0,0 0-38 15,0 0 41-15,0 0-41 0,0 0 42 0,0 0-42 16,0 0 41-16,0 0-41 0,0 0 42 0,0 0-42 16,0 0 41-16,0 0-41 0,-18 14 41 0,18-14-41 15,0 0 40-15,0 0-40 0,-9 3 41 0,9-3-41 0,0 0 37 16,0 0-37-16,-5 0 37 0,5 0-37 15,0 0 35-15,0 0-35 0,-9 2 35 0,9-2-35 0,0 0 28 16,0 0-28-16,0 0 29 0,-5 5-29 0,5-5 24 16,0 0-24-16,0 0 24 0,0 0-24 0,0 0 18 15,0 0-18-15,0 0 19 0,-9 0-19 0,9 0 13 0,0 0-13 16,0 0 14-16,0 0-14 0,0 0 13 0,0 0-13 16,9 5 13-16,0-5-13 0,-9 0 11 0,0 0-11 15,8-1 12-15,8-3-12 0,-16 4 16 0,0 0-16 0,21-2 16 16,2-1-16-16,-23 3 19 0,0 0-19 0,22-3 19 15,2-6-19-15,-24 9 21 0,0 0-21 0,27-9 21 16,-1-3-21-16,-26 12 20 0,0 0-20 0,23-10 20 16,4-1-20-16,-27 11 16 0,0 0-16 0,31-8 17 15,-8 1-17-15,-23 7 16 0,0 0-16 0,23-11 17 16,-5 4-17-16,-18 7 16 0,0 0-16 0,17-5 16 16,-8 4-16-16,-9 1 15 0,0 0-15 0,0 0 16 15,7-4-16-15,-7 4 16 0,0 0-16 0,0 0 16 16,0 0-16-16,0 0 10 0,0 0-10 0,0 0 11 15,-16 10-11-15,16-10 8 0,0 0-8 0,-22 18 8 16,-14 6-8-16,5 2-1272 0</inkml:trace>
  <inkml:trace contextRef="#ctx0" brushRef="#br0" timeOffset="4447.82">4902 10546 897 0,'0'0'0'0,"0"0"0"0,0 0 0 0,0 0 26 0,0 0-26 16,0 0 26-16,0 0-26 0,0 0 4 0,0 0-4 16,0 0 5-16,-4 7-5 0,4-7 28 0,0 0-28 15,0 0 29-15,-5 12-29 0,5-12 31 0,0 0-31 16,0 12 32-16,0 2-32 0,0-14 31 0,0 0-31 0,0 21 32 15,5-2-32-15,-5-19 31 0,0 0-31 16,4 22 32-16,5 1-32 0,-9-23 26 0,0 0-26 0,7 24 26 16,5 0-26-16,-12-24 25 0,0 0-25 0,14 26 25 15,0 5-25-15,-14-31 21 0,0 0-21 0,13 30 22 16,-5 3-22-16,-8-33 20 0,0 0-20 0,9 31 20 16,-5-7-20-16,-4-24 16 0,0 0-16 0,5 28 17 15,-3-1-17-15,-2-27 18 0,0 0-18 0,3 25 18 16,-6-11-18-16,3-14 17 0,0 0-17 0,-2 10 17 15,2 0-17-15,0-10 15 0,0 0-15 0,-3 11 15 16,1 1-15-16,2-12 11 0,0 0-11 0,-2 8 12 16,0 5-12-16,2-1-1099 0</inkml:trace>
  <inkml:trace contextRef="#ctx0" brushRef="#br0" timeOffset="4797.85">4875 11126 617 0,'0'0'0'0,"0"0"0"0,0 0 0 0,0 0 18 16,0 0-18-16,0 0 19 0,0 0-19 0,0 0 33 15,0 0-33-15,0 0 33 0,0 0-33 0,0 0 55 0,0 0-55 16,9 3 56-16,0-3-56 0,-9 0 57 16,0 0-57-16,5 0 57 0,8 0-57 0,-13 0 49 15,0 0-49-15,16-3 49 0,5-6-49 0,-21 9 45 0,0 0-45 16,23-12 46-16,3 0-46 0,-26 12 53 0,0 0-53 15,27-9 54-15,1-1-54 0,-28 10 50 0,0 0-50 0,28-9 51 16,-2 1-51-16,-26 8 43 0,0 0-43 16,22-7 43-16,-7 5-43 0,-15 2 38 0,0 0-38 0,13-4 39 15,-4-2-39-15,-9 6 30 0,0 0-30 0,8-6 30 16,-8 6-30-16,0 0 22 0,0 0-22 0,9-3 23 16,-9 3-23-16,0 0 19 0,0 0-19 0,0 0 20 15,9 0-20-15,-9 0 16 0,0 0-16 0,0 0 16 16,0 0-16-16,0 0 13 0,0 0-13 0,0 0 14 15,0 7-14-15,0-7 6 0,0 0-6 0,0 0 6 0,-9 8-6 16,-3 1-1230-16</inkml:trace>
  <inkml:trace contextRef="#ctx0" brushRef="#br0" timeOffset="5337.19">5373 10953 763 0,'0'0'0'0,"0"0"0"0,0 0 0 0,0 0 1 0,0 0-1 16,-5 7 1-16,5-7-1 0,0 0 1 0,0 0-1 15,0 0 2-15,0 0-2 0,0 0 33 0,0 0-33 0,0 0 33 16,0 0-33-16,0 0 49 0,0 0-49 16,-9 5 49-16,3 5-49 0,6-10 50 0,0 0-50 15,-8 14 50-15,4 5-50 0,4-19 42 0,0 0-42 0,-5 16 42 16,-2-1-42-16,7-15 26 0,0 0-26 0,-2 12 26 16,-2-1-26-16,4-11 17 0,0 0-17 0,0 7 18 15,4 0-18-15,-4-7 13 0,0 0-13 0,0 0 14 16,9 8-14-16,-9-8 11 0,0 0-11 0,9 2 12 15,1-4-12-15,-10 2 9 0,0 0-9 0,13-3 9 16,1-1-9-16,-14 4 8 0,0 0-8 0,14-3 9 16,0-2-9-16,-14 5 9 0,0 0-9 0,12-12 10 0,-3-1-10 15,-9 13 11-15,0 0-11 0,9-12 11 0,-7 4-11 16,-2 8 12-16,0 0-12 0,0-12 12 0,-2 1-12 16,2 11 13-16,0 0-13 0,-4-10 14 0,3-2-14 15,1 12 14-15,0 0-14 0,-4-14 14 0,-1 2-14 16,5 12 15-16,0 0-15 0,-9-11 15 0,0 1-15 15,9 10 19-15,0 0-19 0,-9-5 20 0,9 5-20 16,0 0 13-16,0 0-13 0,-12-7 13 0,12 7-13 0,0 0 8 16,0 0-8-16,-11-4 9 0,11 4-9 15,0 0 5-15,0 0-5 0,-8 2 6 0,8-2-6 0,0 0-1089 0</inkml:trace>
  <inkml:trace contextRef="#ctx0" brushRef="#br0" timeOffset="5915.13">5796 10463 718 0,'0'0'0'16,"0"0"0"-16,-9 0 0 0,9 0-1 0,0 0 1 0,-7-2-1 15,7 2 1-15,0 0-6 0,0 0 6 0,-10-7-6 16,1 4 6-16,9 3 8 0,0 0-8 0,-14 0 8 15,-13 5-8-15,27-5 32 0,0 0-32 0,-28 10 32 16,-7 9-32-16,35-19 47 0,0 0-47 0,-32 21 47 16,14-5-47-16,18-16 50 0,0 0-50 0,-14 14 51 15,2-2-51-15,12-12 36 0,0 0-36 0,-9 15 37 0,4-1-37 16,5-14 31-16,0 0-31 0,0 16 31 0,3-1-31 16,-3-15 22-16,0 0-22 0,9 16 23 0,11-9-23 15,-20-7 20-15,0 0-20 0,23 8 20 0,-1 1-20 16,-22-9 16-16,0 0-16 0,25 9 16 0,3-2-16 15,-28-7 17-15,0 0-17 0,29 8 18 0,-3-2-18 16,-26-6 21-16,0 0-21 0,23 6 22 0,-5 0-22 0,-18-6 20 16,0 0-20-16,14 7 21 0,-5-4-21 0,-9-3 19 15,0 0-19-15,0 0 20 0,7 10-20 0,-7-10 11 16,0 0-11-16,0 0 11 0,0 0-11 0,0 0 8 16,0 0-8-16,5 11 8 0,-10-6-8 0,5-5 5 0,0 0-5 15,-7 9 5-15,-2 1-5 0,9-10 7 16,0 0-7-16,-14 12 7 0,-6 4-7 0,20-16 11 0,0 0-11 15,-17 17 12-15,1-5-12 0,16-12 15 0,0 0-15 16,-14 7 16-16,-2 2-16 0,16-9 21 0,0 0-21 16,-13 3 22-16,5-1-22 0,8-2 20 0,0 0-20 0,-6 3 21 15,-1-3-21-15,7 0 22 0,0 0-22 0,-9 0 22 16,-1 0-22-16,10 0 20 0,0 0-20 0,-9-7 20 16,-3-1-20-16,12 8 23 0,0 0-23 0,-9-9 24 15,4-3-24-15,5 12 17 0,0 0-17 0,0-9 17 16,5-3-17-16,-5 12 11 0,0 0-11 0,9-10 11 15,3 0-11-15,0-1-1272 0</inkml:trace>
  <inkml:trace contextRef="#ctx0" brushRef="#br0" timeOffset="6548.16">6027 10648 415 0,'0'0'0'0,"0"0"0"16,9 4 0-16,-9-4 31 0,0 0-31 0,0 0 31 15,0 0-31-15,0 0 53 0,0 0-53 0,5 3 54 16,-5-3-54-16,0 0 57 0,0 0-57 0,0 0 58 15,-10 2-58-15,10-2 52 0,0 0-52 0,-9 7 53 16,-9 5-53-16,18-12 42 0,0 0-42 0,-17 21 42 16,-5-1-42-16,22-20 44 0,0 0-44 0,-14 18 44 15,9-3-44-15,5-15 42 0,0 0-42 0,-5 16 42 0,-1 1-42 16,6-17 35-16,0 0-35 0,6 23 35 16,4 1-35-16,-10-24 28 0,0 0-28 0,14 17 29 0,2-10-29 15,-16-7 26-15,0 0-26 0,14-3 26 0,9-6-26 16,-23 9 20-16,0 0-20 0,22-12 20 0,-7 0-20 15,-15 12 16-15,0 0-16 0,16-12 17 0,0-4-17 16,-16 16 17-16,0 0-17 0,13-16 18 0,-8 8-18 16,-5 8 21-16,0 0-21 0,3-9 22 0,-3 9-22 0,0 0 22 15,0 0-22-15,-5-12 23 0,-4 2-23 0,9 10 28 16,0 0-28-16,-9-12 29 0,-3-1-29 0,12 13 28 16,0 0-28-16,-14-10 28 0,-4 0-28 0,18 10 24 0,0 0-24 15,-14-6 24-15,9 1-24 0,5 5 21 0,0 0-21 16,0 0 22-16,-14-5-22 0,14 5 13 0,0 0-13 15,-7-5 14-15,5-2-14 0,-2 0-1190 0</inkml:trace>
  <inkml:trace contextRef="#ctx0" brushRef="#br0" timeOffset="14231.62">5535 10276 315 0,'0'0'0'16,"0"0"0"-16,0 0 0 0,0 0 13 0,0 0-13 0,0 0 13 15,-19-7-13-15,19 7 72 0,0 0-72 0,-13-2 72 16,-6-5-72-16,19 7 83 0,0 0-83 0,-16-5 84 16,5 4-84-16,11 1 75 0,0 0-75 0,-8-2 76 15,-1 0-76-15,9 2 47 0,0 0-47 0,-13-2 48 16,8 2-48-16,5 0 40 0,0 0-40 0,0 0 40 16,-10 0-40-16,10 0 33 0,0 0-33 0,-7 0 33 0,-2 0-33 15,9 0 26-15,0 0-26 0,-6 0 26 0,6 0-26 16,0 0 20-16,0 0-20 0,-8 0 20 0,8 0-20 15,0 0 20-15,0 0-20 0,0 0 21 0,-6 0-21 16,6 0 17-16,0 0-17 0,0 0 17 0,0 0-17 16,0 0 16-16,0 0-16 0,0 0 16 0,0 0-16 15,0 0 12-15,0 0-12 0,6 0 13 0,20-3-13 16,-26 3 11-16,0 0-11 0,41-5 11 0,10-6-11 16,-51 11 10-16,0 0-10 0,56-12 10 0,-1-2-10 0,-55 14 9 15,0 0-9-15,51-13 9 0,-5 2-9 16,-46 11 14-16,0 0-14 0,48-14 14 0,1-6-14 0,-49 20 17 15,0 0-17-15,49-18 17 0,2 1-17 0,-51 17 17 16,0 0-17-16,45-14 18 0,-14 4-18 0,-31 10 13 0,0 0-13 16,23-7 14-16,-9 7-14 0,-14 0 5 0,0 0-5 15,9 0 5-15,-9 0-5 0,0 0 0 0,0 0 0 16,9 15 0-16,-5 8 0 0,-4-1-1037 0</inkml:trace>
  <inkml:trace contextRef="#ctx0" brushRef="#br0" timeOffset="14870.3">6458 10304 572 0,'0'0'0'0,"0"0"0"0,0 0 0 16,0 0 25-16,0 0-25 0,0 0 26 0,7 0-26 16,-7 0 53-16,0 0-53 0,0 0 54 0,0 0-54 15,0 0 54-15,0 0-54 0,-9-7 54 0,9 7-54 0,0 0 56 16,0 0-56-16,-14 0 57 0,-4 0-57 0,18 0 55 15,0 0-55-15,-21 0 55 0,2 2-55 0,19-2 48 16,0 0-48-16,-23 3 49 0,-4 4-49 0,27-7 48 0,0 0-48 16,-23 12 49-16,6 0-49 0,17-12 32 15,0 0-32-15,-15 14 32 0,3 0-32 0,12-14 23 0,0 0-23 16,-10 17 24-16,2 6-24 0,8-23 12 0,0 0-12 16,-1 20 13-16,2-6-13 0,-1-14 7 0,0 0-7 15,8 12 7-15,6-1-7 0,-14-11 5 0,0 0-5 16,23 10 5-16,8 1-5 0,-31-11 7 0,0 0-7 15,36 5 8-15,6 2-8 0,-42-7 9 0,0 0-9 16,39 8 9-16,-13 3-9 0,-26-11 8 0,0 0-8 0,20 12 8 16,-8 2-8-16,-12-14 7 0,0 0-7 0,14 12 7 15,-5-2-7-15,-9-10 5 0,0 0-5 16,5 11 6-16,-5 1-6 0,0-12 3 0,0 0-3 0,0 13 4 16,0 1-4-16,0-14 2 0,0 0-2 0,-5 12 3 15,1-5-3-15,4-7 2 0,0 0-2 0,0 9 2 16,0-9-2-16,0 0 2 0,0 0-2 0,-14 9 2 0,5-4-2 15,9-5 1-15,0 0-1 0,-12 5 2 0,-4 2-2 16,16-7 5-16,0 0-5 0,-17 7 5 0,-6-2-5 16,23-5 7-16,0 0-7 0,-18 4 7 0,9-4-7 15,9 0 8-15,0 0-8 0,-7 0 9 0,0 1-9 16,7-1 7-16,0 0-7 0,0 0 7 0,-9 0-7 16,9 0 3-16,0 0-3 0,0 0 3 0,0 0-3 15,0 0-1120-15</inkml:trace>
  <inkml:trace contextRef="#ctx0" brushRef="#br0" timeOffset="15164.8">6632 10532 662 0,'0'0'0'15,"0"0"0"-15,0 7 0 0,0-7 22 0,0 0-22 16,0 0 23-16,0 0-23 0,0 0 36 0,0 0-36 15,4 7 36-15,-4-7-36 0,0 0 82 0,0 0-82 16,0 0 82-16,5 7-82 0,-5-7 82 0,0 0-82 0,0 0 82 16,5 14-82-16,-5-14 68 0,0 0-68 15,4 17 68-15,1 11-68 0,-5-28 52 0,0 0-52 0,9 27 53 16,3 6-53-16,-12-33 43 0,0 0-43 0,14 37 43 16,-3-1-43-16,-11-36 31 0,0 0-31 0,12 42 32 15,2 1-32-15,-14-43 23 0,0 0-23 0,18 36 23 16,-9-12-23-16,-9-24 7 0,0 0-7 0,9 25 8 15,-4 4-8-15,4 2-1109 0</inkml:trace>
  <inkml:trace contextRef="#ctx0" brushRef="#br0" timeOffset="15734.12">6048 10042 382 0,'0'0'0'0,"0"0"0"15,0 0 0-15,0 0 24 0,0 0-24 0,6 6 24 16,-6-6-24-16,0 0 49 0,0 0-49 0,0 0 49 15,5 7-49-15,-5-7 78 0,0 0-78 0,0 0 79 0,0 6-79 16,0-6 70-16,0 0-70 0,0 0 71 16,0 0-16-16,0 0-55 0,12 2 56 0,2-2-56 15,-14 0 55-15,0 0-55 0,20-5 56 0,12-11-56 16,-32 16 59-16,0 0-59 0,38-24 59 0,3-3-59 16,-41 27 50-16,0 0-50 0,41-26 50 0,4 1-50 15,-45 25 42-15,0 0-42 0,50-19 43 0,-1-1-43 16,-49 20 38-16,0 0-38 0,46-14 38 0,-11 3-38 0,-35 11 29 15,0 0-29-15,25-8 30 0,-7 4-30 0,-18 4 24 16,0 0-24-16,12 0 25 0,-12 0-25 0,0 0 13 16,0 0-13-16,9 4 13 0,-9-4-13 0,0 0 6 15,0 0-6-15,2 7 7 0,-2-1-7 0,0-6 1 0,0 0-1 16,-8 16 2-16,-9 17-2 0,-4 0-1123 0</inkml:trace>
  <inkml:trace contextRef="#ctx0" brushRef="#br0" timeOffset="17498.08">3798 12183 561 0,'0'0'0'0,"0"0"0"0,0 0 0 0,0 0 45 16,0 0-45-16,0 0 46 0,0 0-46 0,0 0 93 0,0 0-93 15,0 0 94-15,0 0-94 0,0 0 71 0,0 0-71 16,0 0 72-16,0 0-72 0,0 0 44 0,0 0-44 15,17 19 45-15,-11-5-45 0,-6-14 29 0,0 0-29 16,8 24 29-16,5 9-29 0,-13-33 23 0,0 0-23 16,12 35 23-16,2-1-23 0,-14-34 19 0,0 0-19 15,14 38 20-15,-5-1-20 0,-9-37 18 0,0 0-18 16,11 36 18-16,1 4-18 0,-12-40 15 0,0 0-15 0,9 41 16 16,1 1-16-16,-10-42 10 0,0 0-10 0,13 43 10 15,-1-10-10-15,-12-33 9 0,0 0-9 0,9 28 9 16,-2-4-9-16,-7-24 8 0,0 0-8 0,9 21 8 15,0-6-8-15,-9-15 9 0,0 0-9 0,7 11 10 16,-7-11-10-16,0 0 8 0,0 0-8 0,0 8 8 16,0-8-8-16,0 0 6 0,0 0-6 0,0 0 7 0,0 0-7 15,0 0 5-15,0 0-5 0,-4-19 6 0,-8-7-6 16,12 26 6-16,0 0-6 0,-11-38 7 0,-3-7-7 16,14 45 13-16,0 0-13 0,-12-46 13 0,-2 4-13 15,14 42 21-15,0 0-21 0,-18-41 22 0,-1 1-22 16,19 40 31-16,0 0-31 0,-18-42 32 0,0 6-32 15,18 36 36-15,0 0-36 0,-14-31 37 0,2 0-37 16,12 31 39-16,0 0-39 0,-9-30 39 0,6 2-39 0,3 28 33 16,0 0-33-16,-2-24 34 0,-2 9-34 0,4 15 27 15,0 0-27-15,4-16 28 0,5-5-28 0,-9 21 21 16,0 0-21-16,8-17 21 0,-2 8-21 0,-6 9 18 16,0 0-18-16,9-3 19 0,8-2-19 0,-17 5 12 15,0 0-12-15,23 5 12 0,5 9-12 0,-28-14 7 0,0 0-7 16,36 17 7-16,1 2-7 0,-37-19 4 0,0 0-4 15,44 23 5-15,5 1-5 0,-49-24 1 0,0 0-1 16,46 24 2-16,-5 4-2 0,-41-28 0 0,0 0 0 16,35 27 1-16,-9 3-1 0,-26-30 0 0,0 0 0 15,20 21 0-15,-6-2 0 0,-14-19-1 0,0 0 1 16,9 20 0-16,-6-1 0 0,-3-19-1 0,0 0 1 16,0 23-1-16,-9 1 1 0,9-24-1 0,0 0 1 0,-8 28 0 15,-10 6 0-15,18-34 0 0,0 0 0 0,-19 35 0 16,-3 1 0-16,22-36 0 0,0 0 0 0,-23 33 0 15,0-8 0-15,23-25 1 0,0 0-1 0,-22 19 1 16,0-2-1-16,22-17 2 0,0 0-2 0,-14 14 2 16,9-6-2-16,5-8 3 0,0 0-3 0,-9 6 3 15,9-6-3-15,0 0 5 0,0 0-5 0,-9 6 5 0,9-6-5 16,0 0 2-16,0 0-2 0,-8 7 3 0,8-7-3 16,0 0 0-16,0 0 0 0,0 0 1 0,0 0-1 15,0 0-1415-15</inkml:trace>
  <inkml:trace contextRef="#ctx0" brushRef="#br0" timeOffset="17783.75">4551 12474 1009 0,'0'0'0'0,"0"0"0"0,0 0 0 0,0 0 3 0,0 0-3 15,0 0 4-15,0 7-4 0,0-7 47 0,0 0-47 16,0 0 48-16,0 0-48 0,0 0 67 0,0 0-67 16,0 0 68-16,0 19-68 0,0-19 53 0,0 0-53 15,3 19 54-15,3 5-54 0,-6-24 48 0,0 0-48 16,8 31 48-16,3 6-48 0,-11-37 38 0,0 0-38 16,12 34 38-16,1-11-38 0,-13-23 29 0,0 0-29 15,5 19 30-15,4 0-30 0,-9-19 24 0,0 0-24 0,5 15 24 16,-5-4-24-16,0-11 16 0,0 0-16 15,4 8 17-15,1 3-17 0,4-1-1189 0</inkml:trace>
  <inkml:trace contextRef="#ctx0" brushRef="#br0" timeOffset="18069.08">4845 12211 561 0,'0'0'0'0,"0"0"0"0,7 10 0 0,-7-10 45 16,0 0-45-16,6 7 46 0,-6-7-46 15,0 0 67-15,0 0-67 0,0 0 67 0,12-3-67 0,-12 3 105 16,0 0-105-16,16-12 106 0,5-9-106 0,-21 21 73 16,0 0-73-16,28-24 74 0,8-1-74 0,-36 25 52 15,0 0-52-15,40-20 53 0,1-1-53 0,-41 21 40 16,0 0-40-16,32-14 41 0,-18 12-41 0,-14 2 27 0,0 0-27 15,8-3 28-15,-8 3-28 0,0 0 14 0,0 0-14 16,9-2 14-16,-9 2-14 0,0 0 8 0,0 0-8 16,-3 9 9-16,-8 8-9 0,-3 0-1013 0</inkml:trace>
  <inkml:trace contextRef="#ctx0" brushRef="#br0" timeOffset="18233.72">5029 12418 483 0,'0'0'0'0,"0"0"0"16,17 4 0-16,-17-4-1 0,0 0 1 0,15-2 0 15,-1-5 0-15,-14 7-1 0,0 0 1 0,12-12 0 0,2-5 0 16,-14 17-2-16,0 0 2 0,14-19-1 0,-5-5 1 16,0-1-299-16</inkml:trace>
  <inkml:trace contextRef="#ctx0" brushRef="#br0" timeOffset="18518.3">5304 12019 740 0,'0'0'0'0,"0"0"0"0,5 3 0 0,-5-3-6 0,0 0 6 15,0 0-5-15,0 0 5 0,0 0-15 0,0 0 15 16,9 4-15-16,0-13 15 0,-9 9 2 0,0 0-2 16,18-7 2-16,5 0-2 0,-23 7 21 0,0 0-21 15,22-8 21-15,5-6-21 0,-27 14 42 0,0 0-42 16,19-12 43-16,-1 5-43 0,-18 7 53 0,0 0-53 16,9-4 53-16,0 2-53 0,-9 2 45 0,0 0-45 15,8-1 45-15,-8 1-45 0,0 0 25 0,0 0-25 16,9-2 26-16,-9 2-26 0,0 0-748 0</inkml:trace>
  <inkml:trace contextRef="#ctx0" brushRef="#br0" timeOffset="18764.93">5472 12005 662 0,'0'0'0'0,"0"0"0"0,0 0 0 16,0 0 1-16,0 0-1 0,0 0 1 0,0 0-1 16,0 0 2-16,0 0-2 0,0 0 2 0,0 0-2 15,0 0 16-15,0 0-16 0,-9 0 17 0,9 0-17 16,0 0 30-16,0 0-30 0,0 0 31 0,0 9-31 15,0-9 40-15,0 0-40 0,5 12 40 0,7 14-40 16,-12-26 43-16,0 0-43 0,18 36 43 0,-4 11-43 16,-14-47 36-16,0 0-36 0,14 43 36 0,0 4-36 15,-14-47 28-15,0 0-28 0,14 43 29 0,-1-14-29 0,-13-29 31 16,0 0-31-16,5 26 32 0,2-5-32 0,-7-21 26 16,0 0-26-16,2 21 26 0,-2-9-26 0,0-12 20 15,0 0-20-15,-2 16 21 0,-1 4-21 0,-3-2-850 16</inkml:trace>
  <inkml:trace contextRef="#ctx0" brushRef="#br0" timeOffset="19000.55">5472 12462 684 0,'0'0'0'15,"0"0"0"-15,0 0 0 0,0 0 9 0,0 0-9 16,17-5 10-16,8-2-10 0,-25 7 29 0,0 0-29 0,30-9 29 15,-7-1-29-15,-23 10 30 0,0 0-30 0,23-11 31 16,0-1-31-16,-23 12 73 0,0 0-73 0,24-15 73 16,-1-1-73-16,-23 16 90 0,0 0-90 0,20-16 91 15,-3 8-91-15,-17 8 65 0,0 0-65 0,11-9 65 16,-4 2-65-16,-7 7 45 0,0 0-45 0,0 0 45 0,9-7-45 16,-9 7 27-16,0 0-27 0,9-1 28 0,5 1-28 15,3 0-1008-15</inkml:trace>
  <inkml:trace contextRef="#ctx0" brushRef="#br0" timeOffset="19901.6">6230 11832 987 0,'0'0'0'0,"0"0"0"0,2-9 0 0,-2 9-1 16,0 0 1-16,2-8 0 0,-6 1 0 0,4 7-4 0,0 0 4 16,0 0-3-16,-9-9 3 0,9 9 21 0,0 0-21 15,0 0 22-15,-9-2-22 0,9 2 63 0,0 0-63 16,0 0 63-16,-8 5-63 0,8-5 73 0,0 0-73 16,-6 6 74-16,-3 1-74 0,9-7 63 0,0 0-63 15,-8 8 64-15,2 3-64 0,6-11 42 0,0 0-42 16,0 10 42-16,6 7-42 0,-6-17 33 0,0 0-33 15,12 16 34-15,7-4-34 0,-19-12 26 0,0 0-26 0,27 9 26 16,5-1-26-16,-32-8 24 0,0 0-24 0,40 11 25 16,1-4-25-16,-41-7 24 0,0 0-24 0,42 12 24 15,-7 2-24-15,-35-14 21 0,0 0-21 0,27 15 22 16,-10 1-22-16,-17-16 17 0,0 0-17 0,9 20 18 16,0-2-18-16,-9-18 15 0,0 0-15 0,2 19 15 15,1-5-15-15,-3-14 11 0,0 0-11 0,-5 12 11 0,-4 3-11 16,9-15 10-16,0 0-10 0,-14 16 10 0,-3-1-10 15,17-15 7-15,0 0-7 0,-22 13 8 0,-4-7-8 16,26-6 8-16,0 0-8 0,-23 7 9 0,12-3-9 16,11-4 13-16,0 0-13 0,-8 2 14 0,8-2-14 15,0 0 15-15,0 0-15 0,-9 1 15 0,0-2-15 16,9 1 18-16,0 0-18 0,-9-4 18 0,-3-3-18 16,12 7 14-16,0 0-14 0,-9-12 14 0,2-5-14 0,7 17 9 15,0 0-9-15,5-19 9 0,9-2-9 0,4 0-1473 16</inkml:trace>
  <inkml:trace contextRef="#ctx0" brushRef="#br0" timeOffset="20848.93">6189 11832 135 0,'0'0'0'15,"0"0"0"-15,4 7 0 0,-4-7 98 0,0 0-98 16,0 0 98-16,0 0-98 0,0 0 96 0,0 0-96 0,5 5 96 16,-5-5-96-16,0 0 55 0,0 0-55 0,0 0 56 15,0 0-56-15,0 0 55 0,0 0-55 0,0 0 56 16,0 0-56-16,0 0 55 0,0 0-55 0,0 0 56 16,0-7-56-16,0 7 58 0,0 0-58 0,0 0 58 15,0 0-58-15,0 0 54 0,0 0-54 0,0 0 54 0,0 0-54 16,0 0 41-16,0 0-41 0,0 0 42 0,0 0-42 15,0 0 31-15,0 0-31 0,0 0 32 0,0 0-32 16,0 0 23-16,0 0-23 0,0 0 23 0,-9 0-23 16,9 0 15-16,0 0-15 0,0 0 16 0,0 0-16 15,0 0 11-15,0 0-11 0,0 0 11 0,-5 0-11 16,5 0 8-16,0 0-8 0,0 0 9 0,0 0-9 16,0 0 6-16,0 0-6 0,0 0 7 0,0 0-7 15,0 0 4-15,0 0-4 0,0 0 4 0,0 0-4 0,0 0 2 16,0 0-2-16,0 0 2 0,0 0-2 15,0 0 1-15,0 0-1 0,0 0 1 0,0 0-1 0,0 0 0 16,0 0 0-16,-3-5 1 0,6-4-1 0,-3 9 0 0,0 0 0 16,5-7 1-16,-1 0-1 0,-4 7 0 0,0 0 0 15,7-7 0-15,0 0 0 0,-7 7 0 0,0 0 0 16,9-5 1-16,0 0-1 0,-9 5 1 0,0 0-1 16,14-5 1-16,4 0-1 0,-18 5 1 0,0 0-1 15,14-4 2-15,-4 4-2 0,-10 0 3 0,0 0-3 16,7 0 4-16,-7 0-4 0,0 0 4 0,0 0-4 15,0 0 4-15,9 4-4 0,-9-4 5 0,0 0-5 16,0 0 5-16,9 8-5 0,-9-8 3 0,0 0-3 16,0 0 3-16,0 6-3 0,0-6 1 0,0 0-1 15,0 0 1-15,5 6-1 0,-5-6 0 0,0 0 0 0,0 9 0 16,5 7 0-16,1-1-998 0</inkml:trace>
  <inkml:trace contextRef="#ctx0" brushRef="#br0" timeOffset="22581.66">6754 11956 415 0,'0'0'0'0,"0"0"0"0,0 0 0 0,0 0 8 0,0 0-8 16,0 0 8-16,-9 9-8 0,9-9 20 0,0 0-20 15,0 0 21-15,0 0-21 0,0 0 52 0,0 0-52 16,0 0 52-16,0 0-52 0,0 0 51 0,0 0-51 16,0 0 52-16,0 0-52 0,0 0 47 0,0 0-47 15,0 7 48-15,0-7-48 0,0 0 45 0,0 0-45 16,-5 17 46-16,5 4-46 0,0-21 39 0,0 0-39 0,0 21 39 16,2-6-39-16,-2-15 33 0,0 0-33 0,3 13 33 15,-3-5-33-15,0-8 26 0,0 0-26 0,5 7 27 16,2-3-27-16,-7-4 20 0,0 0-20 0,9 1 21 15,2-1-21-15,-11 0 18 0,0 0-18 0,12-1 19 16,-7-3-19-16,-5 4 17 0,0 0-17 0,9-9 17 16,9 1-17-16,-18 8 14 0,0 0-14 0,18-7 15 15,-4-2-15-15,-14 9 13 0,0 0-13 0,5-3 13 0,-5 3-13 16,0 0 10-16,0 0-10 0,5-12 10 0,-5 12-10 16,0 0 7-16,0 0-7 0,4-11 8 0,-9 4-8 15,5 7 6-15,0 0-6 0,-4-7 6 0,-8 1-6 16,12 6 5-16,0 0-5 0,-16-6 5 0,-9-2-5 15,25 8 4-15,0 0-4 0,-25-7 4 0,4-2-4 16,21 9 3-16,0 0-3 0,-14-10 4 0,0 3-4 0,14 7-1 16,0 0 1-16,-18-4 0 0,-12 1 0 0,0-1-915 15</inkml:trace>
  <inkml:trace contextRef="#ctx0" brushRef="#br0" timeOffset="22965.68">5902 11609 505 0,'0'0'0'0,"0"0"0"15,0 0 0-15,0 0 4 0,0 0-4 0,0 0 4 16,-7-7-4-16,7 7 26 0,0 0-26 0,0 0 27 16,0 0-27-16,0 0 77 0,0 0-77 0,10 0 77 0,13-4-77 15,-23 4 94-15,0 0-94 0,32-5 94 0,9-4-94 16,-41 9 74-16,0 0-74 0,44-12 75 0,2-3-75 16,-46 15 83-16,0 0-83 0,49-16 84 0,0-3-84 15,-49 19 72-15,0 0-72 0,46-17 72 0,0-2-72 16,-46 19 56-16,0 0-56 0,44-18 56 0,-7 6-56 15,-37 12 45-15,0 0-45 0,30-8 46 0,-12-1-46 16,-18 9 22-16,0 0-22 0,11-7 23 0,-4 2-23 16,-7 5 8-16,0 0-8 0,0 0 9 0,10-4-9 0,-10 4 2 15,0 0-2-15,0 0 3 0,9 9-3 0,2 0-1169 16</inkml:trace>
  <inkml:trace contextRef="#ctx0" brushRef="#br0" timeOffset="23534.35">7103 11384 796 0,'0'0'0'0,"0"0"0"16,-9-11 0-16,9 11 4 0,0 0-4 0,-7-7 5 15,7 7-5-15,0 0 5 0,0 0-5 0,0 0 5 16,-9-7-5-16,9 7 53 0,0 0-53 0,0 0 53 16,-12-5-53-16,12 5 69 0,0 0-69 0,-9 2 70 0,-1 3-70 15,10-5 66-15,0 0-66 0,-13 11 66 0,-1 6-66 16,14-17 53-16,0 0-53 0,-9 21 54 0,4-4-54 16,5-17 34-16,0 0-34 0,-3 17 34 0,-3 2-34 15,6-19 21-15,0 0-21 0,0 18 22 0,-3-6-22 16,3-12 18-16,0 0-18 0,-2 7 19 0,0-1-19 15,2-6 15-15,0 0-15 0,2 7 15 0,3 4-15 16,-5-11 13-16,0 0-13 0,14 12 13 0,8 2-13 16,-22-14 11-16,0 0-11 0,28 12 11 0,-2-3-11 0,-26-9 10 15,0 0-10-15,23 10 11 0,0 5-11 16,-23-15 9-16,0 0-9 0,18 18 10 0,5 1-10 0,-23-19 11 16,0 0-11-16,19 17 11 0,-7-1-11 0,-12-16 9 15,0 0-9-15,0 20 9 0,-3 10-9 0,3-30 6 0,0 0-6 16,-5 28 6-16,-1-9-6 0,6-19 4 0,0 0-4 15,-16 17 5-15,-6 5-5 0,22-22 6 0,0 0-6 16,-23 21 6-16,9-9-6 0,14-12 6 0,0 0-6 16,-15 9 6-16,3-9-6 0,12 0 9 0,0 0-9 15,-11 2 10-15,-1-2-10 0,12 0 11 0,0 0-11 16,-14 0 12-16,5 1-12 0,9-1 13 0,0 0-13 16,-10 0 13-16,1-3-13 0,9 3 12 0,0 0-12 0,-9-5 12 15,2-2-12-15,7 7 9 0,0 0-9 16,-5-16 10-16,8-1-10 0,-3 17 2 0,0 0-2 0,5-26 3 15,1-7-3-15,3 0-1265 0</inkml:trace>
  <inkml:trace contextRef="#ctx0" brushRef="#br0" timeOffset="23833.68">7400 11534 662 0,'0'0'0'0,"0"0"0"0,3 12 0 15,-3-12 6-15,0 0-6 0,2 7 6 0,-2-7-6 16,0 0 18-16,0 0-18 0,3 7 18 0,-3 2-18 16,0-9 40-16,0 0-40 0,-3 12 41 0,-1 3-41 0,4-15 56 15,0 0-56-15,0 18 57 0,7-1-57 0,-7-17 57 16,0 0-57-16,9 23 58 0,2-1-58 0,-11-22 70 16,0 0-70-16,12 26 71 0,2 7-71 0,-14-33 63 15,0 0-63-15,13 29 63 0,-5-6-63 0,-8-23 49 0,0 0-49 16,7 22 49-16,2 9-49 0,-9-31 38 0,0 0-38 15,9 28 39-15,-5-12-39 0,-4-16 32 0,0 0-32 16,3 12 33-16,-3 0-33 0,0-12 23 0,0 0-23 16,5 17 24-16,1 6-24 0,-6-23 16 0,0 0-16 15,7 22 16-15,-2-1-16 0,-3 2-1144 0</inkml:trace>
  <inkml:trace contextRef="#ctx0" brushRef="#br0" timeOffset="24718.83">4957 12425 281 0,'0'0'0'0,"0"0"0"0,-9 0 0 0,9 0 34 16,0 0-34-16,0 0 35 0,-6 0-35 0,6 0 69 15,0 0-69-15,0 0 69 0,0 0-69 0,0 0 72 16,0 0-72-16,0 0 72 0,-8 4-72 0,8-4 69 0,0 0-69 15,0 0 69-15,0 0-69 0,0 0 69 16,0 0-69-16,0 0 69 0,0 0-69 0,0 0 54 16,0 0-54-16,0 0 55 0,8-4-55 0,-8 4 48 0,0 0-48 15,7-7 49-15,6-3-49 0,-13 10 41 0,0 0-41 16,21-12 41-16,7 2-41 0,-28 10 37 0,0 0-37 16,28-9 37-16,-3 0-37 0,-25 9 31 0,0 0-31 15,20-8 32-15,-8 2-32 0,-12 6 25 0,0 0-25 16,9-1 26-16,1-4-26 0,-10 5 20 0,0 0-20 0,9-2 20 15,0 0-20-15,-9 2 18 0,0 0-18 0,0 0 19 16,5-3-19-16,-5 3 15 0,0 0-15 0,0 0 15 16,0 0-15-16,0 0 9 0,0 0-9 0,0 0 10 15,0 0-10-15,0 0 3 0,0 0-3 0,0 13 3 16,-2 13-3-16,-1 0-1077 0</inkml:trace>
  <inkml:trace contextRef="#ctx0" brushRef="#br0" timeOffset="25275.29">5281 13306 259 0,'0'0'0'0,"0"0"0"16,0 0 0-16,0 0 6 0,0 0-6 0,0 0 7 0,0 0-7 15,0 0 9-15,0 0-9 0,0 0 9 0,7 0-9 16,-7 0 36-16,0 0-36 0,0 0 37 0,7 4-37 15,-7-4 57-15,0 0-57 0,0 0 58 0,0 0-58 16,0 0 68-16,0 0-68 0,11-2 68 0,1 0-68 16,-12 2 72-16,0 0-72 0,23-7 72 0,5-5-72 15,-28 12 64-15,0 0-64 0,36-14 64 0,-1 2-64 16,-35 12 68-16,0 0-68 0,35-8 68 0,-12 1-68 16,-23 7 51-16,0 0-51 0,18-9 51 0,-10 6-51 0,-8 3 33 15,0 0-33-15,0 0 34 0,8-4-34 0,-8 4 21 16,0 0-21-16,0 0 22 0,0 0-22 0,0 0-866 15</inkml:trace>
  <inkml:trace contextRef="#ctx0" brushRef="#br0" timeOffset="25486.19">5408 13358 471 0,'0'0'0'15,"0"0"0"-15,0 0 0 0,0 0 31 0,0 0-31 16,0 0 31-16,9 9-31 0,-9-9 59 0,0 0-59 0,5-4 60 15,9-3-60-15,-14 7 46 0,0 0-46 16,21-6 46-16,6-1-46 0,-27 7 33 0,0 0-33 0,30-9 34 16,-5-5-34-16,-25 14 31 0,0 0-31 0,19-12 31 15,-1 0-31-15,-18 12 32 0,0 0-32 0,12-10 33 16,-7 3-33-16,-5 7 22 0,0 0-22 0,9-7 23 16,0 0-23-16,2 0-678 0</inkml:trace>
  <inkml:trace contextRef="#ctx0" brushRef="#br0" timeOffset="28716.05">5918 12211 606 0,'0'0'0'15,"0"0"0"-15,0 0 0 0,0 0 66 0,0 0-66 0,-9-2 67 16,11-5-67-16,-2 7 145 0,0 0-145 0,3-7 146 16,1 0-146-16,-4 7 140 0,0 0-140 15,0 0 141-15,-7-5-141 0,7 5 88 0,0 0-88 0,0 0 88 16,0 0-88-16,0 0 56 0,0 0-56 0,0 0 56 15,-2-9-56-15,2 9 41 0,0 0-41 0,0 0 42 16,0 0-42-16,0 0 33 0,0 0-33 0,0 9 33 16,0-2-33-16,0-7 28 0,0 0-28 0,0 9 29 0,2 5-29 15,-2-14 22-15,0 0-22 0,3 19 22 0,1 7-22 16,-4-26 24-16,0 0-24 0,5 27 24 0,7-1-24 16,-12-26 24-16,0 0-24 0,15 19 24 0,-10-8-24 15,-5-11 21-15,0 0-21 0,5 8 22 0,0-1-22 16,-5-7 18-16,0 0-18 0,8 9 18 0,0-4-18 15,-8-5 19-15,0 0-19 0,6 7 19 0,-1 0-19 16,-5-7 12-16,0 0-12 0,3 7 12 0,-3 0-12 0,0-7 7 16,0 0-7-16,0 7 8 0,4 1-8 0,-4-8 0 15,0 0 0-15,0 21 1 0,-4 21-1 0,1-1-1517 16</inkml:trace>
  <inkml:trace contextRef="#ctx0" brushRef="#br0" timeOffset="29298.23">5851 13187 348 0,'0'0'0'0,"0"0"0"0,0 0 0 0,0 0 25 0,0 0-25 16,0 0 25-16,0 7-25 0,0-7 39 0,0 0-39 15,0 0 40-15,0 0-40 0,0 0 65 0,0 0-65 16,0 0 66-16,0 0-66 0,0 0 91 0,0 0-91 15,0 0 92-15,9-2-92 0,-9 2 79 0,0 0-79 16,17-7 80-16,11-12-80 0,-28 19 86 0,0 0-86 16,38-22 86-16,0-3-86 0,-38 25 73 0,0 0-73 15,41-26 74-15,-8 0-74 0,-33 26 61 0,0 0-61 16,27-19 61-16,-13 7-61 0,-14 12 51 0,0 0-51 16,12-8 51-16,-6 1-51 0,-6 7 33 0,0 0-33 0,0 0 33 15,8-5-33-15,-8 5 19 0,0 0-19 16,0 0 20-16,0 0-20 0,0 0 5 0,0 0-5 0,0 0 6 15,9-4-6-15,-9 4 0 0,0 0 0 0,0 0 0 16,0 0 0-16,0 0-1147 0</inkml:trace>
  <inkml:trace contextRef="#ctx0" brushRef="#br0" timeOffset="29545.91">6091 13007 796 0,'0'0'0'0,"0"0"0"0,0 0 0 16,0 0 3-16,0 0-3 0,0 0 4 0,0 0-4 15,0 0 12-15,0 0-12 0,0 0 12 0,0 0-12 16,0 0 30-16,0 0-30 0,0 0 31 0,0 0-31 15,0 0 44-15,0 0-44 0,0 0 44 0,3 14-44 16,-3-14 54-16,0 0-54 0,6 19 55 0,2 8-55 16,-8-27 57-16,0 0-57 0,11 37 57 0,1-3-57 15,-12-34 50-15,0 0-50 0,13 30 50 0,-8-11-50 0,-5-19 42 16,0 0-42-16,3 17 43 0,6 6-43 0,-9-23 34 0,0 0-34 16,11 20 35-16,-6-7-35 0,-5-13 30 15,0 0-30-15,4 6 31 0,-4-6-31 0,0 0 22 0,0 0-22 16,0 11 23-16,0-11-23 0,0 0 20 0,0 0-20 15,3 12 20-15,-6-3-20 0,-3-1-1140 0</inkml:trace>
  <inkml:trace contextRef="#ctx0" brushRef="#br0" timeOffset="29779.83">6041 13491 875 0,'0'0'0'0,"0"0"0"15,7-8 0-15,-7 8 33 0,0 0-33 0,14-11 33 16,15-8-33-16,-29 19 55 0,0 0-55 0,37-20 56 16,3-5-56-16,-40 25 61 0,0 0-61 0,44-24 62 15,1 2-62-15,-45 22 60 0,0 0-60 0,45-19 61 0,5-2-61 16,-50 21 52-16,0 0-52 0,37-14 53 0,-14 4-53 16,-23 10 38-16,0 0-38 0,16-7 38 0,-6 2-38 15,-10 5 24-15,0 0-24 0,9-2 25 0,-9 2-25 16,0 0 18-16,0 0-18 0,0 0 19 0,0 0-19 15,0 0-1113-15</inkml:trace>
  <inkml:trace contextRef="#ctx0" brushRef="#br0" timeOffset="30232.98">6519 13298 673 0,'0'0'0'0,"0"0"0"0,9-4 0 0,-9 4 14 0,0 0-14 16,5-7 15-16,2-1-15 0,-7 8 16 0,0 0-16 16,11-9 16-16,-6 0-16 0,-5 9 69 0,0 0-69 15,9-10 69-15,7 0-69 0,-16 10 100 0,0 0-100 16,19-7 101-16,1 0-101 0,-20 7 88 0,0 0-88 16,16-4 89-16,-6 4-89 0,-10 0 74 0,0 0-74 15,0 0 75-15,7 11-75 0,-7-11 57 0,0 0-57 0,2 8 58 16,2 8-58-16,-4-16 33 0,0 0-33 15,5 17 33-15,-5-3-33 0,0-14 14 0,0 0-14 0,0 14 15 16,0 1-15-16,0-15 4 0,0 0-4 0,0 16 5 16,0 1-5-16,0-17 0 0,0 0 0 0,0 18 1 15,0 1-1-15,0-19-1 0,0 0 1 0,0 17 0 16,0-5 0-16,0-12-2 0,0 0 2 0,3 12-2 16,6 2 2-16,-9-14-3 0,0 0 3 0,9 10-2 0,-9-10 2 15,0 0-3-15,0 0 3 0,9 7-2 0,-9-7 2 16,0 0-2-16,0 0 2 0,11-1-1 0,1-6 1 15,-12 7-1-15,0 0 1 0,19-11-1 0,8-3 1 16,-27 14 0-16,0 0 0 0,28-12 0 0,2 0 0 16,-30 12 0-16,0 0 0 0,23-7 1 0,-9 2-1 15,-14 5 0-15,0 0 0 0,9 0 0 0,-9 0 0 0,0 0-1 16,0 0 1-16,5 12 0 0,-7 0 0 0,1 0-1140 16</inkml:trace>
  <inkml:trace contextRef="#ctx0" brushRef="#br0" timeOffset="30965.67">5634 14943 483 0,'0'0'0'0,"0"0"0"0,9 7 0 15,-9-7 10-15,0 0-10 0,10 4 10 0,4-6-10 16,-14 2 9-16,0 0-9 0,18-5 9 0,0-4-9 0,-18 9 47 16,0 0-47-16,26-12 47 0,9-3-47 0,-35 15 67 15,0 0-67-15,41-18 68 0,5-3-68 0,-46 21 59 16,0 0-59-16,49-24 60 0,-3-5-60 0,-46 29 82 15,0 0-82-15,35-30 82 0,-3 10-82 0,-32 20 71 16,0 0-71-16,23-18 71 0,0 6-71 0,-23 12 60 0,0 0-60 16,18-8 60-16,-8 2-60 0,-10 6 58 0,0 0-58 15,0 0 59-15,9-3-59 0,-9 3 42 0,0 0-42 16,0 0 43-16,0 0-43 0,0 0 29 0,0 0-29 16,0 7 29-16,-14 15-29 0,14-22 17 0,0 0-17 15,-20 33 17-15,-11 12-17 0,31-45 5 0,0 0-5 16,-32 47 5-16,6-9-5 0,26-38-2 0,0 0 2 0,-22 29-1 15,6-6 1-15,16-23-25 0,0 0 25 0,-12 15-25 16,0-4 25-16,12-11-57 0,0 0 57 0,-6 7-56 16,6-7 56-16,0 0-55 0,0 0 55 0,0 0-55 15,-5 8 55-15,5-8-40 0,0 0 40 0,5 9-40 16,8 3 40-16,-13-12-23 0,0 0 23 0,23 11-22 16,5-8 22-16,-28-3-10 0,0 0 10 0,35-3-10 15,-3-6 10-15,-32 9-3 0,0 0 3 0,26-12-2 0,-8 0 2 16,-18 12 5-16,0 0-5 0,16-11 6 0,-4 6-6 15,-12 5 30-15,0 0-30 0,6-7 31 0,-1-7-31 16,-5 14 42-16,0 0-42 0,7-17 43 0,4-2-43 16,-11 19 36-16,0 0-36 0,15-22 36 0,5-1-36 15,-20 23 17-15,0 0-17 0,28-28 17 0,7-10-17 16,2 0-1017-16</inkml:trace>
  <inkml:trace contextRef="#ctx0" brushRef="#br0" timeOffset="31301.35">6514 14355 807 0,'0'0'0'0,"0"0"0"0,2-16 0 0,-2 16 27 0,0 0-27 16,3-10 27-16,-3 10-27 0,0 0 66 0,0 0-66 15,0-9 67-15,0 9-67 0,0 0 79 0,0 0-79 16,0 0 79-16,-8-7-79 0,8 7 74 0,0 0-74 15,0 0 75-15,5-6-75 0,-5 6 64 0,0 0-64 0,12-11 64 16,6-3-64-16,-18 14 53 0,0 0-53 0,26-19 53 16,2-5-53-16,-28 24 44 0,0 0-44 0,29-24 44 15,9 0-44-15,-38 24 32 0,0 0-32 0,41-28 32 16,0 7-32-16,-41 21 23 0,0 0-23 0,37-19 24 16,-6 7-24-16,-31 12 18 0,0 0-18 0,18-9 18 15,-18 9-18-15,0 0 7 0,0 0-7 0,0 0 7 0,0 0-7 16,0 0 0-16,0 0 0 0,-9 4 0 0,-5 1 0 15,14-5-3-15,0 0 3 0,-23 12-2 0,-9 7 2 16,6 0-1275-16</inkml:trace>
  <inkml:trace contextRef="#ctx0" brushRef="#br0" timeOffset="31566.28">6604 14196 807 0,'0'0'0'0,"0"0"0"0,0 0 0 0,0 0-1 15,0 0 1-15,0 0 0 0,0 7 0 0,0-7-4 16,0 0 4-16,0 0-4 0,0 0 4 0,0 0 2 15,0 0-2-15,7 0 3 0,5 8-3 0,-12-8 32 16,0 0-32-16,13 18 33 0,4 11-33 0,-17-29 59 0,0 0-59 16,20 36 59-16,-6 16-59 0,-14-52 70 0,0 0-70 15,14 54 71-15,2-2-71 0,-16-52 60 0,0 0-60 16,19 50 61-16,-5-1-61 0,-14-49 51 0,0 0-51 16,16 43 51-16,-2-10-51 0,-14-33 48 0,0 0-48 15,18 27 49-15,7 1-49 0,-25-28 44 0,0 0-44 16,21 23 45-16,-11-10-45 0,-10-13 28 0,0 0-28 15,8 11 28-15,-8-11-28 0,0 0 21 0,0 0-21 16,7 10 21-16,-7-3-21 0,0-7 12 0,0 0-12 0,-6 10 13 16,-8 6-13-16,-3-2-1185 0</inkml:trace>
  <inkml:trace contextRef="#ctx0" brushRef="#br0" timeOffset="31798.07">6690 14879 729 0,'0'0'0'0,"0"0"0"0,0 0 0 15,0 0 0-15,0 0 0 0,18-12 0 0,10 2 0 16,-28 10 0-16,0 0 0 0,41-17 1 0,8-11-1 16,-49 28 35-16,0 0-35 0,55-33 35 0,3 0-35 15,-58 33 60-15,0 0-60 0,50-29 61 0,-10 6-61 16,-40 23 77-16,0 0-77 0,32-19 77 0,-6 5-77 16,-26 14 73-16,0 0-73 0,18-12 74 0,-4 0-74 0,-14 12 57 15,0 0-57-15,14-10 57 0,-5 4-57 16,-9 6 42-16,0 0-42 0,9-1 43 0,5-1-43 0,-14 2 17 15,0 0-17-15,18-2 17 0,-4 2-17 0,3 0-1032 16</inkml:trace>
  <inkml:trace contextRef="#ctx0" brushRef="#br0" timeOffset="32315.46">7301 14507 796 0,'0'0'0'16,"0"0"0"-16,12-8 0 0,-12 8 2 0,0 0-2 15,5-11 3-15,4-4-3 0,-9 15 6 0,0 0-6 16,9-21 6-16,0-2-6 0,-9 23 23 0,0 0-23 0,10-22 24 16,3 1-24-16,-13 21 38 0,0 0-38 0,9-15 38 15,-1 8-38-15,-8 7 51 0,0 0-51 0,11 1 52 16,1 11-52-16,-12-12 52 0,0 0-52 0,14 18 53 16,-3-1-53-16,-11-17 41 0,0 0-41 0,9 17 42 15,-2 1-42-15,-7-18 31 0,0 0-31 0,2 15 32 16,-2-3-32-16,0-12 23 0,0 0-23 0,0 13 23 0,3 2-23 15,-3-15 15-15,0 0-15 0,0 16 16 0,-5-4-16 16,5-12 11-16,0 0-11 0,-5 8 11 0,5-8-11 16,0 0 10-16,0 0-10 0,-9 9 10 0,9-9-10 15,0 0 9-15,0 0-9 0,0 0 9 0,-2 9-9 16,2-9 10-16,0 0-10 0,0 0 10 0,16 1-10 16,-16-1 8-16,0 0-8 0,14-1 9 0,0-3-9 0,-14 4 4 15,0 0-4-15,18-3 5 0,-1 1-5 16,-17 2 0-16,0 0 0 0,20 0 1 0,-4 2-1 0,-16-2 0 15,0 0 0-15,14 3 0 0,-5 2 0 0,-9-5-2 16,0 0 2-16,5 7-2 0,-2 0 2 0,-3-7-3 0,0 0 3 16,0 11-2-16,0 3 2 0,0-14-1 0,0 0 1 15,-3 19-1-15,-6 3 1 0,9-22 0 0,0 0 0 16,-12 23 0-16,-2-3 0 0,14-20 1 0,0 0-1 16,-16 21 2-16,-9 3-2 0,25-24 5 0,0 0-5 15,-26 23 6-15,6-9-6 0,20-14 8 0,0 0-8 16,-21 8 9-16,0-4-9 0,21-4 4 0,0 0-4 15,-21-5 5-15,-8-9-5 0,29 14 0 0,0 0 0 16,-21-23 1-16,11-11-1 0,-1-1-1068 0</inkml:trace>
  <inkml:trace contextRef="#ctx0" brushRef="#br0" timeOffset="32984.28">7011 12806 662 0,'0'0'0'0,"0"0"0"0,0 0 0 0,0 0 0 0,0 0 0 15,6-7 0-15,-6 7 0 0,0 0 0 0,0 0 0 16,-6-7 0-16,6 7 0 0,0 0 56 0,0 0-56 16,-8-1 56-16,-1-3-56 0,9 4 102 0,0 0-102 15,-9-3 103-15,0 3-103 0,9 0 92 0,0 0-92 16,-10 1 93-16,-6 1-93 0,16-2 77 0,0 0-77 15,-20 2 78-15,-1 1-78 0,21-3 61 0,0 0-61 16,-19 5 62-16,1 4-62 0,18-9 40 0,0 0-40 16,-14 9 41-16,9-4-41 0,5-5 30 0,0 0-30 15,0 0 30-15,-14 10-30 0,14-10 24 0,0 0-24 0,-4 12 25 16,8 8-25-16,-4-20 18 0,0 0-18 16,10 20 19-16,8-4-19 0,-18-16 13 0,0 0-13 0,23 14 14 15,5-2-14-15,-28-12 10 0,0 0-10 0,33 10 10 16,5-3-10-16,-38-7 5 0,0 0-5 0,35 7 5 15,-3 2-5-15,-32-9 3 0,0 0-3 0,28 10 4 16,-2-1-4-16,-26-9 3 0,0 0-3 0,23 7 3 0,-10 0-3 16,-13-7 2-16,0 0-2 0,10 8 3 0,-1 4-3 15,-9-12 2-15,0 0-2 0,3 14 2 0,-3 2-2 16,0-16 2-16,0 0-2 0,-3 15 3 0,-2 1-3 16,5-16 3-16,0 0-3 0,-13 15 3 0,3-1-3 15,10-14 8-15,0 0-8 0,-9 12 9 0,-3 1-9 16,12-13 13-16,0 0-13 0,-9 12 13 0,0-5-13 0,9-7 17 15,0 0-17-15,-5 5 17 0,5-5-17 0,0 0 18 16,0 0-18-16,-9 0 18 0,9 0-18 0,0 0 15 16,0 0-15-16,-6 0 16 0,6 0-16 0,0 0 12 15,0 0-12-15,-14 0 12 0,11-11-12 0,3 11 3 0,0 0-3 16,0-17 3-16,17-11-3 0,-2 1-1390 0</inkml:trace>
  <inkml:trace contextRef="#ctx0" brushRef="#br0" timeOffset="33368.37">7435 12792 886 0,'0'0'0'16,"0"0"0"-16,5 7 0 0,-5-7 16 0,0 0-16 15,4 7 17-15,-6 0-17 0,2-7 41 0,0 0-41 0,-5 7 41 16,-6 0-41-16,11-7 49 0,0 0-49 0,-16 14 49 16,-7 3-49-16,23-17 47 0,0 0-47 0,-19 19 48 15,1-2-48-15,18-17 50 0,0 0-50 0,-12 23 50 16,1 10-50-16,11-33 49 0,0 0-49 0,-7 31 49 15,7-9-49-15,0-22 42 0,0 0-42 0,7 21 43 0,7 3-43 16,-14-24 35-16,0 0-35 0,18 19 36 0,1-5-36 16,-19-14 30-16,0 0-30 0,23 2 31 0,2-12-31 15,-25 10 25-15,0 0-25 0,25-16 25 0,-4-5-25 16,-21 21 19-16,0 0-19 0,10-24 20 0,3-2-20 16,-13 26 18-16,0 0-18 0,5-26 18 0,2 2-18 15,-7 24 15-15,0 0-15 0,5-21 15 0,-10 7-15 16,5 14 14-16,0 0-14 0,-3-10 15 0,-10 0-15 15,13 10 15-15,0 0-15 0,-10-9 15 0,-4 4-15 16,14 5 13-16,0 0-13 0,-22-4 14 0,-6 4-14 0,28 0 13 16,0 0-13-16,-23 2 14 0,6-2-14 0,17 0 9 15,0 0-9-15,-9 0 10 0,9 0-10 0,0 0 0 16,0 0 0-16,-7-2 1 0,8-5-1 0,1 0-1363 0</inkml:trace>
  <inkml:trace contextRef="#ctx0" brushRef="#br0" timeOffset="33815.8">7654 12573 908 0,'0'0'0'0,"0"0"0"16,14-20 0-16,-14 20 5 0,0 0-5 0,12-17 5 15,0-2-5-15,-12 19 9 0,0 0-9 0,6-17 9 16,-5 6-9-16,-1 11 19 0,0 0-19 0,-1-8 19 16,-5 1-19-16,6 7 22 0,0 0-22 0,-12-5 22 15,-2 3-22-15,14 2 36 0,0 0-36 0,-23 7 36 16,-12 5-36-16,35-12 60 0,0 0-60 0,-32 17 61 15,9 4-61-15,23-21 53 0,0 0-53 0,-18 26 54 16,4 2-54-16,14-28 52 0,0 0-52 0,-9 26 53 16,6-9-53-16,3-17 40 0,0 0-40 0,5 12 41 15,8-2-41-15,-13-10 30 0,0 0-30 0,17 6 31 0,10 1-31 16,-27-7 22-16,0 0-22 0,24 1 23 0,6 5-23 16,-30-6 17-16,0 0-17 0,34 10 18 0,10 5-18 15,-44-15 14-15,0 0-14 0,44 19 14 0,-3 1-14 16,-41-20 10-16,0 0-10 0,28 19 11 0,-7-4-11 15,-21-15 9-15,0 0-9 0,14 12 10 0,-5-1-10 0,-9-11 7 16,0 0-7-16,0 10 8 0,0 0-8 0,0-10 7 16,0 0-7-16,-9 14 7 0,-9 5-7 0,18-19 6 15,0 0-6-15,-26 19 6 0,-8-5-6 0,34-14 7 16,0 0-7-16,-31 11 8 0,13-5-8 0,18-6 7 0,0 0-7 16,-14 4 8-16,3-4-8 0,11 0 8 0,0 0-8 15,-7 0 8-15,-2 2-8 0,9-2 8 0,0 0-8 16,-7 0 8-16,0 0-8 0,7 0 5 0,0 0-5 15,0 0 6-15,-10-2-6 0,10 2 2 0,0 0-2 0,0-9 3 16,10-6-3-16,1-1-1314 0</inkml:trace>
  <inkml:trace contextRef="#ctx0" brushRef="#br0" timeOffset="34074.1">8082 12515 1031 0,'0'0'0'0,"0"0"0"15,12 9 0-15,-12-9 16 0,0 0-16 0,9 10 16 16,-7-4-16-16,-2-6 38 0,0 0-38 0,4 15 39 16,1 13-39-16,-5-28 44 0,0 0-44 0,9 29 45 0,3 2-45 15,-12-31 40-15,0 0-40 0,9 28 40 0,1 5-40 16,-10-33 35-16,0 0-35 0,13 33 36 0,-4-2-36 16,-9-31 28-16,0 0-28 0,8 24 29 0,-2-6-29 15,-6-18 27-15,0 0-27 0,3 10 27 0,-1-1-27 16,-2-9 25-16,0 0-25 0,4 7 26 0,-4-7-26 15,0 0 22-15,0 0-22 0,5 10 23 0,-5-10-23 0,0 0 18 16,0 0-18-16,0 0 18 0,0 0-18 0,0 0 11 16,0 0-11-16,0 0 12 0,-2-21-12 0,0 2-1175 15</inkml:trace>
  <inkml:trace contextRef="#ctx0" brushRef="#br0" timeOffset="34416.11">7345 12467 1054 0,'0'0'0'0,"0"0"0"15,14 7 0-15,-14-7 5 0,0 0-5 0,23 3 6 16,9-3-6-16,-32 0 6 0,0 0-6 0,40-3 7 15,1-13-7-15,-41 16 62 0,0 0-62 0,40-17 63 16,4-4-63-16,-44 21 59 0,0 0-59 0,55-26 60 16,17-7-60-16,-72 33 56 0,0 0-56 0,73-32 57 15,-6-8-57-15,-67 40 52 0,0 0-52 0,60-38 53 0,-11 3-53 16,-49 35 46-16,0 0-46 0,41-28 46 0,-10 11-46 16,-31 17 36-16,0 0-36 0,23-9 37 0,-5 8-37 15,-18 1 28-15,0 0-28 0,12 3 29 0,11 6-29 16,-23-9 21-16,0 0-21 0,23 10 22 0,-9-1-22 15,4-1-1294-15</inkml:trace>
  <inkml:trace contextRef="#ctx0" brushRef="#br0" timeOffset="35485.17">7435 14369 91 0,'0'0'0'0,"2"-9"0"16,1-13 0-16,-3 22 45 0,0 0-45 0,2-31 45 16,5 1-45-16,-7 30 93 0,0 0-93 0,5-26 94 0,4 2-94 15,-9 24 64-15,0 0-64 0,11-17 64 0,-3 5-64 16,-8 12 49-16,0 0-49 0,7-7 50 0,-5-2-50 16,-2 9 47-16,0 0-47 0,0 0 47 0,4-9-47 15,-4 9 55-15,0 0-55 0,0 0 56 0,0 0-56 16,0 0 60-16,0 0-60 0,0 0 60 0,-6-7-60 15,6 7 63-15,0 0-63 0,-7 0 63 0,-1 2-63 16,8-2 63-16,0 0-63 0,-15 4 64 0,-2 2-64 16,17-6 60-16,0 0-60 0,-16 7 60 0,7-1-60 15,9-6 58-15,0 0-58 0,-9 0 59 0,9 0-59 0,0 0 49 16,0 0-49-16,0 0 50 0,-7 1-50 0,7-1 38 16,0 0-38-16,0 0 39 0,0 0-39 0,0 0 27 15,0 0-27-15,18-1 28 0,0-8-28 0,-18 9 18 0,0 0-18 16,26-10 19-16,0-1-19 0,-26 11 8 0,0 0-8 15,32-12 8-15,0-7-8 0,-32 19 2 0,0 0-2 16,32-21 3-16,5-1-3 0,-37 22 1 0,0 0-1 16,39-24 1-16,-1 1-1 0,-38 23 0 0,0 0 0 15,34-19 1-15,-11 2-1 0,-23 17 2 0,0 0-2 16,14-11 2-16,-5 8-2 0,-9 3 3 0,0 0-3 16,0 0 4-16,0 0-4 0,0 0 6 0,0 0-6 15,0 0 6-15,0 0-6 0,0 0 7 0,0 0-7 16,0 0 7-16,0 0-7 0,0 0 10 0,0 0-10 15,-9-2 11-15,0 6-11 0,9-4 12 0,0 0-12 0,-14 5 12 16,-4-4-12-16,18-1 11 0,0 0-11 0,-17 4 12 16,3-1-12-16,14-3 16 0,0 0-16 0,-15 7 17 15,-2 4-17-15,17-11 21 0,0 0-21 0,-18 12 22 0,4-2-22 16,14-10 20-16,0 0-20 0,-14 7 21 0,-2 5-21 16,16-12 15-16,0 0-15 0,-16 14 16 0,4 2-16 15,12-16 11-15,0 0-11 0,-9 12 12 0,0-5-12 16,9-7 10-16,0 0-10 0,-3 7 10 0,3-7-10 15,0 0 6-15,0 0-6 0,-7 7 7 0,3-1-7 16,4-6 5-16,0 0-5 0,0 11 5 0,0 3-5 16,0-14 4-16,0 0-4 0,9 20 4 0,9 1-4 0,-18-21 2 15,0 0-2-15,23 16 3 0,8-9-3 0,-31-7 1 16,0 0-1-16,34 1 2 0,6-2-2 0,-40 1 0 16,0 0 0-16,41 0 1 0,-2 5-1 0,-39-5 0 15,0 0 0-15,31 7 1 0,-2-2-1 0,-29-5 0 16,0 0 0-16,23 4 1 0,-7-3-1 0,-16-1 0 15,0 0 0-15,14 4 1 0,-6 3-1 0,-8-7 0 0,0 0 0 16,6 8 1-16,-3 4-1 0,-3-12 0 0,0 0 0 16,0 13 0-16,-3 4 0 0,3-17 0 0,0 0 0 15,-11 27 0-15,-10 13 0 0,21-40 0 0,0 0 0 16,-26 38 0-16,6-12 0 0,20-26 0 0,0 0 0 16,-23 23 1-16,-10 1-1 0,33-24 1 0,0 0-1 15,-32 21 2-15,13-11-2 0,19-10 2 0,0 0-2 0,-13 4 3 16,3-4-3-16,10 0 3 0,0 0-3 15,-9 0 4-15,0 0-4 0,9 0 4 0,0 0-4 0,-9-2 4 16,0-5-4-16,9 7 3 0,0 0-3 0,-5-7 3 16,2 0-3-16,3 7 1 0,0 0-1 0,3-8 1 15,2-6-1-15,-5 14 0 0,0 0 0 0,14-14 0 16,11 2 0-16,-25 12-5 0,0 0 5 0,32-18-4 0,-4-6 4 16,4 0-1489-16</inkml:trace>
  <inkml:trace contextRef="#ctx0" brushRef="#br0" timeOffset="35916.36">8259 14113 931 0,'0'0'0'0,"0"0"0"0,-9 0 0 0,9 0 12 16,0 0-12-16,-11 1 13 0,-7 5-13 0,18-6 30 15,0 0-30-15,-22 7 31 0,-5 1-31 0,27-8 38 16,0 0-38-16,-23 9 39 0,9-4-39 0,14-5 58 0,0 0-58 15,-9 7 58-15,0 3-58 0,9-10 64 0,0 0-64 16,-3 12 64-16,1 4-64 0,2-16 54 0,0 0-54 16,5 16 55-16,6-3-55 0,-11-13 45 0,0 0-45 15,23 11 46-15,10-6-46 0,-33-5 20 0,0 0-20 16,37-3 21-16,1-3-21 0,-38 6 10 0,0 0-10 16,35-8 11-16,-3 1-11 0,-32 7 4 0,0 0-4 15,19-12 5-15,-3 1-5 0,-16 11 5 0,0 0-5 16,9-8 5-16,-4 2-5 0,-5 6 4 0,0 0-4 0,3-8 4 15,-3 1-4-15,0 7 4 0,0 0-4 0,-1-7 5 16,-6 0-5-16,7 7 5 0,0 0-5 0,-13-7 5 16,-6 0-5-16,19 7 6 0,0 0-6 0,-21-5 7 15,-2 0-7-15,23 5 10 0,0 0-10 0,-18-4 10 16,4 3-10-16,14 1 7 0,0 0-7 0,-9-2 8 16,0 2-8-16,9 0 5 0,0 0-5 0,0 0 5 0,-8-4-5 15,8 4 0-15,0 0 0 0,3-8 1 0,8-4-1 16,-11 12-3-16,0 0 3 0,21-21-2 0,5-7 2 15,3 4-1215-15</inkml:trace>
  <inkml:trace contextRef="#ctx0" brushRef="#br0" timeOffset="36348.24">8555 13670 875 0,'0'0'0'0,"0"0"0"0,5-21 0 0,-5 21-2 15,0 0 2-15,4-19-1 0,-6 3 1 0,2 16-9 16,0 0 9-16,-2-10-8 0,-3 3 8 0,5 7 5 0,0 0-5 15,-9-5 6-15,-7 7-6 0,16-2 49 0,0 0-49 16,-23 15 49-16,-10 11-49 0,33-26 105 0,0 0-105 16,-36 31 106-16,10-3-106 0,26-28 99 0,0 0-99 15,-18 19 99-15,8-2-99 0,10-17 68 0,0 0-68 16,-4 14 68-16,4 5-68 0,0-19 44 0,0 0-44 16,9 17 44-16,12-4-44 0,-21-13 32 0,0 0-32 15,23 5 32-15,9-5-32 0,-32 0 22 0,0 0-22 0,35 0 23 16,4-4-23-16,-39 4 15 0,0 0-15 0,42-3 16 15,4 6-16-15,-46-3 12 0,0 0-12 0,37 4 13 16,-17 3-13-16,-20-7 11 0,0 0-11 0,10 7 11 16,-5 0-11-16,-5-7 11 0,0 0-11 0,2 12 12 15,-7 5-12-15,5-17 8 0,0 0-8 0,-18 24 8 16,-13 9-8-16,31-33 9 0,0 0-9 0,-34 33 9 16,8-7-9-16,26-26 7 0,0 0-7 0,-27 21 7 0,-8 3-7 15,35-24 12-15,0 0-12 0,-28 15 12 0,10-4-12 16,18-11 10-16,0 0-10 0,-9 5 10 0,4 0-10 15,5-5 8-15,0 0-8 0,0 0 8 0,-12 2-8 16,12-2 6-16,0 0-6 0,0 0 7 0,-6-12-7 16,6 12 2-16,0 0-2 0,6-17 3 0,11-4-3 15,-17 21 0-15,0 0 0 0,28-28 0 0,8 2 0 16,-1 0-1390-16</inkml:trace>
  <inkml:trace contextRef="#ctx0" brushRef="#br0" timeOffset="36624.17">8927 13711 1155 0,'0'0'0'16,"0"0"0"-16,0 0 0 0,0 0 5 0,0 0-5 15,9 0 6-15,-9 0-6 0,0 0 24 0,0 0-24 16,0 0 24-16,0 0-24 0,0 0 78 0,0 0-78 0,0 0 79 16,0 0-79-16,0 0 89 0,0 0-89 0,0 0 90 15,3 9-90-15,-3-9 86 0,0 0-86 0,0 0 86 16,4 15-86-16,-4-15 72 0,0 0-72 0,5 13 72 15,0-1-72-15,-5-12 56 0,0 0-56 0,8 19 57 16,2 0-57-16,-10-19 41 0,0 0-41 0,9 22 42 16,-4-3-42-16,-5-19 31 0,0 0-31 0,7 18 31 15,7 1-31-15,-14-19 20 0,0 0-20 0,11 19 20 16,1-5-20-16,-12-14 7 0,0 0-7 0,6 10 8 16,-1 0-8-16,-5-10 0 0,0 0 0 0,7 9 1 0,-7-9-1 15,0 0-1575-15</inkml:trace>
  <inkml:trace contextRef="#ctx0" brushRef="#br0" timeOffset="37648.15">4464 13491 639 0,'0'0'0'0,"0"0"0"0,0 0 0 0,0 0 7 16,0 0-7-16,0 0 7 0,0 0-7 0,0 0 15 16,0 0-15-16,0 0 15 0,0 0-15 0,0 0 45 0,0 0-45 15,0 0 46-15,27 30-46 0,-27-30 42 0,0 0-42 16,16 33 43-16,1 7-43 0,-17-40 36 0,0 0-36 16,18 41 37-16,0 1-37 0,-18-42 27 0,0 0-27 15,19 38 27-15,2-5-27 0,-21-33 18 0,0 0-18 16,20 26 18-16,-8-7-18 0,-12-19 12 0,0 0-12 0,12 13 13 15,-1 0-13-15,-11-13 9 0,0 0-9 0,9 10 9 16,-9-10-9-16,0 0 11 0,0 0-11 0,9 10 11 16,-9-10-11-16,0 0 16 0,0 0-16 0,0 0 16 15,-9 0-16-15,9 0 19 0,0 0-19 0,-14-7 19 16,-9-6-19-16,23 13 21 0,0 0-21 0,-32-20 22 16,0 1-22-16,32 19 22 0,0 0-22 0,-35-24 23 0,3-7-23 15,32 31 21-15,0 0-21 0,-32-31 21 16,6-5-21-16,26 36 21 0,0 0-21 0,-27-33 22 0,5 2-22 15,22 31 12-15,0 0-12 0,-18-32 12 16,9 3-12-16,9 29 12 0,0 0-12 0,-5-24 12 0,5 10-12 16,0 14 11-16,0 0-11 0,9-7 11 0,8-3-11 15,-17 10 10-15,0 0-10 0,27-2 10 0,10 2-10 16,-37 0 9-16,0 0-9 0,49 9 10 0,9 6-10 16,-58-15 6-16,0 0-6 0,59 17 7 0,-8 2-7 0,-51-19 4 15,0 0-4-15,40 18 4 0,-8 6-4 16,-32-24 3-16,0 0-3 0,21 24 3 0,-7 0-3 0,-14-24 3 15,0 0-3-15,6 25 4 0,-6 1-4 0,0-26 3 16,0 0-3-16,-6 26 3 0,-3 1-3 0,9-27 3 16,0 0-3-16,-14 28 4 0,-3 0-4 0,17-28 4 15,0 0-4-15,-18 22 4 0,4-6-4 0,14-16 6 16,0 0-6-16,-9 12 6 0,9-12-6 0,0 0 6 0,0 0-6 16,-9 7 7-16,9-7-7 0,0 0 4 0,0 0-4 15,0 0 5-15,0 0-5 0,0 0 0 0,0 0 0 0,4 10 0 16,10-3 0-16,4 0-1086 0</inkml:trace>
  <inkml:trace contextRef="#ctx0" brushRef="#br0" timeOffset="38032.94">4999 13796 763 0,'0'0'0'0,"0"0"0"15,7 0 0-15,-7 0 2 0,0 0-2 0,0 0 2 0,5-9-2 16,-5 9 19-16,0 0-19 0,4-7 20 0,1 1-20 15,-5 6 54-15,0 0-54 0,11-7 55 0,4-2-55 16,-15 9 53-16,0 0-53 0,18-9 54 0,2 4-54 16,-20 5 46-16,0 0-46 0,14-2 47 0,0 8-47 15,-14-6 51-15,0 0-51 0,12 10 51 0,-3 4-51 16,-9-14 36-16,0 0-36 0,5 24 37 0,-5 11-37 16,0-35 23-16,0 0-23 0,0 45 24 0,0-4-24 15,0-41 16-15,0 0-16 0,4 38 16 0,-8-8-16 16,4-30 11-16,0 0-11 0,-2 20 11 0,4-2-11 0,-2-18 9 15,0 0-9-15,4 14 10 0,-1-6-10 0,-3-8 7 16,0 0-7-16,0 0 8 0,11 7-8 0,-11-7 7 0,0 0-7 16,9-2 7-16,-1-3-7 0,-8 5 10 0,0 0-10 15,11-8 10-15,5-8-10 0,-16 16 8 0,0 0-8 16,16-23 9-16,1-2-9 0,-17 25 8 0,0 0-8 16,22-25 9-16,-5 8-9 0,-17 17 7 0,0 0-7 0,14-7 7 15,-5 2-7-15,-9 5 4 0,0 0-4 16,2 7 5-16,1 15-5 0,1-3-1077 0</inkml:trace>
  <inkml:trace contextRef="#ctx0" brushRef="#br0" timeOffset="38817.65">4725 15322 908 0,'0'0'0'0,"0"0"0"0,0 0 0 0,0 0 17 16,0 0-17-16,-7 0 18 0,7 0-18 0,0 0 46 15,0 0-46-15,0 0 46 0,4 9-46 0,-4-9 46 0,0 0-46 16,5 14 46-16,4 8-46 0,-9-22 35 0,0 0-35 16,12 28 36-16,2 5-36 0,-14-33 30 0,0 0-30 15,15 33 30-15,-3-4-30 0,-12-29 27 0,0 0-27 16,14 23 28-16,4-1-28 0,-18-22 21 0,0 0-21 16,16 21 21-16,-4-9-21 0,-12-12 21 0,0 0-21 15,9 12 22-15,5 2-22 0,-14-14 17 0,0 0-17 0,12 10 18 16,-12-10-18-16,0 0 14 0,0 0-14 15,9 9 15-15,-9-9-15 0,0 0 12 0,0 0-12 0,0 0 13 16,0 0-13-16,0 0 11 0,0 0-11 0,0 0 11 16,-14-7-11-16,14 7 10 0,0 0-10 0,-12-17 11 15,-6-9-11-15,18 26 9 0,0 0-9 0,-19-31 10 16,-6-6-10-16,25 37 9 0,0 0-9 0,-25-46 10 16,-1-10-10-16,26 56 10 0,0 0-10 0,-32-59 11 15,0 4-11-15,32 55 13 0,0 0-13 0,-26-41 14 16,6 13-14-16,20 28 16 0,0 0-16 0,-12-17 17 15,3 4-17-15,9 13 15 0,0 0-15 0,-9-8 15 16,9 8-15-16,0 0 12 0,0 0-12 0,0 0 12 16,9-4-12-16,-9 4 9 0,0 0-9 0,9 0 9 0,14 0-9 15,-23 0 8-15,0 0-8 0,32 0 8 0,8 0-8 16,-40 0 5-16,0 0-5 0,44 2 6 0,2 0-6 16,-46-2 6-16,0 0-6 0,44 3 7 0,6 2-7 15,-50-5 7-15,0 0-7 0,47 11 7 0,1 6-7 16,-48-17 7-16,0 0-7 0,37 23 7 0,-14 6-7 0,-23-29 5 15,0 0-5-15,12 29 5 0,-6 1-5 0,-6-30 4 16,0 0-4-16,-6 35 4 0,-11 8-4 0,17-43 3 16,0 0-3-16,-18 38 3 0,0-12-3 0,18-26 2 15,0 0-2-15,-19 26 3 0,-13 8-3 0,32-34 2 0,0 0-2 16,-32 35 3-16,11-16-3 0,21-19 3 0,0 0-3 16,-10 17 3-16,-3-5-3 0,13-12 3 0,0 0-3 15,-9 9 4-15,9-9-4 0,0 0 3 0,0 0-3 16,0 0 3-16,-5 4-3 0,5-4 2 0,0 0-2 0,0 0 2 15,0 0-2-15,0 0 1 0,0 0-1 0,0 0 1 16,20-13-1-16,-20 13 0 0,0 0 0 0,30-17 0 16,-2 0 0-16,2 0-1326 0</inkml:trace>
  <inkml:trace contextRef="#ctx0" brushRef="#br0" timeOffset="39400.71">5232 15343 886 0,'0'0'0'0,"0"0"0"0,0 0 0 15,0 0 0-15,0 0 0 0,9-2 0 0,-8-5 0 16,-1 7 0-16,0 0 0 0,0 0 1 0,7-10-1 16,-7 10 18-16,0 0-18 0,0 0 19 0,7-3-19 15,-7 3 32-15,0 0-32 0,0 0 33 0,13 3-33 0,-13-3 39 16,0 0-39-16,5 4 40 0,2-1-40 0,-7-3 40 15,0 0-40-15,7 7 40 0,0 2-40 0,-7-9 33 16,0 0-33-16,5 8 34 0,-1 1-34 0,-4-9 22 16,0 0-22-16,0 9 23 0,5-1-23 0,-5-8 11 15,0 0-11-15,0 11 12 0,-3 2-12 0,3-13 2 16,0 0-2-16,-6 16 3 0,1 1-3 0,5-17 0 16,0 0 0-16,-9 18 0 0,4 1 0 0,5-19-2 0,0 0 2 15,-7 15-1-15,5-8 1 0,2-7-6 0,0 0 6 16,0 0-5-16,0 0 5 0,0 0-6 0,0 0 6 15,-9 7-6-15,9-7 6 0,0 0-6 0,0 0 6 16,0 0-5-16,18 0 5 0,-18 0-5 0,0 0 5 0,16-7-5 16,5 0 5-16,-21 7-5 0,0 0 5 0,20-7-5 15,1 0 5-15,-21 7-7 0,0 0 7 0,17-5-6 16,-3 2 6-16,-14 3-7 0,0 0 7 0,9 0-7 16,-9 0 7-16,0 0-4 0,0 0 4 0,2 8-4 15,-2-8 4-15,0 0-2 0,0 0 2 0,-7 19-1 16,-5 9 1-16,12-28-1 0,0 0 1 0,-14 33 0 15,1-12 0-15,13-21 0 0,0 0 0 0,-10 19 1 16,-5 2-1-16,15-21 4 0,0 0-4 0,-12 17 4 0,3-8-4 16,9-9 17-16,0 0-17 0,0 0 17 0,-5 10-17 15,5-10 30-15,0 0-30 0,0 0 30 16,0 0-30-16,0 0 37 0,0 0-37 0,-9 3 37 0,9-3-37 16,0 0 33-16,0 0-33 0,-7 6 34 0,7-6-34 15,0 0 30-15,0 0-30 0,-7 0 31 0,7 0-31 16,0 0 16-16,0 0-16 0,-9-7 16 0,-8-14-16 15,3 0-1087-15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8:19:51.448"/>
    </inkml:context>
    <inkml:brush xml:id="br0">
      <inkml:brushProperty name="width" value="0.5" units="cm"/>
      <inkml:brushProperty name="height" value="1" units="cm"/>
      <inkml:brushProperty name="color" value="#D9AEFF"/>
      <inkml:brushProperty name="tip" value="rectangle"/>
      <inkml:brushProperty name="rasterOp" value="maskPen"/>
    </inkml:brush>
  </inkml:definitions>
  <inkml:trace contextRef="#ctx0" brushRef="#br0">0 0 1440,'36'12'116,"-35"-11"-15,1 0 5,3 5-57,0 0 1,0 0 0,0 1-1,-1-1 1,0 1 0,0 0-1,-1 0 1,0 1 0,0-1 0,2 11-1,19 90 318,-18-79-298,-2-6-45,-2-12 24,0 0 0,0 0 0,7 15 0,10 27 158,40 73-1,-50-110-189,22 31 76,79 87 113,-97-121-197,-9-8-2,0 0 0,0 0 0,0 1-1,-1-1 1,5 9 0,37 87-365,-22-43-1594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F67BE-25BD-4418-8D8C-9C3F345EF1BF}" type="datetimeFigureOut">
              <a:rPr lang="en-US" smtClean="0"/>
              <a:pPr/>
              <a:t>6/10/2022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6167F-2E13-4BAD-B811-0CC12960280C}" type="slidenum">
              <a:rPr lang="en-US" smtClean="0"/>
              <a:pPr/>
              <a:t>‹#›</a:t>
            </a:fld>
            <a:endParaRPr lang="en-US"/>
          </a:p>
        </p:txBody>
      </p:sp>
    </p:spTree>
    <p:extLst>
      <p:ext uri="{BB962C8B-B14F-4D97-AF65-F5344CB8AC3E}">
        <p14:creationId xmlns:p14="http://schemas.microsoft.com/office/powerpoint/2010/main" val="99671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5143F6D7-EB7F-41D1-9A69-30358A3577ED}" type="slidenum">
              <a:rPr lang="en-US" smtClean="0">
                <a:ea typeface="Lucida Sans Unicode" charset="0"/>
              </a:rPr>
              <a:pPr/>
              <a:t>17</a:t>
            </a:fld>
            <a:endParaRPr lang="en-US">
              <a:ea typeface="Lucida Sans Unicode" charset="0"/>
            </a:endParaRPr>
          </a:p>
        </p:txBody>
      </p:sp>
      <p:sp>
        <p:nvSpPr>
          <p:cNvPr id="61443"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61444" name="Rectangle 2"/>
          <p:cNvSpPr>
            <a:spLocks noGrp="1" noChangeArrowheads="1"/>
          </p:cNvSpPr>
          <p:nvPr>
            <p:ph type="body" idx="1"/>
          </p:nvPr>
        </p:nvSpPr>
        <p:spPr>
          <a:xfrm>
            <a:off x="684960" y="4342535"/>
            <a:ext cx="5486680" cy="4032250"/>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DB0AF4B6-0C02-4DDE-860D-C301DFC82909}" type="slidenum">
              <a:rPr lang="en-US" smtClean="0">
                <a:ea typeface="Lucida Sans Unicode" charset="0"/>
              </a:rPr>
              <a:pPr/>
              <a:t>18</a:t>
            </a:fld>
            <a:endParaRPr lang="en-US">
              <a:ea typeface="Lucida Sans Unicode" charset="0"/>
            </a:endParaRPr>
          </a:p>
        </p:txBody>
      </p:sp>
      <p:sp>
        <p:nvSpPr>
          <p:cNvPr id="64515"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64516" name="Rectangle 2"/>
          <p:cNvSpPr>
            <a:spLocks noGrp="1" noChangeArrowheads="1"/>
          </p:cNvSpPr>
          <p:nvPr>
            <p:ph type="body" idx="1"/>
          </p:nvPr>
        </p:nvSpPr>
        <p:spPr>
          <a:xfrm>
            <a:off x="684960" y="4342535"/>
            <a:ext cx="5486680" cy="4032250"/>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FBE0C831-DC63-46AE-ABCB-EF37BC772074}" type="slidenum">
              <a:rPr lang="en-US" smtClean="0">
                <a:ea typeface="Lucida Sans Unicode" charset="0"/>
              </a:rPr>
              <a:pPr/>
              <a:t>20</a:t>
            </a:fld>
            <a:endParaRPr lang="en-US">
              <a:ea typeface="Lucida Sans Unicode" charset="0"/>
            </a:endParaRPr>
          </a:p>
        </p:txBody>
      </p:sp>
      <p:sp>
        <p:nvSpPr>
          <p:cNvPr id="62467"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62468" name="Rectangle 2"/>
          <p:cNvSpPr>
            <a:spLocks noGrp="1" noChangeArrowheads="1"/>
          </p:cNvSpPr>
          <p:nvPr>
            <p:ph type="body" idx="1"/>
          </p:nvPr>
        </p:nvSpPr>
        <p:spPr>
          <a:xfrm>
            <a:off x="684960" y="4342535"/>
            <a:ext cx="5486680" cy="4032250"/>
          </a:xfrm>
          <a:noFill/>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33241898-502D-4CED-866E-52B100D2213F}" type="slidenum">
              <a:rPr lang="en-US" smtClean="0">
                <a:ea typeface="Lucida Sans Unicode" charset="0"/>
              </a:rPr>
              <a:pPr/>
              <a:t>21</a:t>
            </a:fld>
            <a:endParaRPr lang="en-US">
              <a:ea typeface="Lucida Sans Unicode" charset="0"/>
            </a:endParaRPr>
          </a:p>
        </p:txBody>
      </p:sp>
      <p:sp>
        <p:nvSpPr>
          <p:cNvPr id="63491"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63492" name="Rectangle 2"/>
          <p:cNvSpPr>
            <a:spLocks noGrp="1" noChangeArrowheads="1"/>
          </p:cNvSpPr>
          <p:nvPr>
            <p:ph type="body" idx="1"/>
          </p:nvPr>
        </p:nvSpPr>
        <p:spPr>
          <a:xfrm>
            <a:off x="684960" y="4342535"/>
            <a:ext cx="5486680" cy="4032250"/>
          </a:xfrm>
          <a:noFill/>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6167F-2E13-4BAD-B811-0CC12960280C}" type="slidenum">
              <a:rPr lang="en-US" smtClean="0"/>
              <a:pPr/>
              <a:t>34</a:t>
            </a:fld>
            <a:endParaRPr lang="en-US"/>
          </a:p>
        </p:txBody>
      </p:sp>
    </p:spTree>
    <p:extLst>
      <p:ext uri="{BB962C8B-B14F-4D97-AF65-F5344CB8AC3E}">
        <p14:creationId xmlns:p14="http://schemas.microsoft.com/office/powerpoint/2010/main" val="394852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C97F60-2F2E-4B90-A065-C6BC1A032CA7}"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97F60-2F2E-4B90-A065-C6BC1A032CA7}"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97F60-2F2E-4B90-A065-C6BC1A032CA7}"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HNG/RK/RDK</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54AF10C-4C90-4442-869F-6E6B34586E7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97F60-2F2E-4B90-A065-C6BC1A032CA7}"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C97F60-2F2E-4B90-A065-C6BC1A032CA7}"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C97F60-2F2E-4B90-A065-C6BC1A032CA7}"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C97F60-2F2E-4B90-A065-C6BC1A032CA7}" type="datetimeFigureOut">
              <a:rPr lang="en-US" smtClean="0"/>
              <a:pPr/>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C97F60-2F2E-4B90-A065-C6BC1A032CA7}" type="datetimeFigureOut">
              <a:rPr lang="en-US" smtClean="0"/>
              <a:pPr/>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97F60-2F2E-4B90-A065-C6BC1A032CA7}" type="datetimeFigureOut">
              <a:rPr lang="en-US" smtClean="0"/>
              <a:pPr/>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97F60-2F2E-4B90-A065-C6BC1A032CA7}"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97F60-2F2E-4B90-A065-C6BC1A032CA7}"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97F60-2F2E-4B90-A065-C6BC1A032CA7}" type="datetimeFigureOut">
              <a:rPr lang="en-US" smtClean="0"/>
              <a:pPr/>
              <a:t>6/10/2022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3B174-D164-442D-A87D-9CE42EA241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customXml" Target="../ink/ink4.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51.png"/><Relationship Id="rId26" Type="http://schemas.openxmlformats.org/officeDocument/2006/relationships/image" Target="../media/image55.png"/><Relationship Id="rId39" Type="http://schemas.openxmlformats.org/officeDocument/2006/relationships/customXml" Target="../ink/ink21.xml"/><Relationship Id="rId21" Type="http://schemas.openxmlformats.org/officeDocument/2006/relationships/customXml" Target="../ink/ink12.xml"/><Relationship Id="rId34" Type="http://schemas.openxmlformats.org/officeDocument/2006/relationships/image" Target="../media/image59.png"/><Relationship Id="rId42" Type="http://schemas.openxmlformats.org/officeDocument/2006/relationships/image" Target="../media/image63.png"/><Relationship Id="rId7" Type="http://schemas.openxmlformats.org/officeDocument/2006/relationships/customXml" Target="../ink/ink5.xml"/><Relationship Id="rId2" Type="http://schemas.openxmlformats.org/officeDocument/2006/relationships/image" Target="../media/image41.png"/><Relationship Id="rId16" Type="http://schemas.openxmlformats.org/officeDocument/2006/relationships/image" Target="../media/image50.png"/><Relationship Id="rId20" Type="http://schemas.openxmlformats.org/officeDocument/2006/relationships/image" Target="../media/image52.png"/><Relationship Id="rId29" Type="http://schemas.openxmlformats.org/officeDocument/2006/relationships/customXml" Target="../ink/ink16.xml"/><Relationship Id="rId41"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customXml" Target="../ink/ink7.xml"/><Relationship Id="rId24" Type="http://schemas.openxmlformats.org/officeDocument/2006/relationships/image" Target="../media/image54.png"/><Relationship Id="rId32" Type="http://schemas.openxmlformats.org/officeDocument/2006/relationships/image" Target="../media/image58.png"/><Relationship Id="rId37" Type="http://schemas.openxmlformats.org/officeDocument/2006/relationships/customXml" Target="../ink/ink20.xml"/><Relationship Id="rId40" Type="http://schemas.openxmlformats.org/officeDocument/2006/relationships/image" Target="../media/image62.png"/><Relationship Id="rId5" Type="http://schemas.openxmlformats.org/officeDocument/2006/relationships/image" Target="../media/image44.png"/><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47.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43.png"/><Relationship Id="rId9" Type="http://schemas.openxmlformats.org/officeDocument/2006/relationships/customXml" Target="../ink/ink6.xml"/><Relationship Id="rId14" Type="http://schemas.openxmlformats.org/officeDocument/2006/relationships/image" Target="../media/image49.png"/><Relationship Id="rId22" Type="http://schemas.openxmlformats.org/officeDocument/2006/relationships/image" Target="../media/image53.png"/><Relationship Id="rId27" Type="http://schemas.openxmlformats.org/officeDocument/2006/relationships/customXml" Target="../ink/ink15.xml"/><Relationship Id="rId30" Type="http://schemas.openxmlformats.org/officeDocument/2006/relationships/image" Target="../media/image57.png"/><Relationship Id="rId35" Type="http://schemas.openxmlformats.org/officeDocument/2006/relationships/customXml" Target="../ink/ink19.xml"/><Relationship Id="rId8" Type="http://schemas.openxmlformats.org/officeDocument/2006/relationships/image" Target="../media/image46.png"/><Relationship Id="rId3" Type="http://schemas.openxmlformats.org/officeDocument/2006/relationships/image" Target="../media/image42.png"/><Relationship Id="rId12" Type="http://schemas.openxmlformats.org/officeDocument/2006/relationships/image" Target="../media/image48.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61.png"/></Relationships>
</file>

<file path=ppt/slides/_rels/slide28.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72.png"/><Relationship Id="rId26" Type="http://schemas.openxmlformats.org/officeDocument/2006/relationships/image" Target="../media/image76.png"/><Relationship Id="rId21" Type="http://schemas.openxmlformats.org/officeDocument/2006/relationships/customXml" Target="../ink/ink32.xml"/><Relationship Id="rId34" Type="http://schemas.openxmlformats.org/officeDocument/2006/relationships/image" Target="../media/image80.png"/><Relationship Id="rId7" Type="http://schemas.openxmlformats.org/officeDocument/2006/relationships/customXml" Target="../ink/ink25.xml"/><Relationship Id="rId12" Type="http://schemas.openxmlformats.org/officeDocument/2006/relationships/image" Target="../media/image69.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38" Type="http://schemas.openxmlformats.org/officeDocument/2006/relationships/image" Target="../media/image82.png"/><Relationship Id="rId2" Type="http://schemas.openxmlformats.org/officeDocument/2006/relationships/image" Target="../media/image64.png"/><Relationship Id="rId16" Type="http://schemas.openxmlformats.org/officeDocument/2006/relationships/image" Target="../media/image71.png"/><Relationship Id="rId20" Type="http://schemas.openxmlformats.org/officeDocument/2006/relationships/image" Target="../media/image73.png"/><Relationship Id="rId29" Type="http://schemas.openxmlformats.org/officeDocument/2006/relationships/customXml" Target="../ink/ink36.xml"/><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customXml" Target="../ink/ink27.xml"/><Relationship Id="rId24" Type="http://schemas.openxmlformats.org/officeDocument/2006/relationships/image" Target="../media/image75.png"/><Relationship Id="rId32" Type="http://schemas.openxmlformats.org/officeDocument/2006/relationships/image" Target="../media/image79.png"/><Relationship Id="rId37" Type="http://schemas.openxmlformats.org/officeDocument/2006/relationships/customXml" Target="../ink/ink40.xml"/><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77.png"/><Relationship Id="rId36" Type="http://schemas.openxmlformats.org/officeDocument/2006/relationships/image" Target="../media/image81.png"/><Relationship Id="rId10" Type="http://schemas.openxmlformats.org/officeDocument/2006/relationships/image" Target="../media/image68.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65.png"/><Relationship Id="rId9" Type="http://schemas.openxmlformats.org/officeDocument/2006/relationships/customXml" Target="../ink/ink26.xml"/><Relationship Id="rId14" Type="http://schemas.openxmlformats.org/officeDocument/2006/relationships/image" Target="../media/image70.png"/><Relationship Id="rId22" Type="http://schemas.openxmlformats.org/officeDocument/2006/relationships/image" Target="../media/image74.png"/><Relationship Id="rId27" Type="http://schemas.openxmlformats.org/officeDocument/2006/relationships/customXml" Target="../ink/ink35.xml"/><Relationship Id="rId30" Type="http://schemas.openxmlformats.org/officeDocument/2006/relationships/image" Target="../media/image78.png"/><Relationship Id="rId35" Type="http://schemas.openxmlformats.org/officeDocument/2006/relationships/customXml" Target="../ink/ink39.xml"/><Relationship Id="rId8" Type="http://schemas.openxmlformats.org/officeDocument/2006/relationships/image" Target="../media/image67.png"/><Relationship Id="rId3" Type="http://schemas.openxmlformats.org/officeDocument/2006/relationships/customXml" Target="../ink/ink23.xml"/></Relationships>
</file>

<file path=ppt/slides/_rels/slide29.xml.rels><?xml version="1.0" encoding="UTF-8" standalone="yes"?>
<Relationships xmlns="http://schemas.openxmlformats.org/package/2006/relationships"><Relationship Id="rId26" Type="http://schemas.openxmlformats.org/officeDocument/2006/relationships/image" Target="../media/image95.png"/><Relationship Id="rId21" Type="http://schemas.openxmlformats.org/officeDocument/2006/relationships/customXml" Target="../ink/ink50.xml"/><Relationship Id="rId42" Type="http://schemas.openxmlformats.org/officeDocument/2006/relationships/image" Target="../media/image103.png"/><Relationship Id="rId47" Type="http://schemas.openxmlformats.org/officeDocument/2006/relationships/customXml" Target="../ink/ink63.xml"/><Relationship Id="rId63" Type="http://schemas.openxmlformats.org/officeDocument/2006/relationships/customXml" Target="../ink/ink71.xml"/><Relationship Id="rId68" Type="http://schemas.openxmlformats.org/officeDocument/2006/relationships/image" Target="../media/image116.png"/><Relationship Id="rId84" Type="http://schemas.openxmlformats.org/officeDocument/2006/relationships/image" Target="../media/image124.png"/><Relationship Id="rId89" Type="http://schemas.openxmlformats.org/officeDocument/2006/relationships/customXml" Target="../ink/ink84.xml"/><Relationship Id="rId16" Type="http://schemas.openxmlformats.org/officeDocument/2006/relationships/image" Target="../media/image90.png"/><Relationship Id="rId11" Type="http://schemas.openxmlformats.org/officeDocument/2006/relationships/customXml" Target="../ink/ink45.xml"/><Relationship Id="rId32" Type="http://schemas.openxmlformats.org/officeDocument/2006/relationships/image" Target="../media/image98.png"/><Relationship Id="rId37" Type="http://schemas.openxmlformats.org/officeDocument/2006/relationships/customXml" Target="../ink/ink58.xml"/><Relationship Id="rId53" Type="http://schemas.openxmlformats.org/officeDocument/2006/relationships/customXml" Target="../ink/ink66.xml"/><Relationship Id="rId58" Type="http://schemas.openxmlformats.org/officeDocument/2006/relationships/image" Target="../media/image111.png"/><Relationship Id="rId74" Type="http://schemas.openxmlformats.org/officeDocument/2006/relationships/image" Target="../media/image119.png"/><Relationship Id="rId79" Type="http://schemas.openxmlformats.org/officeDocument/2006/relationships/customXml" Target="../ink/ink79.xml"/><Relationship Id="rId5" Type="http://schemas.openxmlformats.org/officeDocument/2006/relationships/customXml" Target="../ink/ink42.xml"/><Relationship Id="rId90" Type="http://schemas.openxmlformats.org/officeDocument/2006/relationships/image" Target="../media/image127.png"/><Relationship Id="rId22" Type="http://schemas.openxmlformats.org/officeDocument/2006/relationships/image" Target="../media/image93.png"/><Relationship Id="rId27" Type="http://schemas.openxmlformats.org/officeDocument/2006/relationships/customXml" Target="../ink/ink53.xml"/><Relationship Id="rId43" Type="http://schemas.openxmlformats.org/officeDocument/2006/relationships/customXml" Target="../ink/ink61.xml"/><Relationship Id="rId48" Type="http://schemas.openxmlformats.org/officeDocument/2006/relationships/image" Target="../media/image106.png"/><Relationship Id="rId64" Type="http://schemas.openxmlformats.org/officeDocument/2006/relationships/image" Target="../media/image114.png"/><Relationship Id="rId69" Type="http://schemas.openxmlformats.org/officeDocument/2006/relationships/customXml" Target="../ink/ink74.xml"/><Relationship Id="rId8" Type="http://schemas.openxmlformats.org/officeDocument/2006/relationships/image" Target="../media/image86.png"/><Relationship Id="rId51" Type="http://schemas.openxmlformats.org/officeDocument/2006/relationships/customXml" Target="../ink/ink65.xml"/><Relationship Id="rId72" Type="http://schemas.openxmlformats.org/officeDocument/2006/relationships/image" Target="../media/image118.png"/><Relationship Id="rId80" Type="http://schemas.openxmlformats.org/officeDocument/2006/relationships/image" Target="../media/image122.png"/><Relationship Id="rId85" Type="http://schemas.openxmlformats.org/officeDocument/2006/relationships/customXml" Target="../ink/ink82.xml"/><Relationship Id="rId93" Type="http://schemas.openxmlformats.org/officeDocument/2006/relationships/customXml" Target="../ink/ink86.xml"/><Relationship Id="rId3" Type="http://schemas.openxmlformats.org/officeDocument/2006/relationships/customXml" Target="../ink/ink41.xml"/><Relationship Id="rId12" Type="http://schemas.openxmlformats.org/officeDocument/2006/relationships/image" Target="../media/image88.png"/><Relationship Id="rId17" Type="http://schemas.openxmlformats.org/officeDocument/2006/relationships/customXml" Target="../ink/ink48.xml"/><Relationship Id="rId25" Type="http://schemas.openxmlformats.org/officeDocument/2006/relationships/customXml" Target="../ink/ink52.xml"/><Relationship Id="rId33" Type="http://schemas.openxmlformats.org/officeDocument/2006/relationships/customXml" Target="../ink/ink56.xml"/><Relationship Id="rId38" Type="http://schemas.openxmlformats.org/officeDocument/2006/relationships/image" Target="../media/image101.png"/><Relationship Id="rId46" Type="http://schemas.openxmlformats.org/officeDocument/2006/relationships/image" Target="../media/image105.png"/><Relationship Id="rId59" Type="http://schemas.openxmlformats.org/officeDocument/2006/relationships/customXml" Target="../ink/ink69.xml"/><Relationship Id="rId67" Type="http://schemas.openxmlformats.org/officeDocument/2006/relationships/customXml" Target="../ink/ink73.xml"/><Relationship Id="rId20" Type="http://schemas.openxmlformats.org/officeDocument/2006/relationships/image" Target="../media/image92.png"/><Relationship Id="rId41" Type="http://schemas.openxmlformats.org/officeDocument/2006/relationships/customXml" Target="../ink/ink60.xml"/><Relationship Id="rId54" Type="http://schemas.openxmlformats.org/officeDocument/2006/relationships/image" Target="../media/image109.png"/><Relationship Id="rId62" Type="http://schemas.openxmlformats.org/officeDocument/2006/relationships/image" Target="../media/image113.png"/><Relationship Id="rId70" Type="http://schemas.openxmlformats.org/officeDocument/2006/relationships/image" Target="../media/image117.png"/><Relationship Id="rId75" Type="http://schemas.openxmlformats.org/officeDocument/2006/relationships/customXml" Target="../ink/ink77.xml"/><Relationship Id="rId83" Type="http://schemas.openxmlformats.org/officeDocument/2006/relationships/customXml" Target="../ink/ink81.xml"/><Relationship Id="rId88" Type="http://schemas.openxmlformats.org/officeDocument/2006/relationships/image" Target="../media/image126.png"/><Relationship Id="rId91"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image" Target="../media/image85.png"/><Relationship Id="rId15" Type="http://schemas.openxmlformats.org/officeDocument/2006/relationships/customXml" Target="../ink/ink47.xml"/><Relationship Id="rId23" Type="http://schemas.openxmlformats.org/officeDocument/2006/relationships/customXml" Target="../ink/ink51.xml"/><Relationship Id="rId28" Type="http://schemas.openxmlformats.org/officeDocument/2006/relationships/image" Target="../media/image96.png"/><Relationship Id="rId36" Type="http://schemas.openxmlformats.org/officeDocument/2006/relationships/image" Target="../media/image100.png"/><Relationship Id="rId49" Type="http://schemas.openxmlformats.org/officeDocument/2006/relationships/customXml" Target="../ink/ink64.xml"/><Relationship Id="rId57" Type="http://schemas.openxmlformats.org/officeDocument/2006/relationships/customXml" Target="../ink/ink68.xml"/><Relationship Id="rId10" Type="http://schemas.openxmlformats.org/officeDocument/2006/relationships/image" Target="../media/image87.png"/><Relationship Id="rId31" Type="http://schemas.openxmlformats.org/officeDocument/2006/relationships/customXml" Target="../ink/ink55.xml"/><Relationship Id="rId44" Type="http://schemas.openxmlformats.org/officeDocument/2006/relationships/image" Target="../media/image104.png"/><Relationship Id="rId52" Type="http://schemas.openxmlformats.org/officeDocument/2006/relationships/image" Target="../media/image108.png"/><Relationship Id="rId60" Type="http://schemas.openxmlformats.org/officeDocument/2006/relationships/image" Target="../media/image112.png"/><Relationship Id="rId65" Type="http://schemas.openxmlformats.org/officeDocument/2006/relationships/customXml" Target="../ink/ink72.xml"/><Relationship Id="rId73" Type="http://schemas.openxmlformats.org/officeDocument/2006/relationships/customXml" Target="../ink/ink76.xml"/><Relationship Id="rId78" Type="http://schemas.openxmlformats.org/officeDocument/2006/relationships/image" Target="../media/image121.png"/><Relationship Id="rId81" Type="http://schemas.openxmlformats.org/officeDocument/2006/relationships/customXml" Target="../ink/ink80.xml"/><Relationship Id="rId86" Type="http://schemas.openxmlformats.org/officeDocument/2006/relationships/image" Target="../media/image125.png"/><Relationship Id="rId94" Type="http://schemas.openxmlformats.org/officeDocument/2006/relationships/image" Target="../media/image129.png"/><Relationship Id="rId4" Type="http://schemas.openxmlformats.org/officeDocument/2006/relationships/image" Target="../media/image84.png"/><Relationship Id="rId9" Type="http://schemas.openxmlformats.org/officeDocument/2006/relationships/customXml" Target="../ink/ink44.xml"/><Relationship Id="rId13" Type="http://schemas.openxmlformats.org/officeDocument/2006/relationships/customXml" Target="../ink/ink46.xml"/><Relationship Id="rId18" Type="http://schemas.openxmlformats.org/officeDocument/2006/relationships/image" Target="../media/image91.png"/><Relationship Id="rId39" Type="http://schemas.openxmlformats.org/officeDocument/2006/relationships/customXml" Target="../ink/ink59.xml"/><Relationship Id="rId34" Type="http://schemas.openxmlformats.org/officeDocument/2006/relationships/image" Target="../media/image99.png"/><Relationship Id="rId50" Type="http://schemas.openxmlformats.org/officeDocument/2006/relationships/image" Target="../media/image107.png"/><Relationship Id="rId55" Type="http://schemas.openxmlformats.org/officeDocument/2006/relationships/customXml" Target="../ink/ink67.xml"/><Relationship Id="rId76" Type="http://schemas.openxmlformats.org/officeDocument/2006/relationships/image" Target="../media/image120.png"/><Relationship Id="rId7" Type="http://schemas.openxmlformats.org/officeDocument/2006/relationships/customXml" Target="../ink/ink43.xml"/><Relationship Id="rId71" Type="http://schemas.openxmlformats.org/officeDocument/2006/relationships/customXml" Target="../ink/ink75.xml"/><Relationship Id="rId92" Type="http://schemas.openxmlformats.org/officeDocument/2006/relationships/image" Target="../media/image128.png"/><Relationship Id="rId2" Type="http://schemas.openxmlformats.org/officeDocument/2006/relationships/image" Target="../media/image83.png"/><Relationship Id="rId29" Type="http://schemas.openxmlformats.org/officeDocument/2006/relationships/customXml" Target="../ink/ink54.xml"/><Relationship Id="rId24" Type="http://schemas.openxmlformats.org/officeDocument/2006/relationships/image" Target="../media/image94.png"/><Relationship Id="rId40" Type="http://schemas.openxmlformats.org/officeDocument/2006/relationships/image" Target="../media/image102.png"/><Relationship Id="rId45" Type="http://schemas.openxmlformats.org/officeDocument/2006/relationships/customXml" Target="../ink/ink62.xml"/><Relationship Id="rId66" Type="http://schemas.openxmlformats.org/officeDocument/2006/relationships/image" Target="../media/image115.png"/><Relationship Id="rId87" Type="http://schemas.openxmlformats.org/officeDocument/2006/relationships/customXml" Target="../ink/ink83.xml"/><Relationship Id="rId61" Type="http://schemas.openxmlformats.org/officeDocument/2006/relationships/customXml" Target="../ink/ink70.xml"/><Relationship Id="rId82" Type="http://schemas.openxmlformats.org/officeDocument/2006/relationships/image" Target="../media/image123.png"/><Relationship Id="rId19" Type="http://schemas.openxmlformats.org/officeDocument/2006/relationships/customXml" Target="../ink/ink49.xml"/><Relationship Id="rId14" Type="http://schemas.openxmlformats.org/officeDocument/2006/relationships/image" Target="../media/image89.png"/><Relationship Id="rId30" Type="http://schemas.openxmlformats.org/officeDocument/2006/relationships/image" Target="../media/image97.png"/><Relationship Id="rId35" Type="http://schemas.openxmlformats.org/officeDocument/2006/relationships/customXml" Target="../ink/ink57.xml"/><Relationship Id="rId56" Type="http://schemas.openxmlformats.org/officeDocument/2006/relationships/image" Target="../media/image110.png"/><Relationship Id="rId77" Type="http://schemas.openxmlformats.org/officeDocument/2006/relationships/customXml" Target="../ink/ink7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customXml" Target="../ink/ink87.xml"/><Relationship Id="rId4" Type="http://schemas.openxmlformats.org/officeDocument/2006/relationships/image" Target="../media/image132.png"/></Relationships>
</file>

<file path=ppt/slides/_rels/slide3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customXml" Target="../ink/ink88.xml"/><Relationship Id="rId4" Type="http://schemas.openxmlformats.org/officeDocument/2006/relationships/image" Target="../media/image136.png"/></Relationships>
</file>

<file path=ppt/slides/_rels/slide3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jpeg"/><Relationship Id="rId1" Type="http://schemas.openxmlformats.org/officeDocument/2006/relationships/slideLayout" Target="../slideLayouts/slideLayout7.xml"/><Relationship Id="rId5" Type="http://schemas.openxmlformats.org/officeDocument/2006/relationships/image" Target="../media/image140.png"/><Relationship Id="rId4" Type="http://schemas.openxmlformats.org/officeDocument/2006/relationships/customXml" Target="../ink/ink89.xml"/></Relationships>
</file>

<file path=ppt/slides/_rels/slide3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 PPT-01.jpg"/>
          <p:cNvPicPr>
            <a:picLocks noChangeAspect="1"/>
          </p:cNvPicPr>
          <p:nvPr/>
        </p:nvPicPr>
        <p:blipFill>
          <a:blip r:embed="rId2" cstate="print"/>
          <a:stretch>
            <a:fillRect/>
          </a:stretch>
        </p:blipFill>
        <p:spPr>
          <a:xfrm>
            <a:off x="0" y="-21898"/>
            <a:ext cx="9144000" cy="6879899"/>
          </a:xfrm>
          <a:prstGeom prst="rect">
            <a:avLst/>
          </a:prstGeom>
        </p:spPr>
      </p:pic>
      <p:sp>
        <p:nvSpPr>
          <p:cNvPr id="4" name="Rectangle 2"/>
          <p:cNvSpPr txBox="1">
            <a:spLocks noChangeArrowheads="1"/>
          </p:cNvSpPr>
          <p:nvPr/>
        </p:nvSpPr>
        <p:spPr>
          <a:xfrm>
            <a:off x="1567133" y="609600"/>
            <a:ext cx="5805714" cy="756890"/>
          </a:xfrm>
          <a:prstGeom prst="rect">
            <a:avLst/>
          </a:prstGeom>
        </p:spPr>
        <p:txBody>
          <a:bodyPr lIns="64493" tIns="32246" rIns="64493" bIns="32246">
            <a:noAutofit/>
          </a:bodyPr>
          <a:lstStyle/>
          <a:p>
            <a:pPr algn="ctr" defTabSz="457156">
              <a:spcBef>
                <a:spcPct val="0"/>
              </a:spcBef>
              <a:defRPr/>
            </a:pPr>
            <a:br>
              <a:rPr lang="en-US" sz="700" dirty="0">
                <a:solidFill>
                  <a:srgbClr val="CC3300"/>
                </a:solidFill>
                <a:effectLst>
                  <a:outerShdw blurRad="38100" dist="38100" dir="2700000" algn="tl">
                    <a:srgbClr val="000000"/>
                  </a:outerShdw>
                </a:effectLst>
                <a:latin typeface="+mj-lt"/>
                <a:ea typeface="+mj-ea"/>
                <a:cs typeface="+mj-cs"/>
              </a:rPr>
            </a:br>
            <a:r>
              <a:rPr lang="en-US" sz="2500" dirty="0">
                <a:solidFill>
                  <a:srgbClr val="3333FF"/>
                </a:solidFill>
                <a:effectLst>
                  <a:outerShdw blurRad="38100" dist="38100" dir="2700000" algn="tl">
                    <a:srgbClr val="000000"/>
                  </a:outerShdw>
                </a:effectLst>
                <a:latin typeface="Monotype Corsiva" pitchFamily="66" charset="0"/>
                <a:ea typeface="+mj-ea"/>
                <a:cs typeface="+mj-cs"/>
              </a:rPr>
              <a:t>Course: Electronic Engineering UEC001</a:t>
            </a:r>
            <a:br>
              <a:rPr lang="en-US" sz="2500" dirty="0">
                <a:solidFill>
                  <a:srgbClr val="3333FF"/>
                </a:solidFill>
                <a:effectLst>
                  <a:outerShdw blurRad="38100" dist="38100" dir="2700000" algn="tl">
                    <a:srgbClr val="000000"/>
                  </a:outerShdw>
                </a:effectLst>
                <a:latin typeface="Monotype Corsiva" pitchFamily="66" charset="0"/>
                <a:ea typeface="+mj-ea"/>
                <a:cs typeface="+mj-cs"/>
              </a:rPr>
            </a:br>
            <a:br>
              <a:rPr lang="en-US" sz="2500" dirty="0">
                <a:solidFill>
                  <a:srgbClr val="3333FF"/>
                </a:solidFill>
                <a:effectLst>
                  <a:outerShdw blurRad="38100" dist="38100" dir="2700000" algn="tl">
                    <a:srgbClr val="000000"/>
                  </a:outerShdw>
                </a:effectLst>
                <a:latin typeface="Monotype Corsiva" pitchFamily="66" charset="0"/>
                <a:ea typeface="+mj-ea"/>
                <a:cs typeface="+mj-cs"/>
              </a:rPr>
            </a:br>
            <a:endParaRPr lang="en-US" sz="2300" dirty="0">
              <a:solidFill>
                <a:srgbClr val="CC3300"/>
              </a:solidFill>
              <a:latin typeface="Monotype Corsiva" pitchFamily="66" charset="0"/>
            </a:endParaRPr>
          </a:p>
        </p:txBody>
      </p:sp>
      <p:sp>
        <p:nvSpPr>
          <p:cNvPr id="5" name="Rectangle 4"/>
          <p:cNvSpPr/>
          <p:nvPr/>
        </p:nvSpPr>
        <p:spPr>
          <a:xfrm>
            <a:off x="1639705" y="2209800"/>
            <a:ext cx="5660571" cy="449843"/>
          </a:xfrm>
          <a:prstGeom prst="rect">
            <a:avLst/>
          </a:prstGeom>
        </p:spPr>
        <p:txBody>
          <a:bodyPr wrap="square" lIns="64493" tIns="32246" rIns="64493" bIns="32246">
            <a:spAutoFit/>
          </a:bodyPr>
          <a:lstStyle/>
          <a:p>
            <a:pPr algn="ctr"/>
            <a:r>
              <a:rPr lang="en-US" sz="2500" b="1" dirty="0">
                <a:solidFill>
                  <a:srgbClr val="002060"/>
                </a:solidFill>
                <a:latin typeface="Monotype Corsiva" pitchFamily="66" charset="0"/>
              </a:rPr>
              <a:t>Topic: Combinational Circuits</a:t>
            </a:r>
          </a:p>
        </p:txBody>
      </p:sp>
    </p:spTree>
    <p:extLst>
      <p:ext uri="{BB962C8B-B14F-4D97-AF65-F5344CB8AC3E}">
        <p14:creationId xmlns:p14="http://schemas.microsoft.com/office/powerpoint/2010/main" val="33772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Adder with half adder and OR gate</a:t>
            </a:r>
          </a:p>
        </p:txBody>
      </p:sp>
      <p:pic>
        <p:nvPicPr>
          <p:cNvPr id="28674" name="Picture 2"/>
          <p:cNvPicPr>
            <a:picLocks noChangeAspect="1" noChangeArrowheads="1"/>
          </p:cNvPicPr>
          <p:nvPr/>
        </p:nvPicPr>
        <p:blipFill>
          <a:blip r:embed="rId2"/>
          <a:srcRect/>
          <a:stretch>
            <a:fillRect/>
          </a:stretch>
        </p:blipFill>
        <p:spPr bwMode="auto">
          <a:xfrm>
            <a:off x="457200" y="1371600"/>
            <a:ext cx="7058025" cy="227647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2209800" y="3886200"/>
            <a:ext cx="6381750" cy="22764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F9EE412-648A-06F0-65EE-2248CB9947CA}"/>
                  </a:ext>
                </a:extLst>
              </p14:cNvPr>
              <p14:cNvContentPartPr/>
              <p14:nvPr/>
            </p14:nvContentPartPr>
            <p14:xfrm>
              <a:off x="4543597" y="4313145"/>
              <a:ext cx="3504240" cy="264600"/>
            </p14:xfrm>
          </p:contentPart>
        </mc:Choice>
        <mc:Fallback xmlns="">
          <p:pic>
            <p:nvPicPr>
              <p:cNvPr id="3" name="Ink 2">
                <a:extLst>
                  <a:ext uri="{FF2B5EF4-FFF2-40B4-BE49-F238E27FC236}">
                    <a16:creationId xmlns:a16="http://schemas.microsoft.com/office/drawing/2014/main" id="{2F9EE412-648A-06F0-65EE-2248CB9947CA}"/>
                  </a:ext>
                </a:extLst>
              </p:cNvPr>
              <p:cNvPicPr/>
              <p:nvPr/>
            </p:nvPicPr>
            <p:blipFill>
              <a:blip r:embed="rId5"/>
              <a:stretch>
                <a:fillRect/>
              </a:stretch>
            </p:blipFill>
            <p:spPr>
              <a:xfrm>
                <a:off x="4453957" y="4133505"/>
                <a:ext cx="3683880" cy="6242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Half </a:t>
            </a:r>
            <a:r>
              <a:rPr lang="en-US" dirty="0" err="1"/>
              <a:t>Subtractor</a:t>
            </a:r>
            <a:endParaRPr lang="en-US" dirty="0"/>
          </a:p>
        </p:txBody>
      </p:sp>
      <p:sp>
        <p:nvSpPr>
          <p:cNvPr id="5123" name="Line 3"/>
          <p:cNvSpPr>
            <a:spLocks noChangeShapeType="1"/>
          </p:cNvSpPr>
          <p:nvPr/>
        </p:nvSpPr>
        <p:spPr bwMode="auto">
          <a:xfrm>
            <a:off x="6016625" y="2665413"/>
            <a:ext cx="1588" cy="1587"/>
          </a:xfrm>
          <a:prstGeom prst="line">
            <a:avLst/>
          </a:prstGeom>
          <a:noFill/>
          <a:ln w="0">
            <a:noFill/>
            <a:round/>
            <a:headEnd/>
            <a:tailEnd/>
          </a:ln>
        </p:spPr>
        <p:txBody>
          <a:bodyPr/>
          <a:lstStyle/>
          <a:p>
            <a:endParaRPr lang="en-US"/>
          </a:p>
        </p:txBody>
      </p:sp>
      <p:sp>
        <p:nvSpPr>
          <p:cNvPr id="5124" name="Line 4"/>
          <p:cNvSpPr>
            <a:spLocks noChangeShapeType="1"/>
          </p:cNvSpPr>
          <p:nvPr/>
        </p:nvSpPr>
        <p:spPr bwMode="auto">
          <a:xfrm>
            <a:off x="5992813" y="2643188"/>
            <a:ext cx="1587" cy="1587"/>
          </a:xfrm>
          <a:prstGeom prst="line">
            <a:avLst/>
          </a:prstGeom>
          <a:noFill/>
          <a:ln w="0">
            <a:noFill/>
            <a:round/>
            <a:headEnd/>
            <a:tailEnd/>
          </a:ln>
        </p:spPr>
        <p:txBody>
          <a:bodyPr/>
          <a:lstStyle/>
          <a:p>
            <a:endParaRPr lang="en-US"/>
          </a:p>
        </p:txBody>
      </p:sp>
      <p:sp>
        <p:nvSpPr>
          <p:cNvPr id="5125" name="Line 5"/>
          <p:cNvSpPr>
            <a:spLocks noChangeShapeType="1"/>
          </p:cNvSpPr>
          <p:nvPr/>
        </p:nvSpPr>
        <p:spPr bwMode="auto">
          <a:xfrm>
            <a:off x="5899150" y="2643188"/>
            <a:ext cx="1588" cy="1587"/>
          </a:xfrm>
          <a:prstGeom prst="line">
            <a:avLst/>
          </a:prstGeom>
          <a:noFill/>
          <a:ln w="0">
            <a:noFill/>
            <a:round/>
            <a:headEnd/>
            <a:tailEnd/>
          </a:ln>
        </p:spPr>
        <p:txBody>
          <a:bodyPr/>
          <a:lstStyle/>
          <a:p>
            <a:endParaRPr lang="en-US"/>
          </a:p>
        </p:txBody>
      </p:sp>
      <p:sp>
        <p:nvSpPr>
          <p:cNvPr id="5126" name="Line 6"/>
          <p:cNvSpPr>
            <a:spLocks noChangeShapeType="1"/>
          </p:cNvSpPr>
          <p:nvPr/>
        </p:nvSpPr>
        <p:spPr bwMode="auto">
          <a:xfrm>
            <a:off x="5899150" y="3670300"/>
            <a:ext cx="1588" cy="1588"/>
          </a:xfrm>
          <a:prstGeom prst="line">
            <a:avLst/>
          </a:prstGeom>
          <a:noFill/>
          <a:ln w="0">
            <a:noFill/>
            <a:round/>
            <a:headEnd/>
            <a:tailEnd/>
          </a:ln>
        </p:spPr>
        <p:txBody>
          <a:bodyPr/>
          <a:lstStyle/>
          <a:p>
            <a:endParaRPr lang="en-US"/>
          </a:p>
        </p:txBody>
      </p:sp>
      <p:sp>
        <p:nvSpPr>
          <p:cNvPr id="5127" name="Rectangle 7"/>
          <p:cNvSpPr>
            <a:spLocks noChangeArrowheads="1"/>
          </p:cNvSpPr>
          <p:nvPr/>
        </p:nvSpPr>
        <p:spPr bwMode="auto">
          <a:xfrm>
            <a:off x="3302000" y="2549525"/>
            <a:ext cx="444500" cy="444500"/>
          </a:xfrm>
          <a:prstGeom prst="rect">
            <a:avLst/>
          </a:prstGeom>
          <a:noFill/>
          <a:ln w="9525">
            <a:noFill/>
            <a:miter lim="800000"/>
            <a:headEnd/>
            <a:tailEnd/>
          </a:ln>
        </p:spPr>
        <p:txBody>
          <a:bodyPr wrap="none" lIns="0" tIns="0" rIns="0" bIns="0">
            <a:spAutoFit/>
          </a:bodyPr>
          <a:lstStyle/>
          <a:p>
            <a:r>
              <a:rPr lang="en-US" sz="2200">
                <a:solidFill>
                  <a:srgbClr val="000000"/>
                </a:solidFill>
                <a:latin typeface="Helv"/>
              </a:rPr>
              <a:t>C </a:t>
            </a:r>
            <a:endParaRPr lang="en-US"/>
          </a:p>
        </p:txBody>
      </p:sp>
      <p:sp>
        <p:nvSpPr>
          <p:cNvPr id="5128" name="Rectangle 8"/>
          <p:cNvSpPr>
            <a:spLocks noChangeArrowheads="1"/>
          </p:cNvSpPr>
          <p:nvPr/>
        </p:nvSpPr>
        <p:spPr bwMode="auto">
          <a:xfrm>
            <a:off x="1711325" y="2549525"/>
            <a:ext cx="444500" cy="444500"/>
          </a:xfrm>
          <a:prstGeom prst="rect">
            <a:avLst/>
          </a:prstGeom>
          <a:noFill/>
          <a:ln w="9525">
            <a:noFill/>
            <a:miter lim="800000"/>
            <a:headEnd/>
            <a:tailEnd/>
          </a:ln>
        </p:spPr>
        <p:txBody>
          <a:bodyPr wrap="none" lIns="0" tIns="0" rIns="0" bIns="0">
            <a:spAutoFit/>
          </a:bodyPr>
          <a:lstStyle/>
          <a:p>
            <a:r>
              <a:rPr lang="en-US" sz="2200">
                <a:solidFill>
                  <a:srgbClr val="000000"/>
                </a:solidFill>
                <a:latin typeface="Helv"/>
              </a:rPr>
              <a:t>A </a:t>
            </a:r>
            <a:endParaRPr lang="en-US"/>
          </a:p>
        </p:txBody>
      </p:sp>
      <p:sp>
        <p:nvSpPr>
          <p:cNvPr id="5129" name="Rectangle 9"/>
          <p:cNvSpPr>
            <a:spLocks noChangeArrowheads="1"/>
          </p:cNvSpPr>
          <p:nvPr/>
        </p:nvSpPr>
        <p:spPr bwMode="auto">
          <a:xfrm>
            <a:off x="2179638" y="2549525"/>
            <a:ext cx="444500" cy="444500"/>
          </a:xfrm>
          <a:prstGeom prst="rect">
            <a:avLst/>
          </a:prstGeom>
          <a:noFill/>
          <a:ln w="9525">
            <a:noFill/>
            <a:miter lim="800000"/>
            <a:headEnd/>
            <a:tailEnd/>
          </a:ln>
        </p:spPr>
        <p:txBody>
          <a:bodyPr wrap="none" lIns="0" tIns="0" rIns="0" bIns="0">
            <a:spAutoFit/>
          </a:bodyPr>
          <a:lstStyle/>
          <a:p>
            <a:r>
              <a:rPr lang="en-US" sz="2200">
                <a:solidFill>
                  <a:srgbClr val="000000"/>
                </a:solidFill>
                <a:latin typeface="Helv"/>
              </a:rPr>
              <a:t>B </a:t>
            </a:r>
            <a:endParaRPr lang="en-US"/>
          </a:p>
        </p:txBody>
      </p:sp>
      <p:sp>
        <p:nvSpPr>
          <p:cNvPr id="5130" name="Line 10"/>
          <p:cNvSpPr>
            <a:spLocks noChangeShapeType="1"/>
          </p:cNvSpPr>
          <p:nvPr/>
        </p:nvSpPr>
        <p:spPr bwMode="auto">
          <a:xfrm>
            <a:off x="1570038" y="2922588"/>
            <a:ext cx="2246312" cy="1587"/>
          </a:xfrm>
          <a:prstGeom prst="line">
            <a:avLst/>
          </a:prstGeom>
          <a:noFill/>
          <a:ln w="46038">
            <a:solidFill>
              <a:srgbClr val="000000"/>
            </a:solidFill>
            <a:round/>
            <a:headEnd/>
            <a:tailEnd/>
          </a:ln>
        </p:spPr>
        <p:txBody>
          <a:bodyPr/>
          <a:lstStyle/>
          <a:p>
            <a:endParaRPr lang="en-US"/>
          </a:p>
        </p:txBody>
      </p:sp>
      <p:sp>
        <p:nvSpPr>
          <p:cNvPr id="5131" name="Line 11"/>
          <p:cNvSpPr>
            <a:spLocks noChangeShapeType="1"/>
          </p:cNvSpPr>
          <p:nvPr/>
        </p:nvSpPr>
        <p:spPr bwMode="auto">
          <a:xfrm>
            <a:off x="2513013" y="2408238"/>
            <a:ext cx="1587" cy="2087562"/>
          </a:xfrm>
          <a:prstGeom prst="line">
            <a:avLst/>
          </a:prstGeom>
          <a:noFill/>
          <a:ln w="46038">
            <a:solidFill>
              <a:srgbClr val="000000"/>
            </a:solidFill>
            <a:round/>
            <a:headEnd/>
            <a:tailEnd/>
          </a:ln>
        </p:spPr>
        <p:txBody>
          <a:bodyPr/>
          <a:lstStyle/>
          <a:p>
            <a:endParaRPr lang="en-US"/>
          </a:p>
        </p:txBody>
      </p:sp>
      <p:sp>
        <p:nvSpPr>
          <p:cNvPr id="5132" name="Line 12"/>
          <p:cNvSpPr>
            <a:spLocks noChangeShapeType="1"/>
          </p:cNvSpPr>
          <p:nvPr/>
        </p:nvSpPr>
        <p:spPr bwMode="auto">
          <a:xfrm>
            <a:off x="2895600" y="2408238"/>
            <a:ext cx="1587" cy="2087562"/>
          </a:xfrm>
          <a:prstGeom prst="line">
            <a:avLst/>
          </a:prstGeom>
          <a:noFill/>
          <a:ln w="23813">
            <a:solidFill>
              <a:srgbClr val="000000"/>
            </a:solidFill>
            <a:round/>
            <a:headEnd/>
            <a:tailEnd/>
          </a:ln>
        </p:spPr>
        <p:txBody>
          <a:bodyPr/>
          <a:lstStyle/>
          <a:p>
            <a:endParaRPr lang="en-US"/>
          </a:p>
        </p:txBody>
      </p:sp>
      <p:sp>
        <p:nvSpPr>
          <p:cNvPr id="5133" name="Rectangle 13"/>
          <p:cNvSpPr>
            <a:spLocks noChangeArrowheads="1"/>
          </p:cNvSpPr>
          <p:nvPr/>
        </p:nvSpPr>
        <p:spPr bwMode="auto">
          <a:xfrm>
            <a:off x="2740025" y="2549525"/>
            <a:ext cx="271463"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Helv"/>
              </a:rPr>
              <a:t>D </a:t>
            </a:r>
            <a:endParaRPr lang="en-US"/>
          </a:p>
        </p:txBody>
      </p:sp>
      <p:sp>
        <p:nvSpPr>
          <p:cNvPr id="5134" name="Rectangle 14"/>
          <p:cNvSpPr>
            <a:spLocks noChangeArrowheads="1"/>
          </p:cNvSpPr>
          <p:nvPr/>
        </p:nvSpPr>
        <p:spPr bwMode="auto">
          <a:xfrm>
            <a:off x="1874838" y="2619375"/>
            <a:ext cx="327025" cy="350838"/>
          </a:xfrm>
          <a:prstGeom prst="rect">
            <a:avLst/>
          </a:prstGeom>
          <a:noFill/>
          <a:ln w="9525">
            <a:noFill/>
            <a:miter lim="800000"/>
            <a:headEnd/>
            <a:tailEnd/>
          </a:ln>
        </p:spPr>
        <p:txBody>
          <a:bodyPr wrap="none" lIns="0" tIns="0" rIns="0" bIns="0">
            <a:spAutoFit/>
          </a:bodyPr>
          <a:lstStyle/>
          <a:p>
            <a:r>
              <a:rPr lang="en-US" sz="2000">
                <a:solidFill>
                  <a:srgbClr val="000000"/>
                </a:solidFill>
                <a:latin typeface="Helv"/>
              </a:rPr>
              <a:t>0 </a:t>
            </a:r>
            <a:endParaRPr lang="en-US"/>
          </a:p>
        </p:txBody>
      </p:sp>
      <p:sp>
        <p:nvSpPr>
          <p:cNvPr id="5135" name="Rectangle 15"/>
          <p:cNvSpPr>
            <a:spLocks noChangeArrowheads="1"/>
          </p:cNvSpPr>
          <p:nvPr/>
        </p:nvSpPr>
        <p:spPr bwMode="auto">
          <a:xfrm>
            <a:off x="2343150" y="2619375"/>
            <a:ext cx="327025" cy="350838"/>
          </a:xfrm>
          <a:prstGeom prst="rect">
            <a:avLst/>
          </a:prstGeom>
          <a:noFill/>
          <a:ln w="9525">
            <a:noFill/>
            <a:miter lim="800000"/>
            <a:headEnd/>
            <a:tailEnd/>
          </a:ln>
        </p:spPr>
        <p:txBody>
          <a:bodyPr wrap="none" lIns="0" tIns="0" rIns="0" bIns="0">
            <a:spAutoFit/>
          </a:bodyPr>
          <a:lstStyle/>
          <a:p>
            <a:r>
              <a:rPr lang="en-US" sz="2000" dirty="0">
                <a:solidFill>
                  <a:srgbClr val="000000"/>
                </a:solidFill>
                <a:latin typeface="Helv"/>
              </a:rPr>
              <a:t>0 </a:t>
            </a:r>
            <a:endParaRPr lang="en-US" dirty="0"/>
          </a:p>
        </p:txBody>
      </p:sp>
      <p:sp>
        <p:nvSpPr>
          <p:cNvPr id="5136" name="Rectangle 16"/>
          <p:cNvSpPr>
            <a:spLocks noChangeArrowheads="1"/>
          </p:cNvSpPr>
          <p:nvPr/>
        </p:nvSpPr>
        <p:spPr bwMode="auto">
          <a:xfrm>
            <a:off x="2881313" y="2619375"/>
            <a:ext cx="327025" cy="350838"/>
          </a:xfrm>
          <a:prstGeom prst="rect">
            <a:avLst/>
          </a:prstGeom>
          <a:noFill/>
          <a:ln w="9525">
            <a:noFill/>
            <a:miter lim="800000"/>
            <a:headEnd/>
            <a:tailEnd/>
          </a:ln>
        </p:spPr>
        <p:txBody>
          <a:bodyPr wrap="none" lIns="0" tIns="0" rIns="0" bIns="0">
            <a:spAutoFit/>
          </a:bodyPr>
          <a:lstStyle/>
          <a:p>
            <a:r>
              <a:rPr lang="en-US" sz="2000" dirty="0">
                <a:solidFill>
                  <a:srgbClr val="000000"/>
                </a:solidFill>
                <a:latin typeface="Helv"/>
              </a:rPr>
              <a:t>0 </a:t>
            </a:r>
            <a:endParaRPr lang="en-US" dirty="0"/>
          </a:p>
        </p:txBody>
      </p:sp>
      <p:sp>
        <p:nvSpPr>
          <p:cNvPr id="5137" name="Rectangle 17"/>
          <p:cNvSpPr>
            <a:spLocks noChangeArrowheads="1"/>
          </p:cNvSpPr>
          <p:nvPr/>
        </p:nvSpPr>
        <p:spPr bwMode="auto">
          <a:xfrm>
            <a:off x="3513138" y="2619375"/>
            <a:ext cx="327025" cy="350838"/>
          </a:xfrm>
          <a:prstGeom prst="rect">
            <a:avLst/>
          </a:prstGeom>
          <a:noFill/>
          <a:ln w="9525">
            <a:noFill/>
            <a:miter lim="800000"/>
            <a:headEnd/>
            <a:tailEnd/>
          </a:ln>
        </p:spPr>
        <p:txBody>
          <a:bodyPr wrap="none" lIns="0" tIns="0" rIns="0" bIns="0">
            <a:spAutoFit/>
          </a:bodyPr>
          <a:lstStyle/>
          <a:p>
            <a:r>
              <a:rPr lang="en-US" sz="2000">
                <a:solidFill>
                  <a:srgbClr val="000000"/>
                </a:solidFill>
                <a:latin typeface="Helv"/>
              </a:rPr>
              <a:t>1 </a:t>
            </a:r>
            <a:endParaRPr lang="en-US"/>
          </a:p>
        </p:txBody>
      </p:sp>
      <p:sp>
        <p:nvSpPr>
          <p:cNvPr id="5138" name="Text Box 18"/>
          <p:cNvSpPr txBox="1">
            <a:spLocks noChangeArrowheads="1"/>
          </p:cNvSpPr>
          <p:nvPr/>
        </p:nvSpPr>
        <p:spPr bwMode="auto">
          <a:xfrm>
            <a:off x="1736725" y="2971800"/>
            <a:ext cx="1827213" cy="1552575"/>
          </a:xfrm>
          <a:prstGeom prst="rect">
            <a:avLst/>
          </a:prstGeom>
          <a:noFill/>
          <a:ln w="9525">
            <a:noFill/>
            <a:miter lim="800000"/>
            <a:headEnd/>
            <a:tailEnd/>
          </a:ln>
          <a:effectLst/>
        </p:spPr>
        <p:txBody>
          <a:bodyPr wrap="none">
            <a:spAutoFit/>
          </a:bodyPr>
          <a:lstStyle/>
          <a:p>
            <a:r>
              <a:rPr lang="en-US" dirty="0">
                <a:latin typeface="Courier New" pitchFamily="49" charset="0"/>
              </a:rPr>
              <a:t>0 0  0  0</a:t>
            </a:r>
          </a:p>
          <a:p>
            <a:r>
              <a:rPr lang="en-US" dirty="0">
                <a:latin typeface="Courier New" pitchFamily="49" charset="0"/>
              </a:rPr>
              <a:t>0 1  1  1</a:t>
            </a:r>
          </a:p>
          <a:p>
            <a:r>
              <a:rPr lang="en-US" dirty="0">
                <a:latin typeface="Courier New" pitchFamily="49" charset="0"/>
              </a:rPr>
              <a:t>1 0  1  0</a:t>
            </a:r>
          </a:p>
          <a:p>
            <a:r>
              <a:rPr lang="en-US" dirty="0">
                <a:latin typeface="Courier New" pitchFamily="49" charset="0"/>
              </a:rPr>
              <a:t>1 1  0  0</a:t>
            </a:r>
          </a:p>
        </p:txBody>
      </p:sp>
      <p:sp>
        <p:nvSpPr>
          <p:cNvPr id="5139" name="Line 19"/>
          <p:cNvSpPr>
            <a:spLocks noChangeShapeType="1"/>
          </p:cNvSpPr>
          <p:nvPr/>
        </p:nvSpPr>
        <p:spPr bwMode="auto">
          <a:xfrm>
            <a:off x="8780463" y="4706938"/>
            <a:ext cx="1587" cy="1587"/>
          </a:xfrm>
          <a:prstGeom prst="line">
            <a:avLst/>
          </a:prstGeom>
          <a:noFill/>
          <a:ln w="0">
            <a:noFill/>
            <a:round/>
            <a:headEnd/>
            <a:tailEnd/>
          </a:ln>
        </p:spPr>
        <p:txBody>
          <a:bodyPr/>
          <a:lstStyle/>
          <a:p>
            <a:endParaRPr lang="en-US"/>
          </a:p>
        </p:txBody>
      </p:sp>
      <p:sp>
        <p:nvSpPr>
          <p:cNvPr id="5140" name="Line 20"/>
          <p:cNvSpPr>
            <a:spLocks noChangeShapeType="1"/>
          </p:cNvSpPr>
          <p:nvPr/>
        </p:nvSpPr>
        <p:spPr bwMode="auto">
          <a:xfrm>
            <a:off x="8755063" y="4659313"/>
            <a:ext cx="1587" cy="1587"/>
          </a:xfrm>
          <a:prstGeom prst="line">
            <a:avLst/>
          </a:prstGeom>
          <a:noFill/>
          <a:ln w="0">
            <a:noFill/>
            <a:round/>
            <a:headEnd/>
            <a:tailEnd/>
          </a:ln>
        </p:spPr>
        <p:txBody>
          <a:bodyPr/>
          <a:lstStyle/>
          <a:p>
            <a:endParaRPr lang="en-US"/>
          </a:p>
        </p:txBody>
      </p:sp>
      <p:sp>
        <p:nvSpPr>
          <p:cNvPr id="5141" name="Line 21"/>
          <p:cNvSpPr>
            <a:spLocks noChangeShapeType="1"/>
          </p:cNvSpPr>
          <p:nvPr/>
        </p:nvSpPr>
        <p:spPr bwMode="auto">
          <a:xfrm>
            <a:off x="8658225" y="4659313"/>
            <a:ext cx="1588" cy="1587"/>
          </a:xfrm>
          <a:prstGeom prst="line">
            <a:avLst/>
          </a:prstGeom>
          <a:noFill/>
          <a:ln w="0">
            <a:noFill/>
            <a:round/>
            <a:headEnd/>
            <a:tailEnd/>
          </a:ln>
        </p:spPr>
        <p:txBody>
          <a:bodyPr/>
          <a:lstStyle/>
          <a:p>
            <a:endParaRPr lang="en-US"/>
          </a:p>
        </p:txBody>
      </p:sp>
      <p:sp>
        <p:nvSpPr>
          <p:cNvPr id="5142" name="Line 22"/>
          <p:cNvSpPr>
            <a:spLocks noChangeShapeType="1"/>
          </p:cNvSpPr>
          <p:nvPr/>
        </p:nvSpPr>
        <p:spPr bwMode="auto">
          <a:xfrm>
            <a:off x="8658225" y="5727700"/>
            <a:ext cx="1588" cy="1588"/>
          </a:xfrm>
          <a:prstGeom prst="line">
            <a:avLst/>
          </a:prstGeom>
          <a:noFill/>
          <a:ln w="0">
            <a:noFill/>
            <a:round/>
            <a:headEnd/>
            <a:tailEnd/>
          </a:ln>
        </p:spPr>
        <p:txBody>
          <a:bodyPr/>
          <a:lstStyle/>
          <a:p>
            <a:endParaRPr lang="en-US"/>
          </a:p>
        </p:txBody>
      </p:sp>
      <p:grpSp>
        <p:nvGrpSpPr>
          <p:cNvPr id="2" name="Group 23"/>
          <p:cNvGrpSpPr>
            <a:grpSpLocks/>
          </p:cNvGrpSpPr>
          <p:nvPr/>
        </p:nvGrpSpPr>
        <p:grpSpPr bwMode="auto">
          <a:xfrm>
            <a:off x="4724400" y="2514600"/>
            <a:ext cx="3067050" cy="1992313"/>
            <a:chOff x="4582" y="2797"/>
            <a:chExt cx="1932" cy="1255"/>
          </a:xfrm>
        </p:grpSpPr>
        <p:sp>
          <p:nvSpPr>
            <p:cNvPr id="5144" name="Line 24"/>
            <p:cNvSpPr>
              <a:spLocks noChangeShapeType="1"/>
            </p:cNvSpPr>
            <p:nvPr/>
          </p:nvSpPr>
          <p:spPr bwMode="auto">
            <a:xfrm flipH="1">
              <a:off x="5316" y="2919"/>
              <a:ext cx="215" cy="1"/>
            </a:xfrm>
            <a:prstGeom prst="line">
              <a:avLst/>
            </a:prstGeom>
            <a:noFill/>
            <a:ln w="23813">
              <a:solidFill>
                <a:srgbClr val="000000"/>
              </a:solidFill>
              <a:round/>
              <a:headEnd/>
              <a:tailEnd/>
            </a:ln>
          </p:spPr>
          <p:txBody>
            <a:bodyPr/>
            <a:lstStyle/>
            <a:p>
              <a:endParaRPr lang="en-US"/>
            </a:p>
          </p:txBody>
        </p:sp>
        <p:sp>
          <p:nvSpPr>
            <p:cNvPr id="5145" name="Line 25"/>
            <p:cNvSpPr>
              <a:spLocks noChangeShapeType="1"/>
            </p:cNvSpPr>
            <p:nvPr/>
          </p:nvSpPr>
          <p:spPr bwMode="auto">
            <a:xfrm flipH="1">
              <a:off x="5316" y="3164"/>
              <a:ext cx="215" cy="1"/>
            </a:xfrm>
            <a:prstGeom prst="line">
              <a:avLst/>
            </a:prstGeom>
            <a:noFill/>
            <a:ln w="23813">
              <a:solidFill>
                <a:srgbClr val="000000"/>
              </a:solidFill>
              <a:round/>
              <a:headEnd/>
              <a:tailEnd/>
            </a:ln>
          </p:spPr>
          <p:txBody>
            <a:bodyPr/>
            <a:lstStyle/>
            <a:p>
              <a:endParaRPr lang="en-US"/>
            </a:p>
          </p:txBody>
        </p:sp>
        <p:sp>
          <p:nvSpPr>
            <p:cNvPr id="5146" name="Line 26"/>
            <p:cNvSpPr>
              <a:spLocks noChangeShapeType="1"/>
            </p:cNvSpPr>
            <p:nvPr/>
          </p:nvSpPr>
          <p:spPr bwMode="auto">
            <a:xfrm flipH="1">
              <a:off x="5959" y="3042"/>
              <a:ext cx="215" cy="1"/>
            </a:xfrm>
            <a:prstGeom prst="line">
              <a:avLst/>
            </a:prstGeom>
            <a:noFill/>
            <a:ln w="23813">
              <a:solidFill>
                <a:srgbClr val="000000"/>
              </a:solidFill>
              <a:round/>
              <a:headEnd/>
              <a:tailEnd/>
            </a:ln>
          </p:spPr>
          <p:txBody>
            <a:bodyPr/>
            <a:lstStyle/>
            <a:p>
              <a:endParaRPr lang="en-US"/>
            </a:p>
          </p:txBody>
        </p:sp>
        <p:sp>
          <p:nvSpPr>
            <p:cNvPr id="5147" name="Freeform 27"/>
            <p:cNvSpPr>
              <a:spLocks/>
            </p:cNvSpPr>
            <p:nvPr/>
          </p:nvSpPr>
          <p:spPr bwMode="auto">
            <a:xfrm>
              <a:off x="5470" y="2828"/>
              <a:ext cx="474" cy="428"/>
            </a:xfrm>
            <a:custGeom>
              <a:avLst/>
              <a:gdLst/>
              <a:ahLst/>
              <a:cxnLst>
                <a:cxn ang="0">
                  <a:pos x="0" y="0"/>
                </a:cxn>
                <a:cxn ang="0">
                  <a:pos x="61" y="137"/>
                </a:cxn>
                <a:cxn ang="0">
                  <a:pos x="61" y="290"/>
                </a:cxn>
                <a:cxn ang="0">
                  <a:pos x="0" y="428"/>
                </a:cxn>
                <a:cxn ang="0">
                  <a:pos x="168" y="428"/>
                </a:cxn>
                <a:cxn ang="0">
                  <a:pos x="474" y="214"/>
                </a:cxn>
                <a:cxn ang="0">
                  <a:pos x="168" y="0"/>
                </a:cxn>
                <a:cxn ang="0">
                  <a:pos x="0" y="0"/>
                </a:cxn>
              </a:cxnLst>
              <a:rect l="0" t="0" r="r" b="b"/>
              <a:pathLst>
                <a:path w="474" h="428">
                  <a:moveTo>
                    <a:pt x="0" y="0"/>
                  </a:moveTo>
                  <a:lnTo>
                    <a:pt x="61" y="137"/>
                  </a:lnTo>
                  <a:lnTo>
                    <a:pt x="61" y="290"/>
                  </a:lnTo>
                  <a:lnTo>
                    <a:pt x="0" y="428"/>
                  </a:lnTo>
                  <a:lnTo>
                    <a:pt x="168" y="428"/>
                  </a:lnTo>
                  <a:lnTo>
                    <a:pt x="474" y="214"/>
                  </a:lnTo>
                  <a:lnTo>
                    <a:pt x="168" y="0"/>
                  </a:lnTo>
                  <a:lnTo>
                    <a:pt x="0" y="0"/>
                  </a:lnTo>
                  <a:close/>
                </a:path>
              </a:pathLst>
            </a:custGeom>
            <a:blipFill dpi="0" rotWithShape="0">
              <a:blip r:embed="rId2"/>
              <a:srcRect/>
              <a:tile tx="0" ty="0" sx="100000" sy="100000" flip="none" algn="tl"/>
            </a:blipFill>
            <a:ln w="9525">
              <a:noFill/>
              <a:round/>
              <a:headEnd/>
              <a:tailEnd/>
            </a:ln>
          </p:spPr>
          <p:txBody>
            <a:bodyPr/>
            <a:lstStyle/>
            <a:p>
              <a:endParaRPr lang="en-US"/>
            </a:p>
          </p:txBody>
        </p:sp>
        <p:sp>
          <p:nvSpPr>
            <p:cNvPr id="5148" name="Line 28"/>
            <p:cNvSpPr>
              <a:spLocks noChangeShapeType="1"/>
            </p:cNvSpPr>
            <p:nvPr/>
          </p:nvSpPr>
          <p:spPr bwMode="auto">
            <a:xfrm>
              <a:off x="5470" y="2828"/>
              <a:ext cx="61" cy="137"/>
            </a:xfrm>
            <a:prstGeom prst="line">
              <a:avLst/>
            </a:prstGeom>
            <a:noFill/>
            <a:ln w="23813">
              <a:solidFill>
                <a:srgbClr val="FFFFFF"/>
              </a:solidFill>
              <a:round/>
              <a:headEnd/>
              <a:tailEnd/>
            </a:ln>
          </p:spPr>
          <p:txBody>
            <a:bodyPr/>
            <a:lstStyle/>
            <a:p>
              <a:endParaRPr lang="en-US"/>
            </a:p>
          </p:txBody>
        </p:sp>
        <p:sp>
          <p:nvSpPr>
            <p:cNvPr id="5149" name="Line 29"/>
            <p:cNvSpPr>
              <a:spLocks noChangeShapeType="1"/>
            </p:cNvSpPr>
            <p:nvPr/>
          </p:nvSpPr>
          <p:spPr bwMode="auto">
            <a:xfrm>
              <a:off x="5531" y="2965"/>
              <a:ext cx="1" cy="153"/>
            </a:xfrm>
            <a:prstGeom prst="line">
              <a:avLst/>
            </a:prstGeom>
            <a:noFill/>
            <a:ln w="23813">
              <a:solidFill>
                <a:srgbClr val="FFFFFF"/>
              </a:solidFill>
              <a:round/>
              <a:headEnd/>
              <a:tailEnd/>
            </a:ln>
          </p:spPr>
          <p:txBody>
            <a:bodyPr/>
            <a:lstStyle/>
            <a:p>
              <a:endParaRPr lang="en-US"/>
            </a:p>
          </p:txBody>
        </p:sp>
        <p:sp>
          <p:nvSpPr>
            <p:cNvPr id="5150" name="Line 30"/>
            <p:cNvSpPr>
              <a:spLocks noChangeShapeType="1"/>
            </p:cNvSpPr>
            <p:nvPr/>
          </p:nvSpPr>
          <p:spPr bwMode="auto">
            <a:xfrm flipH="1">
              <a:off x="5470" y="3118"/>
              <a:ext cx="61" cy="138"/>
            </a:xfrm>
            <a:prstGeom prst="line">
              <a:avLst/>
            </a:prstGeom>
            <a:noFill/>
            <a:ln w="23813">
              <a:solidFill>
                <a:srgbClr val="FFFFFF"/>
              </a:solidFill>
              <a:round/>
              <a:headEnd/>
              <a:tailEnd/>
            </a:ln>
          </p:spPr>
          <p:txBody>
            <a:bodyPr/>
            <a:lstStyle/>
            <a:p>
              <a:endParaRPr lang="en-US"/>
            </a:p>
          </p:txBody>
        </p:sp>
        <p:sp>
          <p:nvSpPr>
            <p:cNvPr id="5151" name="Line 31"/>
            <p:cNvSpPr>
              <a:spLocks noChangeShapeType="1"/>
            </p:cNvSpPr>
            <p:nvPr/>
          </p:nvSpPr>
          <p:spPr bwMode="auto">
            <a:xfrm>
              <a:off x="5470" y="3256"/>
              <a:ext cx="168" cy="1"/>
            </a:xfrm>
            <a:prstGeom prst="line">
              <a:avLst/>
            </a:prstGeom>
            <a:noFill/>
            <a:ln w="23813">
              <a:solidFill>
                <a:srgbClr val="FFFFFF"/>
              </a:solidFill>
              <a:round/>
              <a:headEnd/>
              <a:tailEnd/>
            </a:ln>
          </p:spPr>
          <p:txBody>
            <a:bodyPr/>
            <a:lstStyle/>
            <a:p>
              <a:endParaRPr lang="en-US"/>
            </a:p>
          </p:txBody>
        </p:sp>
        <p:sp>
          <p:nvSpPr>
            <p:cNvPr id="5152" name="Line 32"/>
            <p:cNvSpPr>
              <a:spLocks noChangeShapeType="1"/>
            </p:cNvSpPr>
            <p:nvPr/>
          </p:nvSpPr>
          <p:spPr bwMode="auto">
            <a:xfrm flipV="1">
              <a:off x="5638" y="3042"/>
              <a:ext cx="306" cy="214"/>
            </a:xfrm>
            <a:prstGeom prst="line">
              <a:avLst/>
            </a:prstGeom>
            <a:noFill/>
            <a:ln w="23813">
              <a:solidFill>
                <a:srgbClr val="FFFFFF"/>
              </a:solidFill>
              <a:round/>
              <a:headEnd/>
              <a:tailEnd/>
            </a:ln>
          </p:spPr>
          <p:txBody>
            <a:bodyPr/>
            <a:lstStyle/>
            <a:p>
              <a:endParaRPr lang="en-US"/>
            </a:p>
          </p:txBody>
        </p:sp>
        <p:sp>
          <p:nvSpPr>
            <p:cNvPr id="5153" name="Line 33"/>
            <p:cNvSpPr>
              <a:spLocks noChangeShapeType="1"/>
            </p:cNvSpPr>
            <p:nvPr/>
          </p:nvSpPr>
          <p:spPr bwMode="auto">
            <a:xfrm flipH="1" flipV="1">
              <a:off x="5638" y="2828"/>
              <a:ext cx="306" cy="214"/>
            </a:xfrm>
            <a:prstGeom prst="line">
              <a:avLst/>
            </a:prstGeom>
            <a:noFill/>
            <a:ln w="23813">
              <a:solidFill>
                <a:srgbClr val="FFFFFF"/>
              </a:solidFill>
              <a:round/>
              <a:headEnd/>
              <a:tailEnd/>
            </a:ln>
          </p:spPr>
          <p:txBody>
            <a:bodyPr/>
            <a:lstStyle/>
            <a:p>
              <a:endParaRPr lang="en-US"/>
            </a:p>
          </p:txBody>
        </p:sp>
        <p:sp>
          <p:nvSpPr>
            <p:cNvPr id="5154" name="Line 34"/>
            <p:cNvSpPr>
              <a:spLocks noChangeShapeType="1"/>
            </p:cNvSpPr>
            <p:nvPr/>
          </p:nvSpPr>
          <p:spPr bwMode="auto">
            <a:xfrm flipH="1">
              <a:off x="5470" y="2828"/>
              <a:ext cx="168" cy="1"/>
            </a:xfrm>
            <a:prstGeom prst="line">
              <a:avLst/>
            </a:prstGeom>
            <a:noFill/>
            <a:ln w="23813">
              <a:solidFill>
                <a:srgbClr val="FFFFFF"/>
              </a:solidFill>
              <a:round/>
              <a:headEnd/>
              <a:tailEnd/>
            </a:ln>
          </p:spPr>
          <p:txBody>
            <a:bodyPr/>
            <a:lstStyle/>
            <a:p>
              <a:endParaRPr lang="en-US"/>
            </a:p>
          </p:txBody>
        </p:sp>
        <p:sp>
          <p:nvSpPr>
            <p:cNvPr id="5155" name="Arc 35"/>
            <p:cNvSpPr>
              <a:spLocks/>
            </p:cNvSpPr>
            <p:nvPr/>
          </p:nvSpPr>
          <p:spPr bwMode="auto">
            <a:xfrm>
              <a:off x="5607" y="2828"/>
              <a:ext cx="351" cy="436"/>
            </a:xfrm>
            <a:custGeom>
              <a:avLst/>
              <a:gdLst>
                <a:gd name="G0" fmla="+- 52 0 0"/>
                <a:gd name="G1" fmla="+- 21600 0 0"/>
                <a:gd name="G2" fmla="+- 21600 0 0"/>
                <a:gd name="T0" fmla="*/ 0 w 18355"/>
                <a:gd name="T1" fmla="*/ 0 h 21600"/>
                <a:gd name="T2" fmla="*/ 18355 w 18355"/>
                <a:gd name="T3" fmla="*/ 10131 h 21600"/>
                <a:gd name="T4" fmla="*/ 52 w 18355"/>
                <a:gd name="T5" fmla="*/ 21600 h 21600"/>
              </a:gdLst>
              <a:ahLst/>
              <a:cxnLst>
                <a:cxn ang="0">
                  <a:pos x="T0" y="T1"/>
                </a:cxn>
                <a:cxn ang="0">
                  <a:pos x="T2" y="T3"/>
                </a:cxn>
                <a:cxn ang="0">
                  <a:pos x="T4" y="T5"/>
                </a:cxn>
              </a:cxnLst>
              <a:rect l="0" t="0" r="r" b="b"/>
              <a:pathLst>
                <a:path w="18355" h="21600" fill="none" extrusionOk="0">
                  <a:moveTo>
                    <a:pt x="0" y="0"/>
                  </a:moveTo>
                  <a:cubicBezTo>
                    <a:pt x="17" y="0"/>
                    <a:pt x="34" y="-1"/>
                    <a:pt x="52" y="0"/>
                  </a:cubicBezTo>
                  <a:cubicBezTo>
                    <a:pt x="7490" y="0"/>
                    <a:pt x="14405" y="3827"/>
                    <a:pt x="18355" y="10130"/>
                  </a:cubicBezTo>
                </a:path>
                <a:path w="18355" h="21600" stroke="0" extrusionOk="0">
                  <a:moveTo>
                    <a:pt x="0" y="0"/>
                  </a:moveTo>
                  <a:cubicBezTo>
                    <a:pt x="17" y="0"/>
                    <a:pt x="34" y="-1"/>
                    <a:pt x="52" y="0"/>
                  </a:cubicBezTo>
                  <a:cubicBezTo>
                    <a:pt x="7490" y="0"/>
                    <a:pt x="14405" y="3827"/>
                    <a:pt x="18355" y="10130"/>
                  </a:cubicBezTo>
                  <a:lnTo>
                    <a:pt x="52" y="21600"/>
                  </a:lnTo>
                  <a:close/>
                </a:path>
              </a:pathLst>
            </a:custGeom>
            <a:blipFill dpi="0" rotWithShape="0">
              <a:blip r:embed="rId2"/>
              <a:srcRect/>
              <a:tile tx="0" ty="0" sx="100000" sy="100000" flip="none" algn="tl"/>
            </a:blipFill>
            <a:ln w="9525">
              <a:noFill/>
              <a:round/>
              <a:headEnd/>
              <a:tailEnd/>
            </a:ln>
          </p:spPr>
          <p:txBody>
            <a:bodyPr/>
            <a:lstStyle/>
            <a:p>
              <a:endParaRPr lang="en-US"/>
            </a:p>
          </p:txBody>
        </p:sp>
        <p:sp>
          <p:nvSpPr>
            <p:cNvPr id="5156" name="Arc 36"/>
            <p:cNvSpPr>
              <a:spLocks/>
            </p:cNvSpPr>
            <p:nvPr/>
          </p:nvSpPr>
          <p:spPr bwMode="auto">
            <a:xfrm>
              <a:off x="5607" y="2835"/>
              <a:ext cx="346" cy="429"/>
            </a:xfrm>
            <a:custGeom>
              <a:avLst/>
              <a:gdLst>
                <a:gd name="G0" fmla="+- 52 0 0"/>
                <a:gd name="G1" fmla="+- 21600 0 0"/>
                <a:gd name="G2" fmla="+- 21600 0 0"/>
                <a:gd name="T0" fmla="*/ 0 w 18360"/>
                <a:gd name="T1" fmla="*/ 0 h 21600"/>
                <a:gd name="T2" fmla="*/ 18360 w 18360"/>
                <a:gd name="T3" fmla="*/ 10138 h 21600"/>
                <a:gd name="T4" fmla="*/ 52 w 18360"/>
                <a:gd name="T5" fmla="*/ 21600 h 21600"/>
              </a:gdLst>
              <a:ahLst/>
              <a:cxnLst>
                <a:cxn ang="0">
                  <a:pos x="T0" y="T1"/>
                </a:cxn>
                <a:cxn ang="0">
                  <a:pos x="T2" y="T3"/>
                </a:cxn>
                <a:cxn ang="0">
                  <a:pos x="T4" y="T5"/>
                </a:cxn>
              </a:cxnLst>
              <a:rect l="0" t="0" r="r" b="b"/>
              <a:pathLst>
                <a:path w="18360" h="21600" fill="none" extrusionOk="0">
                  <a:moveTo>
                    <a:pt x="0" y="0"/>
                  </a:moveTo>
                  <a:cubicBezTo>
                    <a:pt x="17" y="0"/>
                    <a:pt x="34" y="-1"/>
                    <a:pt x="52" y="0"/>
                  </a:cubicBezTo>
                  <a:cubicBezTo>
                    <a:pt x="7493" y="0"/>
                    <a:pt x="14411" y="3830"/>
                    <a:pt x="18359" y="10138"/>
                  </a:cubicBezTo>
                </a:path>
                <a:path w="18360" h="21600" stroke="0" extrusionOk="0">
                  <a:moveTo>
                    <a:pt x="0" y="0"/>
                  </a:moveTo>
                  <a:cubicBezTo>
                    <a:pt x="17" y="0"/>
                    <a:pt x="34" y="-1"/>
                    <a:pt x="52" y="0"/>
                  </a:cubicBezTo>
                  <a:cubicBezTo>
                    <a:pt x="7493" y="0"/>
                    <a:pt x="14411" y="3830"/>
                    <a:pt x="18359" y="10138"/>
                  </a:cubicBezTo>
                  <a:lnTo>
                    <a:pt x="52" y="21600"/>
                  </a:lnTo>
                  <a:close/>
                </a:path>
              </a:pathLst>
            </a:custGeom>
            <a:noFill/>
            <a:ln w="23813">
              <a:solidFill>
                <a:srgbClr val="000000"/>
              </a:solidFill>
              <a:round/>
              <a:headEnd/>
              <a:tailEnd/>
            </a:ln>
          </p:spPr>
          <p:txBody>
            <a:bodyPr/>
            <a:lstStyle/>
            <a:p>
              <a:endParaRPr lang="en-US"/>
            </a:p>
          </p:txBody>
        </p:sp>
        <p:sp>
          <p:nvSpPr>
            <p:cNvPr id="5157" name="Arc 37"/>
            <p:cNvSpPr>
              <a:spLocks/>
            </p:cNvSpPr>
            <p:nvPr/>
          </p:nvSpPr>
          <p:spPr bwMode="auto">
            <a:xfrm>
              <a:off x="5607" y="2835"/>
              <a:ext cx="365" cy="436"/>
            </a:xfrm>
            <a:custGeom>
              <a:avLst/>
              <a:gdLst>
                <a:gd name="G0" fmla="+- 54 0 0"/>
                <a:gd name="G1" fmla="+- 0 0 0"/>
                <a:gd name="G2" fmla="+- 21600 0 0"/>
                <a:gd name="T0" fmla="*/ 19067 w 19067"/>
                <a:gd name="T1" fmla="*/ 10250 h 21600"/>
                <a:gd name="T2" fmla="*/ 0 w 19067"/>
                <a:gd name="T3" fmla="*/ 21600 h 21600"/>
                <a:gd name="T4" fmla="*/ 54 w 19067"/>
                <a:gd name="T5" fmla="*/ 0 h 21600"/>
              </a:gdLst>
              <a:ahLst/>
              <a:cxnLst>
                <a:cxn ang="0">
                  <a:pos x="T0" y="T1"/>
                </a:cxn>
                <a:cxn ang="0">
                  <a:pos x="T2" y="T3"/>
                </a:cxn>
                <a:cxn ang="0">
                  <a:pos x="T4" y="T5"/>
                </a:cxn>
              </a:cxnLst>
              <a:rect l="0" t="0" r="r" b="b"/>
              <a:pathLst>
                <a:path w="19067" h="21600" fill="none" extrusionOk="0">
                  <a:moveTo>
                    <a:pt x="19067" y="10250"/>
                  </a:moveTo>
                  <a:cubicBezTo>
                    <a:pt x="15298" y="17241"/>
                    <a:pt x="7996" y="21599"/>
                    <a:pt x="54" y="21600"/>
                  </a:cubicBezTo>
                  <a:cubicBezTo>
                    <a:pt x="36" y="21600"/>
                    <a:pt x="18" y="21599"/>
                    <a:pt x="0" y="21599"/>
                  </a:cubicBezTo>
                </a:path>
                <a:path w="19067" h="21600" stroke="0" extrusionOk="0">
                  <a:moveTo>
                    <a:pt x="19067" y="10250"/>
                  </a:moveTo>
                  <a:cubicBezTo>
                    <a:pt x="15298" y="17241"/>
                    <a:pt x="7996" y="21599"/>
                    <a:pt x="54" y="21600"/>
                  </a:cubicBezTo>
                  <a:cubicBezTo>
                    <a:pt x="36" y="21600"/>
                    <a:pt x="18" y="21599"/>
                    <a:pt x="0" y="21599"/>
                  </a:cubicBezTo>
                  <a:lnTo>
                    <a:pt x="54" y="0"/>
                  </a:lnTo>
                  <a:close/>
                </a:path>
              </a:pathLst>
            </a:custGeom>
            <a:blipFill dpi="0" rotWithShape="0">
              <a:blip r:embed="rId2"/>
              <a:srcRect/>
              <a:tile tx="0" ty="0" sx="100000" sy="100000" flip="none" algn="tl"/>
            </a:blipFill>
            <a:ln w="9525">
              <a:noFill/>
              <a:round/>
              <a:headEnd/>
              <a:tailEnd/>
            </a:ln>
          </p:spPr>
          <p:txBody>
            <a:bodyPr/>
            <a:lstStyle/>
            <a:p>
              <a:endParaRPr lang="en-US"/>
            </a:p>
          </p:txBody>
        </p:sp>
        <p:sp>
          <p:nvSpPr>
            <p:cNvPr id="5158" name="Arc 38"/>
            <p:cNvSpPr>
              <a:spLocks/>
            </p:cNvSpPr>
            <p:nvPr/>
          </p:nvSpPr>
          <p:spPr bwMode="auto">
            <a:xfrm>
              <a:off x="5607" y="2835"/>
              <a:ext cx="359" cy="429"/>
            </a:xfrm>
            <a:custGeom>
              <a:avLst/>
              <a:gdLst>
                <a:gd name="G0" fmla="+- 54 0 0"/>
                <a:gd name="G1" fmla="+- 0 0 0"/>
                <a:gd name="G2" fmla="+- 21600 0 0"/>
                <a:gd name="T0" fmla="*/ 19071 w 19071"/>
                <a:gd name="T1" fmla="*/ 10243 h 21600"/>
                <a:gd name="T2" fmla="*/ 0 w 19071"/>
                <a:gd name="T3" fmla="*/ 21600 h 21600"/>
                <a:gd name="T4" fmla="*/ 54 w 19071"/>
                <a:gd name="T5" fmla="*/ 0 h 21600"/>
              </a:gdLst>
              <a:ahLst/>
              <a:cxnLst>
                <a:cxn ang="0">
                  <a:pos x="T0" y="T1"/>
                </a:cxn>
                <a:cxn ang="0">
                  <a:pos x="T2" y="T3"/>
                </a:cxn>
                <a:cxn ang="0">
                  <a:pos x="T4" y="T5"/>
                </a:cxn>
              </a:cxnLst>
              <a:rect l="0" t="0" r="r" b="b"/>
              <a:pathLst>
                <a:path w="19071" h="21600" fill="none" extrusionOk="0">
                  <a:moveTo>
                    <a:pt x="19070" y="10242"/>
                  </a:moveTo>
                  <a:cubicBezTo>
                    <a:pt x="15303" y="17238"/>
                    <a:pt x="7999" y="21599"/>
                    <a:pt x="54" y="21600"/>
                  </a:cubicBezTo>
                  <a:cubicBezTo>
                    <a:pt x="36" y="21600"/>
                    <a:pt x="18" y="21599"/>
                    <a:pt x="0" y="21599"/>
                  </a:cubicBezTo>
                </a:path>
                <a:path w="19071" h="21600" stroke="0" extrusionOk="0">
                  <a:moveTo>
                    <a:pt x="19070" y="10242"/>
                  </a:moveTo>
                  <a:cubicBezTo>
                    <a:pt x="15303" y="17238"/>
                    <a:pt x="7999" y="21599"/>
                    <a:pt x="54" y="21600"/>
                  </a:cubicBezTo>
                  <a:cubicBezTo>
                    <a:pt x="36" y="21600"/>
                    <a:pt x="18" y="21599"/>
                    <a:pt x="0" y="21599"/>
                  </a:cubicBezTo>
                  <a:lnTo>
                    <a:pt x="54" y="0"/>
                  </a:lnTo>
                  <a:close/>
                </a:path>
              </a:pathLst>
            </a:custGeom>
            <a:noFill/>
            <a:ln w="23813">
              <a:solidFill>
                <a:srgbClr val="000000"/>
              </a:solidFill>
              <a:round/>
              <a:headEnd/>
              <a:tailEnd/>
            </a:ln>
          </p:spPr>
          <p:txBody>
            <a:bodyPr/>
            <a:lstStyle/>
            <a:p>
              <a:endParaRPr lang="en-US"/>
            </a:p>
          </p:txBody>
        </p:sp>
        <p:sp>
          <p:nvSpPr>
            <p:cNvPr id="5159" name="Line 39"/>
            <p:cNvSpPr>
              <a:spLocks noChangeShapeType="1"/>
            </p:cNvSpPr>
            <p:nvPr/>
          </p:nvSpPr>
          <p:spPr bwMode="auto">
            <a:xfrm>
              <a:off x="5470" y="2828"/>
              <a:ext cx="137" cy="1"/>
            </a:xfrm>
            <a:prstGeom prst="line">
              <a:avLst/>
            </a:prstGeom>
            <a:noFill/>
            <a:ln w="23813">
              <a:solidFill>
                <a:srgbClr val="000000"/>
              </a:solidFill>
              <a:round/>
              <a:headEnd/>
              <a:tailEnd/>
            </a:ln>
          </p:spPr>
          <p:txBody>
            <a:bodyPr/>
            <a:lstStyle/>
            <a:p>
              <a:endParaRPr lang="en-US"/>
            </a:p>
          </p:txBody>
        </p:sp>
        <p:sp>
          <p:nvSpPr>
            <p:cNvPr id="5160" name="Line 40"/>
            <p:cNvSpPr>
              <a:spLocks noChangeShapeType="1"/>
            </p:cNvSpPr>
            <p:nvPr/>
          </p:nvSpPr>
          <p:spPr bwMode="auto">
            <a:xfrm>
              <a:off x="5470" y="3256"/>
              <a:ext cx="137" cy="1"/>
            </a:xfrm>
            <a:prstGeom prst="line">
              <a:avLst/>
            </a:prstGeom>
            <a:noFill/>
            <a:ln w="23813">
              <a:solidFill>
                <a:srgbClr val="000000"/>
              </a:solidFill>
              <a:round/>
              <a:headEnd/>
              <a:tailEnd/>
            </a:ln>
          </p:spPr>
          <p:txBody>
            <a:bodyPr/>
            <a:lstStyle/>
            <a:p>
              <a:endParaRPr lang="en-US"/>
            </a:p>
          </p:txBody>
        </p:sp>
        <p:sp>
          <p:nvSpPr>
            <p:cNvPr id="5161" name="Line 41"/>
            <p:cNvSpPr>
              <a:spLocks noChangeShapeType="1"/>
            </p:cNvSpPr>
            <p:nvPr/>
          </p:nvSpPr>
          <p:spPr bwMode="auto">
            <a:xfrm>
              <a:off x="5470" y="2828"/>
              <a:ext cx="15" cy="30"/>
            </a:xfrm>
            <a:prstGeom prst="line">
              <a:avLst/>
            </a:prstGeom>
            <a:noFill/>
            <a:ln w="23813">
              <a:solidFill>
                <a:srgbClr val="000000"/>
              </a:solidFill>
              <a:round/>
              <a:headEnd/>
              <a:tailEnd/>
            </a:ln>
          </p:spPr>
          <p:txBody>
            <a:bodyPr/>
            <a:lstStyle/>
            <a:p>
              <a:endParaRPr lang="en-US"/>
            </a:p>
          </p:txBody>
        </p:sp>
        <p:sp>
          <p:nvSpPr>
            <p:cNvPr id="5162" name="Line 42"/>
            <p:cNvSpPr>
              <a:spLocks noChangeShapeType="1"/>
            </p:cNvSpPr>
            <p:nvPr/>
          </p:nvSpPr>
          <p:spPr bwMode="auto">
            <a:xfrm>
              <a:off x="5485" y="2858"/>
              <a:ext cx="15" cy="46"/>
            </a:xfrm>
            <a:prstGeom prst="line">
              <a:avLst/>
            </a:prstGeom>
            <a:noFill/>
            <a:ln w="23813">
              <a:solidFill>
                <a:srgbClr val="000000"/>
              </a:solidFill>
              <a:round/>
              <a:headEnd/>
              <a:tailEnd/>
            </a:ln>
          </p:spPr>
          <p:txBody>
            <a:bodyPr/>
            <a:lstStyle/>
            <a:p>
              <a:endParaRPr lang="en-US"/>
            </a:p>
          </p:txBody>
        </p:sp>
        <p:sp>
          <p:nvSpPr>
            <p:cNvPr id="5163" name="Line 43"/>
            <p:cNvSpPr>
              <a:spLocks noChangeShapeType="1"/>
            </p:cNvSpPr>
            <p:nvPr/>
          </p:nvSpPr>
          <p:spPr bwMode="auto">
            <a:xfrm>
              <a:off x="5500" y="2904"/>
              <a:ext cx="15" cy="46"/>
            </a:xfrm>
            <a:prstGeom prst="line">
              <a:avLst/>
            </a:prstGeom>
            <a:noFill/>
            <a:ln w="23813">
              <a:solidFill>
                <a:srgbClr val="000000"/>
              </a:solidFill>
              <a:round/>
              <a:headEnd/>
              <a:tailEnd/>
            </a:ln>
          </p:spPr>
          <p:txBody>
            <a:bodyPr/>
            <a:lstStyle/>
            <a:p>
              <a:endParaRPr lang="en-US"/>
            </a:p>
          </p:txBody>
        </p:sp>
        <p:sp>
          <p:nvSpPr>
            <p:cNvPr id="5164" name="Line 44"/>
            <p:cNvSpPr>
              <a:spLocks noChangeShapeType="1"/>
            </p:cNvSpPr>
            <p:nvPr/>
          </p:nvSpPr>
          <p:spPr bwMode="auto">
            <a:xfrm>
              <a:off x="5515" y="2950"/>
              <a:ext cx="16" cy="31"/>
            </a:xfrm>
            <a:prstGeom prst="line">
              <a:avLst/>
            </a:prstGeom>
            <a:noFill/>
            <a:ln w="23813">
              <a:solidFill>
                <a:srgbClr val="000000"/>
              </a:solidFill>
              <a:round/>
              <a:headEnd/>
              <a:tailEnd/>
            </a:ln>
          </p:spPr>
          <p:txBody>
            <a:bodyPr/>
            <a:lstStyle/>
            <a:p>
              <a:endParaRPr lang="en-US"/>
            </a:p>
          </p:txBody>
        </p:sp>
        <p:sp>
          <p:nvSpPr>
            <p:cNvPr id="5165" name="Line 45"/>
            <p:cNvSpPr>
              <a:spLocks noChangeShapeType="1"/>
            </p:cNvSpPr>
            <p:nvPr/>
          </p:nvSpPr>
          <p:spPr bwMode="auto">
            <a:xfrm>
              <a:off x="5531" y="2981"/>
              <a:ext cx="1" cy="15"/>
            </a:xfrm>
            <a:prstGeom prst="line">
              <a:avLst/>
            </a:prstGeom>
            <a:noFill/>
            <a:ln w="23813">
              <a:solidFill>
                <a:srgbClr val="000000"/>
              </a:solidFill>
              <a:round/>
              <a:headEnd/>
              <a:tailEnd/>
            </a:ln>
          </p:spPr>
          <p:txBody>
            <a:bodyPr/>
            <a:lstStyle/>
            <a:p>
              <a:endParaRPr lang="en-US"/>
            </a:p>
          </p:txBody>
        </p:sp>
        <p:sp>
          <p:nvSpPr>
            <p:cNvPr id="5166" name="Line 46"/>
            <p:cNvSpPr>
              <a:spLocks noChangeShapeType="1"/>
            </p:cNvSpPr>
            <p:nvPr/>
          </p:nvSpPr>
          <p:spPr bwMode="auto">
            <a:xfrm>
              <a:off x="5531" y="2996"/>
              <a:ext cx="1" cy="30"/>
            </a:xfrm>
            <a:prstGeom prst="line">
              <a:avLst/>
            </a:prstGeom>
            <a:noFill/>
            <a:ln w="23813">
              <a:solidFill>
                <a:srgbClr val="000000"/>
              </a:solidFill>
              <a:round/>
              <a:headEnd/>
              <a:tailEnd/>
            </a:ln>
          </p:spPr>
          <p:txBody>
            <a:bodyPr/>
            <a:lstStyle/>
            <a:p>
              <a:endParaRPr lang="en-US"/>
            </a:p>
          </p:txBody>
        </p:sp>
        <p:sp>
          <p:nvSpPr>
            <p:cNvPr id="5167" name="Line 47"/>
            <p:cNvSpPr>
              <a:spLocks noChangeShapeType="1"/>
            </p:cNvSpPr>
            <p:nvPr/>
          </p:nvSpPr>
          <p:spPr bwMode="auto">
            <a:xfrm>
              <a:off x="5531" y="3026"/>
              <a:ext cx="1" cy="46"/>
            </a:xfrm>
            <a:prstGeom prst="line">
              <a:avLst/>
            </a:prstGeom>
            <a:noFill/>
            <a:ln w="23813">
              <a:solidFill>
                <a:srgbClr val="000000"/>
              </a:solidFill>
              <a:round/>
              <a:headEnd/>
              <a:tailEnd/>
            </a:ln>
          </p:spPr>
          <p:txBody>
            <a:bodyPr/>
            <a:lstStyle/>
            <a:p>
              <a:endParaRPr lang="en-US"/>
            </a:p>
          </p:txBody>
        </p:sp>
        <p:sp>
          <p:nvSpPr>
            <p:cNvPr id="5168" name="Line 48"/>
            <p:cNvSpPr>
              <a:spLocks noChangeShapeType="1"/>
            </p:cNvSpPr>
            <p:nvPr/>
          </p:nvSpPr>
          <p:spPr bwMode="auto">
            <a:xfrm>
              <a:off x="5531" y="3072"/>
              <a:ext cx="1" cy="31"/>
            </a:xfrm>
            <a:prstGeom prst="line">
              <a:avLst/>
            </a:prstGeom>
            <a:noFill/>
            <a:ln w="23813">
              <a:solidFill>
                <a:srgbClr val="000000"/>
              </a:solidFill>
              <a:round/>
              <a:headEnd/>
              <a:tailEnd/>
            </a:ln>
          </p:spPr>
          <p:txBody>
            <a:bodyPr/>
            <a:lstStyle/>
            <a:p>
              <a:endParaRPr lang="en-US"/>
            </a:p>
          </p:txBody>
        </p:sp>
        <p:sp>
          <p:nvSpPr>
            <p:cNvPr id="5169" name="Line 49"/>
            <p:cNvSpPr>
              <a:spLocks noChangeShapeType="1"/>
            </p:cNvSpPr>
            <p:nvPr/>
          </p:nvSpPr>
          <p:spPr bwMode="auto">
            <a:xfrm>
              <a:off x="5531" y="3103"/>
              <a:ext cx="1" cy="1"/>
            </a:xfrm>
            <a:prstGeom prst="line">
              <a:avLst/>
            </a:prstGeom>
            <a:noFill/>
            <a:ln w="23813">
              <a:solidFill>
                <a:srgbClr val="000000"/>
              </a:solidFill>
              <a:round/>
              <a:headEnd/>
              <a:tailEnd/>
            </a:ln>
          </p:spPr>
          <p:txBody>
            <a:bodyPr/>
            <a:lstStyle/>
            <a:p>
              <a:endParaRPr lang="en-US"/>
            </a:p>
          </p:txBody>
        </p:sp>
        <p:sp>
          <p:nvSpPr>
            <p:cNvPr id="5170" name="Line 50"/>
            <p:cNvSpPr>
              <a:spLocks noChangeShapeType="1"/>
            </p:cNvSpPr>
            <p:nvPr/>
          </p:nvSpPr>
          <p:spPr bwMode="auto">
            <a:xfrm flipH="1">
              <a:off x="5515" y="3103"/>
              <a:ext cx="16" cy="46"/>
            </a:xfrm>
            <a:prstGeom prst="line">
              <a:avLst/>
            </a:prstGeom>
            <a:noFill/>
            <a:ln w="23813">
              <a:solidFill>
                <a:srgbClr val="000000"/>
              </a:solidFill>
              <a:round/>
              <a:headEnd/>
              <a:tailEnd/>
            </a:ln>
          </p:spPr>
          <p:txBody>
            <a:bodyPr/>
            <a:lstStyle/>
            <a:p>
              <a:endParaRPr lang="en-US"/>
            </a:p>
          </p:txBody>
        </p:sp>
        <p:sp>
          <p:nvSpPr>
            <p:cNvPr id="5171" name="Line 51"/>
            <p:cNvSpPr>
              <a:spLocks noChangeShapeType="1"/>
            </p:cNvSpPr>
            <p:nvPr/>
          </p:nvSpPr>
          <p:spPr bwMode="auto">
            <a:xfrm flipH="1">
              <a:off x="5500" y="3149"/>
              <a:ext cx="15" cy="30"/>
            </a:xfrm>
            <a:prstGeom prst="line">
              <a:avLst/>
            </a:prstGeom>
            <a:noFill/>
            <a:ln w="23813">
              <a:solidFill>
                <a:srgbClr val="000000"/>
              </a:solidFill>
              <a:round/>
              <a:headEnd/>
              <a:tailEnd/>
            </a:ln>
          </p:spPr>
          <p:txBody>
            <a:bodyPr/>
            <a:lstStyle/>
            <a:p>
              <a:endParaRPr lang="en-US"/>
            </a:p>
          </p:txBody>
        </p:sp>
        <p:sp>
          <p:nvSpPr>
            <p:cNvPr id="5172" name="Line 52"/>
            <p:cNvSpPr>
              <a:spLocks noChangeShapeType="1"/>
            </p:cNvSpPr>
            <p:nvPr/>
          </p:nvSpPr>
          <p:spPr bwMode="auto">
            <a:xfrm flipH="1">
              <a:off x="5485" y="3179"/>
              <a:ext cx="15" cy="46"/>
            </a:xfrm>
            <a:prstGeom prst="line">
              <a:avLst/>
            </a:prstGeom>
            <a:noFill/>
            <a:ln w="23813">
              <a:solidFill>
                <a:srgbClr val="000000"/>
              </a:solidFill>
              <a:round/>
              <a:headEnd/>
              <a:tailEnd/>
            </a:ln>
          </p:spPr>
          <p:txBody>
            <a:bodyPr/>
            <a:lstStyle/>
            <a:p>
              <a:endParaRPr lang="en-US"/>
            </a:p>
          </p:txBody>
        </p:sp>
        <p:sp>
          <p:nvSpPr>
            <p:cNvPr id="5173" name="Line 53"/>
            <p:cNvSpPr>
              <a:spLocks noChangeShapeType="1"/>
            </p:cNvSpPr>
            <p:nvPr/>
          </p:nvSpPr>
          <p:spPr bwMode="auto">
            <a:xfrm flipH="1">
              <a:off x="5470" y="3225"/>
              <a:ext cx="15" cy="31"/>
            </a:xfrm>
            <a:prstGeom prst="line">
              <a:avLst/>
            </a:prstGeom>
            <a:noFill/>
            <a:ln w="23813">
              <a:solidFill>
                <a:srgbClr val="000000"/>
              </a:solidFill>
              <a:round/>
              <a:headEnd/>
              <a:tailEnd/>
            </a:ln>
          </p:spPr>
          <p:txBody>
            <a:bodyPr/>
            <a:lstStyle/>
            <a:p>
              <a:endParaRPr lang="en-US"/>
            </a:p>
          </p:txBody>
        </p:sp>
        <p:sp>
          <p:nvSpPr>
            <p:cNvPr id="5174" name="Arc 54"/>
            <p:cNvSpPr>
              <a:spLocks/>
            </p:cNvSpPr>
            <p:nvPr/>
          </p:nvSpPr>
          <p:spPr bwMode="auto">
            <a:xfrm>
              <a:off x="5607" y="2835"/>
              <a:ext cx="346" cy="429"/>
            </a:xfrm>
            <a:custGeom>
              <a:avLst/>
              <a:gdLst>
                <a:gd name="G0" fmla="+- 52 0 0"/>
                <a:gd name="G1" fmla="+- 21600 0 0"/>
                <a:gd name="G2" fmla="+- 21600 0 0"/>
                <a:gd name="T0" fmla="*/ 0 w 18360"/>
                <a:gd name="T1" fmla="*/ 0 h 21600"/>
                <a:gd name="T2" fmla="*/ 18360 w 18360"/>
                <a:gd name="T3" fmla="*/ 10138 h 21600"/>
                <a:gd name="T4" fmla="*/ 52 w 18360"/>
                <a:gd name="T5" fmla="*/ 21600 h 21600"/>
              </a:gdLst>
              <a:ahLst/>
              <a:cxnLst>
                <a:cxn ang="0">
                  <a:pos x="T0" y="T1"/>
                </a:cxn>
                <a:cxn ang="0">
                  <a:pos x="T2" y="T3"/>
                </a:cxn>
                <a:cxn ang="0">
                  <a:pos x="T4" y="T5"/>
                </a:cxn>
              </a:cxnLst>
              <a:rect l="0" t="0" r="r" b="b"/>
              <a:pathLst>
                <a:path w="18360" h="21600" fill="none" extrusionOk="0">
                  <a:moveTo>
                    <a:pt x="0" y="0"/>
                  </a:moveTo>
                  <a:cubicBezTo>
                    <a:pt x="17" y="0"/>
                    <a:pt x="34" y="-1"/>
                    <a:pt x="52" y="0"/>
                  </a:cubicBezTo>
                  <a:cubicBezTo>
                    <a:pt x="7493" y="0"/>
                    <a:pt x="14411" y="3830"/>
                    <a:pt x="18359" y="10138"/>
                  </a:cubicBezTo>
                </a:path>
                <a:path w="18360" h="21600" stroke="0" extrusionOk="0">
                  <a:moveTo>
                    <a:pt x="0" y="0"/>
                  </a:moveTo>
                  <a:cubicBezTo>
                    <a:pt x="17" y="0"/>
                    <a:pt x="34" y="-1"/>
                    <a:pt x="52" y="0"/>
                  </a:cubicBezTo>
                  <a:cubicBezTo>
                    <a:pt x="7493" y="0"/>
                    <a:pt x="14411" y="3830"/>
                    <a:pt x="18359" y="10138"/>
                  </a:cubicBezTo>
                  <a:lnTo>
                    <a:pt x="52" y="21600"/>
                  </a:lnTo>
                  <a:close/>
                </a:path>
              </a:pathLst>
            </a:custGeom>
            <a:noFill/>
            <a:ln w="23813">
              <a:solidFill>
                <a:srgbClr val="000000"/>
              </a:solidFill>
              <a:round/>
              <a:headEnd/>
              <a:tailEnd/>
            </a:ln>
          </p:spPr>
          <p:txBody>
            <a:bodyPr/>
            <a:lstStyle/>
            <a:p>
              <a:endParaRPr lang="en-US"/>
            </a:p>
          </p:txBody>
        </p:sp>
        <p:sp>
          <p:nvSpPr>
            <p:cNvPr id="5175" name="Line 55"/>
            <p:cNvSpPr>
              <a:spLocks noChangeShapeType="1"/>
            </p:cNvSpPr>
            <p:nvPr/>
          </p:nvSpPr>
          <p:spPr bwMode="auto">
            <a:xfrm>
              <a:off x="5408" y="2828"/>
              <a:ext cx="16" cy="30"/>
            </a:xfrm>
            <a:prstGeom prst="line">
              <a:avLst/>
            </a:prstGeom>
            <a:noFill/>
            <a:ln w="23813">
              <a:solidFill>
                <a:srgbClr val="000000"/>
              </a:solidFill>
              <a:round/>
              <a:headEnd/>
              <a:tailEnd/>
            </a:ln>
          </p:spPr>
          <p:txBody>
            <a:bodyPr/>
            <a:lstStyle/>
            <a:p>
              <a:endParaRPr lang="en-US"/>
            </a:p>
          </p:txBody>
        </p:sp>
        <p:sp>
          <p:nvSpPr>
            <p:cNvPr id="5176" name="Line 56"/>
            <p:cNvSpPr>
              <a:spLocks noChangeShapeType="1"/>
            </p:cNvSpPr>
            <p:nvPr/>
          </p:nvSpPr>
          <p:spPr bwMode="auto">
            <a:xfrm>
              <a:off x="5424" y="2858"/>
              <a:ext cx="15" cy="46"/>
            </a:xfrm>
            <a:prstGeom prst="line">
              <a:avLst/>
            </a:prstGeom>
            <a:noFill/>
            <a:ln w="23813">
              <a:solidFill>
                <a:srgbClr val="000000"/>
              </a:solidFill>
              <a:round/>
              <a:headEnd/>
              <a:tailEnd/>
            </a:ln>
          </p:spPr>
          <p:txBody>
            <a:bodyPr/>
            <a:lstStyle/>
            <a:p>
              <a:endParaRPr lang="en-US"/>
            </a:p>
          </p:txBody>
        </p:sp>
        <p:sp>
          <p:nvSpPr>
            <p:cNvPr id="5177" name="Line 57"/>
            <p:cNvSpPr>
              <a:spLocks noChangeShapeType="1"/>
            </p:cNvSpPr>
            <p:nvPr/>
          </p:nvSpPr>
          <p:spPr bwMode="auto">
            <a:xfrm>
              <a:off x="5439" y="2904"/>
              <a:ext cx="15" cy="46"/>
            </a:xfrm>
            <a:prstGeom prst="line">
              <a:avLst/>
            </a:prstGeom>
            <a:noFill/>
            <a:ln w="23813">
              <a:solidFill>
                <a:srgbClr val="000000"/>
              </a:solidFill>
              <a:round/>
              <a:headEnd/>
              <a:tailEnd/>
            </a:ln>
          </p:spPr>
          <p:txBody>
            <a:bodyPr/>
            <a:lstStyle/>
            <a:p>
              <a:endParaRPr lang="en-US"/>
            </a:p>
          </p:txBody>
        </p:sp>
        <p:sp>
          <p:nvSpPr>
            <p:cNvPr id="5178" name="Line 58"/>
            <p:cNvSpPr>
              <a:spLocks noChangeShapeType="1"/>
            </p:cNvSpPr>
            <p:nvPr/>
          </p:nvSpPr>
          <p:spPr bwMode="auto">
            <a:xfrm>
              <a:off x="5454" y="2950"/>
              <a:ext cx="16" cy="31"/>
            </a:xfrm>
            <a:prstGeom prst="line">
              <a:avLst/>
            </a:prstGeom>
            <a:noFill/>
            <a:ln w="23813">
              <a:solidFill>
                <a:srgbClr val="000000"/>
              </a:solidFill>
              <a:round/>
              <a:headEnd/>
              <a:tailEnd/>
            </a:ln>
          </p:spPr>
          <p:txBody>
            <a:bodyPr/>
            <a:lstStyle/>
            <a:p>
              <a:endParaRPr lang="en-US"/>
            </a:p>
          </p:txBody>
        </p:sp>
        <p:sp>
          <p:nvSpPr>
            <p:cNvPr id="5179" name="Line 59"/>
            <p:cNvSpPr>
              <a:spLocks noChangeShapeType="1"/>
            </p:cNvSpPr>
            <p:nvPr/>
          </p:nvSpPr>
          <p:spPr bwMode="auto">
            <a:xfrm>
              <a:off x="5470" y="2981"/>
              <a:ext cx="1" cy="15"/>
            </a:xfrm>
            <a:prstGeom prst="line">
              <a:avLst/>
            </a:prstGeom>
            <a:noFill/>
            <a:ln w="23813">
              <a:solidFill>
                <a:srgbClr val="000000"/>
              </a:solidFill>
              <a:round/>
              <a:headEnd/>
              <a:tailEnd/>
            </a:ln>
          </p:spPr>
          <p:txBody>
            <a:bodyPr/>
            <a:lstStyle/>
            <a:p>
              <a:endParaRPr lang="en-US"/>
            </a:p>
          </p:txBody>
        </p:sp>
        <p:sp>
          <p:nvSpPr>
            <p:cNvPr id="5180" name="Line 60"/>
            <p:cNvSpPr>
              <a:spLocks noChangeShapeType="1"/>
            </p:cNvSpPr>
            <p:nvPr/>
          </p:nvSpPr>
          <p:spPr bwMode="auto">
            <a:xfrm>
              <a:off x="5470" y="2996"/>
              <a:ext cx="1" cy="30"/>
            </a:xfrm>
            <a:prstGeom prst="line">
              <a:avLst/>
            </a:prstGeom>
            <a:noFill/>
            <a:ln w="23813">
              <a:solidFill>
                <a:srgbClr val="000000"/>
              </a:solidFill>
              <a:round/>
              <a:headEnd/>
              <a:tailEnd/>
            </a:ln>
          </p:spPr>
          <p:txBody>
            <a:bodyPr/>
            <a:lstStyle/>
            <a:p>
              <a:endParaRPr lang="en-US"/>
            </a:p>
          </p:txBody>
        </p:sp>
        <p:sp>
          <p:nvSpPr>
            <p:cNvPr id="5181" name="Line 61"/>
            <p:cNvSpPr>
              <a:spLocks noChangeShapeType="1"/>
            </p:cNvSpPr>
            <p:nvPr/>
          </p:nvSpPr>
          <p:spPr bwMode="auto">
            <a:xfrm>
              <a:off x="5470" y="3026"/>
              <a:ext cx="1" cy="46"/>
            </a:xfrm>
            <a:prstGeom prst="line">
              <a:avLst/>
            </a:prstGeom>
            <a:noFill/>
            <a:ln w="23813">
              <a:solidFill>
                <a:srgbClr val="000000"/>
              </a:solidFill>
              <a:round/>
              <a:headEnd/>
              <a:tailEnd/>
            </a:ln>
          </p:spPr>
          <p:txBody>
            <a:bodyPr/>
            <a:lstStyle/>
            <a:p>
              <a:endParaRPr lang="en-US"/>
            </a:p>
          </p:txBody>
        </p:sp>
        <p:sp>
          <p:nvSpPr>
            <p:cNvPr id="5182" name="Line 62"/>
            <p:cNvSpPr>
              <a:spLocks noChangeShapeType="1"/>
            </p:cNvSpPr>
            <p:nvPr/>
          </p:nvSpPr>
          <p:spPr bwMode="auto">
            <a:xfrm>
              <a:off x="5470" y="3072"/>
              <a:ext cx="1" cy="31"/>
            </a:xfrm>
            <a:prstGeom prst="line">
              <a:avLst/>
            </a:prstGeom>
            <a:noFill/>
            <a:ln w="23813">
              <a:solidFill>
                <a:srgbClr val="000000"/>
              </a:solidFill>
              <a:round/>
              <a:headEnd/>
              <a:tailEnd/>
            </a:ln>
          </p:spPr>
          <p:txBody>
            <a:bodyPr/>
            <a:lstStyle/>
            <a:p>
              <a:endParaRPr lang="en-US"/>
            </a:p>
          </p:txBody>
        </p:sp>
        <p:sp>
          <p:nvSpPr>
            <p:cNvPr id="5183" name="Line 63"/>
            <p:cNvSpPr>
              <a:spLocks noChangeShapeType="1"/>
            </p:cNvSpPr>
            <p:nvPr/>
          </p:nvSpPr>
          <p:spPr bwMode="auto">
            <a:xfrm>
              <a:off x="5470" y="3103"/>
              <a:ext cx="1" cy="1"/>
            </a:xfrm>
            <a:prstGeom prst="line">
              <a:avLst/>
            </a:prstGeom>
            <a:noFill/>
            <a:ln w="23813">
              <a:solidFill>
                <a:srgbClr val="000000"/>
              </a:solidFill>
              <a:round/>
              <a:headEnd/>
              <a:tailEnd/>
            </a:ln>
          </p:spPr>
          <p:txBody>
            <a:bodyPr/>
            <a:lstStyle/>
            <a:p>
              <a:endParaRPr lang="en-US"/>
            </a:p>
          </p:txBody>
        </p:sp>
        <p:sp>
          <p:nvSpPr>
            <p:cNvPr id="5184" name="Line 64"/>
            <p:cNvSpPr>
              <a:spLocks noChangeShapeType="1"/>
            </p:cNvSpPr>
            <p:nvPr/>
          </p:nvSpPr>
          <p:spPr bwMode="auto">
            <a:xfrm flipH="1">
              <a:off x="5454" y="3103"/>
              <a:ext cx="16" cy="46"/>
            </a:xfrm>
            <a:prstGeom prst="line">
              <a:avLst/>
            </a:prstGeom>
            <a:noFill/>
            <a:ln w="23813">
              <a:solidFill>
                <a:srgbClr val="000000"/>
              </a:solidFill>
              <a:round/>
              <a:headEnd/>
              <a:tailEnd/>
            </a:ln>
          </p:spPr>
          <p:txBody>
            <a:bodyPr/>
            <a:lstStyle/>
            <a:p>
              <a:endParaRPr lang="en-US"/>
            </a:p>
          </p:txBody>
        </p:sp>
        <p:sp>
          <p:nvSpPr>
            <p:cNvPr id="5185" name="Line 65"/>
            <p:cNvSpPr>
              <a:spLocks noChangeShapeType="1"/>
            </p:cNvSpPr>
            <p:nvPr/>
          </p:nvSpPr>
          <p:spPr bwMode="auto">
            <a:xfrm flipH="1">
              <a:off x="5439" y="3149"/>
              <a:ext cx="15" cy="30"/>
            </a:xfrm>
            <a:prstGeom prst="line">
              <a:avLst/>
            </a:prstGeom>
            <a:noFill/>
            <a:ln w="23813">
              <a:solidFill>
                <a:srgbClr val="000000"/>
              </a:solidFill>
              <a:round/>
              <a:headEnd/>
              <a:tailEnd/>
            </a:ln>
          </p:spPr>
          <p:txBody>
            <a:bodyPr/>
            <a:lstStyle/>
            <a:p>
              <a:endParaRPr lang="en-US"/>
            </a:p>
          </p:txBody>
        </p:sp>
        <p:sp>
          <p:nvSpPr>
            <p:cNvPr id="5186" name="Line 66"/>
            <p:cNvSpPr>
              <a:spLocks noChangeShapeType="1"/>
            </p:cNvSpPr>
            <p:nvPr/>
          </p:nvSpPr>
          <p:spPr bwMode="auto">
            <a:xfrm flipH="1">
              <a:off x="5424" y="3179"/>
              <a:ext cx="15" cy="46"/>
            </a:xfrm>
            <a:prstGeom prst="line">
              <a:avLst/>
            </a:prstGeom>
            <a:noFill/>
            <a:ln w="23813">
              <a:solidFill>
                <a:srgbClr val="000000"/>
              </a:solidFill>
              <a:round/>
              <a:headEnd/>
              <a:tailEnd/>
            </a:ln>
          </p:spPr>
          <p:txBody>
            <a:bodyPr/>
            <a:lstStyle/>
            <a:p>
              <a:endParaRPr lang="en-US"/>
            </a:p>
          </p:txBody>
        </p:sp>
        <p:sp>
          <p:nvSpPr>
            <p:cNvPr id="5187" name="Line 67"/>
            <p:cNvSpPr>
              <a:spLocks noChangeShapeType="1"/>
            </p:cNvSpPr>
            <p:nvPr/>
          </p:nvSpPr>
          <p:spPr bwMode="auto">
            <a:xfrm flipH="1">
              <a:off x="5408" y="3225"/>
              <a:ext cx="16" cy="31"/>
            </a:xfrm>
            <a:prstGeom prst="line">
              <a:avLst/>
            </a:prstGeom>
            <a:noFill/>
            <a:ln w="23813">
              <a:solidFill>
                <a:srgbClr val="000000"/>
              </a:solidFill>
              <a:round/>
              <a:headEnd/>
              <a:tailEnd/>
            </a:ln>
          </p:spPr>
          <p:txBody>
            <a:bodyPr/>
            <a:lstStyle/>
            <a:p>
              <a:endParaRPr lang="en-US"/>
            </a:p>
          </p:txBody>
        </p:sp>
        <p:sp>
          <p:nvSpPr>
            <p:cNvPr id="5188" name="Rectangle 68"/>
            <p:cNvSpPr>
              <a:spLocks noChangeArrowheads="1"/>
            </p:cNvSpPr>
            <p:nvPr/>
          </p:nvSpPr>
          <p:spPr bwMode="auto">
            <a:xfrm>
              <a:off x="5454" y="3608"/>
              <a:ext cx="245" cy="428"/>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5189" name="Line 69"/>
            <p:cNvSpPr>
              <a:spLocks noChangeShapeType="1"/>
            </p:cNvSpPr>
            <p:nvPr/>
          </p:nvSpPr>
          <p:spPr bwMode="auto">
            <a:xfrm flipH="1">
              <a:off x="5454" y="3608"/>
              <a:ext cx="245" cy="1"/>
            </a:xfrm>
            <a:prstGeom prst="line">
              <a:avLst/>
            </a:prstGeom>
            <a:noFill/>
            <a:ln w="23813">
              <a:solidFill>
                <a:srgbClr val="000000"/>
              </a:solidFill>
              <a:round/>
              <a:headEnd/>
              <a:tailEnd/>
            </a:ln>
          </p:spPr>
          <p:txBody>
            <a:bodyPr/>
            <a:lstStyle/>
            <a:p>
              <a:endParaRPr lang="en-US"/>
            </a:p>
          </p:txBody>
        </p:sp>
        <p:sp>
          <p:nvSpPr>
            <p:cNvPr id="5190" name="Line 70"/>
            <p:cNvSpPr>
              <a:spLocks noChangeShapeType="1"/>
            </p:cNvSpPr>
            <p:nvPr/>
          </p:nvSpPr>
          <p:spPr bwMode="auto">
            <a:xfrm>
              <a:off x="5454" y="3608"/>
              <a:ext cx="1" cy="428"/>
            </a:xfrm>
            <a:prstGeom prst="line">
              <a:avLst/>
            </a:prstGeom>
            <a:noFill/>
            <a:ln w="23813">
              <a:solidFill>
                <a:srgbClr val="000000"/>
              </a:solidFill>
              <a:round/>
              <a:headEnd/>
              <a:tailEnd/>
            </a:ln>
          </p:spPr>
          <p:txBody>
            <a:bodyPr/>
            <a:lstStyle/>
            <a:p>
              <a:endParaRPr lang="en-US"/>
            </a:p>
          </p:txBody>
        </p:sp>
        <p:sp>
          <p:nvSpPr>
            <p:cNvPr id="5191" name="Line 71"/>
            <p:cNvSpPr>
              <a:spLocks noChangeShapeType="1"/>
            </p:cNvSpPr>
            <p:nvPr/>
          </p:nvSpPr>
          <p:spPr bwMode="auto">
            <a:xfrm>
              <a:off x="5454" y="4036"/>
              <a:ext cx="245" cy="1"/>
            </a:xfrm>
            <a:prstGeom prst="line">
              <a:avLst/>
            </a:prstGeom>
            <a:noFill/>
            <a:ln w="23813">
              <a:solidFill>
                <a:srgbClr val="000000"/>
              </a:solidFill>
              <a:round/>
              <a:headEnd/>
              <a:tailEnd/>
            </a:ln>
          </p:spPr>
          <p:txBody>
            <a:bodyPr/>
            <a:lstStyle/>
            <a:p>
              <a:endParaRPr lang="en-US"/>
            </a:p>
          </p:txBody>
        </p:sp>
        <p:sp>
          <p:nvSpPr>
            <p:cNvPr id="5192" name="Arc 72"/>
            <p:cNvSpPr>
              <a:spLocks/>
            </p:cNvSpPr>
            <p:nvPr/>
          </p:nvSpPr>
          <p:spPr bwMode="auto">
            <a:xfrm>
              <a:off x="5698" y="3608"/>
              <a:ext cx="261" cy="444"/>
            </a:xfrm>
            <a:custGeom>
              <a:avLst/>
              <a:gdLst>
                <a:gd name="G0" fmla="+- 737 0 0"/>
                <a:gd name="G1" fmla="+- 21600 0 0"/>
                <a:gd name="G2" fmla="+- 21600 0 0"/>
                <a:gd name="T0" fmla="*/ 53 w 22337"/>
                <a:gd name="T1" fmla="*/ 11 h 43200"/>
                <a:gd name="T2" fmla="*/ 0 w 22337"/>
                <a:gd name="T3" fmla="*/ 43187 h 43200"/>
                <a:gd name="T4" fmla="*/ 737 w 22337"/>
                <a:gd name="T5" fmla="*/ 21600 h 43200"/>
              </a:gdLst>
              <a:ahLst/>
              <a:cxnLst>
                <a:cxn ang="0">
                  <a:pos x="T0" y="T1"/>
                </a:cxn>
                <a:cxn ang="0">
                  <a:pos x="T2" y="T3"/>
                </a:cxn>
                <a:cxn ang="0">
                  <a:pos x="T4" y="T5"/>
                </a:cxn>
              </a:cxnLst>
              <a:rect l="0" t="0" r="r" b="b"/>
              <a:pathLst>
                <a:path w="22337" h="43200" fill="none" extrusionOk="0">
                  <a:moveTo>
                    <a:pt x="52" y="10"/>
                  </a:moveTo>
                  <a:cubicBezTo>
                    <a:pt x="280" y="3"/>
                    <a:pt x="508" y="-1"/>
                    <a:pt x="737" y="0"/>
                  </a:cubicBezTo>
                  <a:cubicBezTo>
                    <a:pt x="12666" y="0"/>
                    <a:pt x="22337" y="9670"/>
                    <a:pt x="22337" y="21600"/>
                  </a:cubicBezTo>
                  <a:cubicBezTo>
                    <a:pt x="22337" y="33529"/>
                    <a:pt x="12666" y="43200"/>
                    <a:pt x="737" y="43200"/>
                  </a:cubicBezTo>
                  <a:cubicBezTo>
                    <a:pt x="491" y="43200"/>
                    <a:pt x="245" y="43195"/>
                    <a:pt x="-1" y="43187"/>
                  </a:cubicBezTo>
                </a:path>
                <a:path w="22337" h="43200" stroke="0" extrusionOk="0">
                  <a:moveTo>
                    <a:pt x="52" y="10"/>
                  </a:moveTo>
                  <a:cubicBezTo>
                    <a:pt x="280" y="3"/>
                    <a:pt x="508" y="-1"/>
                    <a:pt x="737" y="0"/>
                  </a:cubicBezTo>
                  <a:cubicBezTo>
                    <a:pt x="12666" y="0"/>
                    <a:pt x="22337" y="9670"/>
                    <a:pt x="22337" y="21600"/>
                  </a:cubicBezTo>
                  <a:cubicBezTo>
                    <a:pt x="22337" y="33529"/>
                    <a:pt x="12666" y="43200"/>
                    <a:pt x="737" y="43200"/>
                  </a:cubicBezTo>
                  <a:cubicBezTo>
                    <a:pt x="491" y="43200"/>
                    <a:pt x="245" y="43195"/>
                    <a:pt x="-1" y="43187"/>
                  </a:cubicBezTo>
                  <a:lnTo>
                    <a:pt x="737" y="21600"/>
                  </a:lnTo>
                  <a:close/>
                </a:path>
              </a:pathLst>
            </a:custGeom>
            <a:blipFill dpi="0" rotWithShape="0">
              <a:blip r:embed="rId2"/>
              <a:srcRect/>
              <a:tile tx="0" ty="0" sx="100000" sy="100000" flip="none" algn="tl"/>
            </a:blipFill>
            <a:ln w="9525">
              <a:noFill/>
              <a:round/>
              <a:headEnd/>
              <a:tailEnd/>
            </a:ln>
          </p:spPr>
          <p:txBody>
            <a:bodyPr/>
            <a:lstStyle/>
            <a:p>
              <a:endParaRPr lang="en-US"/>
            </a:p>
          </p:txBody>
        </p:sp>
        <p:sp>
          <p:nvSpPr>
            <p:cNvPr id="5193" name="Arc 73"/>
            <p:cNvSpPr>
              <a:spLocks/>
            </p:cNvSpPr>
            <p:nvPr/>
          </p:nvSpPr>
          <p:spPr bwMode="auto">
            <a:xfrm>
              <a:off x="5699" y="3615"/>
              <a:ext cx="254" cy="430"/>
            </a:xfrm>
            <a:custGeom>
              <a:avLst/>
              <a:gdLst>
                <a:gd name="G0" fmla="+- 734 0 0"/>
                <a:gd name="G1" fmla="+- 21600 0 0"/>
                <a:gd name="G2" fmla="+- 21600 0 0"/>
                <a:gd name="T0" fmla="*/ 53 w 22334"/>
                <a:gd name="T1" fmla="*/ 11 h 43200"/>
                <a:gd name="T2" fmla="*/ 0 w 22334"/>
                <a:gd name="T3" fmla="*/ 43188 h 43200"/>
                <a:gd name="T4" fmla="*/ 734 w 22334"/>
                <a:gd name="T5" fmla="*/ 21600 h 43200"/>
              </a:gdLst>
              <a:ahLst/>
              <a:cxnLst>
                <a:cxn ang="0">
                  <a:pos x="T0" y="T1"/>
                </a:cxn>
                <a:cxn ang="0">
                  <a:pos x="T2" y="T3"/>
                </a:cxn>
                <a:cxn ang="0">
                  <a:pos x="T4" y="T5"/>
                </a:cxn>
              </a:cxnLst>
              <a:rect l="0" t="0" r="r" b="b"/>
              <a:pathLst>
                <a:path w="22334" h="43200" fill="none" extrusionOk="0">
                  <a:moveTo>
                    <a:pt x="52" y="10"/>
                  </a:moveTo>
                  <a:cubicBezTo>
                    <a:pt x="279" y="3"/>
                    <a:pt x="506" y="-1"/>
                    <a:pt x="734" y="0"/>
                  </a:cubicBezTo>
                  <a:cubicBezTo>
                    <a:pt x="12663" y="0"/>
                    <a:pt x="22334" y="9670"/>
                    <a:pt x="22334" y="21600"/>
                  </a:cubicBezTo>
                  <a:cubicBezTo>
                    <a:pt x="22334" y="33529"/>
                    <a:pt x="12663" y="43200"/>
                    <a:pt x="734" y="43200"/>
                  </a:cubicBezTo>
                  <a:cubicBezTo>
                    <a:pt x="489" y="43200"/>
                    <a:pt x="244" y="43195"/>
                    <a:pt x="0" y="43187"/>
                  </a:cubicBezTo>
                </a:path>
                <a:path w="22334" h="43200" stroke="0" extrusionOk="0">
                  <a:moveTo>
                    <a:pt x="52" y="10"/>
                  </a:moveTo>
                  <a:cubicBezTo>
                    <a:pt x="279" y="3"/>
                    <a:pt x="506" y="-1"/>
                    <a:pt x="734" y="0"/>
                  </a:cubicBezTo>
                  <a:cubicBezTo>
                    <a:pt x="12663" y="0"/>
                    <a:pt x="22334" y="9670"/>
                    <a:pt x="22334" y="21600"/>
                  </a:cubicBezTo>
                  <a:cubicBezTo>
                    <a:pt x="22334" y="33529"/>
                    <a:pt x="12663" y="43200"/>
                    <a:pt x="734" y="43200"/>
                  </a:cubicBezTo>
                  <a:cubicBezTo>
                    <a:pt x="489" y="43200"/>
                    <a:pt x="244" y="43195"/>
                    <a:pt x="0" y="43187"/>
                  </a:cubicBezTo>
                  <a:lnTo>
                    <a:pt x="734" y="21600"/>
                  </a:lnTo>
                  <a:close/>
                </a:path>
              </a:pathLst>
            </a:custGeom>
            <a:noFill/>
            <a:ln w="23813">
              <a:solidFill>
                <a:srgbClr val="000000"/>
              </a:solidFill>
              <a:round/>
              <a:headEnd/>
              <a:tailEnd/>
            </a:ln>
          </p:spPr>
          <p:txBody>
            <a:bodyPr/>
            <a:lstStyle/>
            <a:p>
              <a:endParaRPr lang="en-US"/>
            </a:p>
          </p:txBody>
        </p:sp>
        <p:sp>
          <p:nvSpPr>
            <p:cNvPr id="5194" name="Line 74"/>
            <p:cNvSpPr>
              <a:spLocks noChangeShapeType="1"/>
            </p:cNvSpPr>
            <p:nvPr/>
          </p:nvSpPr>
          <p:spPr bwMode="auto">
            <a:xfrm flipH="1">
              <a:off x="5240" y="3700"/>
              <a:ext cx="214" cy="1"/>
            </a:xfrm>
            <a:prstGeom prst="line">
              <a:avLst/>
            </a:prstGeom>
            <a:noFill/>
            <a:ln w="23813">
              <a:solidFill>
                <a:srgbClr val="000000"/>
              </a:solidFill>
              <a:round/>
              <a:headEnd/>
              <a:tailEnd/>
            </a:ln>
          </p:spPr>
          <p:txBody>
            <a:bodyPr/>
            <a:lstStyle/>
            <a:p>
              <a:endParaRPr lang="en-US"/>
            </a:p>
          </p:txBody>
        </p:sp>
        <p:sp>
          <p:nvSpPr>
            <p:cNvPr id="5195" name="Line 75"/>
            <p:cNvSpPr>
              <a:spLocks noChangeShapeType="1"/>
            </p:cNvSpPr>
            <p:nvPr/>
          </p:nvSpPr>
          <p:spPr bwMode="auto">
            <a:xfrm flipH="1">
              <a:off x="5240" y="3944"/>
              <a:ext cx="214" cy="1"/>
            </a:xfrm>
            <a:prstGeom prst="line">
              <a:avLst/>
            </a:prstGeom>
            <a:noFill/>
            <a:ln w="23813">
              <a:solidFill>
                <a:srgbClr val="000000"/>
              </a:solidFill>
              <a:round/>
              <a:headEnd/>
              <a:tailEnd/>
            </a:ln>
          </p:spPr>
          <p:txBody>
            <a:bodyPr/>
            <a:lstStyle/>
            <a:p>
              <a:endParaRPr lang="en-US"/>
            </a:p>
          </p:txBody>
        </p:sp>
        <p:sp>
          <p:nvSpPr>
            <p:cNvPr id="5196" name="Line 76"/>
            <p:cNvSpPr>
              <a:spLocks noChangeShapeType="1"/>
            </p:cNvSpPr>
            <p:nvPr/>
          </p:nvSpPr>
          <p:spPr bwMode="auto">
            <a:xfrm flipH="1">
              <a:off x="5944" y="3822"/>
              <a:ext cx="214" cy="1"/>
            </a:xfrm>
            <a:prstGeom prst="line">
              <a:avLst/>
            </a:prstGeom>
            <a:noFill/>
            <a:ln w="23813">
              <a:solidFill>
                <a:srgbClr val="000000"/>
              </a:solidFill>
              <a:round/>
              <a:headEnd/>
              <a:tailEnd/>
            </a:ln>
          </p:spPr>
          <p:txBody>
            <a:bodyPr/>
            <a:lstStyle/>
            <a:p>
              <a:endParaRPr lang="en-US"/>
            </a:p>
          </p:txBody>
        </p:sp>
        <p:sp>
          <p:nvSpPr>
            <p:cNvPr id="5197" name="Rectangle 77"/>
            <p:cNvSpPr>
              <a:spLocks noChangeArrowheads="1"/>
            </p:cNvSpPr>
            <p:nvPr/>
          </p:nvSpPr>
          <p:spPr bwMode="auto">
            <a:xfrm>
              <a:off x="4582" y="2797"/>
              <a:ext cx="179" cy="221"/>
            </a:xfrm>
            <a:prstGeom prst="rect">
              <a:avLst/>
            </a:prstGeom>
            <a:noFill/>
            <a:ln w="9525">
              <a:noFill/>
              <a:miter lim="800000"/>
              <a:headEnd/>
              <a:tailEnd/>
            </a:ln>
          </p:spPr>
          <p:txBody>
            <a:bodyPr wrap="none" lIns="0" tIns="0" rIns="0" bIns="0">
              <a:spAutoFit/>
            </a:bodyPr>
            <a:lstStyle/>
            <a:p>
              <a:r>
                <a:rPr lang="en-US" sz="2300">
                  <a:solidFill>
                    <a:srgbClr val="000000"/>
                  </a:solidFill>
                  <a:latin typeface="Helv"/>
                </a:rPr>
                <a:t>A </a:t>
              </a:r>
              <a:endParaRPr lang="en-US" sz="3200"/>
            </a:p>
          </p:txBody>
        </p:sp>
        <p:sp>
          <p:nvSpPr>
            <p:cNvPr id="5198" name="Rectangle 78"/>
            <p:cNvSpPr>
              <a:spLocks noChangeArrowheads="1"/>
            </p:cNvSpPr>
            <p:nvPr/>
          </p:nvSpPr>
          <p:spPr bwMode="auto">
            <a:xfrm>
              <a:off x="4689" y="2828"/>
              <a:ext cx="126"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Helv"/>
                </a:rPr>
                <a:t>0 </a:t>
              </a:r>
              <a:endParaRPr lang="en-US" sz="3200"/>
            </a:p>
          </p:txBody>
        </p:sp>
        <p:sp>
          <p:nvSpPr>
            <p:cNvPr id="5199" name="Rectangle 79"/>
            <p:cNvSpPr>
              <a:spLocks noChangeArrowheads="1"/>
            </p:cNvSpPr>
            <p:nvPr/>
          </p:nvSpPr>
          <p:spPr bwMode="auto">
            <a:xfrm>
              <a:off x="4582" y="3042"/>
              <a:ext cx="169" cy="221"/>
            </a:xfrm>
            <a:prstGeom prst="rect">
              <a:avLst/>
            </a:prstGeom>
            <a:noFill/>
            <a:ln w="9525">
              <a:noFill/>
              <a:miter lim="800000"/>
              <a:headEnd/>
              <a:tailEnd/>
            </a:ln>
          </p:spPr>
          <p:txBody>
            <a:bodyPr wrap="none" lIns="0" tIns="0" rIns="0" bIns="0">
              <a:spAutoFit/>
            </a:bodyPr>
            <a:lstStyle/>
            <a:p>
              <a:r>
                <a:rPr lang="en-US" sz="2300">
                  <a:solidFill>
                    <a:srgbClr val="000000"/>
                  </a:solidFill>
                  <a:latin typeface="Helv"/>
                </a:rPr>
                <a:t>B </a:t>
              </a:r>
              <a:endParaRPr lang="en-US" sz="3200"/>
            </a:p>
          </p:txBody>
        </p:sp>
        <p:sp>
          <p:nvSpPr>
            <p:cNvPr id="5200" name="Rectangle 80"/>
            <p:cNvSpPr>
              <a:spLocks noChangeArrowheads="1"/>
            </p:cNvSpPr>
            <p:nvPr/>
          </p:nvSpPr>
          <p:spPr bwMode="auto">
            <a:xfrm>
              <a:off x="4674" y="3088"/>
              <a:ext cx="126"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Helv"/>
                </a:rPr>
                <a:t>0 </a:t>
              </a:r>
              <a:endParaRPr lang="en-US" sz="3200"/>
            </a:p>
          </p:txBody>
        </p:sp>
        <p:sp>
          <p:nvSpPr>
            <p:cNvPr id="5201" name="Rectangle 81"/>
            <p:cNvSpPr>
              <a:spLocks noChangeArrowheads="1"/>
            </p:cNvSpPr>
            <p:nvPr/>
          </p:nvSpPr>
          <p:spPr bwMode="auto">
            <a:xfrm>
              <a:off x="6265" y="2935"/>
              <a:ext cx="179" cy="221"/>
            </a:xfrm>
            <a:prstGeom prst="rect">
              <a:avLst/>
            </a:prstGeom>
            <a:noFill/>
            <a:ln w="9525">
              <a:noFill/>
              <a:miter lim="800000"/>
              <a:headEnd/>
              <a:tailEnd/>
            </a:ln>
          </p:spPr>
          <p:txBody>
            <a:bodyPr wrap="none" lIns="0" tIns="0" rIns="0" bIns="0">
              <a:spAutoFit/>
            </a:bodyPr>
            <a:lstStyle/>
            <a:p>
              <a:r>
                <a:rPr lang="en-US" sz="2300">
                  <a:solidFill>
                    <a:srgbClr val="000000"/>
                  </a:solidFill>
                  <a:latin typeface="Helv"/>
                </a:rPr>
                <a:t>D </a:t>
              </a:r>
              <a:endParaRPr lang="en-US" sz="3200"/>
            </a:p>
          </p:txBody>
        </p:sp>
        <p:sp>
          <p:nvSpPr>
            <p:cNvPr id="5202" name="Rectangle 82"/>
            <p:cNvSpPr>
              <a:spLocks noChangeArrowheads="1"/>
            </p:cNvSpPr>
            <p:nvPr/>
          </p:nvSpPr>
          <p:spPr bwMode="auto">
            <a:xfrm>
              <a:off x="6357" y="2966"/>
              <a:ext cx="126"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Helv"/>
                </a:rPr>
                <a:t>0 </a:t>
              </a:r>
              <a:endParaRPr lang="en-US" sz="3200"/>
            </a:p>
          </p:txBody>
        </p:sp>
        <p:sp>
          <p:nvSpPr>
            <p:cNvPr id="5203" name="Rectangle 83"/>
            <p:cNvSpPr>
              <a:spLocks noChangeArrowheads="1"/>
            </p:cNvSpPr>
            <p:nvPr/>
          </p:nvSpPr>
          <p:spPr bwMode="auto">
            <a:xfrm>
              <a:off x="6250" y="3700"/>
              <a:ext cx="169" cy="221"/>
            </a:xfrm>
            <a:prstGeom prst="rect">
              <a:avLst/>
            </a:prstGeom>
            <a:noFill/>
            <a:ln w="9525">
              <a:noFill/>
              <a:miter lim="800000"/>
              <a:headEnd/>
              <a:tailEnd/>
            </a:ln>
          </p:spPr>
          <p:txBody>
            <a:bodyPr wrap="none" lIns="0" tIns="0" rIns="0" bIns="0">
              <a:spAutoFit/>
            </a:bodyPr>
            <a:lstStyle/>
            <a:p>
              <a:r>
                <a:rPr lang="en-US" sz="2300">
                  <a:solidFill>
                    <a:srgbClr val="000000"/>
                  </a:solidFill>
                  <a:latin typeface="Helv"/>
                </a:rPr>
                <a:t>C </a:t>
              </a:r>
              <a:endParaRPr lang="en-US" sz="3200"/>
            </a:p>
          </p:txBody>
        </p:sp>
        <p:sp>
          <p:nvSpPr>
            <p:cNvPr id="5204" name="Rectangle 84"/>
            <p:cNvSpPr>
              <a:spLocks noChangeArrowheads="1"/>
            </p:cNvSpPr>
            <p:nvPr/>
          </p:nvSpPr>
          <p:spPr bwMode="auto">
            <a:xfrm>
              <a:off x="6388" y="3746"/>
              <a:ext cx="126"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Helv"/>
                </a:rPr>
                <a:t>1 </a:t>
              </a:r>
              <a:endParaRPr lang="en-US" sz="3200"/>
            </a:p>
          </p:txBody>
        </p:sp>
        <p:sp>
          <p:nvSpPr>
            <p:cNvPr id="5205" name="Line 85"/>
            <p:cNvSpPr>
              <a:spLocks noChangeShapeType="1"/>
            </p:cNvSpPr>
            <p:nvPr/>
          </p:nvSpPr>
          <p:spPr bwMode="auto">
            <a:xfrm flipH="1">
              <a:off x="4796" y="2919"/>
              <a:ext cx="520" cy="1"/>
            </a:xfrm>
            <a:prstGeom prst="line">
              <a:avLst/>
            </a:prstGeom>
            <a:noFill/>
            <a:ln w="23813">
              <a:solidFill>
                <a:srgbClr val="000000"/>
              </a:solidFill>
              <a:round/>
              <a:headEnd/>
              <a:tailEnd/>
            </a:ln>
          </p:spPr>
          <p:txBody>
            <a:bodyPr/>
            <a:lstStyle/>
            <a:p>
              <a:endParaRPr lang="en-US"/>
            </a:p>
          </p:txBody>
        </p:sp>
        <p:sp>
          <p:nvSpPr>
            <p:cNvPr id="5206" name="Line 86"/>
            <p:cNvSpPr>
              <a:spLocks noChangeShapeType="1"/>
            </p:cNvSpPr>
            <p:nvPr/>
          </p:nvSpPr>
          <p:spPr bwMode="auto">
            <a:xfrm flipH="1">
              <a:off x="4811" y="3164"/>
              <a:ext cx="521" cy="1"/>
            </a:xfrm>
            <a:prstGeom prst="line">
              <a:avLst/>
            </a:prstGeom>
            <a:noFill/>
            <a:ln w="23813">
              <a:solidFill>
                <a:srgbClr val="000000"/>
              </a:solidFill>
              <a:round/>
              <a:headEnd/>
              <a:tailEnd/>
            </a:ln>
          </p:spPr>
          <p:txBody>
            <a:bodyPr/>
            <a:lstStyle/>
            <a:p>
              <a:endParaRPr lang="en-US"/>
            </a:p>
          </p:txBody>
        </p:sp>
        <p:sp>
          <p:nvSpPr>
            <p:cNvPr id="5207" name="Line 87"/>
            <p:cNvSpPr>
              <a:spLocks noChangeShapeType="1"/>
            </p:cNvSpPr>
            <p:nvPr/>
          </p:nvSpPr>
          <p:spPr bwMode="auto">
            <a:xfrm>
              <a:off x="4980" y="3179"/>
              <a:ext cx="1" cy="765"/>
            </a:xfrm>
            <a:prstGeom prst="line">
              <a:avLst/>
            </a:prstGeom>
            <a:noFill/>
            <a:ln w="23813">
              <a:solidFill>
                <a:srgbClr val="000000"/>
              </a:solidFill>
              <a:round/>
              <a:headEnd/>
              <a:tailEnd/>
            </a:ln>
          </p:spPr>
          <p:txBody>
            <a:bodyPr/>
            <a:lstStyle/>
            <a:p>
              <a:endParaRPr lang="en-US"/>
            </a:p>
          </p:txBody>
        </p:sp>
        <p:sp>
          <p:nvSpPr>
            <p:cNvPr id="5208" name="Line 88"/>
            <p:cNvSpPr>
              <a:spLocks noChangeShapeType="1"/>
            </p:cNvSpPr>
            <p:nvPr/>
          </p:nvSpPr>
          <p:spPr bwMode="auto">
            <a:xfrm flipH="1">
              <a:off x="4980" y="3944"/>
              <a:ext cx="275" cy="1"/>
            </a:xfrm>
            <a:prstGeom prst="line">
              <a:avLst/>
            </a:prstGeom>
            <a:noFill/>
            <a:ln w="23813">
              <a:solidFill>
                <a:srgbClr val="000000"/>
              </a:solidFill>
              <a:round/>
              <a:headEnd/>
              <a:tailEnd/>
            </a:ln>
          </p:spPr>
          <p:txBody>
            <a:bodyPr/>
            <a:lstStyle/>
            <a:p>
              <a:endParaRPr lang="en-US"/>
            </a:p>
          </p:txBody>
        </p:sp>
        <p:sp>
          <p:nvSpPr>
            <p:cNvPr id="5209" name="Line 89"/>
            <p:cNvSpPr>
              <a:spLocks noChangeShapeType="1"/>
            </p:cNvSpPr>
            <p:nvPr/>
          </p:nvSpPr>
          <p:spPr bwMode="auto">
            <a:xfrm flipV="1">
              <a:off x="5225" y="2935"/>
              <a:ext cx="1" cy="765"/>
            </a:xfrm>
            <a:prstGeom prst="line">
              <a:avLst/>
            </a:prstGeom>
            <a:noFill/>
            <a:ln w="23813">
              <a:solidFill>
                <a:srgbClr val="000000"/>
              </a:solidFill>
              <a:round/>
              <a:headEnd/>
              <a:tailEnd/>
            </a:ln>
          </p:spPr>
          <p:txBody>
            <a:bodyPr/>
            <a:lstStyle/>
            <a:p>
              <a:endParaRPr lang="en-US"/>
            </a:p>
          </p:txBody>
        </p:sp>
        <p:sp>
          <p:nvSpPr>
            <p:cNvPr id="5210" name="Oval 90"/>
            <p:cNvSpPr>
              <a:spLocks noChangeArrowheads="1"/>
            </p:cNvSpPr>
            <p:nvPr/>
          </p:nvSpPr>
          <p:spPr bwMode="auto">
            <a:xfrm>
              <a:off x="4956" y="3156"/>
              <a:ext cx="63" cy="62"/>
            </a:xfrm>
            <a:prstGeom prst="ellipse">
              <a:avLst/>
            </a:prstGeom>
            <a:solidFill>
              <a:srgbClr val="000000"/>
            </a:solidFill>
            <a:ln w="23813">
              <a:solidFill>
                <a:srgbClr val="000000"/>
              </a:solidFill>
              <a:round/>
              <a:headEnd/>
              <a:tailEnd/>
            </a:ln>
          </p:spPr>
          <p:txBody>
            <a:bodyPr/>
            <a:lstStyle/>
            <a:p>
              <a:endParaRPr lang="en-US"/>
            </a:p>
          </p:txBody>
        </p:sp>
        <p:sp>
          <p:nvSpPr>
            <p:cNvPr id="5211" name="Oval 91"/>
            <p:cNvSpPr>
              <a:spLocks noChangeArrowheads="1"/>
            </p:cNvSpPr>
            <p:nvPr/>
          </p:nvSpPr>
          <p:spPr bwMode="auto">
            <a:xfrm>
              <a:off x="5201" y="2911"/>
              <a:ext cx="63" cy="47"/>
            </a:xfrm>
            <a:prstGeom prst="ellipse">
              <a:avLst/>
            </a:prstGeom>
            <a:solidFill>
              <a:srgbClr val="000000"/>
            </a:solidFill>
            <a:ln w="23813">
              <a:solidFill>
                <a:srgbClr val="000000"/>
              </a:solidFill>
              <a:round/>
              <a:headEnd/>
              <a:tailEnd/>
            </a:ln>
          </p:spPr>
          <p:txBody>
            <a:bodyPr/>
            <a:lstStyle/>
            <a:p>
              <a:endParaRPr lang="en-US"/>
            </a:p>
          </p:txBody>
        </p:sp>
        <p:sp>
          <p:nvSpPr>
            <p:cNvPr id="5212" name="Oval 92"/>
            <p:cNvSpPr>
              <a:spLocks noChangeArrowheads="1"/>
            </p:cNvSpPr>
            <p:nvPr/>
          </p:nvSpPr>
          <p:spPr bwMode="auto">
            <a:xfrm>
              <a:off x="5385" y="3676"/>
              <a:ext cx="62" cy="63"/>
            </a:xfrm>
            <a:prstGeom prst="ellipse">
              <a:avLst/>
            </a:prstGeom>
            <a:blipFill dpi="0" rotWithShape="0">
              <a:blip r:embed="rId2"/>
              <a:srcRect/>
              <a:tile tx="0" ty="0" sx="100000" sy="100000" flip="none" algn="tl"/>
            </a:blipFill>
            <a:ln w="23813">
              <a:solidFill>
                <a:srgbClr val="000000"/>
              </a:solidFill>
              <a:round/>
              <a:headEnd/>
              <a:tailEnd/>
            </a:ln>
          </p:spPr>
          <p:txBody>
            <a:bodyPr/>
            <a:lstStyle/>
            <a:p>
              <a:endParaRPr lang="en-US"/>
            </a:p>
          </p:txBody>
        </p:sp>
      </p:grpSp>
      <p:sp>
        <p:nvSpPr>
          <p:cNvPr id="5213" name="Text Box 93"/>
          <p:cNvSpPr txBox="1">
            <a:spLocks noChangeArrowheads="1"/>
          </p:cNvSpPr>
          <p:nvPr/>
        </p:nvSpPr>
        <p:spPr bwMode="auto">
          <a:xfrm>
            <a:off x="4175125" y="4668838"/>
            <a:ext cx="609600" cy="1373187"/>
          </a:xfrm>
          <a:prstGeom prst="rect">
            <a:avLst/>
          </a:prstGeom>
          <a:noFill/>
          <a:ln w="9525">
            <a:noFill/>
            <a:miter lim="800000"/>
            <a:headEnd/>
            <a:tailEnd/>
          </a:ln>
          <a:effectLst/>
        </p:spPr>
        <p:txBody>
          <a:bodyPr wrap="none">
            <a:spAutoFit/>
          </a:bodyPr>
          <a:lstStyle/>
          <a:p>
            <a:r>
              <a:rPr lang="en-US" sz="2800">
                <a:latin typeface="Courier New" pitchFamily="49" charset="0"/>
              </a:rPr>
              <a:t> 0</a:t>
            </a:r>
          </a:p>
          <a:p>
            <a:r>
              <a:rPr lang="en-US" sz="2800" u="sng">
                <a:latin typeface="Courier New" pitchFamily="49" charset="0"/>
              </a:rPr>
              <a:t>-1</a:t>
            </a:r>
            <a:endParaRPr lang="en-US" sz="2800">
              <a:latin typeface="Courier New" pitchFamily="49" charset="0"/>
            </a:endParaRPr>
          </a:p>
          <a:p>
            <a:r>
              <a:rPr lang="en-US" sz="2800">
                <a:latin typeface="Courier New" pitchFamily="49" charset="0"/>
              </a:rPr>
              <a:t> 1</a:t>
            </a:r>
          </a:p>
        </p:txBody>
      </p:sp>
      <p:sp>
        <p:nvSpPr>
          <p:cNvPr id="5214" name="Text Box 94"/>
          <p:cNvSpPr txBox="1">
            <a:spLocks noChangeArrowheads="1"/>
          </p:cNvSpPr>
          <p:nvPr/>
        </p:nvSpPr>
        <p:spPr bwMode="auto">
          <a:xfrm>
            <a:off x="4403725" y="4135438"/>
            <a:ext cx="396875" cy="519112"/>
          </a:xfrm>
          <a:prstGeom prst="rect">
            <a:avLst/>
          </a:prstGeom>
          <a:noFill/>
          <a:ln w="9525">
            <a:noFill/>
            <a:miter lim="800000"/>
            <a:headEnd/>
            <a:tailEnd/>
          </a:ln>
          <a:effectLst/>
        </p:spPr>
        <p:txBody>
          <a:bodyPr wrap="none">
            <a:spAutoFit/>
          </a:bodyPr>
          <a:lstStyle/>
          <a:p>
            <a:r>
              <a:rPr lang="en-US" sz="2800">
                <a:latin typeface="Courier New" pitchFamily="49" charset="0"/>
              </a:rPr>
              <a:t>2</a:t>
            </a:r>
          </a:p>
        </p:txBody>
      </p:sp>
      <p:sp>
        <p:nvSpPr>
          <p:cNvPr id="5215" name="Text Box 95"/>
          <p:cNvSpPr txBox="1">
            <a:spLocks noChangeArrowheads="1"/>
          </p:cNvSpPr>
          <p:nvPr/>
        </p:nvSpPr>
        <p:spPr bwMode="auto">
          <a:xfrm>
            <a:off x="3886200" y="4287838"/>
            <a:ext cx="396875" cy="519112"/>
          </a:xfrm>
          <a:prstGeom prst="rect">
            <a:avLst/>
          </a:prstGeom>
          <a:noFill/>
          <a:ln w="9525">
            <a:noFill/>
            <a:miter lim="800000"/>
            <a:headEnd/>
            <a:tailEnd/>
          </a:ln>
          <a:effectLst/>
        </p:spPr>
        <p:txBody>
          <a:bodyPr wrap="none">
            <a:spAutoFit/>
          </a:bodyPr>
          <a:lstStyle/>
          <a:p>
            <a:r>
              <a:rPr lang="en-US" sz="2800">
                <a:latin typeface="Courier New" pitchFamily="49" charset="0"/>
              </a:rPr>
              <a:t>1</a:t>
            </a:r>
          </a:p>
        </p:txBody>
      </p:sp>
      <p:sp>
        <p:nvSpPr>
          <p:cNvPr id="97" name="TextBox 96">
            <a:extLst>
              <a:ext uri="{FF2B5EF4-FFF2-40B4-BE49-F238E27FC236}">
                <a16:creationId xmlns:a16="http://schemas.microsoft.com/office/drawing/2014/main" id="{22C22FD8-0FCA-D2E9-7A20-3BD371B1447A}"/>
              </a:ext>
            </a:extLst>
          </p:cNvPr>
          <p:cNvSpPr txBox="1"/>
          <p:nvPr/>
        </p:nvSpPr>
        <p:spPr>
          <a:xfrm>
            <a:off x="5120480" y="1199068"/>
            <a:ext cx="3871913" cy="1015663"/>
          </a:xfrm>
          <a:prstGeom prst="rect">
            <a:avLst/>
          </a:prstGeom>
          <a:noFill/>
        </p:spPr>
        <p:txBody>
          <a:bodyPr wrap="square">
            <a:spAutoFit/>
          </a:bodyPr>
          <a:lstStyle/>
          <a:p>
            <a:r>
              <a:rPr lang="en-IN" sz="1200" b="0" i="0" dirty="0">
                <a:solidFill>
                  <a:srgbClr val="333333"/>
                </a:solidFill>
                <a:effectLst/>
                <a:latin typeface="inter-regular"/>
              </a:rPr>
              <a:t>The half subtractor is also a building block for subtracting two binary numbers. It has two inputs and two outputs. This circuit is used to subtract two single bit binary numbers A and B. The </a:t>
            </a:r>
            <a:r>
              <a:rPr lang="en-IN" sz="1200" b="1" i="0" dirty="0">
                <a:solidFill>
                  <a:srgbClr val="333333"/>
                </a:solidFill>
                <a:effectLst/>
                <a:latin typeface="inter-bold"/>
              </a:rPr>
              <a:t>'diff</a:t>
            </a:r>
            <a:r>
              <a:rPr lang="en-IN" sz="1200" b="0" i="0" dirty="0">
                <a:solidFill>
                  <a:srgbClr val="333333"/>
                </a:solidFill>
                <a:effectLst/>
                <a:latin typeface="inter-regular"/>
              </a:rPr>
              <a:t>' and </a:t>
            </a:r>
            <a:r>
              <a:rPr lang="en-IN" sz="1200" b="1" i="0" dirty="0">
                <a:solidFill>
                  <a:srgbClr val="333333"/>
                </a:solidFill>
                <a:effectLst/>
                <a:latin typeface="inter-bold"/>
              </a:rPr>
              <a:t>'borrow'</a:t>
            </a:r>
            <a:r>
              <a:rPr lang="en-IN" sz="1200" b="0" i="0" dirty="0">
                <a:solidFill>
                  <a:srgbClr val="333333"/>
                </a:solidFill>
                <a:effectLst/>
                <a:latin typeface="inter-regular"/>
              </a:rPr>
              <a:t> are two output states of the half subtractor.</a:t>
            </a:r>
            <a:endParaRPr lang="en-IN" sz="12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3" grpId="0" build="p" autoUpdateAnimBg="0"/>
      <p:bldP spid="5214" grpId="0" build="p" autoUpdateAnimBg="0"/>
      <p:bldP spid="52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Full </a:t>
            </a:r>
            <a:r>
              <a:rPr lang="en-US" dirty="0" err="1"/>
              <a:t>Subtractor</a:t>
            </a:r>
            <a:endParaRPr lang="en-US" dirty="0"/>
          </a:p>
        </p:txBody>
      </p:sp>
      <p:pic>
        <p:nvPicPr>
          <p:cNvPr id="29698" name="Picture 2"/>
          <p:cNvPicPr>
            <a:picLocks noChangeAspect="1" noChangeArrowheads="1"/>
          </p:cNvPicPr>
          <p:nvPr/>
        </p:nvPicPr>
        <p:blipFill>
          <a:blip r:embed="rId2"/>
          <a:srcRect/>
          <a:stretch>
            <a:fillRect/>
          </a:stretch>
        </p:blipFill>
        <p:spPr bwMode="auto">
          <a:xfrm>
            <a:off x="228600" y="762000"/>
            <a:ext cx="2952750" cy="303847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343400" y="1524000"/>
            <a:ext cx="4219575" cy="83820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533400" y="3886200"/>
            <a:ext cx="6962775" cy="2152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Bit Adder</a:t>
            </a:r>
          </a:p>
        </p:txBody>
      </p:sp>
      <p:pic>
        <p:nvPicPr>
          <p:cNvPr id="1026" name="Picture 2"/>
          <p:cNvPicPr>
            <a:picLocks noChangeAspect="1" noChangeArrowheads="1"/>
          </p:cNvPicPr>
          <p:nvPr/>
        </p:nvPicPr>
        <p:blipFill>
          <a:blip r:embed="rId2"/>
          <a:srcRect/>
          <a:stretch>
            <a:fillRect/>
          </a:stretch>
        </p:blipFill>
        <p:spPr bwMode="auto">
          <a:xfrm>
            <a:off x="1295400" y="1828800"/>
            <a:ext cx="7740841" cy="25193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Bit Adder-cum-</a:t>
            </a:r>
            <a:r>
              <a:rPr lang="en-US" dirty="0" err="1"/>
              <a:t>Subtractor</a:t>
            </a:r>
            <a:r>
              <a:rPr lang="en-US" dirty="0"/>
              <a:t> </a:t>
            </a:r>
          </a:p>
        </p:txBody>
      </p:sp>
      <p:pic>
        <p:nvPicPr>
          <p:cNvPr id="2050" name="Picture 2"/>
          <p:cNvPicPr>
            <a:picLocks noChangeAspect="1" noChangeArrowheads="1"/>
          </p:cNvPicPr>
          <p:nvPr/>
        </p:nvPicPr>
        <p:blipFill>
          <a:blip r:embed="rId2"/>
          <a:srcRect/>
          <a:stretch>
            <a:fillRect/>
          </a:stretch>
        </p:blipFill>
        <p:spPr bwMode="auto">
          <a:xfrm>
            <a:off x="1266825" y="1776413"/>
            <a:ext cx="6610350" cy="33051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619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srcRect/>
          <a:stretch>
            <a:fillRect/>
          </a:stretch>
        </p:blipFill>
        <p:spPr bwMode="auto">
          <a:xfrm>
            <a:off x="6191250" y="2600325"/>
            <a:ext cx="2952750" cy="30384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36" y="2396647"/>
            <a:ext cx="81248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5"/>
          <a:srcRect/>
          <a:stretch>
            <a:fillRect/>
          </a:stretch>
        </p:blipFill>
        <p:spPr bwMode="auto">
          <a:xfrm>
            <a:off x="5000625" y="5867400"/>
            <a:ext cx="4219575" cy="838200"/>
          </a:xfrm>
          <a:prstGeom prst="rect">
            <a:avLst/>
          </a:prstGeom>
          <a:noFill/>
          <a:ln w="9525">
            <a:noFill/>
            <a:miter lim="800000"/>
            <a:headEnd/>
            <a:tailEnd/>
          </a:ln>
          <a:effectLst/>
        </p:spPr>
      </p:pic>
    </p:spTree>
    <p:extLst>
      <p:ext uri="{BB962C8B-B14F-4D97-AF65-F5344CB8AC3E}">
        <p14:creationId xmlns:p14="http://schemas.microsoft.com/office/powerpoint/2010/main" val="363965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89616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 y="3657600"/>
            <a:ext cx="8636602" cy="223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02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C9DABB0B-99D3-405B-8187-1DAD8AB08B47}" type="slidenum">
              <a:rPr lang="en-US" smtClean="0">
                <a:ea typeface="Lucida Sans Unicode" charset="0"/>
              </a:rPr>
              <a:pPr/>
              <a:t>17</a:t>
            </a:fld>
            <a:endParaRPr lang="en-US">
              <a:ea typeface="Lucida Sans Unicode" charset="0"/>
            </a:endParaRPr>
          </a:p>
        </p:txBody>
      </p:sp>
      <p:sp>
        <p:nvSpPr>
          <p:cNvPr id="20483"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Decoders</a:t>
            </a:r>
          </a:p>
        </p:txBody>
      </p:sp>
      <p:graphicFrame>
        <p:nvGraphicFramePr>
          <p:cNvPr id="24578" name="Group 2"/>
          <p:cNvGraphicFramePr>
            <a:graphicFrameLocks noGrp="1"/>
          </p:cNvGraphicFramePr>
          <p:nvPr/>
        </p:nvGraphicFramePr>
        <p:xfrm>
          <a:off x="2100961" y="4120273"/>
          <a:ext cx="5081760" cy="1556135"/>
        </p:xfrm>
        <a:graphic>
          <a:graphicData uri="http://schemas.openxmlformats.org/drawingml/2006/table">
            <a:tbl>
              <a:tblPr/>
              <a:tblGrid>
                <a:gridCol w="846720">
                  <a:extLst>
                    <a:ext uri="{9D8B030D-6E8A-4147-A177-3AD203B41FA5}">
                      <a16:colId xmlns:a16="http://schemas.microsoft.com/office/drawing/2014/main" val="20000"/>
                    </a:ext>
                  </a:extLst>
                </a:gridCol>
                <a:gridCol w="846720">
                  <a:extLst>
                    <a:ext uri="{9D8B030D-6E8A-4147-A177-3AD203B41FA5}">
                      <a16:colId xmlns:a16="http://schemas.microsoft.com/office/drawing/2014/main" val="20001"/>
                    </a:ext>
                  </a:extLst>
                </a:gridCol>
                <a:gridCol w="848160">
                  <a:extLst>
                    <a:ext uri="{9D8B030D-6E8A-4147-A177-3AD203B41FA5}">
                      <a16:colId xmlns:a16="http://schemas.microsoft.com/office/drawing/2014/main" val="20002"/>
                    </a:ext>
                  </a:extLst>
                </a:gridCol>
                <a:gridCol w="846720">
                  <a:extLst>
                    <a:ext uri="{9D8B030D-6E8A-4147-A177-3AD203B41FA5}">
                      <a16:colId xmlns:a16="http://schemas.microsoft.com/office/drawing/2014/main" val="20003"/>
                    </a:ext>
                  </a:extLst>
                </a:gridCol>
                <a:gridCol w="846720">
                  <a:extLst>
                    <a:ext uri="{9D8B030D-6E8A-4147-A177-3AD203B41FA5}">
                      <a16:colId xmlns:a16="http://schemas.microsoft.com/office/drawing/2014/main" val="20004"/>
                    </a:ext>
                  </a:extLst>
                </a:gridCol>
                <a:gridCol w="846720">
                  <a:extLst>
                    <a:ext uri="{9D8B030D-6E8A-4147-A177-3AD203B41FA5}">
                      <a16:colId xmlns:a16="http://schemas.microsoft.com/office/drawing/2014/main" val="20005"/>
                    </a:ext>
                  </a:extLst>
                </a:gridCol>
              </a:tblGrid>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A</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B</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W</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X</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Y</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Z</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extLst>
                  <a:ext uri="{0D108BD9-81ED-4DB2-BD59-A6C34878D82A}">
                    <a16:rowId xmlns:a16="http://schemas.microsoft.com/office/drawing/2014/main" val="10000"/>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1"/>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3"/>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0528" name="Text Box 104"/>
          <p:cNvSpPr txBox="1">
            <a:spLocks noChangeArrowheads="1"/>
          </p:cNvSpPr>
          <p:nvPr/>
        </p:nvSpPr>
        <p:spPr bwMode="auto">
          <a:xfrm>
            <a:off x="3663360" y="3522610"/>
            <a:ext cx="2185920" cy="364359"/>
          </a:xfrm>
          <a:prstGeom prst="rect">
            <a:avLst/>
          </a:prstGeom>
          <a:noFill/>
          <a:ln w="9525">
            <a:solidFill>
              <a:srgbClr val="800000"/>
            </a:solidFill>
            <a:round/>
            <a:headEnd/>
            <a:tailEnd/>
          </a:ln>
        </p:spPr>
        <p:txBody>
          <a:bodyPr wrap="none" lIns="81639" tIns="53392" rIns="81639" bIns="40820"/>
          <a:lstStyle/>
          <a:p>
            <a:pPr algn="ctr">
              <a:lnSpc>
                <a:spcPct val="95000"/>
              </a:lnSpc>
              <a:tabLst>
                <a:tab pos="656650" algn="l"/>
                <a:tab pos="1313299" algn="l"/>
                <a:tab pos="1969949" algn="l"/>
              </a:tabLst>
            </a:pPr>
            <a:r>
              <a:rPr lang="en-US" sz="2000" dirty="0">
                <a:solidFill>
                  <a:srgbClr val="800000"/>
                </a:solidFill>
                <a:latin typeface="Times New Roman" pitchFamily="16" charset="0"/>
              </a:rPr>
              <a:t>Active-high outputs</a:t>
            </a:r>
          </a:p>
        </p:txBody>
      </p:sp>
      <p:grpSp>
        <p:nvGrpSpPr>
          <p:cNvPr id="2" name="Group 105"/>
          <p:cNvGrpSpPr>
            <a:grpSpLocks/>
          </p:cNvGrpSpPr>
          <p:nvPr/>
        </p:nvGrpSpPr>
        <p:grpSpPr bwMode="auto">
          <a:xfrm>
            <a:off x="2142720" y="1538082"/>
            <a:ext cx="2939040" cy="1864996"/>
            <a:chOff x="1488" y="1068"/>
            <a:chExt cx="2041" cy="1295"/>
          </a:xfrm>
        </p:grpSpPr>
        <p:sp>
          <p:nvSpPr>
            <p:cNvPr id="20539" name="Line 106"/>
            <p:cNvSpPr>
              <a:spLocks noChangeShapeType="1"/>
            </p:cNvSpPr>
            <p:nvPr/>
          </p:nvSpPr>
          <p:spPr bwMode="auto">
            <a:xfrm>
              <a:off x="1716" y="1849"/>
              <a:ext cx="432" cy="1"/>
            </a:xfrm>
            <a:prstGeom prst="line">
              <a:avLst/>
            </a:prstGeom>
            <a:noFill/>
            <a:ln w="18360">
              <a:solidFill>
                <a:srgbClr val="000000"/>
              </a:solidFill>
              <a:round/>
              <a:headEnd/>
              <a:tailEnd/>
            </a:ln>
          </p:spPr>
          <p:txBody>
            <a:bodyPr/>
            <a:lstStyle/>
            <a:p>
              <a:endParaRPr lang="en-US"/>
            </a:p>
          </p:txBody>
        </p:sp>
        <p:sp>
          <p:nvSpPr>
            <p:cNvPr id="20540" name="Line 107"/>
            <p:cNvSpPr>
              <a:spLocks noChangeShapeType="1"/>
            </p:cNvSpPr>
            <p:nvPr/>
          </p:nvSpPr>
          <p:spPr bwMode="auto">
            <a:xfrm>
              <a:off x="1716" y="1555"/>
              <a:ext cx="432" cy="1"/>
            </a:xfrm>
            <a:prstGeom prst="line">
              <a:avLst/>
            </a:prstGeom>
            <a:noFill/>
            <a:ln w="18360">
              <a:solidFill>
                <a:srgbClr val="000000"/>
              </a:solidFill>
              <a:round/>
              <a:headEnd/>
              <a:tailEnd/>
            </a:ln>
          </p:spPr>
          <p:txBody>
            <a:bodyPr/>
            <a:lstStyle/>
            <a:p>
              <a:endParaRPr lang="en-US"/>
            </a:p>
          </p:txBody>
        </p:sp>
        <p:sp>
          <p:nvSpPr>
            <p:cNvPr id="20541" name="Line 108"/>
            <p:cNvSpPr>
              <a:spLocks noChangeShapeType="1"/>
            </p:cNvSpPr>
            <p:nvPr/>
          </p:nvSpPr>
          <p:spPr bwMode="auto">
            <a:xfrm>
              <a:off x="2804" y="1328"/>
              <a:ext cx="432" cy="1"/>
            </a:xfrm>
            <a:prstGeom prst="line">
              <a:avLst/>
            </a:prstGeom>
            <a:noFill/>
            <a:ln w="18360">
              <a:solidFill>
                <a:srgbClr val="000000"/>
              </a:solidFill>
              <a:round/>
              <a:headEnd/>
              <a:tailEnd/>
            </a:ln>
          </p:spPr>
          <p:txBody>
            <a:bodyPr/>
            <a:lstStyle/>
            <a:p>
              <a:endParaRPr lang="en-US"/>
            </a:p>
          </p:txBody>
        </p:sp>
        <p:sp>
          <p:nvSpPr>
            <p:cNvPr id="20542" name="Line 109"/>
            <p:cNvSpPr>
              <a:spLocks noChangeShapeType="1"/>
            </p:cNvSpPr>
            <p:nvPr/>
          </p:nvSpPr>
          <p:spPr bwMode="auto">
            <a:xfrm>
              <a:off x="2804" y="1577"/>
              <a:ext cx="432" cy="1"/>
            </a:xfrm>
            <a:prstGeom prst="line">
              <a:avLst/>
            </a:prstGeom>
            <a:noFill/>
            <a:ln w="18360">
              <a:solidFill>
                <a:srgbClr val="000000"/>
              </a:solidFill>
              <a:round/>
              <a:headEnd/>
              <a:tailEnd/>
            </a:ln>
          </p:spPr>
          <p:txBody>
            <a:bodyPr/>
            <a:lstStyle/>
            <a:p>
              <a:endParaRPr lang="en-US"/>
            </a:p>
          </p:txBody>
        </p:sp>
        <p:sp>
          <p:nvSpPr>
            <p:cNvPr id="20543" name="Line 110"/>
            <p:cNvSpPr>
              <a:spLocks noChangeShapeType="1"/>
            </p:cNvSpPr>
            <p:nvPr/>
          </p:nvSpPr>
          <p:spPr bwMode="auto">
            <a:xfrm>
              <a:off x="2804" y="1804"/>
              <a:ext cx="432" cy="1"/>
            </a:xfrm>
            <a:prstGeom prst="line">
              <a:avLst/>
            </a:prstGeom>
            <a:noFill/>
            <a:ln w="18360">
              <a:solidFill>
                <a:srgbClr val="000000"/>
              </a:solidFill>
              <a:round/>
              <a:headEnd/>
              <a:tailEnd/>
            </a:ln>
          </p:spPr>
          <p:txBody>
            <a:bodyPr/>
            <a:lstStyle/>
            <a:p>
              <a:endParaRPr lang="en-US"/>
            </a:p>
          </p:txBody>
        </p:sp>
        <p:sp>
          <p:nvSpPr>
            <p:cNvPr id="20544" name="Line 111"/>
            <p:cNvSpPr>
              <a:spLocks noChangeShapeType="1"/>
            </p:cNvSpPr>
            <p:nvPr/>
          </p:nvSpPr>
          <p:spPr bwMode="auto">
            <a:xfrm>
              <a:off x="2804" y="2076"/>
              <a:ext cx="432" cy="1"/>
            </a:xfrm>
            <a:prstGeom prst="line">
              <a:avLst/>
            </a:prstGeom>
            <a:noFill/>
            <a:ln w="18360">
              <a:solidFill>
                <a:srgbClr val="000000"/>
              </a:solidFill>
              <a:round/>
              <a:headEnd/>
              <a:tailEnd/>
            </a:ln>
          </p:spPr>
          <p:txBody>
            <a:bodyPr/>
            <a:lstStyle/>
            <a:p>
              <a:endParaRPr lang="en-US"/>
            </a:p>
          </p:txBody>
        </p:sp>
        <p:sp>
          <p:nvSpPr>
            <p:cNvPr id="20545" name="AutoShape 112"/>
            <p:cNvSpPr>
              <a:spLocks noChangeArrowheads="1"/>
            </p:cNvSpPr>
            <p:nvPr/>
          </p:nvSpPr>
          <p:spPr bwMode="auto">
            <a:xfrm>
              <a:off x="1984" y="1068"/>
              <a:ext cx="1008" cy="1296"/>
            </a:xfrm>
            <a:prstGeom prst="roundRect">
              <a:avLst>
                <a:gd name="adj" fmla="val 97"/>
              </a:avLst>
            </a:prstGeom>
            <a:solidFill>
              <a:srgbClr val="CCCCCC"/>
            </a:solidFill>
            <a:ln w="9525">
              <a:solidFill>
                <a:srgbClr val="000000"/>
              </a:solidFill>
              <a:round/>
              <a:headEnd/>
              <a:tailEnd/>
            </a:ln>
          </p:spPr>
          <p:txBody>
            <a:bodyPr wrap="none" anchor="ctr"/>
            <a:lstStyle/>
            <a:p>
              <a:endParaRPr lang="en-US"/>
            </a:p>
          </p:txBody>
        </p:sp>
        <p:sp>
          <p:nvSpPr>
            <p:cNvPr id="20546" name="Text Box 113"/>
            <p:cNvSpPr txBox="1">
              <a:spLocks noChangeArrowheads="1"/>
            </p:cNvSpPr>
            <p:nvPr/>
          </p:nvSpPr>
          <p:spPr bwMode="auto">
            <a:xfrm>
              <a:off x="1488" y="1416"/>
              <a:ext cx="24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B</a:t>
              </a:r>
            </a:p>
          </p:txBody>
        </p:sp>
        <p:sp>
          <p:nvSpPr>
            <p:cNvPr id="20547" name="Text Box 114"/>
            <p:cNvSpPr txBox="1">
              <a:spLocks noChangeArrowheads="1"/>
            </p:cNvSpPr>
            <p:nvPr/>
          </p:nvSpPr>
          <p:spPr bwMode="auto">
            <a:xfrm>
              <a:off x="3236" y="1206"/>
              <a:ext cx="293"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W</a:t>
              </a:r>
            </a:p>
          </p:txBody>
        </p:sp>
        <p:sp>
          <p:nvSpPr>
            <p:cNvPr id="20548" name="Text Box 115"/>
            <p:cNvSpPr txBox="1">
              <a:spLocks noChangeArrowheads="1"/>
            </p:cNvSpPr>
            <p:nvPr/>
          </p:nvSpPr>
          <p:spPr bwMode="auto">
            <a:xfrm>
              <a:off x="3236" y="1433"/>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X</a:t>
              </a:r>
            </a:p>
          </p:txBody>
        </p:sp>
        <p:sp>
          <p:nvSpPr>
            <p:cNvPr id="20549" name="Text Box 116"/>
            <p:cNvSpPr txBox="1">
              <a:spLocks noChangeArrowheads="1"/>
            </p:cNvSpPr>
            <p:nvPr/>
          </p:nvSpPr>
          <p:spPr bwMode="auto">
            <a:xfrm>
              <a:off x="3236" y="1660"/>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Y</a:t>
              </a:r>
            </a:p>
          </p:txBody>
        </p:sp>
        <p:sp>
          <p:nvSpPr>
            <p:cNvPr id="20550" name="Text Box 117"/>
            <p:cNvSpPr txBox="1">
              <a:spLocks noChangeArrowheads="1"/>
            </p:cNvSpPr>
            <p:nvPr/>
          </p:nvSpPr>
          <p:spPr bwMode="auto">
            <a:xfrm>
              <a:off x="3236" y="1932"/>
              <a:ext cx="231"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Z</a:t>
              </a:r>
            </a:p>
          </p:txBody>
        </p:sp>
        <p:sp>
          <p:nvSpPr>
            <p:cNvPr id="20551" name="Text Box 118"/>
            <p:cNvSpPr txBox="1">
              <a:spLocks noChangeArrowheads="1"/>
            </p:cNvSpPr>
            <p:nvPr/>
          </p:nvSpPr>
          <p:spPr bwMode="auto">
            <a:xfrm>
              <a:off x="1971" y="1428"/>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0</a:t>
              </a:r>
            </a:p>
          </p:txBody>
        </p:sp>
        <p:sp>
          <p:nvSpPr>
            <p:cNvPr id="20552" name="Text Box 119"/>
            <p:cNvSpPr txBox="1">
              <a:spLocks noChangeArrowheads="1"/>
            </p:cNvSpPr>
            <p:nvPr/>
          </p:nvSpPr>
          <p:spPr bwMode="auto">
            <a:xfrm>
              <a:off x="1971" y="1723"/>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1</a:t>
              </a:r>
            </a:p>
          </p:txBody>
        </p:sp>
        <p:sp>
          <p:nvSpPr>
            <p:cNvPr id="20553" name="Text Box 120"/>
            <p:cNvSpPr txBox="1">
              <a:spLocks noChangeArrowheads="1"/>
            </p:cNvSpPr>
            <p:nvPr/>
          </p:nvSpPr>
          <p:spPr bwMode="auto">
            <a:xfrm>
              <a:off x="1488" y="1711"/>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A</a:t>
              </a:r>
            </a:p>
          </p:txBody>
        </p:sp>
        <p:sp>
          <p:nvSpPr>
            <p:cNvPr id="20554" name="Text Box 121"/>
            <p:cNvSpPr txBox="1">
              <a:spLocks noChangeArrowheads="1"/>
            </p:cNvSpPr>
            <p:nvPr/>
          </p:nvSpPr>
          <p:spPr bwMode="auto">
            <a:xfrm>
              <a:off x="2621" y="123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0</a:t>
              </a:r>
            </a:p>
          </p:txBody>
        </p:sp>
        <p:sp>
          <p:nvSpPr>
            <p:cNvPr id="20555" name="Text Box 122"/>
            <p:cNvSpPr txBox="1">
              <a:spLocks noChangeArrowheads="1"/>
            </p:cNvSpPr>
            <p:nvPr/>
          </p:nvSpPr>
          <p:spPr bwMode="auto">
            <a:xfrm>
              <a:off x="2622" y="148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1</a:t>
              </a:r>
            </a:p>
          </p:txBody>
        </p:sp>
        <p:sp>
          <p:nvSpPr>
            <p:cNvPr id="20556" name="Text Box 123"/>
            <p:cNvSpPr txBox="1">
              <a:spLocks noChangeArrowheads="1"/>
            </p:cNvSpPr>
            <p:nvPr/>
          </p:nvSpPr>
          <p:spPr bwMode="auto">
            <a:xfrm>
              <a:off x="2622" y="1714"/>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2</a:t>
              </a:r>
            </a:p>
          </p:txBody>
        </p:sp>
        <p:sp>
          <p:nvSpPr>
            <p:cNvPr id="20557" name="Text Box 124"/>
            <p:cNvSpPr txBox="1">
              <a:spLocks noChangeArrowheads="1"/>
            </p:cNvSpPr>
            <p:nvPr/>
          </p:nvSpPr>
          <p:spPr bwMode="auto">
            <a:xfrm>
              <a:off x="2622" y="1963"/>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3</a:t>
              </a:r>
            </a:p>
          </p:txBody>
        </p:sp>
      </p:grpSp>
      <p:grpSp>
        <p:nvGrpSpPr>
          <p:cNvPr id="3" name="Group 125"/>
          <p:cNvGrpSpPr>
            <a:grpSpLocks/>
          </p:cNvGrpSpPr>
          <p:nvPr/>
        </p:nvGrpSpPr>
        <p:grpSpPr bwMode="auto">
          <a:xfrm>
            <a:off x="6143041" y="1578406"/>
            <a:ext cx="1242720" cy="1764186"/>
            <a:chOff x="4266" y="1096"/>
            <a:chExt cx="863" cy="1225"/>
          </a:xfrm>
        </p:grpSpPr>
        <p:sp>
          <p:nvSpPr>
            <p:cNvPr id="20535" name="Text Box 126"/>
            <p:cNvSpPr txBox="1">
              <a:spLocks noChangeArrowheads="1"/>
            </p:cNvSpPr>
            <p:nvPr/>
          </p:nvSpPr>
          <p:spPr bwMode="auto">
            <a:xfrm>
              <a:off x="4266" y="1096"/>
              <a:ext cx="864" cy="273"/>
            </a:xfrm>
            <a:prstGeom prst="rect">
              <a:avLst/>
            </a:prstGeom>
            <a:noFill/>
            <a:ln w="9525">
              <a:noFill/>
              <a:round/>
              <a:headEnd/>
              <a:tailEnd/>
            </a:ln>
          </p:spPr>
          <p:txBody>
            <a:bodyPr wrap="none" lIns="90000" tIns="60120" rIns="90000" bIns="45000"/>
            <a:lstStyle/>
            <a:p>
              <a:pPr>
                <a:lnSpc>
                  <a:spcPct val="95000"/>
                </a:lnSpc>
                <a:tabLst>
                  <a:tab pos="656650" algn="l"/>
                </a:tabLst>
              </a:pPr>
              <a:r>
                <a:rPr lang="en-US" sz="2200" dirty="0">
                  <a:solidFill>
                    <a:srgbClr val="663300"/>
                  </a:solidFill>
                  <a:latin typeface="Times New Roman" pitchFamily="16" charset="0"/>
                </a:rPr>
                <a:t>W = A'.B'</a:t>
              </a:r>
            </a:p>
          </p:txBody>
        </p:sp>
        <p:sp>
          <p:nvSpPr>
            <p:cNvPr id="20536" name="Text Box 127"/>
            <p:cNvSpPr txBox="1">
              <a:spLocks noChangeArrowheads="1"/>
            </p:cNvSpPr>
            <p:nvPr/>
          </p:nvSpPr>
          <p:spPr bwMode="auto">
            <a:xfrm>
              <a:off x="4266" y="1413"/>
              <a:ext cx="793" cy="273"/>
            </a:xfrm>
            <a:prstGeom prst="rect">
              <a:avLst/>
            </a:prstGeom>
            <a:noFill/>
            <a:ln w="9525">
              <a:noFill/>
              <a:round/>
              <a:headEnd/>
              <a:tailEnd/>
            </a:ln>
          </p:spPr>
          <p:txBody>
            <a:bodyPr wrap="none" lIns="90000" tIns="60120" rIns="90000" bIns="45000"/>
            <a:lstStyle/>
            <a:p>
              <a:pPr>
                <a:lnSpc>
                  <a:spcPct val="95000"/>
                </a:lnSpc>
                <a:tabLst>
                  <a:tab pos="656650" algn="l"/>
                </a:tabLst>
              </a:pPr>
              <a:r>
                <a:rPr lang="en-US" sz="2200" dirty="0">
                  <a:solidFill>
                    <a:srgbClr val="663300"/>
                  </a:solidFill>
                  <a:latin typeface="Times New Roman" pitchFamily="16" charset="0"/>
                </a:rPr>
                <a:t>X = A.B'</a:t>
              </a:r>
            </a:p>
          </p:txBody>
        </p:sp>
        <p:sp>
          <p:nvSpPr>
            <p:cNvPr id="20537" name="Text Box 128"/>
            <p:cNvSpPr txBox="1">
              <a:spLocks noChangeArrowheads="1"/>
            </p:cNvSpPr>
            <p:nvPr/>
          </p:nvSpPr>
          <p:spPr bwMode="auto">
            <a:xfrm>
              <a:off x="4266" y="1731"/>
              <a:ext cx="787" cy="273"/>
            </a:xfrm>
            <a:prstGeom prst="rect">
              <a:avLst/>
            </a:prstGeom>
            <a:noFill/>
            <a:ln w="9525">
              <a:noFill/>
              <a:round/>
              <a:headEnd/>
              <a:tailEnd/>
            </a:ln>
          </p:spPr>
          <p:txBody>
            <a:bodyPr wrap="none" lIns="90000" tIns="60120" rIns="90000" bIns="45000"/>
            <a:lstStyle/>
            <a:p>
              <a:pPr>
                <a:lnSpc>
                  <a:spcPct val="95000"/>
                </a:lnSpc>
                <a:tabLst>
                  <a:tab pos="656650" algn="l"/>
                </a:tabLst>
              </a:pPr>
              <a:r>
                <a:rPr lang="en-US" sz="2200" dirty="0">
                  <a:solidFill>
                    <a:srgbClr val="663300"/>
                  </a:solidFill>
                  <a:latin typeface="Times New Roman" pitchFamily="16" charset="0"/>
                </a:rPr>
                <a:t>Y = A'.B</a:t>
              </a:r>
            </a:p>
          </p:txBody>
        </p:sp>
        <p:sp>
          <p:nvSpPr>
            <p:cNvPr id="20538" name="Text Box 129"/>
            <p:cNvSpPr txBox="1">
              <a:spLocks noChangeArrowheads="1"/>
            </p:cNvSpPr>
            <p:nvPr/>
          </p:nvSpPr>
          <p:spPr bwMode="auto">
            <a:xfrm>
              <a:off x="4266" y="2049"/>
              <a:ext cx="739" cy="273"/>
            </a:xfrm>
            <a:prstGeom prst="rect">
              <a:avLst/>
            </a:prstGeom>
            <a:noFill/>
            <a:ln w="9525">
              <a:noFill/>
              <a:round/>
              <a:headEnd/>
              <a:tailEnd/>
            </a:ln>
          </p:spPr>
          <p:txBody>
            <a:bodyPr wrap="none" lIns="90000" tIns="60120" rIns="90000" bIns="45000"/>
            <a:lstStyle/>
            <a:p>
              <a:pPr>
                <a:lnSpc>
                  <a:spcPct val="95000"/>
                </a:lnSpc>
                <a:tabLst>
                  <a:tab pos="656650" algn="l"/>
                </a:tabLst>
              </a:pPr>
              <a:r>
                <a:rPr lang="en-US" sz="2200" dirty="0">
                  <a:solidFill>
                    <a:srgbClr val="663300"/>
                  </a:solidFill>
                  <a:latin typeface="Times New Roman" pitchFamily="16" charset="0"/>
                </a:rPr>
                <a:t>Z = A.B</a:t>
              </a:r>
            </a:p>
          </p:txBody>
        </p:sp>
      </p:grpSp>
      <p:sp>
        <p:nvSpPr>
          <p:cNvPr id="20531" name="Text Box 130"/>
          <p:cNvSpPr txBox="1">
            <a:spLocks noChangeArrowheads="1"/>
          </p:cNvSpPr>
          <p:nvPr/>
        </p:nvSpPr>
        <p:spPr bwMode="auto">
          <a:xfrm>
            <a:off x="1064161" y="3045921"/>
            <a:ext cx="555840" cy="313953"/>
          </a:xfrm>
          <a:prstGeom prst="rect">
            <a:avLst/>
          </a:prstGeom>
          <a:noFill/>
          <a:ln w="9525">
            <a:noFill/>
            <a:round/>
            <a:headEnd/>
            <a:tailEnd/>
          </a:ln>
        </p:spPr>
        <p:txBody>
          <a:bodyPr wrap="none" lIns="81639" tIns="55221" rIns="81639" bIns="40820"/>
          <a:lstStyle/>
          <a:p>
            <a:r>
              <a:rPr lang="en-US">
                <a:solidFill>
                  <a:srgbClr val="006B6B"/>
                </a:solidFill>
              </a:rPr>
              <a:t>msb</a:t>
            </a:r>
          </a:p>
        </p:txBody>
      </p:sp>
      <p:grpSp>
        <p:nvGrpSpPr>
          <p:cNvPr id="4" name="Group 131"/>
          <p:cNvGrpSpPr>
            <a:grpSpLocks/>
          </p:cNvGrpSpPr>
          <p:nvPr/>
        </p:nvGrpSpPr>
        <p:grpSpPr bwMode="auto">
          <a:xfrm>
            <a:off x="1594080" y="2805415"/>
            <a:ext cx="828000" cy="1242851"/>
            <a:chOff x="1107" y="1948"/>
            <a:chExt cx="575" cy="863"/>
          </a:xfrm>
        </p:grpSpPr>
        <p:sp>
          <p:nvSpPr>
            <p:cNvPr id="20533" name="Line 132"/>
            <p:cNvSpPr>
              <a:spLocks noChangeShapeType="1"/>
            </p:cNvSpPr>
            <p:nvPr/>
          </p:nvSpPr>
          <p:spPr bwMode="auto">
            <a:xfrm flipV="1">
              <a:off x="1107" y="1947"/>
              <a:ext cx="432" cy="290"/>
            </a:xfrm>
            <a:prstGeom prst="line">
              <a:avLst/>
            </a:prstGeom>
            <a:noFill/>
            <a:ln w="9525">
              <a:solidFill>
                <a:srgbClr val="006B6B"/>
              </a:solidFill>
              <a:round/>
              <a:headEnd/>
              <a:tailEnd type="triangle" w="med" len="med"/>
            </a:ln>
          </p:spPr>
          <p:txBody>
            <a:bodyPr/>
            <a:lstStyle/>
            <a:p>
              <a:endParaRPr lang="en-US"/>
            </a:p>
          </p:txBody>
        </p:sp>
        <p:sp>
          <p:nvSpPr>
            <p:cNvPr id="20534" name="Line 133"/>
            <p:cNvSpPr>
              <a:spLocks noChangeShapeType="1"/>
            </p:cNvSpPr>
            <p:nvPr/>
          </p:nvSpPr>
          <p:spPr bwMode="auto">
            <a:xfrm>
              <a:off x="1107" y="2236"/>
              <a:ext cx="576" cy="576"/>
            </a:xfrm>
            <a:prstGeom prst="line">
              <a:avLst/>
            </a:prstGeom>
            <a:noFill/>
            <a:ln w="9525">
              <a:solidFill>
                <a:srgbClr val="006B6B"/>
              </a:solidFill>
              <a:round/>
              <a:headEnd/>
              <a:tailEnd type="triangle" w="med" len="med"/>
            </a:ln>
          </p:spPr>
          <p:txBody>
            <a:bodyPr/>
            <a:lstStyle/>
            <a:p>
              <a:endParaRPr lang="en-US"/>
            </a:p>
          </p:txBody>
        </p:sp>
      </p:grpSp>
      <p:sp>
        <p:nvSpPr>
          <p:cNvPr id="36" name="TextBox 35">
            <a:extLst>
              <a:ext uri="{FF2B5EF4-FFF2-40B4-BE49-F238E27FC236}">
                <a16:creationId xmlns:a16="http://schemas.microsoft.com/office/drawing/2014/main" id="{7216A709-D162-8E70-58B3-9576D85FF979}"/>
              </a:ext>
            </a:extLst>
          </p:cNvPr>
          <p:cNvSpPr txBox="1"/>
          <p:nvPr/>
        </p:nvSpPr>
        <p:spPr>
          <a:xfrm>
            <a:off x="716929" y="5766510"/>
            <a:ext cx="7707264" cy="707886"/>
          </a:xfrm>
          <a:prstGeom prst="rect">
            <a:avLst/>
          </a:prstGeom>
          <a:noFill/>
        </p:spPr>
        <p:txBody>
          <a:bodyPr wrap="square">
            <a:spAutoFit/>
          </a:bodyPr>
          <a:lstStyle/>
          <a:p>
            <a:r>
              <a:rPr lang="en-IN" sz="2000" b="0" i="0" dirty="0">
                <a:solidFill>
                  <a:srgbClr val="FF0000"/>
                </a:solidFill>
                <a:effectLst/>
                <a:latin typeface="urw-din"/>
              </a:rPr>
              <a:t>A </a:t>
            </a:r>
            <a:r>
              <a:rPr lang="en-IN" sz="2000" b="1" i="0" dirty="0">
                <a:solidFill>
                  <a:srgbClr val="FF0000"/>
                </a:solidFill>
                <a:effectLst/>
                <a:latin typeface="urw-din"/>
              </a:rPr>
              <a:t>decoder</a:t>
            </a:r>
            <a:r>
              <a:rPr lang="en-IN" sz="2000" b="0" i="0" dirty="0">
                <a:solidFill>
                  <a:srgbClr val="FF0000"/>
                </a:solidFill>
                <a:effectLst/>
                <a:latin typeface="urw-din"/>
              </a:rPr>
              <a:t> is a </a:t>
            </a:r>
            <a:r>
              <a:rPr lang="en-IN" sz="2000" b="1" i="0" dirty="0">
                <a:solidFill>
                  <a:srgbClr val="FF0000"/>
                </a:solidFill>
                <a:effectLst/>
                <a:latin typeface="urw-din"/>
              </a:rPr>
              <a:t>combinational circuit</a:t>
            </a:r>
            <a:r>
              <a:rPr lang="en-IN" sz="2000" b="0" i="0" dirty="0">
                <a:solidFill>
                  <a:srgbClr val="FF0000"/>
                </a:solidFill>
                <a:effectLst/>
                <a:latin typeface="urw-din"/>
              </a:rPr>
              <a:t> that converts binary information from </a:t>
            </a:r>
            <a:r>
              <a:rPr lang="en-IN" sz="2000" b="1" i="0" dirty="0">
                <a:solidFill>
                  <a:srgbClr val="FF0000"/>
                </a:solidFill>
                <a:effectLst/>
                <a:latin typeface="urw-din"/>
              </a:rPr>
              <a:t>n input lines</a:t>
            </a:r>
            <a:r>
              <a:rPr lang="en-IN" sz="2000" b="0" i="0" dirty="0">
                <a:solidFill>
                  <a:srgbClr val="FF0000"/>
                </a:solidFill>
                <a:effectLst/>
                <a:latin typeface="urw-din"/>
              </a:rPr>
              <a:t> to a maximum of </a:t>
            </a:r>
            <a:r>
              <a:rPr lang="en-IN" sz="2000" b="1" i="0" dirty="0">
                <a:solidFill>
                  <a:srgbClr val="FF0000"/>
                </a:solidFill>
                <a:effectLst/>
                <a:latin typeface="urw-din"/>
              </a:rPr>
              <a:t>2^n unique output lines</a:t>
            </a:r>
            <a:r>
              <a:rPr lang="en-IN" sz="2000" b="0" i="0" dirty="0">
                <a:solidFill>
                  <a:srgbClr val="FF0000"/>
                </a:solidFill>
                <a:effectLst/>
                <a:latin typeface="urw-din"/>
              </a:rPr>
              <a:t>.</a:t>
            </a:r>
            <a:endParaRPr lang="en-IN" sz="2000" dirty="0">
              <a:solidFill>
                <a:srgbClr val="FF0000"/>
              </a:solidFill>
            </a:endParaRPr>
          </a:p>
        </p:txBody>
      </p:sp>
    </p:spTree>
    <p:extLst>
      <p:ext uri="{BB962C8B-B14F-4D97-AF65-F5344CB8AC3E}">
        <p14:creationId xmlns:p14="http://schemas.microsoft.com/office/powerpoint/2010/main" val="1367541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5D62B42B-123D-414F-952A-F1EC6D1449AB}" type="slidenum">
              <a:rPr lang="en-US" smtClean="0">
                <a:ea typeface="Lucida Sans Unicode" charset="0"/>
              </a:rPr>
              <a:pPr/>
              <a:t>18</a:t>
            </a:fld>
            <a:endParaRPr lang="en-US">
              <a:ea typeface="Lucida Sans Unicode" charset="0"/>
            </a:endParaRPr>
          </a:p>
        </p:txBody>
      </p:sp>
      <p:sp>
        <p:nvSpPr>
          <p:cNvPr id="23555"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Decoder with Enable</a:t>
            </a:r>
          </a:p>
        </p:txBody>
      </p:sp>
      <p:graphicFrame>
        <p:nvGraphicFramePr>
          <p:cNvPr id="29698" name="Group 2"/>
          <p:cNvGraphicFramePr>
            <a:graphicFrameLocks noGrp="1"/>
          </p:cNvGraphicFramePr>
          <p:nvPr/>
        </p:nvGraphicFramePr>
        <p:xfrm>
          <a:off x="1965601" y="3826482"/>
          <a:ext cx="5928480" cy="1867362"/>
        </p:xfrm>
        <a:graphic>
          <a:graphicData uri="http://schemas.openxmlformats.org/drawingml/2006/table">
            <a:tbl>
              <a:tblPr/>
              <a:tblGrid>
                <a:gridCol w="846720">
                  <a:extLst>
                    <a:ext uri="{9D8B030D-6E8A-4147-A177-3AD203B41FA5}">
                      <a16:colId xmlns:a16="http://schemas.microsoft.com/office/drawing/2014/main" val="20000"/>
                    </a:ext>
                  </a:extLst>
                </a:gridCol>
                <a:gridCol w="846720">
                  <a:extLst>
                    <a:ext uri="{9D8B030D-6E8A-4147-A177-3AD203B41FA5}">
                      <a16:colId xmlns:a16="http://schemas.microsoft.com/office/drawing/2014/main" val="20001"/>
                    </a:ext>
                  </a:extLst>
                </a:gridCol>
                <a:gridCol w="846720">
                  <a:extLst>
                    <a:ext uri="{9D8B030D-6E8A-4147-A177-3AD203B41FA5}">
                      <a16:colId xmlns:a16="http://schemas.microsoft.com/office/drawing/2014/main" val="20002"/>
                    </a:ext>
                  </a:extLst>
                </a:gridCol>
                <a:gridCol w="848160">
                  <a:extLst>
                    <a:ext uri="{9D8B030D-6E8A-4147-A177-3AD203B41FA5}">
                      <a16:colId xmlns:a16="http://schemas.microsoft.com/office/drawing/2014/main" val="20003"/>
                    </a:ext>
                  </a:extLst>
                </a:gridCol>
                <a:gridCol w="846720">
                  <a:extLst>
                    <a:ext uri="{9D8B030D-6E8A-4147-A177-3AD203B41FA5}">
                      <a16:colId xmlns:a16="http://schemas.microsoft.com/office/drawing/2014/main" val="20004"/>
                    </a:ext>
                  </a:extLst>
                </a:gridCol>
                <a:gridCol w="846720">
                  <a:extLst>
                    <a:ext uri="{9D8B030D-6E8A-4147-A177-3AD203B41FA5}">
                      <a16:colId xmlns:a16="http://schemas.microsoft.com/office/drawing/2014/main" val="20005"/>
                    </a:ext>
                  </a:extLst>
                </a:gridCol>
                <a:gridCol w="846720">
                  <a:extLst>
                    <a:ext uri="{9D8B030D-6E8A-4147-A177-3AD203B41FA5}">
                      <a16:colId xmlns:a16="http://schemas.microsoft.com/office/drawing/2014/main" val="20006"/>
                    </a:ext>
                  </a:extLst>
                </a:gridCol>
              </a:tblGrid>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En</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A</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B</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W</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X</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Y</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Z</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extLst>
                  <a:ext uri="{0D108BD9-81ED-4DB2-BD59-A6C34878D82A}">
                    <a16:rowId xmlns:a16="http://schemas.microsoft.com/office/drawing/2014/main" val="10000"/>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1"/>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3"/>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x</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x</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5"/>
                  </a:ext>
                </a:extLst>
              </a:tr>
            </a:tbl>
          </a:graphicData>
        </a:graphic>
      </p:graphicFrame>
      <p:sp>
        <p:nvSpPr>
          <p:cNvPr id="23614" name="Line 142"/>
          <p:cNvSpPr>
            <a:spLocks noChangeShapeType="1"/>
          </p:cNvSpPr>
          <p:nvPr/>
        </p:nvSpPr>
        <p:spPr bwMode="auto">
          <a:xfrm>
            <a:off x="1756800" y="4180760"/>
            <a:ext cx="1440" cy="1160762"/>
          </a:xfrm>
          <a:prstGeom prst="line">
            <a:avLst/>
          </a:prstGeom>
          <a:noFill/>
          <a:ln w="18360">
            <a:solidFill>
              <a:srgbClr val="008000"/>
            </a:solidFill>
            <a:round/>
            <a:headEnd/>
            <a:tailEnd/>
          </a:ln>
        </p:spPr>
        <p:txBody>
          <a:bodyPr lIns="82945" tIns="41473" rIns="82945" bIns="41473"/>
          <a:lstStyle/>
          <a:p>
            <a:endParaRPr lang="en-US"/>
          </a:p>
        </p:txBody>
      </p:sp>
      <p:sp>
        <p:nvSpPr>
          <p:cNvPr id="23615" name="Line 143"/>
          <p:cNvSpPr>
            <a:spLocks noChangeShapeType="1"/>
          </p:cNvSpPr>
          <p:nvPr/>
        </p:nvSpPr>
        <p:spPr bwMode="auto">
          <a:xfrm>
            <a:off x="1756800" y="5420729"/>
            <a:ext cx="1440" cy="249147"/>
          </a:xfrm>
          <a:prstGeom prst="line">
            <a:avLst/>
          </a:prstGeom>
          <a:noFill/>
          <a:ln w="18360">
            <a:solidFill>
              <a:srgbClr val="FF0000"/>
            </a:solidFill>
            <a:round/>
            <a:headEnd/>
            <a:tailEnd/>
          </a:ln>
        </p:spPr>
        <p:txBody>
          <a:bodyPr lIns="82945" tIns="41473" rIns="82945" bIns="41473"/>
          <a:lstStyle/>
          <a:p>
            <a:endParaRPr lang="en-US"/>
          </a:p>
        </p:txBody>
      </p:sp>
      <p:sp>
        <p:nvSpPr>
          <p:cNvPr id="23616" name="Text Box 144"/>
          <p:cNvSpPr txBox="1">
            <a:spLocks noChangeArrowheads="1"/>
          </p:cNvSpPr>
          <p:nvPr/>
        </p:nvSpPr>
        <p:spPr bwMode="auto">
          <a:xfrm>
            <a:off x="720000" y="4595523"/>
            <a:ext cx="898560" cy="313953"/>
          </a:xfrm>
          <a:prstGeom prst="rect">
            <a:avLst/>
          </a:prstGeom>
          <a:noFill/>
          <a:ln w="9525">
            <a:noFill/>
            <a:round/>
            <a:headEnd/>
            <a:tailEnd/>
          </a:ln>
        </p:spPr>
        <p:txBody>
          <a:bodyPr wrap="none" lIns="81639" tIns="55221" rIns="81639" bIns="40820"/>
          <a:lstStyle/>
          <a:p>
            <a:pPr>
              <a:tabLst>
                <a:tab pos="656650" algn="l"/>
              </a:tabLst>
            </a:pPr>
            <a:r>
              <a:rPr lang="en-US" dirty="0">
                <a:solidFill>
                  <a:srgbClr val="008000"/>
                </a:solidFill>
              </a:rPr>
              <a:t>enabled</a:t>
            </a:r>
          </a:p>
        </p:txBody>
      </p:sp>
      <p:sp>
        <p:nvSpPr>
          <p:cNvPr id="23617" name="Text Box 145"/>
          <p:cNvSpPr txBox="1">
            <a:spLocks noChangeArrowheads="1"/>
          </p:cNvSpPr>
          <p:nvPr/>
        </p:nvSpPr>
        <p:spPr bwMode="auto">
          <a:xfrm>
            <a:off x="688320" y="5378966"/>
            <a:ext cx="933120" cy="313953"/>
          </a:xfrm>
          <a:prstGeom prst="rect">
            <a:avLst/>
          </a:prstGeom>
          <a:noFill/>
          <a:ln w="9525">
            <a:noFill/>
            <a:round/>
            <a:headEnd/>
            <a:tailEnd/>
          </a:ln>
        </p:spPr>
        <p:txBody>
          <a:bodyPr wrap="none" lIns="81639" tIns="55221" rIns="81639" bIns="40820"/>
          <a:lstStyle/>
          <a:p>
            <a:pPr>
              <a:tabLst>
                <a:tab pos="656650" algn="l"/>
              </a:tabLst>
            </a:pPr>
            <a:r>
              <a:rPr lang="en-US" dirty="0">
                <a:solidFill>
                  <a:srgbClr val="FF0000"/>
                </a:solidFill>
              </a:rPr>
              <a:t>disabled</a:t>
            </a:r>
          </a:p>
        </p:txBody>
      </p:sp>
      <p:grpSp>
        <p:nvGrpSpPr>
          <p:cNvPr id="2" name="Group 146"/>
          <p:cNvGrpSpPr>
            <a:grpSpLocks/>
          </p:cNvGrpSpPr>
          <p:nvPr/>
        </p:nvGrpSpPr>
        <p:grpSpPr bwMode="auto">
          <a:xfrm>
            <a:off x="1046880" y="1538082"/>
            <a:ext cx="4993920" cy="1864996"/>
            <a:chOff x="727" y="1068"/>
            <a:chExt cx="3468" cy="1295"/>
          </a:xfrm>
        </p:grpSpPr>
        <p:sp>
          <p:nvSpPr>
            <p:cNvPr id="23619" name="Text Box 147"/>
            <p:cNvSpPr txBox="1">
              <a:spLocks noChangeArrowheads="1"/>
            </p:cNvSpPr>
            <p:nvPr/>
          </p:nvSpPr>
          <p:spPr bwMode="auto">
            <a:xfrm>
              <a:off x="727" y="1469"/>
              <a:ext cx="727" cy="380"/>
            </a:xfrm>
            <a:prstGeom prst="rect">
              <a:avLst/>
            </a:prstGeom>
            <a:noFill/>
            <a:ln w="9525">
              <a:noFill/>
              <a:round/>
              <a:headEnd/>
              <a:tailEnd/>
            </a:ln>
          </p:spPr>
          <p:txBody>
            <a:bodyPr wrap="none" lIns="90000" tIns="60876" rIns="90000" bIns="45000"/>
            <a:lstStyle/>
            <a:p>
              <a:pPr algn="ctr">
                <a:tabLst>
                  <a:tab pos="656650" algn="l"/>
                </a:tabLst>
              </a:pPr>
              <a:r>
                <a:rPr lang="en-US" dirty="0">
                  <a:solidFill>
                    <a:srgbClr val="804C19"/>
                  </a:solidFill>
                </a:rPr>
                <a:t>high-level</a:t>
              </a:r>
            </a:p>
            <a:p>
              <a:pPr algn="ctr">
                <a:tabLst>
                  <a:tab pos="656650" algn="l"/>
                </a:tabLst>
              </a:pPr>
              <a:r>
                <a:rPr lang="en-US" dirty="0">
                  <a:solidFill>
                    <a:srgbClr val="804C19"/>
                  </a:solidFill>
                </a:rPr>
                <a:t>enable</a:t>
              </a:r>
            </a:p>
          </p:txBody>
        </p:sp>
        <p:sp>
          <p:nvSpPr>
            <p:cNvPr id="23620" name="Line 148"/>
            <p:cNvSpPr>
              <a:spLocks noChangeShapeType="1"/>
            </p:cNvSpPr>
            <p:nvPr/>
          </p:nvSpPr>
          <p:spPr bwMode="auto">
            <a:xfrm>
              <a:off x="1371" y="1705"/>
              <a:ext cx="1084" cy="432"/>
            </a:xfrm>
            <a:prstGeom prst="line">
              <a:avLst/>
            </a:prstGeom>
            <a:noFill/>
            <a:ln w="9525">
              <a:solidFill>
                <a:srgbClr val="804C19"/>
              </a:solidFill>
              <a:round/>
              <a:headEnd/>
              <a:tailEnd type="triangle" w="med" len="med"/>
            </a:ln>
          </p:spPr>
          <p:txBody>
            <a:bodyPr/>
            <a:lstStyle/>
            <a:p>
              <a:endParaRPr lang="en-US"/>
            </a:p>
          </p:txBody>
        </p:sp>
        <p:sp>
          <p:nvSpPr>
            <p:cNvPr id="23621" name="Line 149"/>
            <p:cNvSpPr>
              <a:spLocks noChangeShapeType="1"/>
            </p:cNvSpPr>
            <p:nvPr/>
          </p:nvSpPr>
          <p:spPr bwMode="auto">
            <a:xfrm>
              <a:off x="2383" y="2174"/>
              <a:ext cx="432" cy="1"/>
            </a:xfrm>
            <a:prstGeom prst="line">
              <a:avLst/>
            </a:prstGeom>
            <a:noFill/>
            <a:ln w="18360">
              <a:solidFill>
                <a:srgbClr val="000000"/>
              </a:solidFill>
              <a:round/>
              <a:headEnd/>
              <a:tailEnd/>
            </a:ln>
          </p:spPr>
          <p:txBody>
            <a:bodyPr/>
            <a:lstStyle/>
            <a:p>
              <a:endParaRPr lang="en-US"/>
            </a:p>
          </p:txBody>
        </p:sp>
        <p:sp>
          <p:nvSpPr>
            <p:cNvPr id="23622" name="Text Box 150"/>
            <p:cNvSpPr txBox="1">
              <a:spLocks noChangeArrowheads="1"/>
            </p:cNvSpPr>
            <p:nvPr/>
          </p:nvSpPr>
          <p:spPr bwMode="auto">
            <a:xfrm>
              <a:off x="1717" y="2031"/>
              <a:ext cx="648" cy="273"/>
            </a:xfrm>
            <a:prstGeom prst="rect">
              <a:avLst/>
            </a:prstGeom>
            <a:noFill/>
            <a:ln w="9525">
              <a:noFill/>
              <a:round/>
              <a:headEnd/>
              <a:tailEnd/>
            </a:ln>
          </p:spPr>
          <p:txBody>
            <a:bodyPr wrap="none" lIns="90000" tIns="60120" rIns="90000" bIns="45000"/>
            <a:lstStyle/>
            <a:p>
              <a:pPr>
                <a:lnSpc>
                  <a:spcPct val="95000"/>
                </a:lnSpc>
                <a:tabLst>
                  <a:tab pos="656650" algn="l"/>
                </a:tabLst>
              </a:pPr>
              <a:r>
                <a:rPr lang="en-US" sz="2200" dirty="0">
                  <a:solidFill>
                    <a:srgbClr val="000000"/>
                  </a:solidFill>
                  <a:latin typeface="Times New Roman" pitchFamily="16" charset="0"/>
                </a:rPr>
                <a:t>Enable</a:t>
              </a:r>
            </a:p>
          </p:txBody>
        </p:sp>
        <p:sp>
          <p:nvSpPr>
            <p:cNvPr id="23623" name="Line 151"/>
            <p:cNvSpPr>
              <a:spLocks noChangeShapeType="1"/>
            </p:cNvSpPr>
            <p:nvPr/>
          </p:nvSpPr>
          <p:spPr bwMode="auto">
            <a:xfrm>
              <a:off x="2383" y="1736"/>
              <a:ext cx="432" cy="1"/>
            </a:xfrm>
            <a:prstGeom prst="line">
              <a:avLst/>
            </a:prstGeom>
            <a:noFill/>
            <a:ln w="18360">
              <a:solidFill>
                <a:srgbClr val="000000"/>
              </a:solidFill>
              <a:round/>
              <a:headEnd/>
              <a:tailEnd/>
            </a:ln>
          </p:spPr>
          <p:txBody>
            <a:bodyPr/>
            <a:lstStyle/>
            <a:p>
              <a:endParaRPr lang="en-US"/>
            </a:p>
          </p:txBody>
        </p:sp>
        <p:sp>
          <p:nvSpPr>
            <p:cNvPr id="23624" name="Line 152"/>
            <p:cNvSpPr>
              <a:spLocks noChangeShapeType="1"/>
            </p:cNvSpPr>
            <p:nvPr/>
          </p:nvSpPr>
          <p:spPr bwMode="auto">
            <a:xfrm>
              <a:off x="2382" y="1441"/>
              <a:ext cx="432" cy="1"/>
            </a:xfrm>
            <a:prstGeom prst="line">
              <a:avLst/>
            </a:prstGeom>
            <a:noFill/>
            <a:ln w="18360">
              <a:solidFill>
                <a:srgbClr val="000000"/>
              </a:solidFill>
              <a:round/>
              <a:headEnd/>
              <a:tailEnd/>
            </a:ln>
          </p:spPr>
          <p:txBody>
            <a:bodyPr/>
            <a:lstStyle/>
            <a:p>
              <a:endParaRPr lang="en-US"/>
            </a:p>
          </p:txBody>
        </p:sp>
        <p:sp>
          <p:nvSpPr>
            <p:cNvPr id="23625" name="Line 153"/>
            <p:cNvSpPr>
              <a:spLocks noChangeShapeType="1"/>
            </p:cNvSpPr>
            <p:nvPr/>
          </p:nvSpPr>
          <p:spPr bwMode="auto">
            <a:xfrm>
              <a:off x="3470" y="1328"/>
              <a:ext cx="432" cy="1"/>
            </a:xfrm>
            <a:prstGeom prst="line">
              <a:avLst/>
            </a:prstGeom>
            <a:noFill/>
            <a:ln w="18360">
              <a:solidFill>
                <a:srgbClr val="000000"/>
              </a:solidFill>
              <a:round/>
              <a:headEnd/>
              <a:tailEnd/>
            </a:ln>
          </p:spPr>
          <p:txBody>
            <a:bodyPr/>
            <a:lstStyle/>
            <a:p>
              <a:endParaRPr lang="en-US"/>
            </a:p>
          </p:txBody>
        </p:sp>
        <p:sp>
          <p:nvSpPr>
            <p:cNvPr id="23626" name="Line 154"/>
            <p:cNvSpPr>
              <a:spLocks noChangeShapeType="1"/>
            </p:cNvSpPr>
            <p:nvPr/>
          </p:nvSpPr>
          <p:spPr bwMode="auto">
            <a:xfrm>
              <a:off x="3471" y="1577"/>
              <a:ext cx="432" cy="1"/>
            </a:xfrm>
            <a:prstGeom prst="line">
              <a:avLst/>
            </a:prstGeom>
            <a:noFill/>
            <a:ln w="18360">
              <a:solidFill>
                <a:srgbClr val="000000"/>
              </a:solidFill>
              <a:round/>
              <a:headEnd/>
              <a:tailEnd/>
            </a:ln>
          </p:spPr>
          <p:txBody>
            <a:bodyPr/>
            <a:lstStyle/>
            <a:p>
              <a:endParaRPr lang="en-US"/>
            </a:p>
          </p:txBody>
        </p:sp>
        <p:sp>
          <p:nvSpPr>
            <p:cNvPr id="23627" name="Line 155"/>
            <p:cNvSpPr>
              <a:spLocks noChangeShapeType="1"/>
            </p:cNvSpPr>
            <p:nvPr/>
          </p:nvSpPr>
          <p:spPr bwMode="auto">
            <a:xfrm>
              <a:off x="3471" y="1804"/>
              <a:ext cx="432" cy="1"/>
            </a:xfrm>
            <a:prstGeom prst="line">
              <a:avLst/>
            </a:prstGeom>
            <a:noFill/>
            <a:ln w="18360">
              <a:solidFill>
                <a:srgbClr val="000000"/>
              </a:solidFill>
              <a:round/>
              <a:headEnd/>
              <a:tailEnd/>
            </a:ln>
          </p:spPr>
          <p:txBody>
            <a:bodyPr/>
            <a:lstStyle/>
            <a:p>
              <a:endParaRPr lang="en-US"/>
            </a:p>
          </p:txBody>
        </p:sp>
        <p:sp>
          <p:nvSpPr>
            <p:cNvPr id="23628" name="Line 156"/>
            <p:cNvSpPr>
              <a:spLocks noChangeShapeType="1"/>
            </p:cNvSpPr>
            <p:nvPr/>
          </p:nvSpPr>
          <p:spPr bwMode="auto">
            <a:xfrm>
              <a:off x="3471" y="2076"/>
              <a:ext cx="432" cy="1"/>
            </a:xfrm>
            <a:prstGeom prst="line">
              <a:avLst/>
            </a:prstGeom>
            <a:noFill/>
            <a:ln w="18360">
              <a:solidFill>
                <a:srgbClr val="000000"/>
              </a:solidFill>
              <a:round/>
              <a:headEnd/>
              <a:tailEnd/>
            </a:ln>
          </p:spPr>
          <p:txBody>
            <a:bodyPr/>
            <a:lstStyle/>
            <a:p>
              <a:endParaRPr lang="en-US"/>
            </a:p>
          </p:txBody>
        </p:sp>
        <p:sp>
          <p:nvSpPr>
            <p:cNvPr id="23629" name="AutoShape 157"/>
            <p:cNvSpPr>
              <a:spLocks noChangeArrowheads="1"/>
            </p:cNvSpPr>
            <p:nvPr/>
          </p:nvSpPr>
          <p:spPr bwMode="auto">
            <a:xfrm>
              <a:off x="2651" y="1068"/>
              <a:ext cx="1008" cy="1296"/>
            </a:xfrm>
            <a:prstGeom prst="roundRect">
              <a:avLst>
                <a:gd name="adj" fmla="val 97"/>
              </a:avLst>
            </a:prstGeom>
            <a:solidFill>
              <a:srgbClr val="CCCCCC"/>
            </a:solidFill>
            <a:ln w="9525">
              <a:solidFill>
                <a:srgbClr val="000000"/>
              </a:solidFill>
              <a:round/>
              <a:headEnd/>
              <a:tailEnd/>
            </a:ln>
          </p:spPr>
          <p:txBody>
            <a:bodyPr wrap="none" anchor="ctr"/>
            <a:lstStyle/>
            <a:p>
              <a:endParaRPr lang="en-US"/>
            </a:p>
          </p:txBody>
        </p:sp>
        <p:sp>
          <p:nvSpPr>
            <p:cNvPr id="23630" name="Text Box 158"/>
            <p:cNvSpPr txBox="1">
              <a:spLocks noChangeArrowheads="1"/>
            </p:cNvSpPr>
            <p:nvPr/>
          </p:nvSpPr>
          <p:spPr bwMode="auto">
            <a:xfrm>
              <a:off x="2154" y="1303"/>
              <a:ext cx="24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B</a:t>
              </a:r>
            </a:p>
          </p:txBody>
        </p:sp>
        <p:sp>
          <p:nvSpPr>
            <p:cNvPr id="23631" name="Text Box 159"/>
            <p:cNvSpPr txBox="1">
              <a:spLocks noChangeArrowheads="1"/>
            </p:cNvSpPr>
            <p:nvPr/>
          </p:nvSpPr>
          <p:spPr bwMode="auto">
            <a:xfrm>
              <a:off x="3902" y="1207"/>
              <a:ext cx="293"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W</a:t>
              </a:r>
            </a:p>
          </p:txBody>
        </p:sp>
        <p:sp>
          <p:nvSpPr>
            <p:cNvPr id="23632" name="Text Box 160"/>
            <p:cNvSpPr txBox="1">
              <a:spLocks noChangeArrowheads="1"/>
            </p:cNvSpPr>
            <p:nvPr/>
          </p:nvSpPr>
          <p:spPr bwMode="auto">
            <a:xfrm>
              <a:off x="3902" y="1433"/>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X</a:t>
              </a:r>
            </a:p>
          </p:txBody>
        </p:sp>
        <p:sp>
          <p:nvSpPr>
            <p:cNvPr id="23633" name="Text Box 161"/>
            <p:cNvSpPr txBox="1">
              <a:spLocks noChangeArrowheads="1"/>
            </p:cNvSpPr>
            <p:nvPr/>
          </p:nvSpPr>
          <p:spPr bwMode="auto">
            <a:xfrm>
              <a:off x="3902" y="1660"/>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Y</a:t>
              </a:r>
            </a:p>
          </p:txBody>
        </p:sp>
        <p:sp>
          <p:nvSpPr>
            <p:cNvPr id="23634" name="Text Box 162"/>
            <p:cNvSpPr txBox="1">
              <a:spLocks noChangeArrowheads="1"/>
            </p:cNvSpPr>
            <p:nvPr/>
          </p:nvSpPr>
          <p:spPr bwMode="auto">
            <a:xfrm>
              <a:off x="3902" y="1932"/>
              <a:ext cx="231"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Z</a:t>
              </a:r>
            </a:p>
          </p:txBody>
        </p:sp>
        <p:sp>
          <p:nvSpPr>
            <p:cNvPr id="23635" name="Text Box 163"/>
            <p:cNvSpPr txBox="1">
              <a:spLocks noChangeArrowheads="1"/>
            </p:cNvSpPr>
            <p:nvPr/>
          </p:nvSpPr>
          <p:spPr bwMode="auto">
            <a:xfrm>
              <a:off x="2638" y="1315"/>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0</a:t>
              </a:r>
            </a:p>
          </p:txBody>
        </p:sp>
        <p:sp>
          <p:nvSpPr>
            <p:cNvPr id="23636" name="Text Box 164"/>
            <p:cNvSpPr txBox="1">
              <a:spLocks noChangeArrowheads="1"/>
            </p:cNvSpPr>
            <p:nvPr/>
          </p:nvSpPr>
          <p:spPr bwMode="auto">
            <a:xfrm>
              <a:off x="2638" y="1610"/>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1</a:t>
              </a:r>
            </a:p>
          </p:txBody>
        </p:sp>
        <p:sp>
          <p:nvSpPr>
            <p:cNvPr id="23637" name="Text Box 165"/>
            <p:cNvSpPr txBox="1">
              <a:spLocks noChangeArrowheads="1"/>
            </p:cNvSpPr>
            <p:nvPr/>
          </p:nvSpPr>
          <p:spPr bwMode="auto">
            <a:xfrm>
              <a:off x="2154" y="1598"/>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A</a:t>
              </a:r>
            </a:p>
          </p:txBody>
        </p:sp>
        <p:sp>
          <p:nvSpPr>
            <p:cNvPr id="23638" name="Text Box 166"/>
            <p:cNvSpPr txBox="1">
              <a:spLocks noChangeArrowheads="1"/>
            </p:cNvSpPr>
            <p:nvPr/>
          </p:nvSpPr>
          <p:spPr bwMode="auto">
            <a:xfrm>
              <a:off x="3288" y="123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0</a:t>
              </a:r>
            </a:p>
          </p:txBody>
        </p:sp>
        <p:sp>
          <p:nvSpPr>
            <p:cNvPr id="23639" name="Text Box 167"/>
            <p:cNvSpPr txBox="1">
              <a:spLocks noChangeArrowheads="1"/>
            </p:cNvSpPr>
            <p:nvPr/>
          </p:nvSpPr>
          <p:spPr bwMode="auto">
            <a:xfrm>
              <a:off x="3288" y="148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1</a:t>
              </a:r>
            </a:p>
          </p:txBody>
        </p:sp>
        <p:sp>
          <p:nvSpPr>
            <p:cNvPr id="23640" name="Text Box 168"/>
            <p:cNvSpPr txBox="1">
              <a:spLocks noChangeArrowheads="1"/>
            </p:cNvSpPr>
            <p:nvPr/>
          </p:nvSpPr>
          <p:spPr bwMode="auto">
            <a:xfrm>
              <a:off x="3288" y="1714"/>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2</a:t>
              </a:r>
            </a:p>
          </p:txBody>
        </p:sp>
        <p:sp>
          <p:nvSpPr>
            <p:cNvPr id="23641" name="Text Box 169"/>
            <p:cNvSpPr txBox="1">
              <a:spLocks noChangeArrowheads="1"/>
            </p:cNvSpPr>
            <p:nvPr/>
          </p:nvSpPr>
          <p:spPr bwMode="auto">
            <a:xfrm>
              <a:off x="3289" y="1964"/>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3</a:t>
              </a:r>
            </a:p>
          </p:txBody>
        </p:sp>
        <p:sp>
          <p:nvSpPr>
            <p:cNvPr id="23642" name="Text Box 170"/>
            <p:cNvSpPr txBox="1">
              <a:spLocks noChangeArrowheads="1"/>
            </p:cNvSpPr>
            <p:nvPr/>
          </p:nvSpPr>
          <p:spPr bwMode="auto">
            <a:xfrm>
              <a:off x="2661" y="2047"/>
              <a:ext cx="292" cy="237"/>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En</a:t>
              </a:r>
            </a:p>
          </p:txBody>
        </p:sp>
      </p:grpSp>
    </p:spTree>
    <p:extLst>
      <p:ext uri="{BB962C8B-B14F-4D97-AF65-F5344CB8AC3E}">
        <p14:creationId xmlns:p14="http://schemas.microsoft.com/office/powerpoint/2010/main" val="2809937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 With enable</a:t>
            </a:r>
          </a:p>
        </p:txBody>
      </p:sp>
      <p:pic>
        <p:nvPicPr>
          <p:cNvPr id="3074" name="Picture 2"/>
          <p:cNvPicPr>
            <a:picLocks noChangeAspect="1" noChangeArrowheads="1"/>
          </p:cNvPicPr>
          <p:nvPr/>
        </p:nvPicPr>
        <p:blipFill>
          <a:blip r:embed="rId2"/>
          <a:srcRect/>
          <a:stretch>
            <a:fillRect/>
          </a:stretch>
        </p:blipFill>
        <p:spPr bwMode="auto">
          <a:xfrm>
            <a:off x="685799" y="1981200"/>
            <a:ext cx="4497875" cy="2819400"/>
          </a:xfrm>
          <a:prstGeom prst="rect">
            <a:avLst/>
          </a:prstGeom>
          <a:noFill/>
          <a:ln w="9525">
            <a:noFill/>
            <a:miter lim="800000"/>
            <a:headEnd/>
            <a:tailEnd/>
          </a:ln>
          <a:effectLst/>
        </p:spPr>
      </p:pic>
      <p:sp>
        <p:nvSpPr>
          <p:cNvPr id="5" name="Title 1"/>
          <p:cNvSpPr txBox="1">
            <a:spLocks/>
          </p:cNvSpPr>
          <p:nvPr/>
        </p:nvSpPr>
        <p:spPr>
          <a:xfrm>
            <a:off x="685800" y="4495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86000"/>
            <a:ext cx="34029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277092"/>
            <a:ext cx="7772400" cy="609600"/>
          </a:xfrm>
        </p:spPr>
        <p:txBody>
          <a:bodyPr>
            <a:normAutofit fontScale="90000"/>
          </a:bodyPr>
          <a:lstStyle/>
          <a:p>
            <a:r>
              <a:rPr lang="en-US" dirty="0"/>
              <a:t>Combinational Circuits</a:t>
            </a:r>
          </a:p>
        </p:txBody>
      </p:sp>
      <p:sp>
        <p:nvSpPr>
          <p:cNvPr id="3" name="Subtitle 2"/>
          <p:cNvSpPr>
            <a:spLocks noGrp="1"/>
          </p:cNvSpPr>
          <p:nvPr>
            <p:ph type="subTitle" idx="1"/>
          </p:nvPr>
        </p:nvSpPr>
        <p:spPr>
          <a:xfrm>
            <a:off x="152400" y="1371600"/>
            <a:ext cx="8686800" cy="2971800"/>
          </a:xfrm>
        </p:spPr>
        <p:txBody>
          <a:bodyPr>
            <a:normAutofit fontScale="70000" lnSpcReduction="20000"/>
          </a:bodyPr>
          <a:lstStyle/>
          <a:p>
            <a:pPr algn="just"/>
            <a:r>
              <a:rPr lang="en-US" dirty="0">
                <a:solidFill>
                  <a:schemeClr val="tx1"/>
                </a:solidFill>
              </a:rPr>
              <a:t>A </a:t>
            </a:r>
            <a:r>
              <a:rPr lang="en-US" i="1" dirty="0">
                <a:solidFill>
                  <a:schemeClr val="tx1"/>
                </a:solidFill>
              </a:rPr>
              <a:t>combinational</a:t>
            </a:r>
            <a:r>
              <a:rPr lang="en-US" dirty="0">
                <a:solidFill>
                  <a:schemeClr val="tx1"/>
                </a:solidFill>
              </a:rPr>
              <a:t> logic </a:t>
            </a:r>
            <a:r>
              <a:rPr lang="en-US" i="1" dirty="0">
                <a:solidFill>
                  <a:schemeClr val="tx1"/>
                </a:solidFill>
              </a:rPr>
              <a:t>circuit</a:t>
            </a:r>
            <a:r>
              <a:rPr lang="en-US" dirty="0">
                <a:solidFill>
                  <a:schemeClr val="tx1"/>
                </a:solidFill>
              </a:rPr>
              <a:t> performs an operation assigned logically by a Boolean expression or truth table. </a:t>
            </a:r>
          </a:p>
          <a:p>
            <a:pPr algn="just"/>
            <a:endParaRPr lang="en-US" dirty="0">
              <a:solidFill>
                <a:schemeClr val="tx1"/>
              </a:solidFill>
            </a:endParaRPr>
          </a:p>
          <a:p>
            <a:pPr algn="just"/>
            <a:r>
              <a:rPr lang="en-US" b="1" dirty="0">
                <a:solidFill>
                  <a:schemeClr val="tx1"/>
                </a:solidFill>
              </a:rPr>
              <a:t>Combinational Circuit</a:t>
            </a:r>
            <a:r>
              <a:rPr lang="en-US" dirty="0">
                <a:solidFill>
                  <a:schemeClr val="tx1"/>
                </a:solidFill>
              </a:rPr>
              <a:t> is the type of </a:t>
            </a:r>
            <a:r>
              <a:rPr lang="en-US" b="1" dirty="0">
                <a:solidFill>
                  <a:schemeClr val="tx1"/>
                </a:solidFill>
              </a:rPr>
              <a:t>circuit</a:t>
            </a:r>
            <a:r>
              <a:rPr lang="en-US" dirty="0">
                <a:solidFill>
                  <a:schemeClr val="tx1"/>
                </a:solidFill>
              </a:rPr>
              <a:t> in which output is independent of time and only relies on the input present at that particular instant.</a:t>
            </a:r>
          </a:p>
          <a:p>
            <a:pPr algn="just"/>
            <a:endParaRPr lang="en-US" dirty="0">
              <a:solidFill>
                <a:schemeClr val="tx1"/>
              </a:solidFill>
            </a:endParaRPr>
          </a:p>
          <a:p>
            <a:pPr algn="just"/>
            <a:r>
              <a:rPr lang="en-US" dirty="0">
                <a:solidFill>
                  <a:schemeClr val="tx1"/>
                </a:solidFill>
              </a:rPr>
              <a:t>Examples of common </a:t>
            </a:r>
            <a:r>
              <a:rPr lang="en-US" i="1" dirty="0">
                <a:solidFill>
                  <a:schemeClr val="tx1"/>
                </a:solidFill>
              </a:rPr>
              <a:t>combinational</a:t>
            </a:r>
            <a:r>
              <a:rPr lang="en-US" dirty="0">
                <a:solidFill>
                  <a:schemeClr val="tx1"/>
                </a:solidFill>
              </a:rPr>
              <a:t> logic </a:t>
            </a:r>
            <a:r>
              <a:rPr lang="en-US" i="1" dirty="0">
                <a:solidFill>
                  <a:schemeClr val="tx1"/>
                </a:solidFill>
              </a:rPr>
              <a:t>circuits</a:t>
            </a:r>
            <a:r>
              <a:rPr lang="en-US" dirty="0">
                <a:solidFill>
                  <a:schemeClr val="tx1"/>
                </a:solidFill>
              </a:rPr>
              <a:t> include: half adders, full adders, multiplexers, </a:t>
            </a:r>
            <a:r>
              <a:rPr lang="en-US" dirty="0" err="1">
                <a:solidFill>
                  <a:schemeClr val="tx1"/>
                </a:solidFill>
              </a:rPr>
              <a:t>demultiplexers</a:t>
            </a:r>
            <a:r>
              <a:rPr lang="en-US" dirty="0">
                <a:solidFill>
                  <a:schemeClr val="tx1"/>
                </a:solidFill>
              </a:rPr>
              <a:t>, encoders and decoders.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53054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16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2"/>
          <p:cNvSpPr>
            <a:spLocks noGrp="1"/>
          </p:cNvSpPr>
          <p:nvPr>
            <p:ph type="dt" sz="quarter" idx="10"/>
          </p:nvPr>
        </p:nvSpPr>
        <p:spPr>
          <a:noFill/>
        </p:spPr>
        <p:txBody>
          <a:bodyPr/>
          <a:lstStyle/>
          <a:p>
            <a:r>
              <a:rPr lang="en-US">
                <a:ea typeface="Lucida Sans Unicode" charset="0"/>
              </a:rPr>
              <a:t>Fall 2010</a:t>
            </a:r>
          </a:p>
        </p:txBody>
      </p:sp>
      <p:sp>
        <p:nvSpPr>
          <p:cNvPr id="21507" name="Footer Placeholder 3"/>
          <p:cNvSpPr>
            <a:spLocks noGrp="1"/>
          </p:cNvSpPr>
          <p:nvPr>
            <p:ph type="ftr" sz="quarter" idx="11"/>
          </p:nvPr>
        </p:nvSpPr>
        <p:spPr>
          <a:noFill/>
        </p:spPr>
        <p:txBody>
          <a:bodyPr/>
          <a:lstStyle/>
          <a:p>
            <a:r>
              <a:rPr lang="en-US">
                <a:ea typeface="Lucida Sans Unicode" charset="0"/>
              </a:rPr>
              <a:t>ECE 331 - Digital System Design</a:t>
            </a:r>
          </a:p>
        </p:txBody>
      </p:sp>
      <p:sp>
        <p:nvSpPr>
          <p:cNvPr id="21508" name="Slide Number Placeholder 4"/>
          <p:cNvSpPr>
            <a:spLocks noGrp="1"/>
          </p:cNvSpPr>
          <p:nvPr>
            <p:ph type="sldNum" sz="quarter" idx="12"/>
          </p:nvPr>
        </p:nvSpPr>
        <p:spPr>
          <a:noFill/>
        </p:spPr>
        <p:txBody>
          <a:bodyPr/>
          <a:lstStyle/>
          <a:p>
            <a:fld id="{569B9C26-4981-45C3-9B2B-2D51B4703508}" type="slidenum">
              <a:rPr lang="en-US" smtClean="0">
                <a:ea typeface="Lucida Sans Unicode" charset="0"/>
              </a:rPr>
              <a:pPr/>
              <a:t>20</a:t>
            </a:fld>
            <a:endParaRPr lang="en-US">
              <a:ea typeface="Lucida Sans Unicode" charset="0"/>
            </a:endParaRPr>
          </a:p>
        </p:txBody>
      </p:sp>
      <p:sp>
        <p:nvSpPr>
          <p:cNvPr id="21509"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Decoders</a:t>
            </a:r>
          </a:p>
        </p:txBody>
      </p:sp>
      <p:graphicFrame>
        <p:nvGraphicFramePr>
          <p:cNvPr id="25602" name="Group 2"/>
          <p:cNvGraphicFramePr>
            <a:graphicFrameLocks noGrp="1"/>
          </p:cNvGraphicFramePr>
          <p:nvPr/>
        </p:nvGraphicFramePr>
        <p:xfrm>
          <a:off x="2100961" y="4120273"/>
          <a:ext cx="5081760" cy="1556135"/>
        </p:xfrm>
        <a:graphic>
          <a:graphicData uri="http://schemas.openxmlformats.org/drawingml/2006/table">
            <a:tbl>
              <a:tblPr/>
              <a:tblGrid>
                <a:gridCol w="846720">
                  <a:extLst>
                    <a:ext uri="{9D8B030D-6E8A-4147-A177-3AD203B41FA5}">
                      <a16:colId xmlns:a16="http://schemas.microsoft.com/office/drawing/2014/main" val="20000"/>
                    </a:ext>
                  </a:extLst>
                </a:gridCol>
                <a:gridCol w="846720">
                  <a:extLst>
                    <a:ext uri="{9D8B030D-6E8A-4147-A177-3AD203B41FA5}">
                      <a16:colId xmlns:a16="http://schemas.microsoft.com/office/drawing/2014/main" val="20001"/>
                    </a:ext>
                  </a:extLst>
                </a:gridCol>
                <a:gridCol w="848160">
                  <a:extLst>
                    <a:ext uri="{9D8B030D-6E8A-4147-A177-3AD203B41FA5}">
                      <a16:colId xmlns:a16="http://schemas.microsoft.com/office/drawing/2014/main" val="20002"/>
                    </a:ext>
                  </a:extLst>
                </a:gridCol>
                <a:gridCol w="846720">
                  <a:extLst>
                    <a:ext uri="{9D8B030D-6E8A-4147-A177-3AD203B41FA5}">
                      <a16:colId xmlns:a16="http://schemas.microsoft.com/office/drawing/2014/main" val="20003"/>
                    </a:ext>
                  </a:extLst>
                </a:gridCol>
                <a:gridCol w="846720">
                  <a:extLst>
                    <a:ext uri="{9D8B030D-6E8A-4147-A177-3AD203B41FA5}">
                      <a16:colId xmlns:a16="http://schemas.microsoft.com/office/drawing/2014/main" val="20004"/>
                    </a:ext>
                  </a:extLst>
                </a:gridCol>
                <a:gridCol w="846720">
                  <a:extLst>
                    <a:ext uri="{9D8B030D-6E8A-4147-A177-3AD203B41FA5}">
                      <a16:colId xmlns:a16="http://schemas.microsoft.com/office/drawing/2014/main" val="20005"/>
                    </a:ext>
                  </a:extLst>
                </a:gridCol>
              </a:tblGrid>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A</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B</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W</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X</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Y</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1" i="0" u="none" strike="noStrike" cap="none" normalizeH="0" baseline="0">
                          <a:ln>
                            <a:noFill/>
                          </a:ln>
                          <a:solidFill>
                            <a:srgbClr val="000000"/>
                          </a:solidFill>
                          <a:effectLst/>
                          <a:latin typeface="Times New Roman" pitchFamily="16" charset="0"/>
                          <a:cs typeface="Arial Unicode MS" charset="0"/>
                        </a:rPr>
                        <a:t>Z</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extLst>
                  <a:ext uri="{0D108BD9-81ED-4DB2-BD59-A6C34878D82A}">
                    <a16:rowId xmlns:a16="http://schemas.microsoft.com/office/drawing/2014/main" val="10000"/>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1"/>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3"/>
                  </a:ext>
                </a:extLst>
              </a:tr>
              <a:tr h="311073">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1</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500" b="0" i="0" u="none" strike="noStrike" cap="none" normalizeH="0" baseline="0">
                          <a:ln>
                            <a:noFill/>
                          </a:ln>
                          <a:solidFill>
                            <a:srgbClr val="000000"/>
                          </a:solidFill>
                          <a:effectLst/>
                          <a:latin typeface="Times New Roman" pitchFamily="16" charset="0"/>
                          <a:cs typeface="Arial Unicode MS" charset="0"/>
                        </a:rPr>
                        <a:t>0</a:t>
                      </a:r>
                    </a:p>
                  </a:txBody>
                  <a:tcPr marL="81638" marR="81638" marT="51601"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1554" name="Text Box 104"/>
          <p:cNvSpPr txBox="1">
            <a:spLocks noChangeArrowheads="1"/>
          </p:cNvSpPr>
          <p:nvPr/>
        </p:nvSpPr>
        <p:spPr bwMode="auto">
          <a:xfrm>
            <a:off x="3663360" y="3522610"/>
            <a:ext cx="2113920" cy="364359"/>
          </a:xfrm>
          <a:prstGeom prst="rect">
            <a:avLst/>
          </a:prstGeom>
          <a:noFill/>
          <a:ln w="9525">
            <a:solidFill>
              <a:srgbClr val="800000"/>
            </a:solidFill>
            <a:round/>
            <a:headEnd/>
            <a:tailEnd/>
          </a:ln>
        </p:spPr>
        <p:txBody>
          <a:bodyPr wrap="none" lIns="81639" tIns="53392" rIns="81639" bIns="40820"/>
          <a:lstStyle/>
          <a:p>
            <a:pPr algn="ctr">
              <a:lnSpc>
                <a:spcPct val="95000"/>
              </a:lnSpc>
              <a:tabLst>
                <a:tab pos="656650" algn="l"/>
                <a:tab pos="1313299" algn="l"/>
                <a:tab pos="1969949" algn="l"/>
              </a:tabLst>
            </a:pPr>
            <a:r>
              <a:rPr lang="en-US" sz="2000" dirty="0">
                <a:solidFill>
                  <a:srgbClr val="800000"/>
                </a:solidFill>
                <a:latin typeface="Times New Roman" pitchFamily="16" charset="0"/>
              </a:rPr>
              <a:t>Active-low outputs</a:t>
            </a:r>
          </a:p>
        </p:txBody>
      </p:sp>
      <p:grpSp>
        <p:nvGrpSpPr>
          <p:cNvPr id="2" name="Group 105"/>
          <p:cNvGrpSpPr>
            <a:grpSpLocks/>
          </p:cNvGrpSpPr>
          <p:nvPr/>
        </p:nvGrpSpPr>
        <p:grpSpPr bwMode="auto">
          <a:xfrm>
            <a:off x="6143040" y="1578406"/>
            <a:ext cx="1491840" cy="1764186"/>
            <a:chOff x="4266" y="1096"/>
            <a:chExt cx="1036" cy="1225"/>
          </a:xfrm>
        </p:grpSpPr>
        <p:sp>
          <p:nvSpPr>
            <p:cNvPr id="21584" name="Text Box 106"/>
            <p:cNvSpPr txBox="1">
              <a:spLocks noChangeArrowheads="1"/>
            </p:cNvSpPr>
            <p:nvPr/>
          </p:nvSpPr>
          <p:spPr bwMode="auto">
            <a:xfrm>
              <a:off x="4266" y="1096"/>
              <a:ext cx="1037" cy="273"/>
            </a:xfrm>
            <a:prstGeom prst="rect">
              <a:avLst/>
            </a:prstGeom>
            <a:noFill/>
            <a:ln w="9525">
              <a:noFill/>
              <a:round/>
              <a:headEnd/>
              <a:tailEnd/>
            </a:ln>
          </p:spPr>
          <p:txBody>
            <a:bodyPr wrap="none" lIns="90000" tIns="60120" rIns="90000" bIns="45000"/>
            <a:lstStyle/>
            <a:p>
              <a:pPr>
                <a:lnSpc>
                  <a:spcPct val="95000"/>
                </a:lnSpc>
                <a:tabLst>
                  <a:tab pos="656650" algn="l"/>
                  <a:tab pos="1313299" algn="l"/>
                </a:tabLst>
              </a:pPr>
              <a:r>
                <a:rPr lang="en-US" sz="2200" dirty="0">
                  <a:solidFill>
                    <a:srgbClr val="663300"/>
                  </a:solidFill>
                  <a:latin typeface="Times New Roman" pitchFamily="16" charset="0"/>
                </a:rPr>
                <a:t>W = (A'.B')'</a:t>
              </a:r>
            </a:p>
          </p:txBody>
        </p:sp>
        <p:sp>
          <p:nvSpPr>
            <p:cNvPr id="21585" name="Text Box 107"/>
            <p:cNvSpPr txBox="1">
              <a:spLocks noChangeArrowheads="1"/>
            </p:cNvSpPr>
            <p:nvPr/>
          </p:nvSpPr>
          <p:spPr bwMode="auto">
            <a:xfrm>
              <a:off x="4266" y="1413"/>
              <a:ext cx="966" cy="273"/>
            </a:xfrm>
            <a:prstGeom prst="rect">
              <a:avLst/>
            </a:prstGeom>
            <a:noFill/>
            <a:ln w="9525">
              <a:noFill/>
              <a:round/>
              <a:headEnd/>
              <a:tailEnd/>
            </a:ln>
          </p:spPr>
          <p:txBody>
            <a:bodyPr wrap="none" lIns="90000" tIns="60120" rIns="90000" bIns="45000"/>
            <a:lstStyle/>
            <a:p>
              <a:pPr>
                <a:lnSpc>
                  <a:spcPct val="95000"/>
                </a:lnSpc>
                <a:tabLst>
                  <a:tab pos="656650" algn="l"/>
                  <a:tab pos="1313299" algn="l"/>
                </a:tabLst>
              </a:pPr>
              <a:r>
                <a:rPr lang="en-US" sz="2200" dirty="0">
                  <a:solidFill>
                    <a:srgbClr val="663300"/>
                  </a:solidFill>
                  <a:latin typeface="Times New Roman" pitchFamily="16" charset="0"/>
                </a:rPr>
                <a:t>X = (A.B')'</a:t>
              </a:r>
            </a:p>
          </p:txBody>
        </p:sp>
        <p:sp>
          <p:nvSpPr>
            <p:cNvPr id="21586" name="Text Box 108"/>
            <p:cNvSpPr txBox="1">
              <a:spLocks noChangeArrowheads="1"/>
            </p:cNvSpPr>
            <p:nvPr/>
          </p:nvSpPr>
          <p:spPr bwMode="auto">
            <a:xfrm>
              <a:off x="4266" y="1731"/>
              <a:ext cx="960" cy="273"/>
            </a:xfrm>
            <a:prstGeom prst="rect">
              <a:avLst/>
            </a:prstGeom>
            <a:noFill/>
            <a:ln w="9525">
              <a:noFill/>
              <a:round/>
              <a:headEnd/>
              <a:tailEnd/>
            </a:ln>
          </p:spPr>
          <p:txBody>
            <a:bodyPr wrap="none" lIns="90000" tIns="60120" rIns="90000" bIns="45000"/>
            <a:lstStyle/>
            <a:p>
              <a:pPr>
                <a:lnSpc>
                  <a:spcPct val="95000"/>
                </a:lnSpc>
                <a:tabLst>
                  <a:tab pos="656650" algn="l"/>
                  <a:tab pos="1313299" algn="l"/>
                </a:tabLst>
              </a:pPr>
              <a:r>
                <a:rPr lang="en-US" sz="2200" dirty="0">
                  <a:solidFill>
                    <a:srgbClr val="663300"/>
                  </a:solidFill>
                  <a:latin typeface="Times New Roman" pitchFamily="16" charset="0"/>
                </a:rPr>
                <a:t>Y = (A'.B)'</a:t>
              </a:r>
            </a:p>
          </p:txBody>
        </p:sp>
        <p:sp>
          <p:nvSpPr>
            <p:cNvPr id="21587" name="Text Box 109"/>
            <p:cNvSpPr txBox="1">
              <a:spLocks noChangeArrowheads="1"/>
            </p:cNvSpPr>
            <p:nvPr/>
          </p:nvSpPr>
          <p:spPr bwMode="auto">
            <a:xfrm>
              <a:off x="4266" y="2049"/>
              <a:ext cx="912" cy="273"/>
            </a:xfrm>
            <a:prstGeom prst="rect">
              <a:avLst/>
            </a:prstGeom>
            <a:noFill/>
            <a:ln w="9525">
              <a:noFill/>
              <a:round/>
              <a:headEnd/>
              <a:tailEnd/>
            </a:ln>
          </p:spPr>
          <p:txBody>
            <a:bodyPr wrap="none" lIns="90000" tIns="60120" rIns="90000" bIns="45000"/>
            <a:lstStyle/>
            <a:p>
              <a:pPr>
                <a:lnSpc>
                  <a:spcPct val="95000"/>
                </a:lnSpc>
                <a:tabLst>
                  <a:tab pos="656650" algn="l"/>
                  <a:tab pos="1313299" algn="l"/>
                </a:tabLst>
              </a:pPr>
              <a:r>
                <a:rPr lang="en-US" sz="2200" dirty="0">
                  <a:solidFill>
                    <a:srgbClr val="663300"/>
                  </a:solidFill>
                  <a:latin typeface="Times New Roman" pitchFamily="16" charset="0"/>
                </a:rPr>
                <a:t>Z = (A.B)'</a:t>
              </a:r>
            </a:p>
          </p:txBody>
        </p:sp>
      </p:grpSp>
      <p:sp>
        <p:nvSpPr>
          <p:cNvPr id="21556" name="Text Box 110"/>
          <p:cNvSpPr txBox="1">
            <a:spLocks noChangeArrowheads="1"/>
          </p:cNvSpPr>
          <p:nvPr/>
        </p:nvSpPr>
        <p:spPr bwMode="auto">
          <a:xfrm>
            <a:off x="1064161" y="3045921"/>
            <a:ext cx="555840" cy="313953"/>
          </a:xfrm>
          <a:prstGeom prst="rect">
            <a:avLst/>
          </a:prstGeom>
          <a:noFill/>
          <a:ln w="9525">
            <a:noFill/>
            <a:round/>
            <a:headEnd/>
            <a:tailEnd/>
          </a:ln>
        </p:spPr>
        <p:txBody>
          <a:bodyPr wrap="none" lIns="81639" tIns="55221" rIns="81639" bIns="40820"/>
          <a:lstStyle/>
          <a:p>
            <a:r>
              <a:rPr lang="en-US">
                <a:solidFill>
                  <a:srgbClr val="006B6B"/>
                </a:solidFill>
              </a:rPr>
              <a:t>msb</a:t>
            </a:r>
          </a:p>
        </p:txBody>
      </p:sp>
      <p:grpSp>
        <p:nvGrpSpPr>
          <p:cNvPr id="3" name="Group 111"/>
          <p:cNvGrpSpPr>
            <a:grpSpLocks/>
          </p:cNvGrpSpPr>
          <p:nvPr/>
        </p:nvGrpSpPr>
        <p:grpSpPr bwMode="auto">
          <a:xfrm>
            <a:off x="1594080" y="2805415"/>
            <a:ext cx="828000" cy="1242851"/>
            <a:chOff x="1107" y="1948"/>
            <a:chExt cx="575" cy="863"/>
          </a:xfrm>
        </p:grpSpPr>
        <p:sp>
          <p:nvSpPr>
            <p:cNvPr id="21582" name="Line 112"/>
            <p:cNvSpPr>
              <a:spLocks noChangeShapeType="1"/>
            </p:cNvSpPr>
            <p:nvPr/>
          </p:nvSpPr>
          <p:spPr bwMode="auto">
            <a:xfrm flipV="1">
              <a:off x="1107" y="1947"/>
              <a:ext cx="432" cy="290"/>
            </a:xfrm>
            <a:prstGeom prst="line">
              <a:avLst/>
            </a:prstGeom>
            <a:noFill/>
            <a:ln w="9525">
              <a:solidFill>
                <a:srgbClr val="006B6B"/>
              </a:solidFill>
              <a:round/>
              <a:headEnd/>
              <a:tailEnd type="triangle" w="med" len="med"/>
            </a:ln>
          </p:spPr>
          <p:txBody>
            <a:bodyPr/>
            <a:lstStyle/>
            <a:p>
              <a:endParaRPr lang="en-US"/>
            </a:p>
          </p:txBody>
        </p:sp>
        <p:sp>
          <p:nvSpPr>
            <p:cNvPr id="21583" name="Line 113"/>
            <p:cNvSpPr>
              <a:spLocks noChangeShapeType="1"/>
            </p:cNvSpPr>
            <p:nvPr/>
          </p:nvSpPr>
          <p:spPr bwMode="auto">
            <a:xfrm>
              <a:off x="1107" y="2236"/>
              <a:ext cx="576" cy="576"/>
            </a:xfrm>
            <a:prstGeom prst="line">
              <a:avLst/>
            </a:prstGeom>
            <a:noFill/>
            <a:ln w="9525">
              <a:solidFill>
                <a:srgbClr val="006B6B"/>
              </a:solidFill>
              <a:round/>
              <a:headEnd/>
              <a:tailEnd type="triangle" w="med" len="med"/>
            </a:ln>
          </p:spPr>
          <p:txBody>
            <a:bodyPr/>
            <a:lstStyle/>
            <a:p>
              <a:endParaRPr lang="en-US"/>
            </a:p>
          </p:txBody>
        </p:sp>
      </p:grpSp>
      <p:grpSp>
        <p:nvGrpSpPr>
          <p:cNvPr id="4" name="Group 114"/>
          <p:cNvGrpSpPr>
            <a:grpSpLocks/>
          </p:cNvGrpSpPr>
          <p:nvPr/>
        </p:nvGrpSpPr>
        <p:grpSpPr bwMode="auto">
          <a:xfrm>
            <a:off x="2142720" y="1538082"/>
            <a:ext cx="2939040" cy="1864996"/>
            <a:chOff x="1488" y="1068"/>
            <a:chExt cx="2041" cy="1295"/>
          </a:xfrm>
        </p:grpSpPr>
        <p:sp>
          <p:nvSpPr>
            <p:cNvPr id="21559" name="Line 115"/>
            <p:cNvSpPr>
              <a:spLocks noChangeShapeType="1"/>
            </p:cNvSpPr>
            <p:nvPr/>
          </p:nvSpPr>
          <p:spPr bwMode="auto">
            <a:xfrm>
              <a:off x="1716" y="1849"/>
              <a:ext cx="432" cy="1"/>
            </a:xfrm>
            <a:prstGeom prst="line">
              <a:avLst/>
            </a:prstGeom>
            <a:noFill/>
            <a:ln w="18360">
              <a:solidFill>
                <a:srgbClr val="000000"/>
              </a:solidFill>
              <a:round/>
              <a:headEnd/>
              <a:tailEnd/>
            </a:ln>
          </p:spPr>
          <p:txBody>
            <a:bodyPr/>
            <a:lstStyle/>
            <a:p>
              <a:endParaRPr lang="en-US"/>
            </a:p>
          </p:txBody>
        </p:sp>
        <p:sp>
          <p:nvSpPr>
            <p:cNvPr id="21560" name="Line 116"/>
            <p:cNvSpPr>
              <a:spLocks noChangeShapeType="1"/>
            </p:cNvSpPr>
            <p:nvPr/>
          </p:nvSpPr>
          <p:spPr bwMode="auto">
            <a:xfrm>
              <a:off x="1716" y="1555"/>
              <a:ext cx="432" cy="1"/>
            </a:xfrm>
            <a:prstGeom prst="line">
              <a:avLst/>
            </a:prstGeom>
            <a:noFill/>
            <a:ln w="18360">
              <a:solidFill>
                <a:srgbClr val="000000"/>
              </a:solidFill>
              <a:round/>
              <a:headEnd/>
              <a:tailEnd/>
            </a:ln>
          </p:spPr>
          <p:txBody>
            <a:bodyPr/>
            <a:lstStyle/>
            <a:p>
              <a:endParaRPr lang="en-US"/>
            </a:p>
          </p:txBody>
        </p:sp>
        <p:sp>
          <p:nvSpPr>
            <p:cNvPr id="21561" name="Line 117"/>
            <p:cNvSpPr>
              <a:spLocks noChangeShapeType="1"/>
            </p:cNvSpPr>
            <p:nvPr/>
          </p:nvSpPr>
          <p:spPr bwMode="auto">
            <a:xfrm>
              <a:off x="2804" y="1328"/>
              <a:ext cx="432" cy="1"/>
            </a:xfrm>
            <a:prstGeom prst="line">
              <a:avLst/>
            </a:prstGeom>
            <a:noFill/>
            <a:ln w="18360">
              <a:solidFill>
                <a:srgbClr val="000000"/>
              </a:solidFill>
              <a:round/>
              <a:headEnd/>
              <a:tailEnd/>
            </a:ln>
          </p:spPr>
          <p:txBody>
            <a:bodyPr/>
            <a:lstStyle/>
            <a:p>
              <a:endParaRPr lang="en-US"/>
            </a:p>
          </p:txBody>
        </p:sp>
        <p:sp>
          <p:nvSpPr>
            <p:cNvPr id="21562" name="Line 118"/>
            <p:cNvSpPr>
              <a:spLocks noChangeShapeType="1"/>
            </p:cNvSpPr>
            <p:nvPr/>
          </p:nvSpPr>
          <p:spPr bwMode="auto">
            <a:xfrm>
              <a:off x="2804" y="1577"/>
              <a:ext cx="432" cy="1"/>
            </a:xfrm>
            <a:prstGeom prst="line">
              <a:avLst/>
            </a:prstGeom>
            <a:noFill/>
            <a:ln w="18360">
              <a:solidFill>
                <a:srgbClr val="000000"/>
              </a:solidFill>
              <a:round/>
              <a:headEnd/>
              <a:tailEnd/>
            </a:ln>
          </p:spPr>
          <p:txBody>
            <a:bodyPr/>
            <a:lstStyle/>
            <a:p>
              <a:endParaRPr lang="en-US"/>
            </a:p>
          </p:txBody>
        </p:sp>
        <p:sp>
          <p:nvSpPr>
            <p:cNvPr id="21563" name="Line 119"/>
            <p:cNvSpPr>
              <a:spLocks noChangeShapeType="1"/>
            </p:cNvSpPr>
            <p:nvPr/>
          </p:nvSpPr>
          <p:spPr bwMode="auto">
            <a:xfrm>
              <a:off x="2804" y="1804"/>
              <a:ext cx="432" cy="1"/>
            </a:xfrm>
            <a:prstGeom prst="line">
              <a:avLst/>
            </a:prstGeom>
            <a:noFill/>
            <a:ln w="18360">
              <a:solidFill>
                <a:srgbClr val="000000"/>
              </a:solidFill>
              <a:round/>
              <a:headEnd/>
              <a:tailEnd/>
            </a:ln>
          </p:spPr>
          <p:txBody>
            <a:bodyPr/>
            <a:lstStyle/>
            <a:p>
              <a:endParaRPr lang="en-US"/>
            </a:p>
          </p:txBody>
        </p:sp>
        <p:sp>
          <p:nvSpPr>
            <p:cNvPr id="21564" name="Line 120"/>
            <p:cNvSpPr>
              <a:spLocks noChangeShapeType="1"/>
            </p:cNvSpPr>
            <p:nvPr/>
          </p:nvSpPr>
          <p:spPr bwMode="auto">
            <a:xfrm>
              <a:off x="2804" y="2076"/>
              <a:ext cx="432" cy="1"/>
            </a:xfrm>
            <a:prstGeom prst="line">
              <a:avLst/>
            </a:prstGeom>
            <a:noFill/>
            <a:ln w="18360">
              <a:solidFill>
                <a:srgbClr val="000000"/>
              </a:solidFill>
              <a:round/>
              <a:headEnd/>
              <a:tailEnd/>
            </a:ln>
          </p:spPr>
          <p:txBody>
            <a:bodyPr/>
            <a:lstStyle/>
            <a:p>
              <a:endParaRPr lang="en-US"/>
            </a:p>
          </p:txBody>
        </p:sp>
        <p:sp>
          <p:nvSpPr>
            <p:cNvPr id="21565" name="AutoShape 121"/>
            <p:cNvSpPr>
              <a:spLocks noChangeArrowheads="1"/>
            </p:cNvSpPr>
            <p:nvPr/>
          </p:nvSpPr>
          <p:spPr bwMode="auto">
            <a:xfrm>
              <a:off x="1984" y="1068"/>
              <a:ext cx="1008" cy="1296"/>
            </a:xfrm>
            <a:prstGeom prst="roundRect">
              <a:avLst>
                <a:gd name="adj" fmla="val 97"/>
              </a:avLst>
            </a:prstGeom>
            <a:solidFill>
              <a:srgbClr val="CCCCCC"/>
            </a:solidFill>
            <a:ln w="9525">
              <a:solidFill>
                <a:srgbClr val="000000"/>
              </a:solidFill>
              <a:round/>
              <a:headEnd/>
              <a:tailEnd/>
            </a:ln>
          </p:spPr>
          <p:txBody>
            <a:bodyPr wrap="none" anchor="ctr"/>
            <a:lstStyle/>
            <a:p>
              <a:endParaRPr lang="en-US"/>
            </a:p>
          </p:txBody>
        </p:sp>
        <p:sp>
          <p:nvSpPr>
            <p:cNvPr id="21566" name="Text Box 122"/>
            <p:cNvSpPr txBox="1">
              <a:spLocks noChangeArrowheads="1"/>
            </p:cNvSpPr>
            <p:nvPr/>
          </p:nvSpPr>
          <p:spPr bwMode="auto">
            <a:xfrm>
              <a:off x="1488" y="1416"/>
              <a:ext cx="24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B</a:t>
              </a:r>
            </a:p>
          </p:txBody>
        </p:sp>
        <p:sp>
          <p:nvSpPr>
            <p:cNvPr id="21567" name="Text Box 123"/>
            <p:cNvSpPr txBox="1">
              <a:spLocks noChangeArrowheads="1"/>
            </p:cNvSpPr>
            <p:nvPr/>
          </p:nvSpPr>
          <p:spPr bwMode="auto">
            <a:xfrm>
              <a:off x="3236" y="1206"/>
              <a:ext cx="293"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W</a:t>
              </a:r>
            </a:p>
          </p:txBody>
        </p:sp>
        <p:sp>
          <p:nvSpPr>
            <p:cNvPr id="21568" name="Text Box 124"/>
            <p:cNvSpPr txBox="1">
              <a:spLocks noChangeArrowheads="1"/>
            </p:cNvSpPr>
            <p:nvPr/>
          </p:nvSpPr>
          <p:spPr bwMode="auto">
            <a:xfrm>
              <a:off x="3236" y="1433"/>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X</a:t>
              </a:r>
            </a:p>
          </p:txBody>
        </p:sp>
        <p:sp>
          <p:nvSpPr>
            <p:cNvPr id="21569" name="Text Box 125"/>
            <p:cNvSpPr txBox="1">
              <a:spLocks noChangeArrowheads="1"/>
            </p:cNvSpPr>
            <p:nvPr/>
          </p:nvSpPr>
          <p:spPr bwMode="auto">
            <a:xfrm>
              <a:off x="3236" y="1660"/>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Y</a:t>
              </a:r>
            </a:p>
          </p:txBody>
        </p:sp>
        <p:sp>
          <p:nvSpPr>
            <p:cNvPr id="21570" name="Text Box 126"/>
            <p:cNvSpPr txBox="1">
              <a:spLocks noChangeArrowheads="1"/>
            </p:cNvSpPr>
            <p:nvPr/>
          </p:nvSpPr>
          <p:spPr bwMode="auto">
            <a:xfrm>
              <a:off x="3236" y="1932"/>
              <a:ext cx="231"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Z</a:t>
              </a:r>
            </a:p>
          </p:txBody>
        </p:sp>
        <p:sp>
          <p:nvSpPr>
            <p:cNvPr id="21571" name="Text Box 127"/>
            <p:cNvSpPr txBox="1">
              <a:spLocks noChangeArrowheads="1"/>
            </p:cNvSpPr>
            <p:nvPr/>
          </p:nvSpPr>
          <p:spPr bwMode="auto">
            <a:xfrm>
              <a:off x="1971" y="1428"/>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0</a:t>
              </a:r>
            </a:p>
          </p:txBody>
        </p:sp>
        <p:sp>
          <p:nvSpPr>
            <p:cNvPr id="21572" name="Text Box 128"/>
            <p:cNvSpPr txBox="1">
              <a:spLocks noChangeArrowheads="1"/>
            </p:cNvSpPr>
            <p:nvPr/>
          </p:nvSpPr>
          <p:spPr bwMode="auto">
            <a:xfrm>
              <a:off x="1971" y="1723"/>
              <a:ext cx="215" cy="254"/>
            </a:xfrm>
            <a:prstGeom prst="rect">
              <a:avLst/>
            </a:prstGeom>
            <a:noFill/>
            <a:ln w="9525">
              <a:noFill/>
              <a:round/>
              <a:headEnd/>
              <a:tailEnd/>
            </a:ln>
          </p:spPr>
          <p:txBody>
            <a:bodyPr wrap="none" lIns="90000" tIns="57600" rIns="90000" bIns="45000"/>
            <a:lstStyle/>
            <a:p>
              <a:pPr>
                <a:lnSpc>
                  <a:spcPct val="95000"/>
                </a:lnSpc>
              </a:pPr>
              <a:r>
                <a:rPr lang="en-US" dirty="0">
                  <a:solidFill>
                    <a:srgbClr val="000000"/>
                  </a:solidFill>
                  <a:latin typeface="Times New Roman" pitchFamily="16" charset="0"/>
                </a:rPr>
                <a:t>I</a:t>
              </a:r>
              <a:r>
                <a:rPr lang="en-US" baseline="-20000" dirty="0">
                  <a:solidFill>
                    <a:srgbClr val="000000"/>
                  </a:solidFill>
                  <a:latin typeface="Times New Roman" pitchFamily="16" charset="0"/>
                </a:rPr>
                <a:t>1</a:t>
              </a:r>
            </a:p>
          </p:txBody>
        </p:sp>
        <p:sp>
          <p:nvSpPr>
            <p:cNvPr id="21573" name="Text Box 129"/>
            <p:cNvSpPr txBox="1">
              <a:spLocks noChangeArrowheads="1"/>
            </p:cNvSpPr>
            <p:nvPr/>
          </p:nvSpPr>
          <p:spPr bwMode="auto">
            <a:xfrm>
              <a:off x="1488" y="1711"/>
              <a:ext cx="252" cy="273"/>
            </a:xfrm>
            <a:prstGeom prst="rect">
              <a:avLst/>
            </a:prstGeom>
            <a:noFill/>
            <a:ln w="9525">
              <a:noFill/>
              <a:round/>
              <a:headEnd/>
              <a:tailEnd/>
            </a:ln>
          </p:spPr>
          <p:txBody>
            <a:bodyPr wrap="none" lIns="90000" tIns="60120" rIns="90000" bIns="45000"/>
            <a:lstStyle/>
            <a:p>
              <a:pPr>
                <a:lnSpc>
                  <a:spcPct val="95000"/>
                </a:lnSpc>
              </a:pPr>
              <a:r>
                <a:rPr lang="en-US" sz="2200" dirty="0">
                  <a:solidFill>
                    <a:srgbClr val="000000"/>
                  </a:solidFill>
                  <a:latin typeface="Times New Roman" pitchFamily="16" charset="0"/>
                </a:rPr>
                <a:t>A</a:t>
              </a:r>
            </a:p>
          </p:txBody>
        </p:sp>
        <p:sp>
          <p:nvSpPr>
            <p:cNvPr id="21574" name="Text Box 130"/>
            <p:cNvSpPr txBox="1">
              <a:spLocks noChangeArrowheads="1"/>
            </p:cNvSpPr>
            <p:nvPr/>
          </p:nvSpPr>
          <p:spPr bwMode="auto">
            <a:xfrm>
              <a:off x="2621" y="123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0</a:t>
              </a:r>
            </a:p>
          </p:txBody>
        </p:sp>
        <p:sp>
          <p:nvSpPr>
            <p:cNvPr id="21575" name="Text Box 131"/>
            <p:cNvSpPr txBox="1">
              <a:spLocks noChangeArrowheads="1"/>
            </p:cNvSpPr>
            <p:nvPr/>
          </p:nvSpPr>
          <p:spPr bwMode="auto">
            <a:xfrm>
              <a:off x="2622" y="1487"/>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1</a:t>
              </a:r>
            </a:p>
          </p:txBody>
        </p:sp>
        <p:sp>
          <p:nvSpPr>
            <p:cNvPr id="21576" name="Text Box 132"/>
            <p:cNvSpPr txBox="1">
              <a:spLocks noChangeArrowheads="1"/>
            </p:cNvSpPr>
            <p:nvPr/>
          </p:nvSpPr>
          <p:spPr bwMode="auto">
            <a:xfrm>
              <a:off x="2622" y="1714"/>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2</a:t>
              </a:r>
            </a:p>
          </p:txBody>
        </p:sp>
        <p:sp>
          <p:nvSpPr>
            <p:cNvPr id="21577" name="Text Box 133"/>
            <p:cNvSpPr txBox="1">
              <a:spLocks noChangeArrowheads="1"/>
            </p:cNvSpPr>
            <p:nvPr/>
          </p:nvSpPr>
          <p:spPr bwMode="auto">
            <a:xfrm>
              <a:off x="2622" y="1963"/>
              <a:ext cx="392" cy="234"/>
            </a:xfrm>
            <a:prstGeom prst="rect">
              <a:avLst/>
            </a:prstGeom>
            <a:noFill/>
            <a:ln w="9525">
              <a:noFill/>
              <a:round/>
              <a:headEnd/>
              <a:tailEnd/>
            </a:ln>
          </p:spPr>
          <p:txBody>
            <a:bodyPr wrap="none" lIns="90000" tIns="60876" rIns="90000" bIns="45000"/>
            <a:lstStyle/>
            <a:p>
              <a:r>
                <a:rPr lang="en-US">
                  <a:solidFill>
                    <a:srgbClr val="000000"/>
                  </a:solidFill>
                </a:rPr>
                <a:t>Out</a:t>
              </a:r>
              <a:r>
                <a:rPr lang="en-US" baseline="-20000">
                  <a:solidFill>
                    <a:srgbClr val="000000"/>
                  </a:solidFill>
                </a:rPr>
                <a:t>3</a:t>
              </a:r>
            </a:p>
          </p:txBody>
        </p:sp>
        <p:sp>
          <p:nvSpPr>
            <p:cNvPr id="21578" name="Oval 134"/>
            <p:cNvSpPr>
              <a:spLocks noChangeArrowheads="1"/>
            </p:cNvSpPr>
            <p:nvPr/>
          </p:nvSpPr>
          <p:spPr bwMode="auto">
            <a:xfrm>
              <a:off x="3004" y="1283"/>
              <a:ext cx="98" cy="98"/>
            </a:xfrm>
            <a:prstGeom prst="ellipse">
              <a:avLst/>
            </a:prstGeom>
            <a:solidFill>
              <a:srgbClr val="FFFFFF"/>
            </a:solidFill>
            <a:ln w="18360">
              <a:solidFill>
                <a:srgbClr val="000000"/>
              </a:solidFill>
              <a:round/>
              <a:headEnd/>
              <a:tailEnd/>
            </a:ln>
          </p:spPr>
          <p:txBody>
            <a:bodyPr wrap="none" anchor="ctr"/>
            <a:lstStyle/>
            <a:p>
              <a:endParaRPr lang="en-US"/>
            </a:p>
          </p:txBody>
        </p:sp>
        <p:sp>
          <p:nvSpPr>
            <p:cNvPr id="21579" name="Oval 135"/>
            <p:cNvSpPr>
              <a:spLocks noChangeArrowheads="1"/>
            </p:cNvSpPr>
            <p:nvPr/>
          </p:nvSpPr>
          <p:spPr bwMode="auto">
            <a:xfrm>
              <a:off x="3004" y="1533"/>
              <a:ext cx="98" cy="98"/>
            </a:xfrm>
            <a:prstGeom prst="ellipse">
              <a:avLst/>
            </a:prstGeom>
            <a:solidFill>
              <a:srgbClr val="FFFFFF"/>
            </a:solidFill>
            <a:ln w="18360">
              <a:solidFill>
                <a:srgbClr val="000000"/>
              </a:solidFill>
              <a:round/>
              <a:headEnd/>
              <a:tailEnd/>
            </a:ln>
          </p:spPr>
          <p:txBody>
            <a:bodyPr wrap="none" anchor="ctr"/>
            <a:lstStyle/>
            <a:p>
              <a:endParaRPr lang="en-US"/>
            </a:p>
          </p:txBody>
        </p:sp>
        <p:sp>
          <p:nvSpPr>
            <p:cNvPr id="21580" name="Oval 136"/>
            <p:cNvSpPr>
              <a:spLocks noChangeArrowheads="1"/>
            </p:cNvSpPr>
            <p:nvPr/>
          </p:nvSpPr>
          <p:spPr bwMode="auto">
            <a:xfrm>
              <a:off x="3004" y="1759"/>
              <a:ext cx="98" cy="98"/>
            </a:xfrm>
            <a:prstGeom prst="ellipse">
              <a:avLst/>
            </a:prstGeom>
            <a:solidFill>
              <a:srgbClr val="FFFFFF"/>
            </a:solidFill>
            <a:ln w="18360">
              <a:solidFill>
                <a:srgbClr val="000000"/>
              </a:solidFill>
              <a:round/>
              <a:headEnd/>
              <a:tailEnd/>
            </a:ln>
          </p:spPr>
          <p:txBody>
            <a:bodyPr wrap="none" anchor="ctr"/>
            <a:lstStyle/>
            <a:p>
              <a:endParaRPr lang="en-US"/>
            </a:p>
          </p:txBody>
        </p:sp>
        <p:sp>
          <p:nvSpPr>
            <p:cNvPr id="21581" name="Oval 137"/>
            <p:cNvSpPr>
              <a:spLocks noChangeArrowheads="1"/>
            </p:cNvSpPr>
            <p:nvPr/>
          </p:nvSpPr>
          <p:spPr bwMode="auto">
            <a:xfrm>
              <a:off x="3004" y="2031"/>
              <a:ext cx="98" cy="98"/>
            </a:xfrm>
            <a:prstGeom prst="ellipse">
              <a:avLst/>
            </a:prstGeom>
            <a:solidFill>
              <a:srgbClr val="FFFFFF"/>
            </a:solidFill>
            <a:ln w="18360">
              <a:solidFill>
                <a:srgbClr val="000000"/>
              </a:solidFill>
              <a:round/>
              <a:headEnd/>
              <a:tailEnd/>
            </a:ln>
          </p:spPr>
          <p:txBody>
            <a:bodyPr wrap="none" anchor="ctr"/>
            <a:lstStyle/>
            <a:p>
              <a:endParaRPr lang="en-US"/>
            </a:p>
          </p:txBody>
        </p:sp>
      </p:grpSp>
    </p:spTree>
    <p:extLst>
      <p:ext uri="{BB962C8B-B14F-4D97-AF65-F5344CB8AC3E}">
        <p14:creationId xmlns:p14="http://schemas.microsoft.com/office/powerpoint/2010/main" val="20860729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p:spPr>
        <p:txBody>
          <a:bodyPr/>
          <a:lstStyle/>
          <a:p>
            <a:fld id="{657EE264-92CA-48C0-B0E5-10819E9CE271}" type="slidenum">
              <a:rPr lang="en-US" smtClean="0">
                <a:ea typeface="Lucida Sans Unicode" charset="0"/>
              </a:rPr>
              <a:pPr/>
              <a:t>21</a:t>
            </a:fld>
            <a:endParaRPr lang="en-US">
              <a:ea typeface="Lucida Sans Unicode" charset="0"/>
            </a:endParaRPr>
          </a:p>
        </p:txBody>
      </p:sp>
      <p:sp>
        <p:nvSpPr>
          <p:cNvPr id="22531"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Decoders</a:t>
            </a:r>
          </a:p>
        </p:txBody>
      </p:sp>
      <p:pic>
        <p:nvPicPr>
          <p:cNvPr id="22532" name="Picture 2"/>
          <p:cNvPicPr>
            <a:picLocks noChangeAspect="1" noChangeArrowheads="1"/>
          </p:cNvPicPr>
          <p:nvPr/>
        </p:nvPicPr>
        <p:blipFill>
          <a:blip r:embed="rId3"/>
          <a:srcRect/>
          <a:stretch>
            <a:fillRect/>
          </a:stretch>
        </p:blipFill>
        <p:spPr bwMode="auto">
          <a:xfrm>
            <a:off x="524160" y="1807390"/>
            <a:ext cx="3749760" cy="3243220"/>
          </a:xfrm>
          <a:prstGeom prst="rect">
            <a:avLst/>
          </a:prstGeom>
          <a:noFill/>
          <a:ln w="9525">
            <a:noFill/>
            <a:round/>
            <a:headEnd/>
            <a:tailEnd/>
          </a:ln>
        </p:spPr>
      </p:pic>
      <p:pic>
        <p:nvPicPr>
          <p:cNvPr id="22533" name="Picture 3"/>
          <p:cNvPicPr>
            <a:picLocks noChangeAspect="1" noChangeArrowheads="1"/>
          </p:cNvPicPr>
          <p:nvPr/>
        </p:nvPicPr>
        <p:blipFill>
          <a:blip r:embed="rId4"/>
          <a:srcRect/>
          <a:stretch>
            <a:fillRect/>
          </a:stretch>
        </p:blipFill>
        <p:spPr bwMode="auto">
          <a:xfrm>
            <a:off x="4834081" y="1968687"/>
            <a:ext cx="3931200" cy="2920627"/>
          </a:xfrm>
          <a:prstGeom prst="rect">
            <a:avLst/>
          </a:prstGeom>
          <a:noFill/>
          <a:ln w="9525">
            <a:noFill/>
            <a:round/>
            <a:headEnd/>
            <a:tailEnd/>
          </a:ln>
        </p:spPr>
      </p:pic>
      <p:sp>
        <p:nvSpPr>
          <p:cNvPr id="22534" name="Text Box 4"/>
          <p:cNvSpPr txBox="1">
            <a:spLocks noChangeArrowheads="1"/>
          </p:cNvSpPr>
          <p:nvPr/>
        </p:nvSpPr>
        <p:spPr bwMode="auto">
          <a:xfrm>
            <a:off x="1167841" y="1104597"/>
            <a:ext cx="555840" cy="313953"/>
          </a:xfrm>
          <a:prstGeom prst="rect">
            <a:avLst/>
          </a:prstGeom>
          <a:noFill/>
          <a:ln w="9525">
            <a:noFill/>
            <a:round/>
            <a:headEnd/>
            <a:tailEnd/>
          </a:ln>
        </p:spPr>
        <p:txBody>
          <a:bodyPr wrap="none" lIns="81639" tIns="55221" rIns="81639" bIns="40820"/>
          <a:lstStyle/>
          <a:p>
            <a:r>
              <a:rPr lang="en-US">
                <a:solidFill>
                  <a:srgbClr val="006B6B"/>
                </a:solidFill>
              </a:rPr>
              <a:t>msb</a:t>
            </a:r>
          </a:p>
        </p:txBody>
      </p:sp>
      <p:sp>
        <p:nvSpPr>
          <p:cNvPr id="22535" name="Line 5"/>
          <p:cNvSpPr>
            <a:spLocks noChangeShapeType="1"/>
          </p:cNvSpPr>
          <p:nvPr/>
        </p:nvSpPr>
        <p:spPr bwMode="auto">
          <a:xfrm flipH="1">
            <a:off x="653760" y="1418550"/>
            <a:ext cx="624960" cy="1451672"/>
          </a:xfrm>
          <a:prstGeom prst="line">
            <a:avLst/>
          </a:prstGeom>
          <a:noFill/>
          <a:ln w="9525">
            <a:solidFill>
              <a:srgbClr val="006B6B"/>
            </a:solidFill>
            <a:round/>
            <a:headEnd/>
            <a:tailEnd type="triangle" w="med" len="med"/>
          </a:ln>
        </p:spPr>
        <p:txBody>
          <a:bodyPr lIns="82945" tIns="41473" rIns="82945" bIns="41473"/>
          <a:lstStyle/>
          <a:p>
            <a:endParaRPr lang="en-US"/>
          </a:p>
        </p:txBody>
      </p:sp>
      <p:sp>
        <p:nvSpPr>
          <p:cNvPr id="22536" name="Line 6"/>
          <p:cNvSpPr>
            <a:spLocks noChangeShapeType="1"/>
          </p:cNvSpPr>
          <p:nvPr/>
        </p:nvSpPr>
        <p:spPr bwMode="auto">
          <a:xfrm>
            <a:off x="1692000" y="1277415"/>
            <a:ext cx="3110400" cy="829527"/>
          </a:xfrm>
          <a:prstGeom prst="line">
            <a:avLst/>
          </a:prstGeom>
          <a:noFill/>
          <a:ln w="9525">
            <a:solidFill>
              <a:srgbClr val="006B6B"/>
            </a:solidFill>
            <a:round/>
            <a:headEnd/>
            <a:tailEnd type="triangle" w="med" len="med"/>
          </a:ln>
        </p:spPr>
        <p:txBody>
          <a:bodyPr lIns="82945" tIns="41473" rIns="82945" bIns="41473"/>
          <a:lstStyle/>
          <a:p>
            <a:endParaRPr lang="en-US"/>
          </a:p>
        </p:txBody>
      </p:sp>
    </p:spTree>
    <p:extLst>
      <p:ext uri="{BB962C8B-B14F-4D97-AF65-F5344CB8AC3E}">
        <p14:creationId xmlns:p14="http://schemas.microsoft.com/office/powerpoint/2010/main" val="3513399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3352800"/>
            <a:ext cx="3581400" cy="792162"/>
          </a:xfrm>
        </p:spPr>
        <p:txBody>
          <a:bodyPr>
            <a:noAutofit/>
          </a:bodyPr>
          <a:lstStyle/>
          <a:p>
            <a:r>
              <a:rPr lang="en-US" sz="2000" dirty="0"/>
              <a:t>Task: Complete truth Table?</a:t>
            </a:r>
          </a:p>
        </p:txBody>
      </p:sp>
      <p:pic>
        <p:nvPicPr>
          <p:cNvPr id="1026" name="Picture 2"/>
          <p:cNvPicPr>
            <a:picLocks noChangeAspect="1" noChangeArrowheads="1"/>
          </p:cNvPicPr>
          <p:nvPr/>
        </p:nvPicPr>
        <p:blipFill>
          <a:blip r:embed="rId2"/>
          <a:srcRect/>
          <a:stretch>
            <a:fillRect/>
          </a:stretch>
        </p:blipFill>
        <p:spPr bwMode="auto">
          <a:xfrm>
            <a:off x="304800" y="914400"/>
            <a:ext cx="5172075" cy="51339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a:t>
            </a:r>
          </a:p>
        </p:txBody>
      </p:sp>
      <p:pic>
        <p:nvPicPr>
          <p:cNvPr id="2050" name="Picture 2"/>
          <p:cNvPicPr>
            <a:picLocks noChangeAspect="1" noChangeArrowheads="1"/>
          </p:cNvPicPr>
          <p:nvPr/>
        </p:nvPicPr>
        <p:blipFill>
          <a:blip r:embed="rId2"/>
          <a:srcRect/>
          <a:stretch>
            <a:fillRect/>
          </a:stretch>
        </p:blipFill>
        <p:spPr bwMode="auto">
          <a:xfrm>
            <a:off x="609600" y="1676400"/>
            <a:ext cx="5857875" cy="21431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 4 * 16    decoder constructed with two    3 * 8    decoders </a:t>
            </a:r>
          </a:p>
        </p:txBody>
      </p:sp>
      <p:pic>
        <p:nvPicPr>
          <p:cNvPr id="4098" name="Picture 2"/>
          <p:cNvPicPr>
            <a:picLocks noChangeAspect="1" noChangeArrowheads="1"/>
          </p:cNvPicPr>
          <p:nvPr/>
        </p:nvPicPr>
        <p:blipFill>
          <a:blip r:embed="rId2"/>
          <a:srcRect/>
          <a:stretch>
            <a:fillRect/>
          </a:stretch>
        </p:blipFill>
        <p:spPr bwMode="auto">
          <a:xfrm>
            <a:off x="2795588" y="2266950"/>
            <a:ext cx="3552825" cy="23241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AD9F845-634A-D202-83FD-2F636DABA740}"/>
                  </a:ext>
                </a:extLst>
              </p14:cNvPr>
              <p14:cNvContentPartPr/>
              <p14:nvPr/>
            </p14:nvContentPartPr>
            <p14:xfrm>
              <a:off x="2023200" y="1743840"/>
              <a:ext cx="795960" cy="740520"/>
            </p14:xfrm>
          </p:contentPart>
        </mc:Choice>
        <mc:Fallback xmlns="">
          <p:pic>
            <p:nvPicPr>
              <p:cNvPr id="3" name="Ink 2">
                <a:extLst>
                  <a:ext uri="{FF2B5EF4-FFF2-40B4-BE49-F238E27FC236}">
                    <a16:creationId xmlns:a16="http://schemas.microsoft.com/office/drawing/2014/main" id="{3AD9F845-634A-D202-83FD-2F636DABA740}"/>
                  </a:ext>
                </a:extLst>
              </p:cNvPr>
              <p:cNvPicPr/>
              <p:nvPr/>
            </p:nvPicPr>
            <p:blipFill>
              <a:blip r:embed="rId4"/>
              <a:stretch>
                <a:fillRect/>
              </a:stretch>
            </p:blipFill>
            <p:spPr>
              <a:xfrm>
                <a:off x="2013840" y="1734480"/>
                <a:ext cx="814680" cy="7592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Combinational Logic Implementation </a:t>
            </a:r>
          </a:p>
        </p:txBody>
      </p:sp>
      <p:pic>
        <p:nvPicPr>
          <p:cNvPr id="5122" name="Picture 2"/>
          <p:cNvPicPr>
            <a:picLocks noChangeAspect="1" noChangeArrowheads="1"/>
          </p:cNvPicPr>
          <p:nvPr/>
        </p:nvPicPr>
        <p:blipFill>
          <a:blip r:embed="rId2"/>
          <a:srcRect/>
          <a:stretch>
            <a:fillRect/>
          </a:stretch>
        </p:blipFill>
        <p:spPr bwMode="auto">
          <a:xfrm>
            <a:off x="838200" y="1981200"/>
            <a:ext cx="1828800" cy="5619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19600" y="1828800"/>
            <a:ext cx="3981450" cy="23336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 y="3733800"/>
            <a:ext cx="3733800" cy="22383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A0ABB607-CCAD-8E50-5656-6AE4A4CDD312}"/>
                  </a:ext>
                </a:extLst>
              </p14:cNvPr>
              <p14:cNvContentPartPr/>
              <p14:nvPr/>
            </p14:nvContentPartPr>
            <p14:xfrm>
              <a:off x="627698" y="2074200"/>
              <a:ext cx="2114280" cy="421560"/>
            </p14:xfrm>
          </p:contentPart>
        </mc:Choice>
        <mc:Fallback xmlns="">
          <p:pic>
            <p:nvPicPr>
              <p:cNvPr id="3" name="Ink 2">
                <a:extLst>
                  <a:ext uri="{FF2B5EF4-FFF2-40B4-BE49-F238E27FC236}">
                    <a16:creationId xmlns:a16="http://schemas.microsoft.com/office/drawing/2014/main" id="{A0ABB607-CCAD-8E50-5656-6AE4A4CDD312}"/>
                  </a:ext>
                </a:extLst>
              </p:cNvPr>
              <p:cNvPicPr/>
              <p:nvPr/>
            </p:nvPicPr>
            <p:blipFill>
              <a:blip r:embed="rId6"/>
              <a:stretch>
                <a:fillRect/>
              </a:stretch>
            </p:blipFill>
            <p:spPr>
              <a:xfrm>
                <a:off x="538058" y="1894560"/>
                <a:ext cx="2293920" cy="7812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2667000" cy="923330"/>
          </a:xfrm>
          <a:prstGeom prst="rect">
            <a:avLst/>
          </a:prstGeom>
        </p:spPr>
        <p:txBody>
          <a:bodyPr wrap="square">
            <a:spAutoFit/>
          </a:bodyPr>
          <a:lstStyle/>
          <a:p>
            <a:r>
              <a:rPr lang="es-ES" dirty="0"/>
              <a:t>z = D1 + D3 + D5 + D7 </a:t>
            </a:r>
          </a:p>
          <a:p>
            <a:r>
              <a:rPr lang="es-ES" dirty="0"/>
              <a:t>y = D2 + D3 + D6 + D7 </a:t>
            </a:r>
          </a:p>
          <a:p>
            <a:r>
              <a:rPr lang="es-ES" dirty="0"/>
              <a:t>x = D4 + D5 + D6 + D7 </a:t>
            </a:r>
            <a:endParaRPr lang="en-US" dirty="0"/>
          </a:p>
        </p:txBody>
      </p:sp>
      <p:sp>
        <p:nvSpPr>
          <p:cNvPr id="3" name="Rectangle 2"/>
          <p:cNvSpPr/>
          <p:nvPr/>
        </p:nvSpPr>
        <p:spPr>
          <a:xfrm>
            <a:off x="3886200" y="228600"/>
            <a:ext cx="1308115" cy="369332"/>
          </a:xfrm>
          <a:prstGeom prst="rect">
            <a:avLst/>
          </a:prstGeom>
        </p:spPr>
        <p:txBody>
          <a:bodyPr wrap="none">
            <a:spAutoFit/>
          </a:bodyPr>
          <a:lstStyle/>
          <a:p>
            <a:r>
              <a:rPr lang="en-US" dirty="0"/>
              <a:t> ENCODERS </a:t>
            </a:r>
          </a:p>
        </p:txBody>
      </p:sp>
      <p:pic>
        <p:nvPicPr>
          <p:cNvPr id="6146" name="Picture 2"/>
          <p:cNvPicPr>
            <a:picLocks noChangeAspect="1" noChangeArrowheads="1"/>
          </p:cNvPicPr>
          <p:nvPr/>
        </p:nvPicPr>
        <p:blipFill>
          <a:blip r:embed="rId2"/>
          <a:srcRect/>
          <a:stretch>
            <a:fillRect/>
          </a:stretch>
        </p:blipFill>
        <p:spPr bwMode="auto">
          <a:xfrm>
            <a:off x="3429000" y="990600"/>
            <a:ext cx="5334000" cy="230505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3954E374-0CA8-C027-4681-C400A7DE4A04}"/>
              </a:ext>
            </a:extLst>
          </p:cNvPr>
          <p:cNvSpPr txBox="1"/>
          <p:nvPr/>
        </p:nvSpPr>
        <p:spPr>
          <a:xfrm>
            <a:off x="1752600" y="3836075"/>
            <a:ext cx="4572000" cy="2031325"/>
          </a:xfrm>
          <a:prstGeom prst="rect">
            <a:avLst/>
          </a:prstGeom>
          <a:noFill/>
        </p:spPr>
        <p:txBody>
          <a:bodyPr wrap="square">
            <a:spAutoFit/>
          </a:bodyPr>
          <a:lstStyle/>
          <a:p>
            <a:r>
              <a:rPr lang="en-IN" b="0" i="0" dirty="0">
                <a:solidFill>
                  <a:srgbClr val="000000"/>
                </a:solidFill>
                <a:effectLst/>
                <a:latin typeface="Nunito" panose="020B0604020202020204" pitchFamily="2" charset="0"/>
              </a:rPr>
              <a:t>An </a:t>
            </a:r>
            <a:r>
              <a:rPr lang="en-IN" b="1" i="0" dirty="0">
                <a:solidFill>
                  <a:srgbClr val="000000"/>
                </a:solidFill>
                <a:effectLst/>
                <a:latin typeface="Nunito" panose="020B0604020202020204" pitchFamily="2" charset="0"/>
              </a:rPr>
              <a:t>Encoder</a:t>
            </a:r>
            <a:r>
              <a:rPr lang="en-IN" b="0" i="0" dirty="0">
                <a:solidFill>
                  <a:srgbClr val="000000"/>
                </a:solidFill>
                <a:effectLst/>
                <a:latin typeface="Nunito" panose="020B0604020202020204" pitchFamily="2" charset="0"/>
              </a:rPr>
              <a:t> is a combinational circuit that performs the reverse operation of Decoder. It has maximum of 2</a:t>
            </a:r>
            <a:r>
              <a:rPr lang="en-IN" b="0" i="0" baseline="30000" dirty="0">
                <a:solidFill>
                  <a:srgbClr val="000000"/>
                </a:solidFill>
                <a:effectLst/>
                <a:latin typeface="Nunito" panose="020B0604020202020204" pitchFamily="2" charset="0"/>
              </a:rPr>
              <a:t>n</a:t>
            </a:r>
            <a:r>
              <a:rPr lang="en-IN" b="0" i="0" dirty="0">
                <a:solidFill>
                  <a:srgbClr val="000000"/>
                </a:solidFill>
                <a:effectLst/>
                <a:latin typeface="Nunito" panose="020B0604020202020204" pitchFamily="2" charset="0"/>
              </a:rPr>
              <a:t> input lines and ‘n’ output lines. It will produce a binary code equivalent to the input, which is active High. Therefore, the encoder encodes 2</a:t>
            </a:r>
            <a:r>
              <a:rPr lang="en-IN" b="0" i="0" baseline="30000" dirty="0">
                <a:solidFill>
                  <a:srgbClr val="000000"/>
                </a:solidFill>
                <a:effectLst/>
                <a:latin typeface="Nunito" panose="020B0604020202020204" pitchFamily="2" charset="0"/>
              </a:rPr>
              <a:t>n</a:t>
            </a:r>
            <a:r>
              <a:rPr lang="en-IN" b="0" i="0" dirty="0">
                <a:solidFill>
                  <a:srgbClr val="000000"/>
                </a:solidFill>
                <a:effectLst/>
                <a:latin typeface="Nunito" panose="020B0604020202020204" pitchFamily="2" charset="0"/>
              </a:rPr>
              <a:t> input lines with ‘n’ bits.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1999"/>
            <a:ext cx="31718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86200" y="228600"/>
            <a:ext cx="2048702" cy="369332"/>
          </a:xfrm>
          <a:prstGeom prst="rect">
            <a:avLst/>
          </a:prstGeom>
        </p:spPr>
        <p:txBody>
          <a:bodyPr wrap="none">
            <a:spAutoFit/>
          </a:bodyPr>
          <a:lstStyle/>
          <a:p>
            <a:r>
              <a:rPr lang="en-US" dirty="0"/>
              <a:t> Priority ENCODERS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218" y="761999"/>
            <a:ext cx="25812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09975"/>
            <a:ext cx="27908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137" y="2938461"/>
            <a:ext cx="17049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11943"/>
            <a:ext cx="4419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159D2C3A-029A-5CCD-75CF-13FB0EA9904E}"/>
              </a:ext>
            </a:extLst>
          </p:cNvPr>
          <p:cNvSpPr txBox="1"/>
          <p:nvPr/>
        </p:nvSpPr>
        <p:spPr>
          <a:xfrm>
            <a:off x="533400" y="2569129"/>
            <a:ext cx="4572000" cy="738664"/>
          </a:xfrm>
          <a:prstGeom prst="rect">
            <a:avLst/>
          </a:prstGeom>
          <a:noFill/>
        </p:spPr>
        <p:txBody>
          <a:bodyPr wrap="square">
            <a:spAutoFit/>
          </a:bodyPr>
          <a:lstStyle/>
          <a:p>
            <a:r>
              <a:rPr lang="en-IN" sz="1050" b="0" i="0" dirty="0">
                <a:solidFill>
                  <a:srgbClr val="414042"/>
                </a:solidFill>
                <a:effectLst/>
                <a:latin typeface="Lato" panose="020F0502020204030203" pitchFamily="34" charset="0"/>
              </a:rPr>
              <a:t> if there is more than one input at logic level “1” at the same time, the actual output code would only correspond to the input with the highest designated priority. Then this type of digital encoder is known commonly as a </a:t>
            </a:r>
            <a:r>
              <a:rPr lang="en-IN" sz="1050" b="1" i="0" dirty="0">
                <a:solidFill>
                  <a:srgbClr val="414042"/>
                </a:solidFill>
                <a:effectLst/>
                <a:latin typeface="Lato" panose="020F0502020204030203" pitchFamily="34" charset="0"/>
              </a:rPr>
              <a:t>Priority Encoder</a:t>
            </a:r>
            <a:r>
              <a:rPr lang="en-IN" sz="1050" b="0" i="0" dirty="0">
                <a:solidFill>
                  <a:srgbClr val="414042"/>
                </a:solidFill>
                <a:effectLst/>
                <a:latin typeface="Lato" panose="020F0502020204030203" pitchFamily="34" charset="0"/>
              </a:rPr>
              <a:t> or </a:t>
            </a:r>
            <a:r>
              <a:rPr lang="en-IN" sz="1050" b="1" i="0" dirty="0">
                <a:solidFill>
                  <a:srgbClr val="414042"/>
                </a:solidFill>
                <a:effectLst/>
                <a:latin typeface="Lato" panose="020F0502020204030203" pitchFamily="34" charset="0"/>
              </a:rPr>
              <a:t>P-encoder</a:t>
            </a:r>
            <a:r>
              <a:rPr lang="en-IN" sz="1050" b="0" i="0" dirty="0">
                <a:solidFill>
                  <a:srgbClr val="414042"/>
                </a:solidFill>
                <a:effectLst/>
                <a:latin typeface="Lato" panose="020F0502020204030203" pitchFamily="34" charset="0"/>
              </a:rPr>
              <a:t> for short.</a:t>
            </a:r>
            <a:endParaRPr lang="en-IN" sz="1050" dirty="0"/>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DB204C69-B3C9-78A9-A67C-62F9FDAB7246}"/>
                  </a:ext>
                </a:extLst>
              </p14:cNvPr>
              <p14:cNvContentPartPr/>
              <p14:nvPr/>
            </p14:nvContentPartPr>
            <p14:xfrm>
              <a:off x="7540778" y="546295"/>
              <a:ext cx="416520" cy="462240"/>
            </p14:xfrm>
          </p:contentPart>
        </mc:Choice>
        <mc:Fallback xmlns="">
          <p:pic>
            <p:nvPicPr>
              <p:cNvPr id="4" name="Ink 3">
                <a:extLst>
                  <a:ext uri="{FF2B5EF4-FFF2-40B4-BE49-F238E27FC236}">
                    <a16:creationId xmlns:a16="http://schemas.microsoft.com/office/drawing/2014/main" id="{DB204C69-B3C9-78A9-A67C-62F9FDAB7246}"/>
                  </a:ext>
                </a:extLst>
              </p:cNvPr>
              <p:cNvPicPr/>
              <p:nvPr/>
            </p:nvPicPr>
            <p:blipFill>
              <a:blip r:embed="rId8"/>
              <a:stretch>
                <a:fillRect/>
              </a:stretch>
            </p:blipFill>
            <p:spPr>
              <a:xfrm>
                <a:off x="7450778" y="366295"/>
                <a:ext cx="596160" cy="82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9B028E2-D2C8-3A13-1A32-AB0F4B626536}"/>
                  </a:ext>
                </a:extLst>
              </p14:cNvPr>
              <p14:cNvContentPartPr/>
              <p14:nvPr/>
            </p14:nvContentPartPr>
            <p14:xfrm>
              <a:off x="8035778" y="215095"/>
              <a:ext cx="420840" cy="424080"/>
            </p14:xfrm>
          </p:contentPart>
        </mc:Choice>
        <mc:Fallback xmlns="">
          <p:pic>
            <p:nvPicPr>
              <p:cNvPr id="5" name="Ink 4">
                <a:extLst>
                  <a:ext uri="{FF2B5EF4-FFF2-40B4-BE49-F238E27FC236}">
                    <a16:creationId xmlns:a16="http://schemas.microsoft.com/office/drawing/2014/main" id="{59B028E2-D2C8-3A13-1A32-AB0F4B626536}"/>
                  </a:ext>
                </a:extLst>
              </p:cNvPr>
              <p:cNvPicPr/>
              <p:nvPr/>
            </p:nvPicPr>
            <p:blipFill>
              <a:blip r:embed="rId10"/>
              <a:stretch>
                <a:fillRect/>
              </a:stretch>
            </p:blipFill>
            <p:spPr>
              <a:xfrm>
                <a:off x="7945778" y="35455"/>
                <a:ext cx="60048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59C2D7E9-5BB2-97D4-F781-69D2F3089303}"/>
                  </a:ext>
                </a:extLst>
              </p14:cNvPr>
              <p14:cNvContentPartPr/>
              <p14:nvPr/>
            </p14:nvContentPartPr>
            <p14:xfrm>
              <a:off x="8138018" y="299335"/>
              <a:ext cx="249480" cy="221760"/>
            </p14:xfrm>
          </p:contentPart>
        </mc:Choice>
        <mc:Fallback xmlns="">
          <p:pic>
            <p:nvPicPr>
              <p:cNvPr id="6" name="Ink 5">
                <a:extLst>
                  <a:ext uri="{FF2B5EF4-FFF2-40B4-BE49-F238E27FC236}">
                    <a16:creationId xmlns:a16="http://schemas.microsoft.com/office/drawing/2014/main" id="{59C2D7E9-5BB2-97D4-F781-69D2F3089303}"/>
                  </a:ext>
                </a:extLst>
              </p:cNvPr>
              <p:cNvPicPr/>
              <p:nvPr/>
            </p:nvPicPr>
            <p:blipFill>
              <a:blip r:embed="rId12"/>
              <a:stretch>
                <a:fillRect/>
              </a:stretch>
            </p:blipFill>
            <p:spPr>
              <a:xfrm>
                <a:off x="8048378" y="119695"/>
                <a:ext cx="42912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F66CE78D-4C16-CC24-36A8-54DFD7AD65CE}"/>
                  </a:ext>
                </a:extLst>
              </p14:cNvPr>
              <p14:cNvContentPartPr/>
              <p14:nvPr/>
            </p14:nvContentPartPr>
            <p14:xfrm>
              <a:off x="8509178" y="10975"/>
              <a:ext cx="245160" cy="173160"/>
            </p14:xfrm>
          </p:contentPart>
        </mc:Choice>
        <mc:Fallback xmlns="">
          <p:pic>
            <p:nvPicPr>
              <p:cNvPr id="7" name="Ink 6">
                <a:extLst>
                  <a:ext uri="{FF2B5EF4-FFF2-40B4-BE49-F238E27FC236}">
                    <a16:creationId xmlns:a16="http://schemas.microsoft.com/office/drawing/2014/main" id="{F66CE78D-4C16-CC24-36A8-54DFD7AD65CE}"/>
                  </a:ext>
                </a:extLst>
              </p:cNvPr>
              <p:cNvPicPr/>
              <p:nvPr/>
            </p:nvPicPr>
            <p:blipFill>
              <a:blip r:embed="rId14"/>
              <a:stretch>
                <a:fillRect/>
              </a:stretch>
            </p:blipFill>
            <p:spPr>
              <a:xfrm>
                <a:off x="8419178" y="-168665"/>
                <a:ext cx="4248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1FA02AF4-1A47-0E06-C3B6-4EEE201FA1C9}"/>
                  </a:ext>
                </a:extLst>
              </p14:cNvPr>
              <p14:cNvContentPartPr/>
              <p14:nvPr/>
            </p14:nvContentPartPr>
            <p14:xfrm>
              <a:off x="8730578" y="123295"/>
              <a:ext cx="169200" cy="326160"/>
            </p14:xfrm>
          </p:contentPart>
        </mc:Choice>
        <mc:Fallback xmlns="">
          <p:pic>
            <p:nvPicPr>
              <p:cNvPr id="8" name="Ink 7">
                <a:extLst>
                  <a:ext uri="{FF2B5EF4-FFF2-40B4-BE49-F238E27FC236}">
                    <a16:creationId xmlns:a16="http://schemas.microsoft.com/office/drawing/2014/main" id="{1FA02AF4-1A47-0E06-C3B6-4EEE201FA1C9}"/>
                  </a:ext>
                </a:extLst>
              </p:cNvPr>
              <p:cNvPicPr/>
              <p:nvPr/>
            </p:nvPicPr>
            <p:blipFill>
              <a:blip r:embed="rId16"/>
              <a:stretch>
                <a:fillRect/>
              </a:stretch>
            </p:blipFill>
            <p:spPr>
              <a:xfrm>
                <a:off x="8640578" y="-56705"/>
                <a:ext cx="34884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3C89954A-ADB3-EB4C-7D53-C3DDD41BD12E}"/>
                  </a:ext>
                </a:extLst>
              </p14:cNvPr>
              <p14:cNvContentPartPr/>
              <p14:nvPr/>
            </p14:nvContentPartPr>
            <p14:xfrm>
              <a:off x="7857938" y="1287175"/>
              <a:ext cx="321840" cy="384480"/>
            </p14:xfrm>
          </p:contentPart>
        </mc:Choice>
        <mc:Fallback xmlns="">
          <p:pic>
            <p:nvPicPr>
              <p:cNvPr id="10" name="Ink 9">
                <a:extLst>
                  <a:ext uri="{FF2B5EF4-FFF2-40B4-BE49-F238E27FC236}">
                    <a16:creationId xmlns:a16="http://schemas.microsoft.com/office/drawing/2014/main" id="{3C89954A-ADB3-EB4C-7D53-C3DDD41BD12E}"/>
                  </a:ext>
                </a:extLst>
              </p:cNvPr>
              <p:cNvPicPr/>
              <p:nvPr/>
            </p:nvPicPr>
            <p:blipFill>
              <a:blip r:embed="rId18"/>
              <a:stretch>
                <a:fillRect/>
              </a:stretch>
            </p:blipFill>
            <p:spPr>
              <a:xfrm>
                <a:off x="7768298" y="1107175"/>
                <a:ext cx="50148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3511EEED-FEA2-2E2D-74D5-0C6E11663247}"/>
                  </a:ext>
                </a:extLst>
              </p14:cNvPr>
              <p14:cNvContentPartPr/>
              <p14:nvPr/>
            </p14:nvContentPartPr>
            <p14:xfrm>
              <a:off x="7967018" y="1420375"/>
              <a:ext cx="182520" cy="96120"/>
            </p14:xfrm>
          </p:contentPart>
        </mc:Choice>
        <mc:Fallback xmlns="">
          <p:pic>
            <p:nvPicPr>
              <p:cNvPr id="11" name="Ink 10">
                <a:extLst>
                  <a:ext uri="{FF2B5EF4-FFF2-40B4-BE49-F238E27FC236}">
                    <a16:creationId xmlns:a16="http://schemas.microsoft.com/office/drawing/2014/main" id="{3511EEED-FEA2-2E2D-74D5-0C6E11663247}"/>
                  </a:ext>
                </a:extLst>
              </p:cNvPr>
              <p:cNvPicPr/>
              <p:nvPr/>
            </p:nvPicPr>
            <p:blipFill>
              <a:blip r:embed="rId20"/>
              <a:stretch>
                <a:fillRect/>
              </a:stretch>
            </p:blipFill>
            <p:spPr>
              <a:xfrm>
                <a:off x="7877378" y="1240735"/>
                <a:ext cx="3621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DD8A0E7E-D7ED-3387-55BE-0B90FFB41854}"/>
                  </a:ext>
                </a:extLst>
              </p14:cNvPr>
              <p14:cNvContentPartPr/>
              <p14:nvPr/>
            </p14:nvContentPartPr>
            <p14:xfrm>
              <a:off x="8351498" y="994495"/>
              <a:ext cx="444960" cy="492480"/>
            </p14:xfrm>
          </p:contentPart>
        </mc:Choice>
        <mc:Fallback xmlns="">
          <p:pic>
            <p:nvPicPr>
              <p:cNvPr id="12" name="Ink 11">
                <a:extLst>
                  <a:ext uri="{FF2B5EF4-FFF2-40B4-BE49-F238E27FC236}">
                    <a16:creationId xmlns:a16="http://schemas.microsoft.com/office/drawing/2014/main" id="{DD8A0E7E-D7ED-3387-55BE-0B90FFB41854}"/>
                  </a:ext>
                </a:extLst>
              </p:cNvPr>
              <p:cNvPicPr/>
              <p:nvPr/>
            </p:nvPicPr>
            <p:blipFill>
              <a:blip r:embed="rId22"/>
              <a:stretch>
                <a:fillRect/>
              </a:stretch>
            </p:blipFill>
            <p:spPr>
              <a:xfrm>
                <a:off x="8261858" y="814855"/>
                <a:ext cx="624600" cy="852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9C53C1E7-C530-E480-8D2F-581FFF91C405}"/>
                  </a:ext>
                </a:extLst>
              </p14:cNvPr>
              <p14:cNvContentPartPr/>
              <p14:nvPr/>
            </p14:nvContentPartPr>
            <p14:xfrm>
              <a:off x="8465258" y="1200415"/>
              <a:ext cx="154440" cy="141840"/>
            </p14:xfrm>
          </p:contentPart>
        </mc:Choice>
        <mc:Fallback xmlns="">
          <p:pic>
            <p:nvPicPr>
              <p:cNvPr id="13" name="Ink 12">
                <a:extLst>
                  <a:ext uri="{FF2B5EF4-FFF2-40B4-BE49-F238E27FC236}">
                    <a16:creationId xmlns:a16="http://schemas.microsoft.com/office/drawing/2014/main" id="{9C53C1E7-C530-E480-8D2F-581FFF91C405}"/>
                  </a:ext>
                </a:extLst>
              </p:cNvPr>
              <p:cNvPicPr/>
              <p:nvPr/>
            </p:nvPicPr>
            <p:blipFill>
              <a:blip r:embed="rId24"/>
              <a:stretch>
                <a:fillRect/>
              </a:stretch>
            </p:blipFill>
            <p:spPr>
              <a:xfrm>
                <a:off x="8375618" y="1020775"/>
                <a:ext cx="33408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67CEAEFC-9A40-28C7-2132-C8FF429BAC7F}"/>
                  </a:ext>
                </a:extLst>
              </p14:cNvPr>
              <p14:cNvContentPartPr/>
              <p14:nvPr/>
            </p14:nvContentPartPr>
            <p14:xfrm>
              <a:off x="8790698" y="760495"/>
              <a:ext cx="151200" cy="391320"/>
            </p14:xfrm>
          </p:contentPart>
        </mc:Choice>
        <mc:Fallback xmlns="">
          <p:pic>
            <p:nvPicPr>
              <p:cNvPr id="14" name="Ink 13">
                <a:extLst>
                  <a:ext uri="{FF2B5EF4-FFF2-40B4-BE49-F238E27FC236}">
                    <a16:creationId xmlns:a16="http://schemas.microsoft.com/office/drawing/2014/main" id="{67CEAEFC-9A40-28C7-2132-C8FF429BAC7F}"/>
                  </a:ext>
                </a:extLst>
              </p:cNvPr>
              <p:cNvPicPr/>
              <p:nvPr/>
            </p:nvPicPr>
            <p:blipFill>
              <a:blip r:embed="rId26"/>
              <a:stretch>
                <a:fillRect/>
              </a:stretch>
            </p:blipFill>
            <p:spPr>
              <a:xfrm>
                <a:off x="8700698" y="580495"/>
                <a:ext cx="330840" cy="750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0AC9D12E-0040-3C8A-5F22-3E031EEE34E2}"/>
                  </a:ext>
                </a:extLst>
              </p14:cNvPr>
              <p14:cNvContentPartPr/>
              <p14:nvPr/>
            </p14:nvContentPartPr>
            <p14:xfrm>
              <a:off x="8753258" y="724135"/>
              <a:ext cx="459000" cy="289080"/>
            </p14:xfrm>
          </p:contentPart>
        </mc:Choice>
        <mc:Fallback xmlns="">
          <p:pic>
            <p:nvPicPr>
              <p:cNvPr id="15" name="Ink 14">
                <a:extLst>
                  <a:ext uri="{FF2B5EF4-FFF2-40B4-BE49-F238E27FC236}">
                    <a16:creationId xmlns:a16="http://schemas.microsoft.com/office/drawing/2014/main" id="{0AC9D12E-0040-3C8A-5F22-3E031EEE34E2}"/>
                  </a:ext>
                </a:extLst>
              </p:cNvPr>
              <p:cNvPicPr/>
              <p:nvPr/>
            </p:nvPicPr>
            <p:blipFill>
              <a:blip r:embed="rId28"/>
              <a:stretch>
                <a:fillRect/>
              </a:stretch>
            </p:blipFill>
            <p:spPr>
              <a:xfrm>
                <a:off x="8663618" y="544135"/>
                <a:ext cx="63864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7F2EDD88-7D58-24E5-89E5-B5B4149D0A8B}"/>
                  </a:ext>
                </a:extLst>
              </p14:cNvPr>
              <p14:cNvContentPartPr/>
              <p14:nvPr/>
            </p14:nvContentPartPr>
            <p14:xfrm>
              <a:off x="8855498" y="858775"/>
              <a:ext cx="141120" cy="103320"/>
            </p14:xfrm>
          </p:contentPart>
        </mc:Choice>
        <mc:Fallback xmlns="">
          <p:pic>
            <p:nvPicPr>
              <p:cNvPr id="16" name="Ink 15">
                <a:extLst>
                  <a:ext uri="{FF2B5EF4-FFF2-40B4-BE49-F238E27FC236}">
                    <a16:creationId xmlns:a16="http://schemas.microsoft.com/office/drawing/2014/main" id="{7F2EDD88-7D58-24E5-89E5-B5B4149D0A8B}"/>
                  </a:ext>
                </a:extLst>
              </p:cNvPr>
              <p:cNvPicPr/>
              <p:nvPr/>
            </p:nvPicPr>
            <p:blipFill>
              <a:blip r:embed="rId30"/>
              <a:stretch>
                <a:fillRect/>
              </a:stretch>
            </p:blipFill>
            <p:spPr>
              <a:xfrm>
                <a:off x="8765498" y="679135"/>
                <a:ext cx="320760" cy="462960"/>
              </a:xfrm>
              <a:prstGeom prst="rect">
                <a:avLst/>
              </a:prstGeom>
            </p:spPr>
          </p:pic>
        </mc:Fallback>
      </mc:AlternateContent>
      <p:grpSp>
        <p:nvGrpSpPr>
          <p:cNvPr id="24" name="Group 23">
            <a:extLst>
              <a:ext uri="{FF2B5EF4-FFF2-40B4-BE49-F238E27FC236}">
                <a16:creationId xmlns:a16="http://schemas.microsoft.com/office/drawing/2014/main" id="{FABBB6AD-C02A-BF30-8AF9-1B5B773F03AB}"/>
              </a:ext>
            </a:extLst>
          </p:cNvPr>
          <p:cNvGrpSpPr/>
          <p:nvPr/>
        </p:nvGrpSpPr>
        <p:grpSpPr>
          <a:xfrm>
            <a:off x="7584338" y="-16385"/>
            <a:ext cx="1615320" cy="1757160"/>
            <a:chOff x="7584338" y="-16385"/>
            <a:chExt cx="1615320" cy="1757160"/>
          </a:xfrm>
        </p:grpSpPr>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F01F443D-5F46-2F55-1181-84B3460E34A1}"/>
                    </a:ext>
                  </a:extLst>
                </p14:cNvPr>
                <p14:cNvContentPartPr/>
                <p14:nvPr/>
              </p14:nvContentPartPr>
              <p14:xfrm>
                <a:off x="7584338" y="505255"/>
                <a:ext cx="437760" cy="505080"/>
              </p14:xfrm>
            </p:contentPart>
          </mc:Choice>
          <mc:Fallback xmlns="">
            <p:pic>
              <p:nvPicPr>
                <p:cNvPr id="17" name="Ink 16">
                  <a:extLst>
                    <a:ext uri="{FF2B5EF4-FFF2-40B4-BE49-F238E27FC236}">
                      <a16:creationId xmlns:a16="http://schemas.microsoft.com/office/drawing/2014/main" id="{F01F443D-5F46-2F55-1181-84B3460E34A1}"/>
                    </a:ext>
                  </a:extLst>
                </p:cNvPr>
                <p:cNvPicPr/>
                <p:nvPr/>
              </p:nvPicPr>
              <p:blipFill>
                <a:blip r:embed="rId32"/>
                <a:stretch>
                  <a:fillRect/>
                </a:stretch>
              </p:blipFill>
              <p:spPr>
                <a:xfrm>
                  <a:off x="7566698" y="487615"/>
                  <a:ext cx="47340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0459C811-DBF7-E4BC-367B-AE53AEE380B6}"/>
                    </a:ext>
                  </a:extLst>
                </p14:cNvPr>
                <p14:cNvContentPartPr/>
                <p14:nvPr/>
              </p14:nvContentPartPr>
              <p14:xfrm>
                <a:off x="8079338" y="187375"/>
                <a:ext cx="434880" cy="362520"/>
              </p14:xfrm>
            </p:contentPart>
          </mc:Choice>
          <mc:Fallback xmlns="">
            <p:pic>
              <p:nvPicPr>
                <p:cNvPr id="18" name="Ink 17">
                  <a:extLst>
                    <a:ext uri="{FF2B5EF4-FFF2-40B4-BE49-F238E27FC236}">
                      <a16:creationId xmlns:a16="http://schemas.microsoft.com/office/drawing/2014/main" id="{0459C811-DBF7-E4BC-367B-AE53AEE380B6}"/>
                    </a:ext>
                  </a:extLst>
                </p:cNvPr>
                <p:cNvPicPr/>
                <p:nvPr/>
              </p:nvPicPr>
              <p:blipFill>
                <a:blip r:embed="rId34"/>
                <a:stretch>
                  <a:fillRect/>
                </a:stretch>
              </p:blipFill>
              <p:spPr>
                <a:xfrm>
                  <a:off x="8061338" y="169375"/>
                  <a:ext cx="4705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DF6A2354-0929-BB2D-F223-AA6B64C6BAAD}"/>
                    </a:ext>
                  </a:extLst>
                </p14:cNvPr>
                <p14:cNvContentPartPr/>
                <p14:nvPr/>
              </p14:nvContentPartPr>
              <p14:xfrm>
                <a:off x="8495858" y="-16385"/>
                <a:ext cx="400320" cy="419400"/>
              </p14:xfrm>
            </p:contentPart>
          </mc:Choice>
          <mc:Fallback xmlns="">
            <p:pic>
              <p:nvPicPr>
                <p:cNvPr id="19" name="Ink 18">
                  <a:extLst>
                    <a:ext uri="{FF2B5EF4-FFF2-40B4-BE49-F238E27FC236}">
                      <a16:creationId xmlns:a16="http://schemas.microsoft.com/office/drawing/2014/main" id="{DF6A2354-0929-BB2D-F223-AA6B64C6BAAD}"/>
                    </a:ext>
                  </a:extLst>
                </p:cNvPr>
                <p:cNvPicPr/>
                <p:nvPr/>
              </p:nvPicPr>
              <p:blipFill>
                <a:blip r:embed="rId36"/>
                <a:stretch>
                  <a:fillRect/>
                </a:stretch>
              </p:blipFill>
              <p:spPr>
                <a:xfrm>
                  <a:off x="8478218" y="-34025"/>
                  <a:ext cx="4359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Ink 20">
                  <a:extLst>
                    <a:ext uri="{FF2B5EF4-FFF2-40B4-BE49-F238E27FC236}">
                      <a16:creationId xmlns:a16="http://schemas.microsoft.com/office/drawing/2014/main" id="{302BA4E7-7458-CF42-D1E8-39A0689689DD}"/>
                    </a:ext>
                  </a:extLst>
                </p14:cNvPr>
                <p14:cNvContentPartPr/>
                <p14:nvPr/>
              </p14:nvContentPartPr>
              <p14:xfrm>
                <a:off x="7830218" y="1189975"/>
                <a:ext cx="445680" cy="550800"/>
              </p14:xfrm>
            </p:contentPart>
          </mc:Choice>
          <mc:Fallback xmlns="">
            <p:pic>
              <p:nvPicPr>
                <p:cNvPr id="21" name="Ink 20">
                  <a:extLst>
                    <a:ext uri="{FF2B5EF4-FFF2-40B4-BE49-F238E27FC236}">
                      <a16:creationId xmlns:a16="http://schemas.microsoft.com/office/drawing/2014/main" id="{302BA4E7-7458-CF42-D1E8-39A0689689DD}"/>
                    </a:ext>
                  </a:extLst>
                </p:cNvPr>
                <p:cNvPicPr/>
                <p:nvPr/>
              </p:nvPicPr>
              <p:blipFill>
                <a:blip r:embed="rId38"/>
                <a:stretch>
                  <a:fillRect/>
                </a:stretch>
              </p:blipFill>
              <p:spPr>
                <a:xfrm>
                  <a:off x="7812578" y="1172335"/>
                  <a:ext cx="48132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 name="Ink 21">
                  <a:extLst>
                    <a:ext uri="{FF2B5EF4-FFF2-40B4-BE49-F238E27FC236}">
                      <a16:creationId xmlns:a16="http://schemas.microsoft.com/office/drawing/2014/main" id="{48F7ACBF-6AD4-48FD-70D9-8733A3A393AD}"/>
                    </a:ext>
                  </a:extLst>
                </p14:cNvPr>
                <p14:cNvContentPartPr/>
                <p14:nvPr/>
              </p14:nvContentPartPr>
              <p14:xfrm>
                <a:off x="8349698" y="962455"/>
                <a:ext cx="423000" cy="538920"/>
              </p14:xfrm>
            </p:contentPart>
          </mc:Choice>
          <mc:Fallback xmlns="">
            <p:pic>
              <p:nvPicPr>
                <p:cNvPr id="22" name="Ink 21">
                  <a:extLst>
                    <a:ext uri="{FF2B5EF4-FFF2-40B4-BE49-F238E27FC236}">
                      <a16:creationId xmlns:a16="http://schemas.microsoft.com/office/drawing/2014/main" id="{48F7ACBF-6AD4-48FD-70D9-8733A3A393AD}"/>
                    </a:ext>
                  </a:extLst>
                </p:cNvPr>
                <p:cNvPicPr/>
                <p:nvPr/>
              </p:nvPicPr>
              <p:blipFill>
                <a:blip r:embed="rId40"/>
                <a:stretch>
                  <a:fillRect/>
                </a:stretch>
              </p:blipFill>
              <p:spPr>
                <a:xfrm>
                  <a:off x="8332058" y="944455"/>
                  <a:ext cx="4586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 name="Ink 22">
                  <a:extLst>
                    <a:ext uri="{FF2B5EF4-FFF2-40B4-BE49-F238E27FC236}">
                      <a16:creationId xmlns:a16="http://schemas.microsoft.com/office/drawing/2014/main" id="{F7C486E3-2A63-FC9B-944D-B27AA128AF20}"/>
                    </a:ext>
                  </a:extLst>
                </p14:cNvPr>
                <p14:cNvContentPartPr/>
                <p14:nvPr/>
              </p14:nvContentPartPr>
              <p14:xfrm>
                <a:off x="8684498" y="694975"/>
                <a:ext cx="515160" cy="542880"/>
              </p14:xfrm>
            </p:contentPart>
          </mc:Choice>
          <mc:Fallback xmlns="">
            <p:pic>
              <p:nvPicPr>
                <p:cNvPr id="23" name="Ink 22">
                  <a:extLst>
                    <a:ext uri="{FF2B5EF4-FFF2-40B4-BE49-F238E27FC236}">
                      <a16:creationId xmlns:a16="http://schemas.microsoft.com/office/drawing/2014/main" id="{F7C486E3-2A63-FC9B-944D-B27AA128AF20}"/>
                    </a:ext>
                  </a:extLst>
                </p:cNvPr>
                <p:cNvPicPr/>
                <p:nvPr/>
              </p:nvPicPr>
              <p:blipFill>
                <a:blip r:embed="rId42"/>
                <a:stretch>
                  <a:fillRect/>
                </a:stretch>
              </p:blipFill>
              <p:spPr>
                <a:xfrm>
                  <a:off x="8666498" y="677335"/>
                  <a:ext cx="550800" cy="578520"/>
                </a:xfrm>
                <a:prstGeom prst="rect">
                  <a:avLst/>
                </a:prstGeom>
              </p:spPr>
            </p:pic>
          </mc:Fallback>
        </mc:AlternateContent>
      </p:grpSp>
    </p:spTree>
    <p:extLst>
      <p:ext uri="{BB962C8B-B14F-4D97-AF65-F5344CB8AC3E}">
        <p14:creationId xmlns:p14="http://schemas.microsoft.com/office/powerpoint/2010/main" val="3783592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3400" y="152400"/>
            <a:ext cx="8229600" cy="838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2x1 Multiplexer</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174" y="1071610"/>
            <a:ext cx="414337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A97F507-CFDE-5994-5A3A-B8454899CB7A}"/>
                  </a:ext>
                </a:extLst>
              </p14:cNvPr>
              <p14:cNvContentPartPr/>
              <p14:nvPr/>
            </p14:nvContentPartPr>
            <p14:xfrm>
              <a:off x="7126560" y="389880"/>
              <a:ext cx="1785960" cy="2754720"/>
            </p14:xfrm>
          </p:contentPart>
        </mc:Choice>
        <mc:Fallback xmlns="">
          <p:pic>
            <p:nvPicPr>
              <p:cNvPr id="2" name="Ink 1">
                <a:extLst>
                  <a:ext uri="{FF2B5EF4-FFF2-40B4-BE49-F238E27FC236}">
                    <a16:creationId xmlns:a16="http://schemas.microsoft.com/office/drawing/2014/main" id="{9A97F507-CFDE-5994-5A3A-B8454899CB7A}"/>
                  </a:ext>
                </a:extLst>
              </p:cNvPr>
              <p:cNvPicPr/>
              <p:nvPr/>
            </p:nvPicPr>
            <p:blipFill>
              <a:blip r:embed="rId4"/>
              <a:stretch>
                <a:fillRect/>
              </a:stretch>
            </p:blipFill>
            <p:spPr>
              <a:xfrm>
                <a:off x="7117200" y="380520"/>
                <a:ext cx="1804680" cy="2773440"/>
              </a:xfrm>
              <a:prstGeom prst="rect">
                <a:avLst/>
              </a:prstGeom>
            </p:spPr>
          </p:pic>
        </mc:Fallback>
      </mc:AlternateContent>
      <p:grpSp>
        <p:nvGrpSpPr>
          <p:cNvPr id="15" name="Group 14">
            <a:extLst>
              <a:ext uri="{FF2B5EF4-FFF2-40B4-BE49-F238E27FC236}">
                <a16:creationId xmlns:a16="http://schemas.microsoft.com/office/drawing/2014/main" id="{E2BE665D-4F5B-0195-E505-3C2C9FCBCEB7}"/>
              </a:ext>
            </a:extLst>
          </p:cNvPr>
          <p:cNvGrpSpPr/>
          <p:nvPr/>
        </p:nvGrpSpPr>
        <p:grpSpPr>
          <a:xfrm>
            <a:off x="1029093" y="3214000"/>
            <a:ext cx="1120680" cy="475200"/>
            <a:chOff x="1029093" y="3214000"/>
            <a:chExt cx="1120680" cy="47520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CF41E6D-52E4-2E3B-62DD-94697994BAF3}"/>
                    </a:ext>
                  </a:extLst>
                </p14:cNvPr>
                <p14:cNvContentPartPr/>
                <p14:nvPr/>
              </p14:nvContentPartPr>
              <p14:xfrm>
                <a:off x="1029093" y="3384640"/>
                <a:ext cx="114120" cy="304560"/>
              </p14:xfrm>
            </p:contentPart>
          </mc:Choice>
          <mc:Fallback xmlns="">
            <p:pic>
              <p:nvPicPr>
                <p:cNvPr id="3" name="Ink 2">
                  <a:extLst>
                    <a:ext uri="{FF2B5EF4-FFF2-40B4-BE49-F238E27FC236}">
                      <a16:creationId xmlns:a16="http://schemas.microsoft.com/office/drawing/2014/main" id="{CCF41E6D-52E4-2E3B-62DD-94697994BAF3}"/>
                    </a:ext>
                  </a:extLst>
                </p:cNvPr>
                <p:cNvPicPr/>
                <p:nvPr/>
              </p:nvPicPr>
              <p:blipFill>
                <a:blip r:embed="rId6"/>
                <a:stretch>
                  <a:fillRect/>
                </a:stretch>
              </p:blipFill>
              <p:spPr>
                <a:xfrm>
                  <a:off x="1011453" y="3366640"/>
                  <a:ext cx="1497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2EAD7FF-3FE6-7B58-5EDD-33C97C642B56}"/>
                    </a:ext>
                  </a:extLst>
                </p14:cNvPr>
                <p14:cNvContentPartPr/>
                <p14:nvPr/>
              </p14:nvContentPartPr>
              <p14:xfrm>
                <a:off x="1250493" y="3464200"/>
                <a:ext cx="138240" cy="50400"/>
              </p14:xfrm>
            </p:contentPart>
          </mc:Choice>
          <mc:Fallback xmlns="">
            <p:pic>
              <p:nvPicPr>
                <p:cNvPr id="5" name="Ink 4">
                  <a:extLst>
                    <a:ext uri="{FF2B5EF4-FFF2-40B4-BE49-F238E27FC236}">
                      <a16:creationId xmlns:a16="http://schemas.microsoft.com/office/drawing/2014/main" id="{62EAD7FF-3FE6-7B58-5EDD-33C97C642B56}"/>
                    </a:ext>
                  </a:extLst>
                </p:cNvPr>
                <p:cNvPicPr/>
                <p:nvPr/>
              </p:nvPicPr>
              <p:blipFill>
                <a:blip r:embed="rId8"/>
                <a:stretch>
                  <a:fillRect/>
                </a:stretch>
              </p:blipFill>
              <p:spPr>
                <a:xfrm>
                  <a:off x="1232493" y="3446200"/>
                  <a:ext cx="1738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62E4A1C-9C76-1E51-F0FA-7649D0E64EE1}"/>
                    </a:ext>
                  </a:extLst>
                </p14:cNvPr>
                <p14:cNvContentPartPr/>
                <p14:nvPr/>
              </p14:nvContentPartPr>
              <p14:xfrm>
                <a:off x="1295493" y="3529000"/>
                <a:ext cx="122040" cy="24480"/>
              </p14:xfrm>
            </p:contentPart>
          </mc:Choice>
          <mc:Fallback xmlns="">
            <p:pic>
              <p:nvPicPr>
                <p:cNvPr id="6" name="Ink 5">
                  <a:extLst>
                    <a:ext uri="{FF2B5EF4-FFF2-40B4-BE49-F238E27FC236}">
                      <a16:creationId xmlns:a16="http://schemas.microsoft.com/office/drawing/2014/main" id="{562E4A1C-9C76-1E51-F0FA-7649D0E64EE1}"/>
                    </a:ext>
                  </a:extLst>
                </p:cNvPr>
                <p:cNvPicPr/>
                <p:nvPr/>
              </p:nvPicPr>
              <p:blipFill>
                <a:blip r:embed="rId10"/>
                <a:stretch>
                  <a:fillRect/>
                </a:stretch>
              </p:blipFill>
              <p:spPr>
                <a:xfrm>
                  <a:off x="1277853" y="3511360"/>
                  <a:ext cx="1576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281296FA-F63B-BA1A-E732-B364EAD781B6}"/>
                    </a:ext>
                  </a:extLst>
                </p14:cNvPr>
                <p14:cNvContentPartPr/>
                <p14:nvPr/>
              </p14:nvContentPartPr>
              <p14:xfrm>
                <a:off x="1627773" y="3374560"/>
                <a:ext cx="123480" cy="196920"/>
              </p14:xfrm>
            </p:contentPart>
          </mc:Choice>
          <mc:Fallback xmlns="">
            <p:pic>
              <p:nvPicPr>
                <p:cNvPr id="8" name="Ink 7">
                  <a:extLst>
                    <a:ext uri="{FF2B5EF4-FFF2-40B4-BE49-F238E27FC236}">
                      <a16:creationId xmlns:a16="http://schemas.microsoft.com/office/drawing/2014/main" id="{281296FA-F63B-BA1A-E732-B364EAD781B6}"/>
                    </a:ext>
                  </a:extLst>
                </p:cNvPr>
                <p:cNvPicPr/>
                <p:nvPr/>
              </p:nvPicPr>
              <p:blipFill>
                <a:blip r:embed="rId12"/>
                <a:stretch>
                  <a:fillRect/>
                </a:stretch>
              </p:blipFill>
              <p:spPr>
                <a:xfrm>
                  <a:off x="1609773" y="3356560"/>
                  <a:ext cx="159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CDF7074D-5F0D-750D-704F-BE82DC57816B}"/>
                    </a:ext>
                  </a:extLst>
                </p14:cNvPr>
                <p14:cNvContentPartPr/>
                <p14:nvPr/>
              </p14:nvContentPartPr>
              <p14:xfrm>
                <a:off x="1537053" y="3214000"/>
                <a:ext cx="193680" cy="46440"/>
              </p14:xfrm>
            </p:contentPart>
          </mc:Choice>
          <mc:Fallback xmlns="">
            <p:pic>
              <p:nvPicPr>
                <p:cNvPr id="9" name="Ink 8">
                  <a:extLst>
                    <a:ext uri="{FF2B5EF4-FFF2-40B4-BE49-F238E27FC236}">
                      <a16:creationId xmlns:a16="http://schemas.microsoft.com/office/drawing/2014/main" id="{CDF7074D-5F0D-750D-704F-BE82DC57816B}"/>
                    </a:ext>
                  </a:extLst>
                </p:cNvPr>
                <p:cNvPicPr/>
                <p:nvPr/>
              </p:nvPicPr>
              <p:blipFill>
                <a:blip r:embed="rId14"/>
                <a:stretch>
                  <a:fillRect/>
                </a:stretch>
              </p:blipFill>
              <p:spPr>
                <a:xfrm>
                  <a:off x="1519413" y="3196360"/>
                  <a:ext cx="2293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5E2B1574-1667-C232-3BDB-4E1C7C46D099}"/>
                    </a:ext>
                  </a:extLst>
                </p14:cNvPr>
                <p14:cNvContentPartPr/>
                <p14:nvPr/>
              </p14:nvContentPartPr>
              <p14:xfrm>
                <a:off x="1812813" y="3280600"/>
                <a:ext cx="126360" cy="39960"/>
              </p14:xfrm>
            </p:contentPart>
          </mc:Choice>
          <mc:Fallback xmlns="">
            <p:pic>
              <p:nvPicPr>
                <p:cNvPr id="10" name="Ink 9">
                  <a:extLst>
                    <a:ext uri="{FF2B5EF4-FFF2-40B4-BE49-F238E27FC236}">
                      <a16:creationId xmlns:a16="http://schemas.microsoft.com/office/drawing/2014/main" id="{5E2B1574-1667-C232-3BDB-4E1C7C46D099}"/>
                    </a:ext>
                  </a:extLst>
                </p:cNvPr>
                <p:cNvPicPr/>
                <p:nvPr/>
              </p:nvPicPr>
              <p:blipFill>
                <a:blip r:embed="rId16"/>
                <a:stretch>
                  <a:fillRect/>
                </a:stretch>
              </p:blipFill>
              <p:spPr>
                <a:xfrm>
                  <a:off x="1794813" y="3262600"/>
                  <a:ext cx="162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7543D29F-5B44-ABC6-A964-373A4C1E7545}"/>
                    </a:ext>
                  </a:extLst>
                </p14:cNvPr>
                <p14:cNvContentPartPr/>
                <p14:nvPr/>
              </p14:nvContentPartPr>
              <p14:xfrm>
                <a:off x="1875093" y="3307240"/>
                <a:ext cx="79560" cy="170640"/>
              </p14:xfrm>
            </p:contentPart>
          </mc:Choice>
          <mc:Fallback xmlns="">
            <p:pic>
              <p:nvPicPr>
                <p:cNvPr id="11" name="Ink 10">
                  <a:extLst>
                    <a:ext uri="{FF2B5EF4-FFF2-40B4-BE49-F238E27FC236}">
                      <a16:creationId xmlns:a16="http://schemas.microsoft.com/office/drawing/2014/main" id="{7543D29F-5B44-ABC6-A964-373A4C1E7545}"/>
                    </a:ext>
                  </a:extLst>
                </p:cNvPr>
                <p:cNvPicPr/>
                <p:nvPr/>
              </p:nvPicPr>
              <p:blipFill>
                <a:blip r:embed="rId18"/>
                <a:stretch>
                  <a:fillRect/>
                </a:stretch>
              </p:blipFill>
              <p:spPr>
                <a:xfrm>
                  <a:off x="1857093" y="3289240"/>
                  <a:ext cx="1152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EDC6D021-1011-8828-BDB5-C329A0D7DB2E}"/>
                    </a:ext>
                  </a:extLst>
                </p14:cNvPr>
                <p14:cNvContentPartPr/>
                <p14:nvPr/>
              </p14:nvContentPartPr>
              <p14:xfrm>
                <a:off x="1921173" y="3448000"/>
                <a:ext cx="87480" cy="11880"/>
              </p14:xfrm>
            </p:contentPart>
          </mc:Choice>
          <mc:Fallback xmlns="">
            <p:pic>
              <p:nvPicPr>
                <p:cNvPr id="12" name="Ink 11">
                  <a:extLst>
                    <a:ext uri="{FF2B5EF4-FFF2-40B4-BE49-F238E27FC236}">
                      <a16:creationId xmlns:a16="http://schemas.microsoft.com/office/drawing/2014/main" id="{EDC6D021-1011-8828-BDB5-C329A0D7DB2E}"/>
                    </a:ext>
                  </a:extLst>
                </p:cNvPr>
                <p:cNvPicPr/>
                <p:nvPr/>
              </p:nvPicPr>
              <p:blipFill>
                <a:blip r:embed="rId20"/>
                <a:stretch>
                  <a:fillRect/>
                </a:stretch>
              </p:blipFill>
              <p:spPr>
                <a:xfrm>
                  <a:off x="1903533" y="3430000"/>
                  <a:ext cx="123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920A762-71BF-FF77-ABE9-617FF92CE6D4}"/>
                    </a:ext>
                  </a:extLst>
                </p14:cNvPr>
                <p14:cNvContentPartPr/>
                <p14:nvPr/>
              </p14:nvContentPartPr>
              <p14:xfrm>
                <a:off x="2055093" y="3386080"/>
                <a:ext cx="94680" cy="114120"/>
              </p14:xfrm>
            </p:contentPart>
          </mc:Choice>
          <mc:Fallback xmlns="">
            <p:pic>
              <p:nvPicPr>
                <p:cNvPr id="13" name="Ink 12">
                  <a:extLst>
                    <a:ext uri="{FF2B5EF4-FFF2-40B4-BE49-F238E27FC236}">
                      <a16:creationId xmlns:a16="http://schemas.microsoft.com/office/drawing/2014/main" id="{2920A762-71BF-FF77-ABE9-617FF92CE6D4}"/>
                    </a:ext>
                  </a:extLst>
                </p:cNvPr>
                <p:cNvPicPr/>
                <p:nvPr/>
              </p:nvPicPr>
              <p:blipFill>
                <a:blip r:embed="rId22"/>
                <a:stretch>
                  <a:fillRect/>
                </a:stretch>
              </p:blipFill>
              <p:spPr>
                <a:xfrm>
                  <a:off x="2037453" y="3368440"/>
                  <a:ext cx="130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9B9B0547-2397-2463-EB4C-E1827BD46C79}"/>
                    </a:ext>
                  </a:extLst>
                </p14:cNvPr>
                <p14:cNvContentPartPr/>
                <p14:nvPr/>
              </p14:nvContentPartPr>
              <p14:xfrm>
                <a:off x="1860693" y="3474640"/>
                <a:ext cx="101160" cy="60840"/>
              </p14:xfrm>
            </p:contentPart>
          </mc:Choice>
          <mc:Fallback xmlns="">
            <p:pic>
              <p:nvPicPr>
                <p:cNvPr id="14" name="Ink 13">
                  <a:extLst>
                    <a:ext uri="{FF2B5EF4-FFF2-40B4-BE49-F238E27FC236}">
                      <a16:creationId xmlns:a16="http://schemas.microsoft.com/office/drawing/2014/main" id="{9B9B0547-2397-2463-EB4C-E1827BD46C79}"/>
                    </a:ext>
                  </a:extLst>
                </p:cNvPr>
                <p:cNvPicPr/>
                <p:nvPr/>
              </p:nvPicPr>
              <p:blipFill>
                <a:blip r:embed="rId24"/>
                <a:stretch>
                  <a:fillRect/>
                </a:stretch>
              </p:blipFill>
              <p:spPr>
                <a:xfrm>
                  <a:off x="1842693" y="3456640"/>
                  <a:ext cx="136800" cy="96480"/>
                </a:xfrm>
                <a:prstGeom prst="rect">
                  <a:avLst/>
                </a:prstGeom>
              </p:spPr>
            </p:pic>
          </mc:Fallback>
        </mc:AlternateContent>
      </p:grpSp>
      <p:grpSp>
        <p:nvGrpSpPr>
          <p:cNvPr id="24" name="Group 23">
            <a:extLst>
              <a:ext uri="{FF2B5EF4-FFF2-40B4-BE49-F238E27FC236}">
                <a16:creationId xmlns:a16="http://schemas.microsoft.com/office/drawing/2014/main" id="{CA26A4ED-8919-5F9D-AB5F-B3C9140E3FCB}"/>
              </a:ext>
            </a:extLst>
          </p:cNvPr>
          <p:cNvGrpSpPr/>
          <p:nvPr/>
        </p:nvGrpSpPr>
        <p:grpSpPr>
          <a:xfrm>
            <a:off x="2321493" y="2888920"/>
            <a:ext cx="976320" cy="423360"/>
            <a:chOff x="2321493" y="2888920"/>
            <a:chExt cx="976320" cy="423360"/>
          </a:xfrm>
        </p:grpSpPr>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C937BF2B-674B-6518-169F-B8C144FA8C58}"/>
                    </a:ext>
                  </a:extLst>
                </p14:cNvPr>
                <p14:cNvContentPartPr/>
                <p14:nvPr/>
              </p14:nvContentPartPr>
              <p14:xfrm>
                <a:off x="2377653" y="3147400"/>
                <a:ext cx="64440" cy="164880"/>
              </p14:xfrm>
            </p:contentPart>
          </mc:Choice>
          <mc:Fallback xmlns="">
            <p:pic>
              <p:nvPicPr>
                <p:cNvPr id="16" name="Ink 15">
                  <a:extLst>
                    <a:ext uri="{FF2B5EF4-FFF2-40B4-BE49-F238E27FC236}">
                      <a16:creationId xmlns:a16="http://schemas.microsoft.com/office/drawing/2014/main" id="{C937BF2B-674B-6518-169F-B8C144FA8C58}"/>
                    </a:ext>
                  </a:extLst>
                </p:cNvPr>
                <p:cNvPicPr/>
                <p:nvPr/>
              </p:nvPicPr>
              <p:blipFill>
                <a:blip r:embed="rId26"/>
                <a:stretch>
                  <a:fillRect/>
                </a:stretch>
              </p:blipFill>
              <p:spPr>
                <a:xfrm>
                  <a:off x="2359653" y="3129400"/>
                  <a:ext cx="100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F4664361-9DE6-22A9-0449-9F06174DB8D2}"/>
                    </a:ext>
                  </a:extLst>
                </p14:cNvPr>
                <p14:cNvContentPartPr/>
                <p14:nvPr/>
              </p14:nvContentPartPr>
              <p14:xfrm>
                <a:off x="2321493" y="3170080"/>
                <a:ext cx="228600" cy="100080"/>
              </p14:xfrm>
            </p:contentPart>
          </mc:Choice>
          <mc:Fallback xmlns="">
            <p:pic>
              <p:nvPicPr>
                <p:cNvPr id="17" name="Ink 16">
                  <a:extLst>
                    <a:ext uri="{FF2B5EF4-FFF2-40B4-BE49-F238E27FC236}">
                      <a16:creationId xmlns:a16="http://schemas.microsoft.com/office/drawing/2014/main" id="{F4664361-9DE6-22A9-0449-9F06174DB8D2}"/>
                    </a:ext>
                  </a:extLst>
                </p:cNvPr>
                <p:cNvPicPr/>
                <p:nvPr/>
              </p:nvPicPr>
              <p:blipFill>
                <a:blip r:embed="rId28"/>
                <a:stretch>
                  <a:fillRect/>
                </a:stretch>
              </p:blipFill>
              <p:spPr>
                <a:xfrm>
                  <a:off x="2303853" y="3152440"/>
                  <a:ext cx="264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50AEFA00-A10C-C59A-B677-EAA028EA78A3}"/>
                    </a:ext>
                  </a:extLst>
                </p14:cNvPr>
                <p14:cNvContentPartPr/>
                <p14:nvPr/>
              </p14:nvContentPartPr>
              <p14:xfrm>
                <a:off x="2684013" y="3016360"/>
                <a:ext cx="167760" cy="196920"/>
              </p14:xfrm>
            </p:contentPart>
          </mc:Choice>
          <mc:Fallback xmlns="">
            <p:pic>
              <p:nvPicPr>
                <p:cNvPr id="19" name="Ink 18">
                  <a:extLst>
                    <a:ext uri="{FF2B5EF4-FFF2-40B4-BE49-F238E27FC236}">
                      <a16:creationId xmlns:a16="http://schemas.microsoft.com/office/drawing/2014/main" id="{50AEFA00-A10C-C59A-B677-EAA028EA78A3}"/>
                    </a:ext>
                  </a:extLst>
                </p:cNvPr>
                <p:cNvPicPr/>
                <p:nvPr/>
              </p:nvPicPr>
              <p:blipFill>
                <a:blip r:embed="rId30"/>
                <a:stretch>
                  <a:fillRect/>
                </a:stretch>
              </p:blipFill>
              <p:spPr>
                <a:xfrm>
                  <a:off x="2666013" y="2998720"/>
                  <a:ext cx="2034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0C4CB950-39D1-38DA-6B63-87FE8DFD4D7B}"/>
                    </a:ext>
                  </a:extLst>
                </p14:cNvPr>
                <p14:cNvContentPartPr/>
                <p14:nvPr/>
              </p14:nvContentPartPr>
              <p14:xfrm>
                <a:off x="2869413" y="2888920"/>
                <a:ext cx="177480" cy="65520"/>
              </p14:xfrm>
            </p:contentPart>
          </mc:Choice>
          <mc:Fallback xmlns="">
            <p:pic>
              <p:nvPicPr>
                <p:cNvPr id="20" name="Ink 19">
                  <a:extLst>
                    <a:ext uri="{FF2B5EF4-FFF2-40B4-BE49-F238E27FC236}">
                      <a16:creationId xmlns:a16="http://schemas.microsoft.com/office/drawing/2014/main" id="{0C4CB950-39D1-38DA-6B63-87FE8DFD4D7B}"/>
                    </a:ext>
                  </a:extLst>
                </p:cNvPr>
                <p:cNvPicPr/>
                <p:nvPr/>
              </p:nvPicPr>
              <p:blipFill>
                <a:blip r:embed="rId32"/>
                <a:stretch>
                  <a:fillRect/>
                </a:stretch>
              </p:blipFill>
              <p:spPr>
                <a:xfrm>
                  <a:off x="2851773" y="2871280"/>
                  <a:ext cx="2131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8933A432-C7C1-B8A2-890B-261AFFBB2DDD}"/>
                    </a:ext>
                  </a:extLst>
                </p14:cNvPr>
                <p14:cNvContentPartPr/>
                <p14:nvPr/>
              </p14:nvContentPartPr>
              <p14:xfrm>
                <a:off x="2993973" y="2896120"/>
                <a:ext cx="66960" cy="193320"/>
              </p14:xfrm>
            </p:contentPart>
          </mc:Choice>
          <mc:Fallback xmlns="">
            <p:pic>
              <p:nvPicPr>
                <p:cNvPr id="21" name="Ink 20">
                  <a:extLst>
                    <a:ext uri="{FF2B5EF4-FFF2-40B4-BE49-F238E27FC236}">
                      <a16:creationId xmlns:a16="http://schemas.microsoft.com/office/drawing/2014/main" id="{8933A432-C7C1-B8A2-890B-261AFFBB2DDD}"/>
                    </a:ext>
                  </a:extLst>
                </p:cNvPr>
                <p:cNvPicPr/>
                <p:nvPr/>
              </p:nvPicPr>
              <p:blipFill>
                <a:blip r:embed="rId34"/>
                <a:stretch>
                  <a:fillRect/>
                </a:stretch>
              </p:blipFill>
              <p:spPr>
                <a:xfrm>
                  <a:off x="2976333" y="2878480"/>
                  <a:ext cx="102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67C9821A-3DF1-25F2-EA9B-FE93FDD39F10}"/>
                    </a:ext>
                  </a:extLst>
                </p14:cNvPr>
                <p14:cNvContentPartPr/>
                <p14:nvPr/>
              </p14:nvContentPartPr>
              <p14:xfrm>
                <a:off x="3023853" y="3063520"/>
                <a:ext cx="135360" cy="48600"/>
              </p14:xfrm>
            </p:contentPart>
          </mc:Choice>
          <mc:Fallback xmlns="">
            <p:pic>
              <p:nvPicPr>
                <p:cNvPr id="22" name="Ink 21">
                  <a:extLst>
                    <a:ext uri="{FF2B5EF4-FFF2-40B4-BE49-F238E27FC236}">
                      <a16:creationId xmlns:a16="http://schemas.microsoft.com/office/drawing/2014/main" id="{67C9821A-3DF1-25F2-EA9B-FE93FDD39F10}"/>
                    </a:ext>
                  </a:extLst>
                </p:cNvPr>
                <p:cNvPicPr/>
                <p:nvPr/>
              </p:nvPicPr>
              <p:blipFill>
                <a:blip r:embed="rId36"/>
                <a:stretch>
                  <a:fillRect/>
                </a:stretch>
              </p:blipFill>
              <p:spPr>
                <a:xfrm>
                  <a:off x="3006213" y="3045880"/>
                  <a:ext cx="1710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2CC3C999-EBF8-4E1F-9B70-B0A92A08B319}"/>
                    </a:ext>
                  </a:extLst>
                </p14:cNvPr>
                <p14:cNvContentPartPr/>
                <p14:nvPr/>
              </p14:nvContentPartPr>
              <p14:xfrm>
                <a:off x="3237333" y="2983240"/>
                <a:ext cx="60480" cy="126720"/>
              </p14:xfrm>
            </p:contentPart>
          </mc:Choice>
          <mc:Fallback xmlns="">
            <p:pic>
              <p:nvPicPr>
                <p:cNvPr id="23" name="Ink 22">
                  <a:extLst>
                    <a:ext uri="{FF2B5EF4-FFF2-40B4-BE49-F238E27FC236}">
                      <a16:creationId xmlns:a16="http://schemas.microsoft.com/office/drawing/2014/main" id="{2CC3C999-EBF8-4E1F-9B70-B0A92A08B319}"/>
                    </a:ext>
                  </a:extLst>
                </p:cNvPr>
                <p:cNvPicPr/>
                <p:nvPr/>
              </p:nvPicPr>
              <p:blipFill>
                <a:blip r:embed="rId38"/>
                <a:stretch>
                  <a:fillRect/>
                </a:stretch>
              </p:blipFill>
              <p:spPr>
                <a:xfrm>
                  <a:off x="3219693" y="2965240"/>
                  <a:ext cx="96120" cy="162360"/>
                </a:xfrm>
                <a:prstGeom prst="rect">
                  <a:avLst/>
                </a:prstGeom>
              </p:spPr>
            </p:pic>
          </mc:Fallback>
        </mc:AlternateContent>
      </p:grpSp>
      <p:sp>
        <p:nvSpPr>
          <p:cNvPr id="25" name="TextBox 24">
            <a:extLst>
              <a:ext uri="{FF2B5EF4-FFF2-40B4-BE49-F238E27FC236}">
                <a16:creationId xmlns:a16="http://schemas.microsoft.com/office/drawing/2014/main" id="{1FF056DB-9020-0312-8130-0FC12484CB8F}"/>
              </a:ext>
            </a:extLst>
          </p:cNvPr>
          <p:cNvSpPr txBox="1"/>
          <p:nvPr/>
        </p:nvSpPr>
        <p:spPr>
          <a:xfrm>
            <a:off x="206055" y="5151261"/>
            <a:ext cx="4572000" cy="1600438"/>
          </a:xfrm>
          <a:prstGeom prst="rect">
            <a:avLst/>
          </a:prstGeom>
          <a:noFill/>
        </p:spPr>
        <p:txBody>
          <a:bodyPr wrap="square">
            <a:spAutoFit/>
          </a:bodyPr>
          <a:lstStyle/>
          <a:p>
            <a:r>
              <a:rPr lang="en-IN" sz="1400" b="0" i="0" dirty="0">
                <a:solidFill>
                  <a:srgbClr val="222222"/>
                </a:solidFill>
                <a:effectLst/>
                <a:latin typeface="Roboto" panose="02000000000000000000" pitchFamily="2" charset="0"/>
              </a:rPr>
              <a:t>A Multiplexer is a device that allows one of several </a:t>
            </a:r>
            <a:r>
              <a:rPr lang="en-IN" sz="1400" b="0" i="0" dirty="0" err="1">
                <a:solidFill>
                  <a:srgbClr val="222222"/>
                </a:solidFill>
                <a:effectLst/>
                <a:latin typeface="Roboto" panose="02000000000000000000" pitchFamily="2" charset="0"/>
              </a:rPr>
              <a:t>analog</a:t>
            </a:r>
            <a:r>
              <a:rPr lang="en-IN" sz="1400" b="0" i="0" dirty="0">
                <a:solidFill>
                  <a:srgbClr val="222222"/>
                </a:solidFill>
                <a:effectLst/>
                <a:latin typeface="Roboto" panose="02000000000000000000" pitchFamily="2" charset="0"/>
              </a:rPr>
              <a:t> or digital input signals which are to be selected and transmits the input that is selected into a single medium.  Multiplexer is also known as Data Selector. A multiplexer of 2n inputs has n select lines that will be used to select input line to send to the output. Multiplexer is abbreviated as Mux.</a:t>
            </a:r>
            <a:endParaRPr lang="en-IN" sz="1400" dirty="0"/>
          </a:p>
        </p:txBody>
      </p:sp>
    </p:spTree>
    <p:extLst>
      <p:ext uri="{BB962C8B-B14F-4D97-AF65-F5344CB8AC3E}">
        <p14:creationId xmlns:p14="http://schemas.microsoft.com/office/powerpoint/2010/main" val="3939053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4" name="Picture 4" descr="AACFLPI0"/>
          <p:cNvPicPr>
            <a:picLocks noChangeAspect="1" noChangeArrowheads="1"/>
          </p:cNvPicPr>
          <p:nvPr/>
        </p:nvPicPr>
        <p:blipFill>
          <a:blip r:embed="rId2"/>
          <a:srcRect/>
          <a:stretch>
            <a:fillRect/>
          </a:stretch>
        </p:blipFill>
        <p:spPr bwMode="auto">
          <a:xfrm>
            <a:off x="1524000" y="914400"/>
            <a:ext cx="6629400" cy="5611813"/>
          </a:xfrm>
          <a:prstGeom prst="rect">
            <a:avLst/>
          </a:prstGeom>
          <a:noFill/>
        </p:spPr>
      </p:pic>
      <p:sp>
        <p:nvSpPr>
          <p:cNvPr id="4" name="Footer Placeholder 3"/>
          <p:cNvSpPr>
            <a:spLocks noGrp="1"/>
          </p:cNvSpPr>
          <p:nvPr>
            <p:ph type="ftr" sz="quarter" idx="10"/>
          </p:nvPr>
        </p:nvSpPr>
        <p:spPr/>
        <p:txBody>
          <a:bodyPr/>
          <a:lstStyle/>
          <a:p>
            <a:r>
              <a:rPr lang="en-US"/>
              <a:t>Combinational Logic</a:t>
            </a:r>
          </a:p>
        </p:txBody>
      </p:sp>
      <p:sp>
        <p:nvSpPr>
          <p:cNvPr id="5" name="Slide Number Placeholder 4"/>
          <p:cNvSpPr>
            <a:spLocks noGrp="1"/>
          </p:cNvSpPr>
          <p:nvPr>
            <p:ph type="sldNum" sz="quarter" idx="11"/>
          </p:nvPr>
        </p:nvSpPr>
        <p:spPr/>
        <p:txBody>
          <a:bodyPr/>
          <a:lstStyle/>
          <a:p>
            <a:fld id="{46943740-EE94-40FC-BFDA-16987CA0D19C}" type="slidenum">
              <a:rPr lang="en-US"/>
              <a:pPr/>
              <a:t>29</a:t>
            </a:fld>
            <a:endParaRPr lang="en-US"/>
          </a:p>
        </p:txBody>
      </p:sp>
      <p:sp>
        <p:nvSpPr>
          <p:cNvPr id="424962" name="Rectangle 2"/>
          <p:cNvSpPr>
            <a:spLocks noGrp="1" noChangeArrowheads="1"/>
          </p:cNvSpPr>
          <p:nvPr>
            <p:ph type="title"/>
          </p:nvPr>
        </p:nvSpPr>
        <p:spPr>
          <a:xfrm>
            <a:off x="457200" y="-76200"/>
            <a:ext cx="8229600" cy="1143000"/>
          </a:xfrm>
        </p:spPr>
        <p:txBody>
          <a:bodyPr/>
          <a:lstStyle/>
          <a:p>
            <a:r>
              <a:rPr lang="en-US" dirty="0"/>
              <a:t>4x1 Multiplexer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B9F0FAC-3923-3B89-D5D2-79B824BA2E95}"/>
                  </a:ext>
                </a:extLst>
              </p14:cNvPr>
              <p14:cNvContentPartPr/>
              <p14:nvPr/>
            </p14:nvContentPartPr>
            <p14:xfrm>
              <a:off x="6252333" y="3406240"/>
              <a:ext cx="102600" cy="250920"/>
            </p14:xfrm>
          </p:contentPart>
        </mc:Choice>
        <mc:Fallback xmlns="">
          <p:pic>
            <p:nvPicPr>
              <p:cNvPr id="2" name="Ink 1">
                <a:extLst>
                  <a:ext uri="{FF2B5EF4-FFF2-40B4-BE49-F238E27FC236}">
                    <a16:creationId xmlns:a16="http://schemas.microsoft.com/office/drawing/2014/main" id="{6B9F0FAC-3923-3B89-D5D2-79B824BA2E95}"/>
                  </a:ext>
                </a:extLst>
              </p:cNvPr>
              <p:cNvPicPr/>
              <p:nvPr/>
            </p:nvPicPr>
            <p:blipFill>
              <a:blip r:embed="rId4"/>
              <a:stretch>
                <a:fillRect/>
              </a:stretch>
            </p:blipFill>
            <p:spPr>
              <a:xfrm>
                <a:off x="6234693" y="3388600"/>
                <a:ext cx="1382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1CFD5AB-F8CA-2811-E0D8-8596115C2CDE}"/>
                  </a:ext>
                </a:extLst>
              </p14:cNvPr>
              <p14:cNvContentPartPr/>
              <p14:nvPr/>
            </p14:nvContentPartPr>
            <p14:xfrm>
              <a:off x="6460413" y="3499480"/>
              <a:ext cx="85320" cy="16200"/>
            </p14:xfrm>
          </p:contentPart>
        </mc:Choice>
        <mc:Fallback xmlns="">
          <p:pic>
            <p:nvPicPr>
              <p:cNvPr id="3" name="Ink 2">
                <a:extLst>
                  <a:ext uri="{FF2B5EF4-FFF2-40B4-BE49-F238E27FC236}">
                    <a16:creationId xmlns:a16="http://schemas.microsoft.com/office/drawing/2014/main" id="{21CFD5AB-F8CA-2811-E0D8-8596115C2CDE}"/>
                  </a:ext>
                </a:extLst>
              </p:cNvPr>
              <p:cNvPicPr/>
              <p:nvPr/>
            </p:nvPicPr>
            <p:blipFill>
              <a:blip r:embed="rId6"/>
              <a:stretch>
                <a:fillRect/>
              </a:stretch>
            </p:blipFill>
            <p:spPr>
              <a:xfrm>
                <a:off x="6442413" y="3481840"/>
                <a:ext cx="1209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8AAA7ED-09C6-F04B-8BA8-04A01DEC13E6}"/>
                  </a:ext>
                </a:extLst>
              </p14:cNvPr>
              <p14:cNvContentPartPr/>
              <p14:nvPr/>
            </p14:nvContentPartPr>
            <p14:xfrm>
              <a:off x="6487773" y="3565360"/>
              <a:ext cx="55800" cy="12240"/>
            </p14:xfrm>
          </p:contentPart>
        </mc:Choice>
        <mc:Fallback xmlns="">
          <p:pic>
            <p:nvPicPr>
              <p:cNvPr id="6" name="Ink 5">
                <a:extLst>
                  <a:ext uri="{FF2B5EF4-FFF2-40B4-BE49-F238E27FC236}">
                    <a16:creationId xmlns:a16="http://schemas.microsoft.com/office/drawing/2014/main" id="{08AAA7ED-09C6-F04B-8BA8-04A01DEC13E6}"/>
                  </a:ext>
                </a:extLst>
              </p:cNvPr>
              <p:cNvPicPr/>
              <p:nvPr/>
            </p:nvPicPr>
            <p:blipFill>
              <a:blip r:embed="rId8"/>
              <a:stretch>
                <a:fillRect/>
              </a:stretch>
            </p:blipFill>
            <p:spPr>
              <a:xfrm>
                <a:off x="6469773" y="3547720"/>
                <a:ext cx="91440" cy="47880"/>
              </a:xfrm>
              <a:prstGeom prst="rect">
                <a:avLst/>
              </a:prstGeom>
            </p:spPr>
          </p:pic>
        </mc:Fallback>
      </mc:AlternateContent>
      <p:grpSp>
        <p:nvGrpSpPr>
          <p:cNvPr id="29" name="Group 28">
            <a:extLst>
              <a:ext uri="{FF2B5EF4-FFF2-40B4-BE49-F238E27FC236}">
                <a16:creationId xmlns:a16="http://schemas.microsoft.com/office/drawing/2014/main" id="{FDD3064F-51A5-2401-C19E-0BB40FAB1005}"/>
              </a:ext>
            </a:extLst>
          </p:cNvPr>
          <p:cNvGrpSpPr/>
          <p:nvPr/>
        </p:nvGrpSpPr>
        <p:grpSpPr>
          <a:xfrm>
            <a:off x="6728253" y="3330280"/>
            <a:ext cx="1136520" cy="405000"/>
            <a:chOff x="6728253" y="3330280"/>
            <a:chExt cx="1136520" cy="405000"/>
          </a:xfrm>
        </p:grpSpPr>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4CC603F-BE41-8D6B-4A90-022FD2F40187}"/>
                    </a:ext>
                  </a:extLst>
                </p14:cNvPr>
                <p14:cNvContentPartPr/>
                <p14:nvPr/>
              </p14:nvContentPartPr>
              <p14:xfrm>
                <a:off x="6728253" y="3486160"/>
                <a:ext cx="168840" cy="219960"/>
              </p14:xfrm>
            </p:contentPart>
          </mc:Choice>
          <mc:Fallback xmlns="">
            <p:pic>
              <p:nvPicPr>
                <p:cNvPr id="7" name="Ink 6">
                  <a:extLst>
                    <a:ext uri="{FF2B5EF4-FFF2-40B4-BE49-F238E27FC236}">
                      <a16:creationId xmlns:a16="http://schemas.microsoft.com/office/drawing/2014/main" id="{E4CC603F-BE41-8D6B-4A90-022FD2F40187}"/>
                    </a:ext>
                  </a:extLst>
                </p:cNvPr>
                <p:cNvPicPr/>
                <p:nvPr/>
              </p:nvPicPr>
              <p:blipFill>
                <a:blip r:embed="rId10"/>
                <a:stretch>
                  <a:fillRect/>
                </a:stretch>
              </p:blipFill>
              <p:spPr>
                <a:xfrm>
                  <a:off x="6710613" y="3468520"/>
                  <a:ext cx="2044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D12B8E7-72C9-FD55-77A9-954920BFB757}"/>
                    </a:ext>
                  </a:extLst>
                </p14:cNvPr>
                <p14:cNvContentPartPr/>
                <p14:nvPr/>
              </p14:nvContentPartPr>
              <p14:xfrm>
                <a:off x="6793053" y="3494440"/>
                <a:ext cx="80280" cy="39600"/>
              </p14:xfrm>
            </p:contentPart>
          </mc:Choice>
          <mc:Fallback xmlns="">
            <p:pic>
              <p:nvPicPr>
                <p:cNvPr id="8" name="Ink 7">
                  <a:extLst>
                    <a:ext uri="{FF2B5EF4-FFF2-40B4-BE49-F238E27FC236}">
                      <a16:creationId xmlns:a16="http://schemas.microsoft.com/office/drawing/2014/main" id="{BD12B8E7-72C9-FD55-77A9-954920BFB757}"/>
                    </a:ext>
                  </a:extLst>
                </p:cNvPr>
                <p:cNvPicPr/>
                <p:nvPr/>
              </p:nvPicPr>
              <p:blipFill>
                <a:blip r:embed="rId12"/>
                <a:stretch>
                  <a:fillRect/>
                </a:stretch>
              </p:blipFill>
              <p:spPr>
                <a:xfrm>
                  <a:off x="6775413" y="3476800"/>
                  <a:ext cx="1159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020A7E50-549C-82E3-A050-4838E46052AA}"/>
                    </a:ext>
                  </a:extLst>
                </p14:cNvPr>
                <p14:cNvContentPartPr/>
                <p14:nvPr/>
              </p14:nvContentPartPr>
              <p14:xfrm>
                <a:off x="6960093" y="3630520"/>
                <a:ext cx="18000" cy="104760"/>
              </p14:xfrm>
            </p:contentPart>
          </mc:Choice>
          <mc:Fallback xmlns="">
            <p:pic>
              <p:nvPicPr>
                <p:cNvPr id="10" name="Ink 9">
                  <a:extLst>
                    <a:ext uri="{FF2B5EF4-FFF2-40B4-BE49-F238E27FC236}">
                      <a16:creationId xmlns:a16="http://schemas.microsoft.com/office/drawing/2014/main" id="{020A7E50-549C-82E3-A050-4838E46052AA}"/>
                    </a:ext>
                  </a:extLst>
                </p:cNvPr>
                <p:cNvPicPr/>
                <p:nvPr/>
              </p:nvPicPr>
              <p:blipFill>
                <a:blip r:embed="rId14"/>
                <a:stretch>
                  <a:fillRect/>
                </a:stretch>
              </p:blipFill>
              <p:spPr>
                <a:xfrm>
                  <a:off x="6942453" y="3612880"/>
                  <a:ext cx="53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59CF5BB0-6B57-F57B-D531-0B9640E6443E}"/>
                    </a:ext>
                  </a:extLst>
                </p14:cNvPr>
                <p14:cNvContentPartPr/>
                <p14:nvPr/>
              </p14:nvContentPartPr>
              <p14:xfrm>
                <a:off x="6798093" y="3376000"/>
                <a:ext cx="173160" cy="27360"/>
              </p14:xfrm>
            </p:contentPart>
          </mc:Choice>
          <mc:Fallback xmlns="">
            <p:pic>
              <p:nvPicPr>
                <p:cNvPr id="11" name="Ink 10">
                  <a:extLst>
                    <a:ext uri="{FF2B5EF4-FFF2-40B4-BE49-F238E27FC236}">
                      <a16:creationId xmlns:a16="http://schemas.microsoft.com/office/drawing/2014/main" id="{59CF5BB0-6B57-F57B-D531-0B9640E6443E}"/>
                    </a:ext>
                  </a:extLst>
                </p:cNvPr>
                <p:cNvPicPr/>
                <p:nvPr/>
              </p:nvPicPr>
              <p:blipFill>
                <a:blip r:embed="rId16"/>
                <a:stretch>
                  <a:fillRect/>
                </a:stretch>
              </p:blipFill>
              <p:spPr>
                <a:xfrm>
                  <a:off x="6780453" y="3358360"/>
                  <a:ext cx="2088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43A908CA-4400-DDEA-AB23-314DAD9C060D}"/>
                    </a:ext>
                  </a:extLst>
                </p14:cNvPr>
                <p14:cNvContentPartPr/>
                <p14:nvPr/>
              </p14:nvContentPartPr>
              <p14:xfrm>
                <a:off x="7141173" y="3456640"/>
                <a:ext cx="127440" cy="149400"/>
              </p14:xfrm>
            </p:contentPart>
          </mc:Choice>
          <mc:Fallback xmlns="">
            <p:pic>
              <p:nvPicPr>
                <p:cNvPr id="12" name="Ink 11">
                  <a:extLst>
                    <a:ext uri="{FF2B5EF4-FFF2-40B4-BE49-F238E27FC236}">
                      <a16:creationId xmlns:a16="http://schemas.microsoft.com/office/drawing/2014/main" id="{43A908CA-4400-DDEA-AB23-314DAD9C060D}"/>
                    </a:ext>
                  </a:extLst>
                </p:cNvPr>
                <p:cNvPicPr/>
                <p:nvPr/>
              </p:nvPicPr>
              <p:blipFill>
                <a:blip r:embed="rId18"/>
                <a:stretch>
                  <a:fillRect/>
                </a:stretch>
              </p:blipFill>
              <p:spPr>
                <a:xfrm>
                  <a:off x="7123533" y="3439000"/>
                  <a:ext cx="1630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703DF88B-7C73-C775-B9A9-8954862F86ED}"/>
                    </a:ext>
                  </a:extLst>
                </p14:cNvPr>
                <p14:cNvContentPartPr/>
                <p14:nvPr/>
              </p14:nvContentPartPr>
              <p14:xfrm>
                <a:off x="7298853" y="3539800"/>
                <a:ext cx="99360" cy="81000"/>
              </p14:xfrm>
            </p:contentPart>
          </mc:Choice>
          <mc:Fallback xmlns="">
            <p:pic>
              <p:nvPicPr>
                <p:cNvPr id="13" name="Ink 12">
                  <a:extLst>
                    <a:ext uri="{FF2B5EF4-FFF2-40B4-BE49-F238E27FC236}">
                      <a16:creationId xmlns:a16="http://schemas.microsoft.com/office/drawing/2014/main" id="{703DF88B-7C73-C775-B9A9-8954862F86ED}"/>
                    </a:ext>
                  </a:extLst>
                </p:cNvPr>
                <p:cNvPicPr/>
                <p:nvPr/>
              </p:nvPicPr>
              <p:blipFill>
                <a:blip r:embed="rId20"/>
                <a:stretch>
                  <a:fillRect/>
                </a:stretch>
              </p:blipFill>
              <p:spPr>
                <a:xfrm>
                  <a:off x="7281213" y="3521800"/>
                  <a:ext cx="135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CAC83B0C-4AEA-FCEC-6F04-5F237D623518}"/>
                    </a:ext>
                  </a:extLst>
                </p14:cNvPr>
                <p14:cNvContentPartPr/>
                <p14:nvPr/>
              </p14:nvContentPartPr>
              <p14:xfrm>
                <a:off x="7073853" y="3330280"/>
                <a:ext cx="218880" cy="21240"/>
              </p14:xfrm>
            </p:contentPart>
          </mc:Choice>
          <mc:Fallback xmlns="">
            <p:pic>
              <p:nvPicPr>
                <p:cNvPr id="14" name="Ink 13">
                  <a:extLst>
                    <a:ext uri="{FF2B5EF4-FFF2-40B4-BE49-F238E27FC236}">
                      <a16:creationId xmlns:a16="http://schemas.microsoft.com/office/drawing/2014/main" id="{CAC83B0C-4AEA-FCEC-6F04-5F237D623518}"/>
                    </a:ext>
                  </a:extLst>
                </p:cNvPr>
                <p:cNvPicPr/>
                <p:nvPr/>
              </p:nvPicPr>
              <p:blipFill>
                <a:blip r:embed="rId22"/>
                <a:stretch>
                  <a:fillRect/>
                </a:stretch>
              </p:blipFill>
              <p:spPr>
                <a:xfrm>
                  <a:off x="7055853" y="3312640"/>
                  <a:ext cx="2545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AA3559AB-B69D-5F6F-B451-E93BA48703C0}"/>
                    </a:ext>
                  </a:extLst>
                </p14:cNvPr>
                <p14:cNvContentPartPr/>
                <p14:nvPr/>
              </p14:nvContentPartPr>
              <p14:xfrm>
                <a:off x="7506213" y="3392560"/>
                <a:ext cx="149400" cy="177840"/>
              </p14:xfrm>
            </p:contentPart>
          </mc:Choice>
          <mc:Fallback xmlns="">
            <p:pic>
              <p:nvPicPr>
                <p:cNvPr id="15" name="Ink 14">
                  <a:extLst>
                    <a:ext uri="{FF2B5EF4-FFF2-40B4-BE49-F238E27FC236}">
                      <a16:creationId xmlns:a16="http://schemas.microsoft.com/office/drawing/2014/main" id="{AA3559AB-B69D-5F6F-B451-E93BA48703C0}"/>
                    </a:ext>
                  </a:extLst>
                </p:cNvPr>
                <p:cNvPicPr/>
                <p:nvPr/>
              </p:nvPicPr>
              <p:blipFill>
                <a:blip r:embed="rId24"/>
                <a:stretch>
                  <a:fillRect/>
                </a:stretch>
              </p:blipFill>
              <p:spPr>
                <a:xfrm>
                  <a:off x="7488213" y="3374920"/>
                  <a:ext cx="1850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653C80B6-BAE2-DEB7-75EC-2FD26FB64E4F}"/>
                    </a:ext>
                  </a:extLst>
                </p14:cNvPr>
                <p14:cNvContentPartPr/>
                <p14:nvPr/>
              </p14:nvContentPartPr>
              <p14:xfrm>
                <a:off x="7554813" y="3557800"/>
                <a:ext cx="137880" cy="16920"/>
              </p14:xfrm>
            </p:contentPart>
          </mc:Choice>
          <mc:Fallback xmlns="">
            <p:pic>
              <p:nvPicPr>
                <p:cNvPr id="16" name="Ink 15">
                  <a:extLst>
                    <a:ext uri="{FF2B5EF4-FFF2-40B4-BE49-F238E27FC236}">
                      <a16:creationId xmlns:a16="http://schemas.microsoft.com/office/drawing/2014/main" id="{653C80B6-BAE2-DEB7-75EC-2FD26FB64E4F}"/>
                    </a:ext>
                  </a:extLst>
                </p:cNvPr>
                <p:cNvPicPr/>
                <p:nvPr/>
              </p:nvPicPr>
              <p:blipFill>
                <a:blip r:embed="rId26"/>
                <a:stretch>
                  <a:fillRect/>
                </a:stretch>
              </p:blipFill>
              <p:spPr>
                <a:xfrm>
                  <a:off x="7537173" y="3539800"/>
                  <a:ext cx="173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9AEA985E-EF0C-1C01-685B-7F251611647C}"/>
                    </a:ext>
                  </a:extLst>
                </p14:cNvPr>
                <p14:cNvContentPartPr/>
                <p14:nvPr/>
              </p14:nvContentPartPr>
              <p14:xfrm>
                <a:off x="7761453" y="3535480"/>
                <a:ext cx="103320" cy="59760"/>
              </p14:xfrm>
            </p:contentPart>
          </mc:Choice>
          <mc:Fallback xmlns="">
            <p:pic>
              <p:nvPicPr>
                <p:cNvPr id="17" name="Ink 16">
                  <a:extLst>
                    <a:ext uri="{FF2B5EF4-FFF2-40B4-BE49-F238E27FC236}">
                      <a16:creationId xmlns:a16="http://schemas.microsoft.com/office/drawing/2014/main" id="{9AEA985E-EF0C-1C01-685B-7F251611647C}"/>
                    </a:ext>
                  </a:extLst>
                </p:cNvPr>
                <p:cNvPicPr/>
                <p:nvPr/>
              </p:nvPicPr>
              <p:blipFill>
                <a:blip r:embed="rId28"/>
                <a:stretch>
                  <a:fillRect/>
                </a:stretch>
              </p:blipFill>
              <p:spPr>
                <a:xfrm>
                  <a:off x="7743813" y="3517480"/>
                  <a:ext cx="138960" cy="95400"/>
                </a:xfrm>
                <a:prstGeom prst="rect">
                  <a:avLst/>
                </a:prstGeom>
              </p:spPr>
            </p:pic>
          </mc:Fallback>
        </mc:AlternateContent>
      </p:grpSp>
      <p:grpSp>
        <p:nvGrpSpPr>
          <p:cNvPr id="27" name="Group 26">
            <a:extLst>
              <a:ext uri="{FF2B5EF4-FFF2-40B4-BE49-F238E27FC236}">
                <a16:creationId xmlns:a16="http://schemas.microsoft.com/office/drawing/2014/main" id="{40F3687C-45E1-8DE5-33B5-EDDB23D8D5ED}"/>
              </a:ext>
            </a:extLst>
          </p:cNvPr>
          <p:cNvGrpSpPr/>
          <p:nvPr/>
        </p:nvGrpSpPr>
        <p:grpSpPr>
          <a:xfrm>
            <a:off x="6541053" y="4613320"/>
            <a:ext cx="197280" cy="175680"/>
            <a:chOff x="6541053" y="4613320"/>
            <a:chExt cx="197280" cy="17568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E9FEBE0D-F9B4-1675-3E3C-103D7800F21B}"/>
                    </a:ext>
                  </a:extLst>
                </p14:cNvPr>
                <p14:cNvContentPartPr/>
                <p14:nvPr/>
              </p14:nvContentPartPr>
              <p14:xfrm>
                <a:off x="6610173" y="4613320"/>
                <a:ext cx="17280" cy="175680"/>
              </p14:xfrm>
            </p:contentPart>
          </mc:Choice>
          <mc:Fallback xmlns="">
            <p:pic>
              <p:nvPicPr>
                <p:cNvPr id="22" name="Ink 21">
                  <a:extLst>
                    <a:ext uri="{FF2B5EF4-FFF2-40B4-BE49-F238E27FC236}">
                      <a16:creationId xmlns:a16="http://schemas.microsoft.com/office/drawing/2014/main" id="{E9FEBE0D-F9B4-1675-3E3C-103D7800F21B}"/>
                    </a:ext>
                  </a:extLst>
                </p:cNvPr>
                <p:cNvPicPr/>
                <p:nvPr/>
              </p:nvPicPr>
              <p:blipFill>
                <a:blip r:embed="rId30"/>
                <a:stretch>
                  <a:fillRect/>
                </a:stretch>
              </p:blipFill>
              <p:spPr>
                <a:xfrm>
                  <a:off x="6592533" y="4595320"/>
                  <a:ext cx="52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9E7F169-6C99-4338-730F-1924C125E026}"/>
                    </a:ext>
                  </a:extLst>
                </p14:cNvPr>
                <p14:cNvContentPartPr/>
                <p14:nvPr/>
              </p14:nvContentPartPr>
              <p14:xfrm>
                <a:off x="6541053" y="4673800"/>
                <a:ext cx="197280" cy="69120"/>
              </p14:xfrm>
            </p:contentPart>
          </mc:Choice>
          <mc:Fallback xmlns="">
            <p:pic>
              <p:nvPicPr>
                <p:cNvPr id="23" name="Ink 22">
                  <a:extLst>
                    <a:ext uri="{FF2B5EF4-FFF2-40B4-BE49-F238E27FC236}">
                      <a16:creationId xmlns:a16="http://schemas.microsoft.com/office/drawing/2014/main" id="{C9E7F169-6C99-4338-730F-1924C125E026}"/>
                    </a:ext>
                  </a:extLst>
                </p:cNvPr>
                <p:cNvPicPr/>
                <p:nvPr/>
              </p:nvPicPr>
              <p:blipFill>
                <a:blip r:embed="rId32"/>
                <a:stretch>
                  <a:fillRect/>
                </a:stretch>
              </p:blipFill>
              <p:spPr>
                <a:xfrm>
                  <a:off x="6523053" y="4655800"/>
                  <a:ext cx="232920" cy="104760"/>
                </a:xfrm>
                <a:prstGeom prst="rect">
                  <a:avLst/>
                </a:prstGeom>
              </p:spPr>
            </p:pic>
          </mc:Fallback>
        </mc:AlternateContent>
      </p:grpSp>
      <p:grpSp>
        <p:nvGrpSpPr>
          <p:cNvPr id="46" name="Group 45">
            <a:extLst>
              <a:ext uri="{FF2B5EF4-FFF2-40B4-BE49-F238E27FC236}">
                <a16:creationId xmlns:a16="http://schemas.microsoft.com/office/drawing/2014/main" id="{47F2AC24-6275-7CDD-F6A2-9CEE528AAD5F}"/>
              </a:ext>
            </a:extLst>
          </p:cNvPr>
          <p:cNvGrpSpPr/>
          <p:nvPr/>
        </p:nvGrpSpPr>
        <p:grpSpPr>
          <a:xfrm>
            <a:off x="7627173" y="3869200"/>
            <a:ext cx="316800" cy="289800"/>
            <a:chOff x="7627173" y="3869200"/>
            <a:chExt cx="316800" cy="289800"/>
          </a:xfrm>
        </p:grpSpPr>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4BFAA9DA-0528-29C9-31DC-541DAA6F0050}"/>
                    </a:ext>
                  </a:extLst>
                </p14:cNvPr>
                <p14:cNvContentPartPr/>
                <p14:nvPr/>
              </p14:nvContentPartPr>
              <p14:xfrm>
                <a:off x="7627173" y="3871000"/>
                <a:ext cx="137520" cy="14760"/>
              </p14:xfrm>
            </p:contentPart>
          </mc:Choice>
          <mc:Fallback xmlns="">
            <p:pic>
              <p:nvPicPr>
                <p:cNvPr id="32" name="Ink 31">
                  <a:extLst>
                    <a:ext uri="{FF2B5EF4-FFF2-40B4-BE49-F238E27FC236}">
                      <a16:creationId xmlns:a16="http://schemas.microsoft.com/office/drawing/2014/main" id="{4BFAA9DA-0528-29C9-31DC-541DAA6F0050}"/>
                    </a:ext>
                  </a:extLst>
                </p:cNvPr>
                <p:cNvPicPr/>
                <p:nvPr/>
              </p:nvPicPr>
              <p:blipFill>
                <a:blip r:embed="rId34"/>
                <a:stretch>
                  <a:fillRect/>
                </a:stretch>
              </p:blipFill>
              <p:spPr>
                <a:xfrm>
                  <a:off x="7609533" y="3853360"/>
                  <a:ext cx="1731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F5F8CAB1-879A-194F-63DD-7FD925983BA0}"/>
                    </a:ext>
                  </a:extLst>
                </p14:cNvPr>
                <p14:cNvContentPartPr/>
                <p14:nvPr/>
              </p14:nvContentPartPr>
              <p14:xfrm>
                <a:off x="7708173" y="3869200"/>
                <a:ext cx="33120" cy="169920"/>
              </p14:xfrm>
            </p:contentPart>
          </mc:Choice>
          <mc:Fallback xmlns="">
            <p:pic>
              <p:nvPicPr>
                <p:cNvPr id="33" name="Ink 32">
                  <a:extLst>
                    <a:ext uri="{FF2B5EF4-FFF2-40B4-BE49-F238E27FC236}">
                      <a16:creationId xmlns:a16="http://schemas.microsoft.com/office/drawing/2014/main" id="{F5F8CAB1-879A-194F-63DD-7FD925983BA0}"/>
                    </a:ext>
                  </a:extLst>
                </p:cNvPr>
                <p:cNvPicPr/>
                <p:nvPr/>
              </p:nvPicPr>
              <p:blipFill>
                <a:blip r:embed="rId36"/>
                <a:stretch>
                  <a:fillRect/>
                </a:stretch>
              </p:blipFill>
              <p:spPr>
                <a:xfrm>
                  <a:off x="7690173" y="3851200"/>
                  <a:ext cx="6876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825D824F-AD4F-9BCA-ED3F-8ED2F2E6A2DD}"/>
                    </a:ext>
                  </a:extLst>
                </p14:cNvPr>
                <p14:cNvContentPartPr/>
                <p14:nvPr/>
              </p14:nvContentPartPr>
              <p14:xfrm>
                <a:off x="7676133" y="4036600"/>
                <a:ext cx="153360" cy="15480"/>
              </p14:xfrm>
            </p:contentPart>
          </mc:Choice>
          <mc:Fallback xmlns="">
            <p:pic>
              <p:nvPicPr>
                <p:cNvPr id="34" name="Ink 33">
                  <a:extLst>
                    <a:ext uri="{FF2B5EF4-FFF2-40B4-BE49-F238E27FC236}">
                      <a16:creationId xmlns:a16="http://schemas.microsoft.com/office/drawing/2014/main" id="{825D824F-AD4F-9BCA-ED3F-8ED2F2E6A2DD}"/>
                    </a:ext>
                  </a:extLst>
                </p:cNvPr>
                <p:cNvPicPr/>
                <p:nvPr/>
              </p:nvPicPr>
              <p:blipFill>
                <a:blip r:embed="rId38"/>
                <a:stretch>
                  <a:fillRect/>
                </a:stretch>
              </p:blipFill>
              <p:spPr>
                <a:xfrm>
                  <a:off x="7658133" y="4018600"/>
                  <a:ext cx="1890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CA49AFDD-AC08-EFDF-C51A-30FB460A728A}"/>
                    </a:ext>
                  </a:extLst>
                </p14:cNvPr>
                <p14:cNvContentPartPr/>
                <p14:nvPr/>
              </p14:nvContentPartPr>
              <p14:xfrm>
                <a:off x="7922733" y="3988720"/>
                <a:ext cx="21240" cy="170280"/>
              </p14:xfrm>
            </p:contentPart>
          </mc:Choice>
          <mc:Fallback xmlns="">
            <p:pic>
              <p:nvPicPr>
                <p:cNvPr id="35" name="Ink 34">
                  <a:extLst>
                    <a:ext uri="{FF2B5EF4-FFF2-40B4-BE49-F238E27FC236}">
                      <a16:creationId xmlns:a16="http://schemas.microsoft.com/office/drawing/2014/main" id="{CA49AFDD-AC08-EFDF-C51A-30FB460A728A}"/>
                    </a:ext>
                  </a:extLst>
                </p:cNvPr>
                <p:cNvPicPr/>
                <p:nvPr/>
              </p:nvPicPr>
              <p:blipFill>
                <a:blip r:embed="rId40"/>
                <a:stretch>
                  <a:fillRect/>
                </a:stretch>
              </p:blipFill>
              <p:spPr>
                <a:xfrm>
                  <a:off x="7904733" y="3970720"/>
                  <a:ext cx="56880" cy="205920"/>
                </a:xfrm>
                <a:prstGeom prst="rect">
                  <a:avLst/>
                </a:prstGeom>
              </p:spPr>
            </p:pic>
          </mc:Fallback>
        </mc:AlternateContent>
      </p:grpSp>
      <p:grpSp>
        <p:nvGrpSpPr>
          <p:cNvPr id="44" name="Group 43">
            <a:extLst>
              <a:ext uri="{FF2B5EF4-FFF2-40B4-BE49-F238E27FC236}">
                <a16:creationId xmlns:a16="http://schemas.microsoft.com/office/drawing/2014/main" id="{8E0FE029-6C33-80BF-6B0E-90389A588970}"/>
              </a:ext>
            </a:extLst>
          </p:cNvPr>
          <p:cNvGrpSpPr/>
          <p:nvPr/>
        </p:nvGrpSpPr>
        <p:grpSpPr>
          <a:xfrm>
            <a:off x="7681533" y="4241080"/>
            <a:ext cx="355320" cy="257040"/>
            <a:chOff x="7681533" y="4241080"/>
            <a:chExt cx="355320" cy="257040"/>
          </a:xfrm>
        </p:grpSpPr>
        <mc:AlternateContent xmlns:mc="http://schemas.openxmlformats.org/markup-compatibility/2006" xmlns:p14="http://schemas.microsoft.com/office/powerpoint/2010/main">
          <mc:Choice Requires="p14">
            <p:contentPart p14:bwMode="auto" r:id="rId41">
              <p14:nvContentPartPr>
                <p14:cNvPr id="40" name="Ink 39">
                  <a:extLst>
                    <a:ext uri="{FF2B5EF4-FFF2-40B4-BE49-F238E27FC236}">
                      <a16:creationId xmlns:a16="http://schemas.microsoft.com/office/drawing/2014/main" id="{9B10898B-B048-EFBB-D308-39C5F4F7F74A}"/>
                    </a:ext>
                  </a:extLst>
                </p14:cNvPr>
                <p14:cNvContentPartPr/>
                <p14:nvPr/>
              </p14:nvContentPartPr>
              <p14:xfrm>
                <a:off x="7681533" y="4245760"/>
                <a:ext cx="110520" cy="16920"/>
              </p14:xfrm>
            </p:contentPart>
          </mc:Choice>
          <mc:Fallback xmlns="">
            <p:pic>
              <p:nvPicPr>
                <p:cNvPr id="40" name="Ink 39">
                  <a:extLst>
                    <a:ext uri="{FF2B5EF4-FFF2-40B4-BE49-F238E27FC236}">
                      <a16:creationId xmlns:a16="http://schemas.microsoft.com/office/drawing/2014/main" id="{9B10898B-B048-EFBB-D308-39C5F4F7F74A}"/>
                    </a:ext>
                  </a:extLst>
                </p:cNvPr>
                <p:cNvPicPr/>
                <p:nvPr/>
              </p:nvPicPr>
              <p:blipFill>
                <a:blip r:embed="rId42"/>
                <a:stretch>
                  <a:fillRect/>
                </a:stretch>
              </p:blipFill>
              <p:spPr>
                <a:xfrm>
                  <a:off x="7663893" y="4228120"/>
                  <a:ext cx="1461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7FD529BF-6A55-B876-A0B0-FED9F3B049DB}"/>
                    </a:ext>
                  </a:extLst>
                </p14:cNvPr>
                <p14:cNvContentPartPr/>
                <p14:nvPr/>
              </p14:nvContentPartPr>
              <p14:xfrm>
                <a:off x="7755693" y="4241080"/>
                <a:ext cx="36360" cy="165960"/>
              </p14:xfrm>
            </p:contentPart>
          </mc:Choice>
          <mc:Fallback xmlns="">
            <p:pic>
              <p:nvPicPr>
                <p:cNvPr id="41" name="Ink 40">
                  <a:extLst>
                    <a:ext uri="{FF2B5EF4-FFF2-40B4-BE49-F238E27FC236}">
                      <a16:creationId xmlns:a16="http://schemas.microsoft.com/office/drawing/2014/main" id="{7FD529BF-6A55-B876-A0B0-FED9F3B049DB}"/>
                    </a:ext>
                  </a:extLst>
                </p:cNvPr>
                <p:cNvPicPr/>
                <p:nvPr/>
              </p:nvPicPr>
              <p:blipFill>
                <a:blip r:embed="rId44"/>
                <a:stretch>
                  <a:fillRect/>
                </a:stretch>
              </p:blipFill>
              <p:spPr>
                <a:xfrm>
                  <a:off x="7737693" y="4223440"/>
                  <a:ext cx="720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19EC875B-8975-4914-3993-2284DF9FA22F}"/>
                    </a:ext>
                  </a:extLst>
                </p14:cNvPr>
                <p14:cNvContentPartPr/>
                <p14:nvPr/>
              </p14:nvContentPartPr>
              <p14:xfrm>
                <a:off x="7717173" y="4388320"/>
                <a:ext cx="168120" cy="18000"/>
              </p14:xfrm>
            </p:contentPart>
          </mc:Choice>
          <mc:Fallback xmlns="">
            <p:pic>
              <p:nvPicPr>
                <p:cNvPr id="42" name="Ink 41">
                  <a:extLst>
                    <a:ext uri="{FF2B5EF4-FFF2-40B4-BE49-F238E27FC236}">
                      <a16:creationId xmlns:a16="http://schemas.microsoft.com/office/drawing/2014/main" id="{19EC875B-8975-4914-3993-2284DF9FA22F}"/>
                    </a:ext>
                  </a:extLst>
                </p:cNvPr>
                <p:cNvPicPr/>
                <p:nvPr/>
              </p:nvPicPr>
              <p:blipFill>
                <a:blip r:embed="rId46"/>
                <a:stretch>
                  <a:fillRect/>
                </a:stretch>
              </p:blipFill>
              <p:spPr>
                <a:xfrm>
                  <a:off x="7699533" y="4370320"/>
                  <a:ext cx="2037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FE47729D-DF0D-275A-41B2-24AAC8D71662}"/>
                    </a:ext>
                  </a:extLst>
                </p14:cNvPr>
                <p14:cNvContentPartPr/>
                <p14:nvPr/>
              </p14:nvContentPartPr>
              <p14:xfrm>
                <a:off x="7929573" y="4382920"/>
                <a:ext cx="107280" cy="115200"/>
              </p14:xfrm>
            </p:contentPart>
          </mc:Choice>
          <mc:Fallback xmlns="">
            <p:pic>
              <p:nvPicPr>
                <p:cNvPr id="43" name="Ink 42">
                  <a:extLst>
                    <a:ext uri="{FF2B5EF4-FFF2-40B4-BE49-F238E27FC236}">
                      <a16:creationId xmlns:a16="http://schemas.microsoft.com/office/drawing/2014/main" id="{FE47729D-DF0D-275A-41B2-24AAC8D71662}"/>
                    </a:ext>
                  </a:extLst>
                </p:cNvPr>
                <p:cNvPicPr/>
                <p:nvPr/>
              </p:nvPicPr>
              <p:blipFill>
                <a:blip r:embed="rId48"/>
                <a:stretch>
                  <a:fillRect/>
                </a:stretch>
              </p:blipFill>
              <p:spPr>
                <a:xfrm>
                  <a:off x="7911933" y="4364920"/>
                  <a:ext cx="142920" cy="150840"/>
                </a:xfrm>
                <a:prstGeom prst="rect">
                  <a:avLst/>
                </a:prstGeom>
              </p:spPr>
            </p:pic>
          </mc:Fallback>
        </mc:AlternateContent>
      </p:grpSp>
      <p:grpSp>
        <p:nvGrpSpPr>
          <p:cNvPr id="57" name="Group 56">
            <a:extLst>
              <a:ext uri="{FF2B5EF4-FFF2-40B4-BE49-F238E27FC236}">
                <a16:creationId xmlns:a16="http://schemas.microsoft.com/office/drawing/2014/main" id="{E423516F-1C43-EFBC-CCB7-FE51CD7A2555}"/>
              </a:ext>
            </a:extLst>
          </p:cNvPr>
          <p:cNvGrpSpPr/>
          <p:nvPr/>
        </p:nvGrpSpPr>
        <p:grpSpPr>
          <a:xfrm>
            <a:off x="6856413" y="4693240"/>
            <a:ext cx="296280" cy="204480"/>
            <a:chOff x="6856413" y="4693240"/>
            <a:chExt cx="296280" cy="204480"/>
          </a:xfrm>
        </p:grpSpPr>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4BCBB55F-5678-CF81-8272-B3158C8DA120}"/>
                    </a:ext>
                  </a:extLst>
                </p14:cNvPr>
                <p14:cNvContentPartPr/>
                <p14:nvPr/>
              </p14:nvContentPartPr>
              <p14:xfrm>
                <a:off x="6856413" y="4693240"/>
                <a:ext cx="146520" cy="193680"/>
              </p14:xfrm>
            </p:contentPart>
          </mc:Choice>
          <mc:Fallback xmlns="">
            <p:pic>
              <p:nvPicPr>
                <p:cNvPr id="48" name="Ink 47">
                  <a:extLst>
                    <a:ext uri="{FF2B5EF4-FFF2-40B4-BE49-F238E27FC236}">
                      <a16:creationId xmlns:a16="http://schemas.microsoft.com/office/drawing/2014/main" id="{4BCBB55F-5678-CF81-8272-B3158C8DA120}"/>
                    </a:ext>
                  </a:extLst>
                </p:cNvPr>
                <p:cNvPicPr/>
                <p:nvPr/>
              </p:nvPicPr>
              <p:blipFill>
                <a:blip r:embed="rId50"/>
                <a:stretch>
                  <a:fillRect/>
                </a:stretch>
              </p:blipFill>
              <p:spPr>
                <a:xfrm>
                  <a:off x="6838773" y="4675240"/>
                  <a:ext cx="1821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E93CC519-9DF5-EA51-573A-83914FF58485}"/>
                    </a:ext>
                  </a:extLst>
                </p14:cNvPr>
                <p14:cNvContentPartPr/>
                <p14:nvPr/>
              </p14:nvContentPartPr>
              <p14:xfrm>
                <a:off x="7140453" y="4777120"/>
                <a:ext cx="12240" cy="120600"/>
              </p14:xfrm>
            </p:contentPart>
          </mc:Choice>
          <mc:Fallback xmlns="">
            <p:pic>
              <p:nvPicPr>
                <p:cNvPr id="49" name="Ink 48">
                  <a:extLst>
                    <a:ext uri="{FF2B5EF4-FFF2-40B4-BE49-F238E27FC236}">
                      <a16:creationId xmlns:a16="http://schemas.microsoft.com/office/drawing/2014/main" id="{E93CC519-9DF5-EA51-573A-83914FF58485}"/>
                    </a:ext>
                  </a:extLst>
                </p:cNvPr>
                <p:cNvPicPr/>
                <p:nvPr/>
              </p:nvPicPr>
              <p:blipFill>
                <a:blip r:embed="rId52"/>
                <a:stretch>
                  <a:fillRect/>
                </a:stretch>
              </p:blipFill>
              <p:spPr>
                <a:xfrm>
                  <a:off x="7122453" y="4759480"/>
                  <a:ext cx="47880" cy="156240"/>
                </a:xfrm>
                <a:prstGeom prst="rect">
                  <a:avLst/>
                </a:prstGeom>
              </p:spPr>
            </p:pic>
          </mc:Fallback>
        </mc:AlternateContent>
      </p:grpSp>
      <p:grpSp>
        <p:nvGrpSpPr>
          <p:cNvPr id="56" name="Group 55">
            <a:extLst>
              <a:ext uri="{FF2B5EF4-FFF2-40B4-BE49-F238E27FC236}">
                <a16:creationId xmlns:a16="http://schemas.microsoft.com/office/drawing/2014/main" id="{1D7EC28A-5A95-21FE-A6B3-E31A7FEB95B5}"/>
              </a:ext>
            </a:extLst>
          </p:cNvPr>
          <p:cNvGrpSpPr/>
          <p:nvPr/>
        </p:nvGrpSpPr>
        <p:grpSpPr>
          <a:xfrm>
            <a:off x="7310373" y="4634560"/>
            <a:ext cx="245520" cy="252720"/>
            <a:chOff x="7310373" y="4634560"/>
            <a:chExt cx="245520" cy="252720"/>
          </a:xfrm>
        </p:grpSpPr>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0C96E8A1-5882-5DC4-4F97-6E2C1C362DC5}"/>
                    </a:ext>
                  </a:extLst>
                </p14:cNvPr>
                <p14:cNvContentPartPr/>
                <p14:nvPr/>
              </p14:nvContentPartPr>
              <p14:xfrm>
                <a:off x="7310373" y="4634560"/>
                <a:ext cx="123120" cy="225360"/>
              </p14:xfrm>
            </p:contentPart>
          </mc:Choice>
          <mc:Fallback xmlns="">
            <p:pic>
              <p:nvPicPr>
                <p:cNvPr id="50" name="Ink 49">
                  <a:extLst>
                    <a:ext uri="{FF2B5EF4-FFF2-40B4-BE49-F238E27FC236}">
                      <a16:creationId xmlns:a16="http://schemas.microsoft.com/office/drawing/2014/main" id="{0C96E8A1-5882-5DC4-4F97-6E2C1C362DC5}"/>
                    </a:ext>
                  </a:extLst>
                </p:cNvPr>
                <p:cNvPicPr/>
                <p:nvPr/>
              </p:nvPicPr>
              <p:blipFill>
                <a:blip r:embed="rId54"/>
                <a:stretch>
                  <a:fillRect/>
                </a:stretch>
              </p:blipFill>
              <p:spPr>
                <a:xfrm>
                  <a:off x="7292373" y="4616920"/>
                  <a:ext cx="1587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5D56A76E-0545-A8CF-16A3-C7F71E00010D}"/>
                    </a:ext>
                  </a:extLst>
                </p14:cNvPr>
                <p14:cNvContentPartPr/>
                <p14:nvPr/>
              </p14:nvContentPartPr>
              <p14:xfrm>
                <a:off x="7502253" y="4807000"/>
                <a:ext cx="53640" cy="80280"/>
              </p14:xfrm>
            </p:contentPart>
          </mc:Choice>
          <mc:Fallback xmlns="">
            <p:pic>
              <p:nvPicPr>
                <p:cNvPr id="51" name="Ink 50">
                  <a:extLst>
                    <a:ext uri="{FF2B5EF4-FFF2-40B4-BE49-F238E27FC236}">
                      <a16:creationId xmlns:a16="http://schemas.microsoft.com/office/drawing/2014/main" id="{5D56A76E-0545-A8CF-16A3-C7F71E00010D}"/>
                    </a:ext>
                  </a:extLst>
                </p:cNvPr>
                <p:cNvPicPr/>
                <p:nvPr/>
              </p:nvPicPr>
              <p:blipFill>
                <a:blip r:embed="rId56"/>
                <a:stretch>
                  <a:fillRect/>
                </a:stretch>
              </p:blipFill>
              <p:spPr>
                <a:xfrm>
                  <a:off x="7484253" y="4789000"/>
                  <a:ext cx="89280" cy="115920"/>
                </a:xfrm>
                <a:prstGeom prst="rect">
                  <a:avLst/>
                </a:prstGeom>
              </p:spPr>
            </p:pic>
          </mc:Fallback>
        </mc:AlternateContent>
      </p:grpSp>
      <p:grpSp>
        <p:nvGrpSpPr>
          <p:cNvPr id="60" name="Group 59">
            <a:extLst>
              <a:ext uri="{FF2B5EF4-FFF2-40B4-BE49-F238E27FC236}">
                <a16:creationId xmlns:a16="http://schemas.microsoft.com/office/drawing/2014/main" id="{0FBEEA5B-1CCB-F037-8F82-9F9F6241096D}"/>
              </a:ext>
            </a:extLst>
          </p:cNvPr>
          <p:cNvGrpSpPr/>
          <p:nvPr/>
        </p:nvGrpSpPr>
        <p:grpSpPr>
          <a:xfrm>
            <a:off x="7814373" y="4651840"/>
            <a:ext cx="398880" cy="273600"/>
            <a:chOff x="7814373" y="4651840"/>
            <a:chExt cx="398880" cy="273600"/>
          </a:xfrm>
        </p:grpSpPr>
        <mc:AlternateContent xmlns:mc="http://schemas.openxmlformats.org/markup-compatibility/2006" xmlns:p14="http://schemas.microsoft.com/office/powerpoint/2010/main">
          <mc:Choice Requires="p14">
            <p:contentPart p14:bwMode="auto" r:id="rId57">
              <p14:nvContentPartPr>
                <p14:cNvPr id="52" name="Ink 51">
                  <a:extLst>
                    <a:ext uri="{FF2B5EF4-FFF2-40B4-BE49-F238E27FC236}">
                      <a16:creationId xmlns:a16="http://schemas.microsoft.com/office/drawing/2014/main" id="{C95EC52A-6FA8-7796-2A2C-E66B011A6BBE}"/>
                    </a:ext>
                  </a:extLst>
                </p14:cNvPr>
                <p14:cNvContentPartPr/>
                <p14:nvPr/>
              </p14:nvContentPartPr>
              <p14:xfrm>
                <a:off x="7865133" y="4651840"/>
                <a:ext cx="134640" cy="19440"/>
              </p14:xfrm>
            </p:contentPart>
          </mc:Choice>
          <mc:Fallback xmlns="">
            <p:pic>
              <p:nvPicPr>
                <p:cNvPr id="52" name="Ink 51">
                  <a:extLst>
                    <a:ext uri="{FF2B5EF4-FFF2-40B4-BE49-F238E27FC236}">
                      <a16:creationId xmlns:a16="http://schemas.microsoft.com/office/drawing/2014/main" id="{C95EC52A-6FA8-7796-2A2C-E66B011A6BBE}"/>
                    </a:ext>
                  </a:extLst>
                </p:cNvPr>
                <p:cNvPicPr/>
                <p:nvPr/>
              </p:nvPicPr>
              <p:blipFill>
                <a:blip r:embed="rId58"/>
                <a:stretch>
                  <a:fillRect/>
                </a:stretch>
              </p:blipFill>
              <p:spPr>
                <a:xfrm>
                  <a:off x="7847133" y="4633840"/>
                  <a:ext cx="1702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 name="Ink 52">
                  <a:extLst>
                    <a:ext uri="{FF2B5EF4-FFF2-40B4-BE49-F238E27FC236}">
                      <a16:creationId xmlns:a16="http://schemas.microsoft.com/office/drawing/2014/main" id="{3C4BB308-3CF3-2861-EB00-8890C6E530C5}"/>
                    </a:ext>
                  </a:extLst>
                </p14:cNvPr>
                <p14:cNvContentPartPr/>
                <p14:nvPr/>
              </p14:nvContentPartPr>
              <p14:xfrm>
                <a:off x="7892853" y="4665520"/>
                <a:ext cx="19440" cy="181800"/>
              </p14:xfrm>
            </p:contentPart>
          </mc:Choice>
          <mc:Fallback xmlns="">
            <p:pic>
              <p:nvPicPr>
                <p:cNvPr id="53" name="Ink 52">
                  <a:extLst>
                    <a:ext uri="{FF2B5EF4-FFF2-40B4-BE49-F238E27FC236}">
                      <a16:creationId xmlns:a16="http://schemas.microsoft.com/office/drawing/2014/main" id="{3C4BB308-3CF3-2861-EB00-8890C6E530C5}"/>
                    </a:ext>
                  </a:extLst>
                </p:cNvPr>
                <p:cNvPicPr/>
                <p:nvPr/>
              </p:nvPicPr>
              <p:blipFill>
                <a:blip r:embed="rId60"/>
                <a:stretch>
                  <a:fillRect/>
                </a:stretch>
              </p:blipFill>
              <p:spPr>
                <a:xfrm>
                  <a:off x="7874853" y="4647880"/>
                  <a:ext cx="550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BCF7175D-E166-3A1D-BB88-44C40A5E5FCE}"/>
                    </a:ext>
                  </a:extLst>
                </p14:cNvPr>
                <p14:cNvContentPartPr/>
                <p14:nvPr/>
              </p14:nvContentPartPr>
              <p14:xfrm>
                <a:off x="7835253" y="4823200"/>
                <a:ext cx="227880" cy="50040"/>
              </p14:xfrm>
            </p:contentPart>
          </mc:Choice>
          <mc:Fallback xmlns="">
            <p:pic>
              <p:nvPicPr>
                <p:cNvPr id="54" name="Ink 53">
                  <a:extLst>
                    <a:ext uri="{FF2B5EF4-FFF2-40B4-BE49-F238E27FC236}">
                      <a16:creationId xmlns:a16="http://schemas.microsoft.com/office/drawing/2014/main" id="{BCF7175D-E166-3A1D-BB88-44C40A5E5FCE}"/>
                    </a:ext>
                  </a:extLst>
                </p:cNvPr>
                <p:cNvPicPr/>
                <p:nvPr/>
              </p:nvPicPr>
              <p:blipFill>
                <a:blip r:embed="rId62"/>
                <a:stretch>
                  <a:fillRect/>
                </a:stretch>
              </p:blipFill>
              <p:spPr>
                <a:xfrm>
                  <a:off x="7817253" y="4805560"/>
                  <a:ext cx="2635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588F7CF0-A5D4-420E-7BD6-42E0C190965D}"/>
                    </a:ext>
                  </a:extLst>
                </p14:cNvPr>
                <p14:cNvContentPartPr/>
                <p14:nvPr/>
              </p14:nvContentPartPr>
              <p14:xfrm>
                <a:off x="8114253" y="4779280"/>
                <a:ext cx="99000" cy="146160"/>
              </p14:xfrm>
            </p:contentPart>
          </mc:Choice>
          <mc:Fallback xmlns="">
            <p:pic>
              <p:nvPicPr>
                <p:cNvPr id="58" name="Ink 57">
                  <a:extLst>
                    <a:ext uri="{FF2B5EF4-FFF2-40B4-BE49-F238E27FC236}">
                      <a16:creationId xmlns:a16="http://schemas.microsoft.com/office/drawing/2014/main" id="{588F7CF0-A5D4-420E-7BD6-42E0C190965D}"/>
                    </a:ext>
                  </a:extLst>
                </p:cNvPr>
                <p:cNvPicPr/>
                <p:nvPr/>
              </p:nvPicPr>
              <p:blipFill>
                <a:blip r:embed="rId64"/>
                <a:stretch>
                  <a:fillRect/>
                </a:stretch>
              </p:blipFill>
              <p:spPr>
                <a:xfrm>
                  <a:off x="8096253" y="4761640"/>
                  <a:ext cx="1346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274B50C0-EBE0-5CD3-1E9E-55BE89E68592}"/>
                    </a:ext>
                  </a:extLst>
                </p14:cNvPr>
                <p14:cNvContentPartPr/>
                <p14:nvPr/>
              </p14:nvContentPartPr>
              <p14:xfrm>
                <a:off x="7814373" y="4679560"/>
                <a:ext cx="92520" cy="11880"/>
              </p14:xfrm>
            </p:contentPart>
          </mc:Choice>
          <mc:Fallback xmlns="">
            <p:pic>
              <p:nvPicPr>
                <p:cNvPr id="59" name="Ink 58">
                  <a:extLst>
                    <a:ext uri="{FF2B5EF4-FFF2-40B4-BE49-F238E27FC236}">
                      <a16:creationId xmlns:a16="http://schemas.microsoft.com/office/drawing/2014/main" id="{274B50C0-EBE0-5CD3-1E9E-55BE89E68592}"/>
                    </a:ext>
                  </a:extLst>
                </p:cNvPr>
                <p:cNvPicPr/>
                <p:nvPr/>
              </p:nvPicPr>
              <p:blipFill>
                <a:blip r:embed="rId66"/>
                <a:stretch>
                  <a:fillRect/>
                </a:stretch>
              </p:blipFill>
              <p:spPr>
                <a:xfrm>
                  <a:off x="7796373" y="4661920"/>
                  <a:ext cx="128160" cy="47520"/>
                </a:xfrm>
                <a:prstGeom prst="rect">
                  <a:avLst/>
                </a:prstGeom>
              </p:spPr>
            </p:pic>
          </mc:Fallback>
        </mc:AlternateContent>
      </p:grpSp>
      <p:grpSp>
        <p:nvGrpSpPr>
          <p:cNvPr id="63" name="Group 62">
            <a:extLst>
              <a:ext uri="{FF2B5EF4-FFF2-40B4-BE49-F238E27FC236}">
                <a16:creationId xmlns:a16="http://schemas.microsoft.com/office/drawing/2014/main" id="{2EB9FEB1-C86D-0FFE-2EDD-B105621AC1DE}"/>
              </a:ext>
            </a:extLst>
          </p:cNvPr>
          <p:cNvGrpSpPr/>
          <p:nvPr/>
        </p:nvGrpSpPr>
        <p:grpSpPr>
          <a:xfrm>
            <a:off x="6514053" y="3883960"/>
            <a:ext cx="935280" cy="619200"/>
            <a:chOff x="6514053" y="3883960"/>
            <a:chExt cx="935280" cy="619200"/>
          </a:xfrm>
        </p:grpSpPr>
        <mc:AlternateContent xmlns:mc="http://schemas.openxmlformats.org/markup-compatibility/2006" xmlns:p14="http://schemas.microsoft.com/office/powerpoint/2010/main">
          <mc:Choice Requires="p14">
            <p:contentPart p14:bwMode="auto" r:id="rId67">
              <p14:nvContentPartPr>
                <p14:cNvPr id="20" name="Ink 19">
                  <a:extLst>
                    <a:ext uri="{FF2B5EF4-FFF2-40B4-BE49-F238E27FC236}">
                      <a16:creationId xmlns:a16="http://schemas.microsoft.com/office/drawing/2014/main" id="{2D1E2B13-0161-3EA4-1DD2-AEFD1447BA6A}"/>
                    </a:ext>
                  </a:extLst>
                </p14:cNvPr>
                <p14:cNvContentPartPr/>
                <p14:nvPr/>
              </p14:nvContentPartPr>
              <p14:xfrm>
                <a:off x="6576693" y="4265200"/>
                <a:ext cx="21240" cy="181800"/>
              </p14:xfrm>
            </p:contentPart>
          </mc:Choice>
          <mc:Fallback xmlns="">
            <p:pic>
              <p:nvPicPr>
                <p:cNvPr id="20" name="Ink 19">
                  <a:extLst>
                    <a:ext uri="{FF2B5EF4-FFF2-40B4-BE49-F238E27FC236}">
                      <a16:creationId xmlns:a16="http://schemas.microsoft.com/office/drawing/2014/main" id="{2D1E2B13-0161-3EA4-1DD2-AEFD1447BA6A}"/>
                    </a:ext>
                  </a:extLst>
                </p:cNvPr>
                <p:cNvPicPr/>
                <p:nvPr/>
              </p:nvPicPr>
              <p:blipFill>
                <a:blip r:embed="rId68"/>
                <a:stretch>
                  <a:fillRect/>
                </a:stretch>
              </p:blipFill>
              <p:spPr>
                <a:xfrm>
                  <a:off x="6559053" y="4247560"/>
                  <a:ext cx="56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1" name="Ink 20">
                  <a:extLst>
                    <a:ext uri="{FF2B5EF4-FFF2-40B4-BE49-F238E27FC236}">
                      <a16:creationId xmlns:a16="http://schemas.microsoft.com/office/drawing/2014/main" id="{BABF3691-8F43-DD64-AB0F-23F3F243E7CF}"/>
                    </a:ext>
                  </a:extLst>
                </p14:cNvPr>
                <p14:cNvContentPartPr/>
                <p14:nvPr/>
              </p14:nvContentPartPr>
              <p14:xfrm>
                <a:off x="6514053" y="4344400"/>
                <a:ext cx="135000" cy="37080"/>
              </p14:xfrm>
            </p:contentPart>
          </mc:Choice>
          <mc:Fallback xmlns="">
            <p:pic>
              <p:nvPicPr>
                <p:cNvPr id="21" name="Ink 20">
                  <a:extLst>
                    <a:ext uri="{FF2B5EF4-FFF2-40B4-BE49-F238E27FC236}">
                      <a16:creationId xmlns:a16="http://schemas.microsoft.com/office/drawing/2014/main" id="{BABF3691-8F43-DD64-AB0F-23F3F243E7CF}"/>
                    </a:ext>
                  </a:extLst>
                </p:cNvPr>
                <p:cNvPicPr/>
                <p:nvPr/>
              </p:nvPicPr>
              <p:blipFill>
                <a:blip r:embed="rId70"/>
                <a:stretch>
                  <a:fillRect/>
                </a:stretch>
              </p:blipFill>
              <p:spPr>
                <a:xfrm>
                  <a:off x="6496413" y="4326400"/>
                  <a:ext cx="1706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 name="Ink 17">
                  <a:extLst>
                    <a:ext uri="{FF2B5EF4-FFF2-40B4-BE49-F238E27FC236}">
                      <a16:creationId xmlns:a16="http://schemas.microsoft.com/office/drawing/2014/main" id="{40CF42AC-702D-5467-F18F-0BD48F0552CE}"/>
                    </a:ext>
                  </a:extLst>
                </p14:cNvPr>
                <p14:cNvContentPartPr/>
                <p14:nvPr/>
              </p14:nvContentPartPr>
              <p14:xfrm>
                <a:off x="6641133" y="3930760"/>
                <a:ext cx="12600" cy="133560"/>
              </p14:xfrm>
            </p:contentPart>
          </mc:Choice>
          <mc:Fallback xmlns="">
            <p:pic>
              <p:nvPicPr>
                <p:cNvPr id="18" name="Ink 17">
                  <a:extLst>
                    <a:ext uri="{FF2B5EF4-FFF2-40B4-BE49-F238E27FC236}">
                      <a16:creationId xmlns:a16="http://schemas.microsoft.com/office/drawing/2014/main" id="{40CF42AC-702D-5467-F18F-0BD48F0552CE}"/>
                    </a:ext>
                  </a:extLst>
                </p:cNvPr>
                <p:cNvPicPr/>
                <p:nvPr/>
              </p:nvPicPr>
              <p:blipFill>
                <a:blip r:embed="rId72"/>
                <a:stretch>
                  <a:fillRect/>
                </a:stretch>
              </p:blipFill>
              <p:spPr>
                <a:xfrm>
                  <a:off x="6623493" y="3913120"/>
                  <a:ext cx="482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9" name="Ink 18">
                  <a:extLst>
                    <a:ext uri="{FF2B5EF4-FFF2-40B4-BE49-F238E27FC236}">
                      <a16:creationId xmlns:a16="http://schemas.microsoft.com/office/drawing/2014/main" id="{6044CF74-B4F2-7E78-DAE1-5493EC34C48C}"/>
                    </a:ext>
                  </a:extLst>
                </p14:cNvPr>
                <p14:cNvContentPartPr/>
                <p14:nvPr/>
              </p14:nvContentPartPr>
              <p14:xfrm>
                <a:off x="6557973" y="3966760"/>
                <a:ext cx="133200" cy="30600"/>
              </p14:xfrm>
            </p:contentPart>
          </mc:Choice>
          <mc:Fallback xmlns="">
            <p:pic>
              <p:nvPicPr>
                <p:cNvPr id="19" name="Ink 18">
                  <a:extLst>
                    <a:ext uri="{FF2B5EF4-FFF2-40B4-BE49-F238E27FC236}">
                      <a16:creationId xmlns:a16="http://schemas.microsoft.com/office/drawing/2014/main" id="{6044CF74-B4F2-7E78-DAE1-5493EC34C48C}"/>
                    </a:ext>
                  </a:extLst>
                </p:cNvPr>
                <p:cNvPicPr/>
                <p:nvPr/>
              </p:nvPicPr>
              <p:blipFill>
                <a:blip r:embed="rId74"/>
                <a:stretch>
                  <a:fillRect/>
                </a:stretch>
              </p:blipFill>
              <p:spPr>
                <a:xfrm>
                  <a:off x="6539973" y="3949120"/>
                  <a:ext cx="1688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4" name="Ink 23">
                  <a:extLst>
                    <a:ext uri="{FF2B5EF4-FFF2-40B4-BE49-F238E27FC236}">
                      <a16:creationId xmlns:a16="http://schemas.microsoft.com/office/drawing/2014/main" id="{289FD70E-6473-C3F4-FA6C-8CC466D6DF78}"/>
                    </a:ext>
                  </a:extLst>
                </p14:cNvPr>
                <p14:cNvContentPartPr/>
                <p14:nvPr/>
              </p14:nvContentPartPr>
              <p14:xfrm>
                <a:off x="6836253" y="3920320"/>
                <a:ext cx="137520" cy="186120"/>
              </p14:xfrm>
            </p:contentPart>
          </mc:Choice>
          <mc:Fallback xmlns="">
            <p:pic>
              <p:nvPicPr>
                <p:cNvPr id="24" name="Ink 23">
                  <a:extLst>
                    <a:ext uri="{FF2B5EF4-FFF2-40B4-BE49-F238E27FC236}">
                      <a16:creationId xmlns:a16="http://schemas.microsoft.com/office/drawing/2014/main" id="{289FD70E-6473-C3F4-FA6C-8CC466D6DF78}"/>
                    </a:ext>
                  </a:extLst>
                </p:cNvPr>
                <p:cNvPicPr/>
                <p:nvPr/>
              </p:nvPicPr>
              <p:blipFill>
                <a:blip r:embed="rId76"/>
                <a:stretch>
                  <a:fillRect/>
                </a:stretch>
              </p:blipFill>
              <p:spPr>
                <a:xfrm>
                  <a:off x="6818253" y="3902320"/>
                  <a:ext cx="1731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5" name="Ink 24">
                  <a:extLst>
                    <a:ext uri="{FF2B5EF4-FFF2-40B4-BE49-F238E27FC236}">
                      <a16:creationId xmlns:a16="http://schemas.microsoft.com/office/drawing/2014/main" id="{DC6E0710-343F-72C5-CDF2-7B87B338248A}"/>
                    </a:ext>
                  </a:extLst>
                </p14:cNvPr>
                <p14:cNvContentPartPr/>
                <p14:nvPr/>
              </p14:nvContentPartPr>
              <p14:xfrm>
                <a:off x="7032453" y="4021120"/>
                <a:ext cx="49320" cy="124560"/>
              </p14:xfrm>
            </p:contentPart>
          </mc:Choice>
          <mc:Fallback xmlns="">
            <p:pic>
              <p:nvPicPr>
                <p:cNvPr id="25" name="Ink 24">
                  <a:extLst>
                    <a:ext uri="{FF2B5EF4-FFF2-40B4-BE49-F238E27FC236}">
                      <a16:creationId xmlns:a16="http://schemas.microsoft.com/office/drawing/2014/main" id="{DC6E0710-343F-72C5-CDF2-7B87B338248A}"/>
                    </a:ext>
                  </a:extLst>
                </p:cNvPr>
                <p:cNvPicPr/>
                <p:nvPr/>
              </p:nvPicPr>
              <p:blipFill>
                <a:blip r:embed="rId78"/>
                <a:stretch>
                  <a:fillRect/>
                </a:stretch>
              </p:blipFill>
              <p:spPr>
                <a:xfrm>
                  <a:off x="7014813" y="4003480"/>
                  <a:ext cx="84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 name="Ink 29">
                  <a:extLst>
                    <a:ext uri="{FF2B5EF4-FFF2-40B4-BE49-F238E27FC236}">
                      <a16:creationId xmlns:a16="http://schemas.microsoft.com/office/drawing/2014/main" id="{F45172B4-063D-CE17-5581-0602AC352619}"/>
                    </a:ext>
                  </a:extLst>
                </p14:cNvPr>
                <p14:cNvContentPartPr/>
                <p14:nvPr/>
              </p14:nvContentPartPr>
              <p14:xfrm>
                <a:off x="7235493" y="3894400"/>
                <a:ext cx="86760" cy="164520"/>
              </p14:xfrm>
            </p:contentPart>
          </mc:Choice>
          <mc:Fallback xmlns="">
            <p:pic>
              <p:nvPicPr>
                <p:cNvPr id="30" name="Ink 29">
                  <a:extLst>
                    <a:ext uri="{FF2B5EF4-FFF2-40B4-BE49-F238E27FC236}">
                      <a16:creationId xmlns:a16="http://schemas.microsoft.com/office/drawing/2014/main" id="{F45172B4-063D-CE17-5581-0602AC352619}"/>
                    </a:ext>
                  </a:extLst>
                </p:cNvPr>
                <p:cNvPicPr/>
                <p:nvPr/>
              </p:nvPicPr>
              <p:blipFill>
                <a:blip r:embed="rId80"/>
                <a:stretch>
                  <a:fillRect/>
                </a:stretch>
              </p:blipFill>
              <p:spPr>
                <a:xfrm>
                  <a:off x="7217853" y="3876760"/>
                  <a:ext cx="122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1" name="Ink 30">
                  <a:extLst>
                    <a:ext uri="{FF2B5EF4-FFF2-40B4-BE49-F238E27FC236}">
                      <a16:creationId xmlns:a16="http://schemas.microsoft.com/office/drawing/2014/main" id="{4F000D28-0229-C7E9-A053-C5BC67B236A3}"/>
                    </a:ext>
                  </a:extLst>
                </p14:cNvPr>
                <p14:cNvContentPartPr/>
                <p14:nvPr/>
              </p14:nvContentPartPr>
              <p14:xfrm>
                <a:off x="7362933" y="3994480"/>
                <a:ext cx="84600" cy="91440"/>
              </p14:xfrm>
            </p:contentPart>
          </mc:Choice>
          <mc:Fallback xmlns="">
            <p:pic>
              <p:nvPicPr>
                <p:cNvPr id="31" name="Ink 30">
                  <a:extLst>
                    <a:ext uri="{FF2B5EF4-FFF2-40B4-BE49-F238E27FC236}">
                      <a16:creationId xmlns:a16="http://schemas.microsoft.com/office/drawing/2014/main" id="{4F000D28-0229-C7E9-A053-C5BC67B236A3}"/>
                    </a:ext>
                  </a:extLst>
                </p:cNvPr>
                <p:cNvPicPr/>
                <p:nvPr/>
              </p:nvPicPr>
              <p:blipFill>
                <a:blip r:embed="rId82"/>
                <a:stretch>
                  <a:fillRect/>
                </a:stretch>
              </p:blipFill>
              <p:spPr>
                <a:xfrm>
                  <a:off x="7344933" y="3976840"/>
                  <a:ext cx="120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6" name="Ink 35">
                  <a:extLst>
                    <a:ext uri="{FF2B5EF4-FFF2-40B4-BE49-F238E27FC236}">
                      <a16:creationId xmlns:a16="http://schemas.microsoft.com/office/drawing/2014/main" id="{47E695AC-27C3-58B7-E8EC-6D793047EA54}"/>
                    </a:ext>
                  </a:extLst>
                </p14:cNvPr>
                <p14:cNvContentPartPr/>
                <p14:nvPr/>
              </p14:nvContentPartPr>
              <p14:xfrm>
                <a:off x="6817533" y="4277800"/>
                <a:ext cx="115200" cy="181080"/>
              </p14:xfrm>
            </p:contentPart>
          </mc:Choice>
          <mc:Fallback xmlns="">
            <p:pic>
              <p:nvPicPr>
                <p:cNvPr id="36" name="Ink 35">
                  <a:extLst>
                    <a:ext uri="{FF2B5EF4-FFF2-40B4-BE49-F238E27FC236}">
                      <a16:creationId xmlns:a16="http://schemas.microsoft.com/office/drawing/2014/main" id="{47E695AC-27C3-58B7-E8EC-6D793047EA54}"/>
                    </a:ext>
                  </a:extLst>
                </p:cNvPr>
                <p:cNvPicPr/>
                <p:nvPr/>
              </p:nvPicPr>
              <p:blipFill>
                <a:blip r:embed="rId84"/>
                <a:stretch>
                  <a:fillRect/>
                </a:stretch>
              </p:blipFill>
              <p:spPr>
                <a:xfrm>
                  <a:off x="6799893" y="4260160"/>
                  <a:ext cx="1508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7" name="Ink 36">
                  <a:extLst>
                    <a:ext uri="{FF2B5EF4-FFF2-40B4-BE49-F238E27FC236}">
                      <a16:creationId xmlns:a16="http://schemas.microsoft.com/office/drawing/2014/main" id="{8D16988A-4CFE-9A63-39CE-914133669901}"/>
                    </a:ext>
                  </a:extLst>
                </p14:cNvPr>
                <p14:cNvContentPartPr/>
                <p14:nvPr/>
              </p14:nvContentPartPr>
              <p14:xfrm>
                <a:off x="7044333" y="4376800"/>
                <a:ext cx="25200" cy="126360"/>
              </p14:xfrm>
            </p:contentPart>
          </mc:Choice>
          <mc:Fallback xmlns="">
            <p:pic>
              <p:nvPicPr>
                <p:cNvPr id="37" name="Ink 36">
                  <a:extLst>
                    <a:ext uri="{FF2B5EF4-FFF2-40B4-BE49-F238E27FC236}">
                      <a16:creationId xmlns:a16="http://schemas.microsoft.com/office/drawing/2014/main" id="{8D16988A-4CFE-9A63-39CE-914133669901}"/>
                    </a:ext>
                  </a:extLst>
                </p:cNvPr>
                <p:cNvPicPr/>
                <p:nvPr/>
              </p:nvPicPr>
              <p:blipFill>
                <a:blip r:embed="rId86"/>
                <a:stretch>
                  <a:fillRect/>
                </a:stretch>
              </p:blipFill>
              <p:spPr>
                <a:xfrm>
                  <a:off x="7026693" y="4359160"/>
                  <a:ext cx="608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8" name="Ink 37">
                  <a:extLst>
                    <a:ext uri="{FF2B5EF4-FFF2-40B4-BE49-F238E27FC236}">
                      <a16:creationId xmlns:a16="http://schemas.microsoft.com/office/drawing/2014/main" id="{CC2B5134-F061-F935-FFF5-CBBE0B0A91D6}"/>
                    </a:ext>
                  </a:extLst>
                </p14:cNvPr>
                <p14:cNvContentPartPr/>
                <p14:nvPr/>
              </p14:nvContentPartPr>
              <p14:xfrm>
                <a:off x="7181853" y="4258360"/>
                <a:ext cx="95040" cy="147600"/>
              </p14:xfrm>
            </p:contentPart>
          </mc:Choice>
          <mc:Fallback xmlns="">
            <p:pic>
              <p:nvPicPr>
                <p:cNvPr id="38" name="Ink 37">
                  <a:extLst>
                    <a:ext uri="{FF2B5EF4-FFF2-40B4-BE49-F238E27FC236}">
                      <a16:creationId xmlns:a16="http://schemas.microsoft.com/office/drawing/2014/main" id="{CC2B5134-F061-F935-FFF5-CBBE0B0A91D6}"/>
                    </a:ext>
                  </a:extLst>
                </p:cNvPr>
                <p:cNvPicPr/>
                <p:nvPr/>
              </p:nvPicPr>
              <p:blipFill>
                <a:blip r:embed="rId88"/>
                <a:stretch>
                  <a:fillRect/>
                </a:stretch>
              </p:blipFill>
              <p:spPr>
                <a:xfrm>
                  <a:off x="7164213" y="4240720"/>
                  <a:ext cx="130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9" name="Ink 38">
                  <a:extLst>
                    <a:ext uri="{FF2B5EF4-FFF2-40B4-BE49-F238E27FC236}">
                      <a16:creationId xmlns:a16="http://schemas.microsoft.com/office/drawing/2014/main" id="{27C197D4-50AB-8B20-E562-CABFEA513775}"/>
                    </a:ext>
                  </a:extLst>
                </p14:cNvPr>
                <p14:cNvContentPartPr/>
                <p14:nvPr/>
              </p14:nvContentPartPr>
              <p14:xfrm>
                <a:off x="7372293" y="4358800"/>
                <a:ext cx="77040" cy="55080"/>
              </p14:xfrm>
            </p:contentPart>
          </mc:Choice>
          <mc:Fallback xmlns="">
            <p:pic>
              <p:nvPicPr>
                <p:cNvPr id="39" name="Ink 38">
                  <a:extLst>
                    <a:ext uri="{FF2B5EF4-FFF2-40B4-BE49-F238E27FC236}">
                      <a16:creationId xmlns:a16="http://schemas.microsoft.com/office/drawing/2014/main" id="{27C197D4-50AB-8B20-E562-CABFEA513775}"/>
                    </a:ext>
                  </a:extLst>
                </p:cNvPr>
                <p:cNvPicPr/>
                <p:nvPr/>
              </p:nvPicPr>
              <p:blipFill>
                <a:blip r:embed="rId90"/>
                <a:stretch>
                  <a:fillRect/>
                </a:stretch>
              </p:blipFill>
              <p:spPr>
                <a:xfrm>
                  <a:off x="7354293" y="4340800"/>
                  <a:ext cx="1126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1" name="Ink 60">
                  <a:extLst>
                    <a:ext uri="{FF2B5EF4-FFF2-40B4-BE49-F238E27FC236}">
                      <a16:creationId xmlns:a16="http://schemas.microsoft.com/office/drawing/2014/main" id="{1A371F4E-BAA3-9EAE-595C-2F2D992E9EEF}"/>
                    </a:ext>
                  </a:extLst>
                </p14:cNvPr>
                <p14:cNvContentPartPr/>
                <p14:nvPr/>
              </p14:nvContentPartPr>
              <p14:xfrm>
                <a:off x="6746973" y="3883960"/>
                <a:ext cx="244440" cy="41040"/>
              </p14:xfrm>
            </p:contentPart>
          </mc:Choice>
          <mc:Fallback xmlns="">
            <p:pic>
              <p:nvPicPr>
                <p:cNvPr id="61" name="Ink 60">
                  <a:extLst>
                    <a:ext uri="{FF2B5EF4-FFF2-40B4-BE49-F238E27FC236}">
                      <a16:creationId xmlns:a16="http://schemas.microsoft.com/office/drawing/2014/main" id="{1A371F4E-BAA3-9EAE-595C-2F2D992E9EEF}"/>
                    </a:ext>
                  </a:extLst>
                </p:cNvPr>
                <p:cNvPicPr/>
                <p:nvPr/>
              </p:nvPicPr>
              <p:blipFill>
                <a:blip r:embed="rId92"/>
                <a:stretch>
                  <a:fillRect/>
                </a:stretch>
              </p:blipFill>
              <p:spPr>
                <a:xfrm>
                  <a:off x="6728973" y="3865960"/>
                  <a:ext cx="2800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2" name="Ink 61">
                  <a:extLst>
                    <a:ext uri="{FF2B5EF4-FFF2-40B4-BE49-F238E27FC236}">
                      <a16:creationId xmlns:a16="http://schemas.microsoft.com/office/drawing/2014/main" id="{2541BF2B-7007-8FCC-2AD7-4507205F88B5}"/>
                    </a:ext>
                  </a:extLst>
                </p14:cNvPr>
                <p14:cNvContentPartPr/>
                <p14:nvPr/>
              </p14:nvContentPartPr>
              <p14:xfrm>
                <a:off x="7154493" y="4217320"/>
                <a:ext cx="270000" cy="39240"/>
              </p14:xfrm>
            </p:contentPart>
          </mc:Choice>
          <mc:Fallback xmlns="">
            <p:pic>
              <p:nvPicPr>
                <p:cNvPr id="62" name="Ink 61">
                  <a:extLst>
                    <a:ext uri="{FF2B5EF4-FFF2-40B4-BE49-F238E27FC236}">
                      <a16:creationId xmlns:a16="http://schemas.microsoft.com/office/drawing/2014/main" id="{2541BF2B-7007-8FCC-2AD7-4507205F88B5}"/>
                    </a:ext>
                  </a:extLst>
                </p:cNvPr>
                <p:cNvPicPr/>
                <p:nvPr/>
              </p:nvPicPr>
              <p:blipFill>
                <a:blip r:embed="rId94"/>
                <a:stretch>
                  <a:fillRect/>
                </a:stretch>
              </p:blipFill>
              <p:spPr>
                <a:xfrm>
                  <a:off x="7136853" y="4199680"/>
                  <a:ext cx="305640" cy="74880"/>
                </a:xfrm>
                <a:prstGeom prst="rect">
                  <a:avLst/>
                </a:prstGeom>
              </p:spPr>
            </p:pic>
          </mc:Fallback>
        </mc:AlternateContent>
      </p:grpSp>
    </p:spTree>
    <p:extLst>
      <p:ext uri="{BB962C8B-B14F-4D97-AF65-F5344CB8AC3E}">
        <p14:creationId xmlns:p14="http://schemas.microsoft.com/office/powerpoint/2010/main" val="1347757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Procedure</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8950036"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0201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30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16287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209800"/>
            <a:ext cx="2286001" cy="269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133600"/>
            <a:ext cx="3722840" cy="36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B567325-EC39-04FC-DE25-78ADB27C9D57}"/>
                  </a:ext>
                </a:extLst>
              </p14:cNvPr>
              <p14:cNvContentPartPr/>
              <p14:nvPr/>
            </p14:nvContentPartPr>
            <p14:xfrm>
              <a:off x="549933" y="902787"/>
              <a:ext cx="2121480" cy="396360"/>
            </p14:xfrm>
          </p:contentPart>
        </mc:Choice>
        <mc:Fallback xmlns="">
          <p:pic>
            <p:nvPicPr>
              <p:cNvPr id="2" name="Ink 1">
                <a:extLst>
                  <a:ext uri="{FF2B5EF4-FFF2-40B4-BE49-F238E27FC236}">
                    <a16:creationId xmlns:a16="http://schemas.microsoft.com/office/drawing/2014/main" id="{6B567325-EC39-04FC-DE25-78ADB27C9D57}"/>
                  </a:ext>
                </a:extLst>
              </p:cNvPr>
              <p:cNvPicPr/>
              <p:nvPr/>
            </p:nvPicPr>
            <p:blipFill>
              <a:blip r:embed="rId6"/>
              <a:stretch>
                <a:fillRect/>
              </a:stretch>
            </p:blipFill>
            <p:spPr>
              <a:xfrm>
                <a:off x="459933" y="722787"/>
                <a:ext cx="2301120" cy="756000"/>
              </a:xfrm>
              <a:prstGeom prst="rect">
                <a:avLst/>
              </a:prstGeom>
            </p:spPr>
          </p:pic>
        </mc:Fallback>
      </mc:AlternateContent>
    </p:spTree>
    <p:extLst>
      <p:ext uri="{BB962C8B-B14F-4D97-AF65-F5344CB8AC3E}">
        <p14:creationId xmlns:p14="http://schemas.microsoft.com/office/powerpoint/2010/main" val="3830148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97" y="406769"/>
            <a:ext cx="29527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62025"/>
            <a:ext cx="2532345" cy="4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0200"/>
            <a:ext cx="32194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42C628D-7ACF-FDDA-6FB5-9E61F42C5494}"/>
                  </a:ext>
                </a:extLst>
              </p14:cNvPr>
              <p14:cNvContentPartPr/>
              <p14:nvPr/>
            </p14:nvContentPartPr>
            <p14:xfrm>
              <a:off x="171620" y="442847"/>
              <a:ext cx="3258720" cy="208440"/>
            </p14:xfrm>
          </p:contentPart>
        </mc:Choice>
        <mc:Fallback xmlns="">
          <p:pic>
            <p:nvPicPr>
              <p:cNvPr id="2" name="Ink 1">
                <a:extLst>
                  <a:ext uri="{FF2B5EF4-FFF2-40B4-BE49-F238E27FC236}">
                    <a16:creationId xmlns:a16="http://schemas.microsoft.com/office/drawing/2014/main" id="{642C628D-7ACF-FDDA-6FB5-9E61F42C5494}"/>
                  </a:ext>
                </a:extLst>
              </p:cNvPr>
              <p:cNvPicPr/>
              <p:nvPr/>
            </p:nvPicPr>
            <p:blipFill>
              <a:blip r:embed="rId6"/>
              <a:stretch>
                <a:fillRect/>
              </a:stretch>
            </p:blipFill>
            <p:spPr>
              <a:xfrm>
                <a:off x="81620" y="262847"/>
                <a:ext cx="3438360" cy="568080"/>
              </a:xfrm>
              <a:prstGeom prst="rect">
                <a:avLst/>
              </a:prstGeom>
            </p:spPr>
          </p:pic>
        </mc:Fallback>
      </mc:AlternateContent>
    </p:spTree>
    <p:extLst>
      <p:ext uri="{BB962C8B-B14F-4D97-AF65-F5344CB8AC3E}">
        <p14:creationId xmlns:p14="http://schemas.microsoft.com/office/powerpoint/2010/main" val="168079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1924DDF-E8FB-4BD1-A994-8F0D7813E09F}" type="slidenum">
              <a:rPr lang="en-US"/>
              <a:pPr/>
              <a:t>32</a:t>
            </a:fld>
            <a:endParaRPr lang="en-US"/>
          </a:p>
        </p:txBody>
      </p:sp>
      <p:sp>
        <p:nvSpPr>
          <p:cNvPr id="101378" name="Rectangle 2"/>
          <p:cNvSpPr>
            <a:spLocks noChangeArrowheads="1"/>
          </p:cNvSpPr>
          <p:nvPr/>
        </p:nvSpPr>
        <p:spPr bwMode="auto">
          <a:xfrm>
            <a:off x="152400" y="228600"/>
            <a:ext cx="8763000" cy="533400"/>
          </a:xfrm>
          <a:prstGeom prst="rect">
            <a:avLst/>
          </a:prstGeom>
          <a:noFill/>
          <a:ln w="9525">
            <a:noFill/>
            <a:miter lim="800000"/>
            <a:headEnd/>
            <a:tailEnd/>
          </a:ln>
          <a:effectLst/>
        </p:spPr>
        <p:txBody>
          <a:bodyPr anchor="ctr"/>
          <a:lstStyle/>
          <a:p>
            <a:pPr algn="ctr"/>
            <a:r>
              <a:rPr lang="en-US" altLang="en-US" sz="2800" b="1" dirty="0">
                <a:solidFill>
                  <a:srgbClr val="003366"/>
                </a:solidFill>
              </a:rPr>
              <a:t>A 1-line-to-4-line </a:t>
            </a:r>
            <a:r>
              <a:rPr lang="en-US" altLang="en-US" sz="2800" b="1" dirty="0" err="1">
                <a:solidFill>
                  <a:srgbClr val="003366"/>
                </a:solidFill>
              </a:rPr>
              <a:t>demultiplexer</a:t>
            </a:r>
            <a:r>
              <a:rPr lang="en-US" altLang="en-US" sz="2800" b="1" dirty="0">
                <a:solidFill>
                  <a:srgbClr val="003366"/>
                </a:solidFill>
              </a:rPr>
              <a:t>.</a:t>
            </a:r>
            <a:endParaRPr lang="en-US" altLang="en-US" sz="8000" b="1" dirty="0">
              <a:solidFill>
                <a:srgbClr val="003366"/>
              </a:solidFill>
            </a:endParaRPr>
          </a:p>
        </p:txBody>
      </p:sp>
      <p:pic>
        <p:nvPicPr>
          <p:cNvPr id="101379" name="Picture 3" descr="06-41"/>
          <p:cNvPicPr>
            <a:picLocks noChangeAspect="1" noChangeArrowheads="1"/>
          </p:cNvPicPr>
          <p:nvPr/>
        </p:nvPicPr>
        <p:blipFill>
          <a:blip r:embed="rId2"/>
          <a:srcRect/>
          <a:stretch>
            <a:fillRect/>
          </a:stretch>
        </p:blipFill>
        <p:spPr bwMode="auto">
          <a:xfrm>
            <a:off x="3581400" y="3398520"/>
            <a:ext cx="5181600" cy="2849880"/>
          </a:xfrm>
          <a:prstGeom prst="rect">
            <a:avLst/>
          </a:prstGeom>
          <a:noFill/>
        </p:spPr>
      </p:pic>
      <p:pic>
        <p:nvPicPr>
          <p:cNvPr id="1026" name="Picture 2" descr="Demultiplexers | Combinational logic circuits | Electronics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914400"/>
            <a:ext cx="7200900" cy="23336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725407C-CF57-8D43-A916-C9C6566EB6C9}"/>
                  </a:ext>
                </a:extLst>
              </p14:cNvPr>
              <p14:cNvContentPartPr/>
              <p14:nvPr/>
            </p14:nvContentPartPr>
            <p14:xfrm>
              <a:off x="1178640" y="3551040"/>
              <a:ext cx="2078640" cy="2087640"/>
            </p14:xfrm>
          </p:contentPart>
        </mc:Choice>
        <mc:Fallback xmlns="">
          <p:pic>
            <p:nvPicPr>
              <p:cNvPr id="2" name="Ink 1">
                <a:extLst>
                  <a:ext uri="{FF2B5EF4-FFF2-40B4-BE49-F238E27FC236}">
                    <a16:creationId xmlns:a16="http://schemas.microsoft.com/office/drawing/2014/main" id="{3725407C-CF57-8D43-A916-C9C6566EB6C9}"/>
                  </a:ext>
                </a:extLst>
              </p:cNvPr>
              <p:cNvPicPr/>
              <p:nvPr/>
            </p:nvPicPr>
            <p:blipFill>
              <a:blip r:embed="rId5"/>
              <a:stretch>
                <a:fillRect/>
              </a:stretch>
            </p:blipFill>
            <p:spPr>
              <a:xfrm>
                <a:off x="1169280" y="3541680"/>
                <a:ext cx="2097360" cy="2106360"/>
              </a:xfrm>
              <a:prstGeom prst="rect">
                <a:avLst/>
              </a:prstGeom>
            </p:spPr>
          </p:pic>
        </mc:Fallback>
      </mc:AlternateContent>
    </p:spTree>
    <p:extLst>
      <p:ext uri="{BB962C8B-B14F-4D97-AF65-F5344CB8AC3E}">
        <p14:creationId xmlns:p14="http://schemas.microsoft.com/office/powerpoint/2010/main" val="234478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What is a Demultiplexer (Demu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What is a Demultiplexer (Demu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65" y="1676400"/>
            <a:ext cx="3352800" cy="459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bwMode="auto">
          <a:prstGeom prst="rect">
            <a:avLst/>
          </a:prstGeom>
          <a:noFill/>
          <a:ln w="9525">
            <a:noFill/>
            <a:miter lim="800000"/>
            <a:headEnd/>
            <a:tailEnd/>
          </a:ln>
          <a:effectLst/>
        </p:spPr>
        <p:txBody>
          <a:bodyPr anchor="ctr"/>
          <a:lstStyle/>
          <a:p>
            <a:pPr algn="ctr"/>
            <a:r>
              <a:rPr lang="en-US" altLang="en-US" sz="2800" b="1" dirty="0">
                <a:solidFill>
                  <a:srgbClr val="003366"/>
                </a:solidFill>
              </a:rPr>
              <a:t>A 1-line-to-8-line </a:t>
            </a:r>
            <a:r>
              <a:rPr lang="en-US" altLang="en-US" sz="2800" b="1" dirty="0" err="1">
                <a:solidFill>
                  <a:srgbClr val="003366"/>
                </a:solidFill>
              </a:rPr>
              <a:t>demultiplexer</a:t>
            </a:r>
            <a:r>
              <a:rPr lang="en-US" altLang="en-US" sz="2800" b="1" dirty="0">
                <a:solidFill>
                  <a:srgbClr val="003366"/>
                </a:solidFill>
              </a:rPr>
              <a:t>.</a:t>
            </a:r>
            <a:endParaRPr lang="en-US" altLang="en-US" sz="8000" b="1" dirty="0">
              <a:solidFill>
                <a:srgbClr val="003366"/>
              </a:solidFill>
            </a:endParaRP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748" y="1905000"/>
            <a:ext cx="41433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01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design a 1:16 demultiplexer using a 1:8 demultiplexer - Qu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28588"/>
            <a:ext cx="5715000" cy="660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02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a:t>Few Examples </a:t>
            </a:r>
            <a:r>
              <a:rPr lang="en-US"/>
              <a:t>for practice</a:t>
            </a:r>
            <a:endParaRPr lang="en-US" dirty="0"/>
          </a:p>
        </p:txBody>
      </p:sp>
    </p:spTree>
    <p:extLst>
      <p:ext uri="{BB962C8B-B14F-4D97-AF65-F5344CB8AC3E}">
        <p14:creationId xmlns:p14="http://schemas.microsoft.com/office/powerpoint/2010/main" val="1296015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2800" b="1" i="1" u="sng"/>
              <a:t>Conversion from Binary code to Gray Code</a:t>
            </a:r>
            <a:br>
              <a:rPr lang="en-US" sz="2800" b="1"/>
            </a:br>
            <a:endParaRPr lang="en-US" sz="2800"/>
          </a:p>
        </p:txBody>
      </p:sp>
      <p:sp>
        <p:nvSpPr>
          <p:cNvPr id="34819" name="Content Placeholder 2"/>
          <p:cNvSpPr>
            <a:spLocks noGrp="1"/>
          </p:cNvSpPr>
          <p:nvPr>
            <p:ph idx="1"/>
          </p:nvPr>
        </p:nvSpPr>
        <p:spPr/>
        <p:txBody>
          <a:bodyPr/>
          <a:lstStyle/>
          <a:p>
            <a:r>
              <a:rPr lang="en-US"/>
              <a:t>Let Binary code be b</a:t>
            </a:r>
            <a:r>
              <a:rPr lang="en-US" baseline="-25000"/>
              <a:t>3</a:t>
            </a:r>
            <a:r>
              <a:rPr lang="en-US"/>
              <a:t>  b</a:t>
            </a:r>
            <a:r>
              <a:rPr lang="en-US" baseline="-25000"/>
              <a:t>2</a:t>
            </a:r>
            <a:r>
              <a:rPr lang="en-US"/>
              <a:t>  b</a:t>
            </a:r>
            <a:r>
              <a:rPr lang="en-US" baseline="-25000"/>
              <a:t>1</a:t>
            </a:r>
            <a:r>
              <a:rPr lang="en-US"/>
              <a:t>  b</a:t>
            </a:r>
            <a:r>
              <a:rPr lang="en-US" baseline="-25000"/>
              <a:t>0. </a:t>
            </a:r>
            <a:r>
              <a:rPr lang="en-US"/>
              <a:t>Then the respective Gray Code can be obtained is as follows</a:t>
            </a:r>
          </a:p>
        </p:txBody>
      </p:sp>
      <p:sp>
        <p:nvSpPr>
          <p:cNvPr id="4" name="Slide Number Placeholder 3"/>
          <p:cNvSpPr>
            <a:spLocks noGrp="1"/>
          </p:cNvSpPr>
          <p:nvPr>
            <p:ph type="sldNum" sz="quarter" idx="12"/>
          </p:nvPr>
        </p:nvSpPr>
        <p:spPr/>
        <p:txBody>
          <a:bodyPr/>
          <a:lstStyle/>
          <a:p>
            <a:pPr>
              <a:defRPr/>
            </a:pPr>
            <a:fld id="{FFD9FFD5-96A8-47BB-9DED-2F9F6D4F198E}" type="slidenum">
              <a:rPr lang="en-US" smtClean="0"/>
              <a:pPr>
                <a:defRPr/>
              </a:pPr>
              <a:t>36</a:t>
            </a:fld>
            <a:endParaRPr lang="en-US" dirty="0"/>
          </a:p>
        </p:txBody>
      </p:sp>
      <p:pic>
        <p:nvPicPr>
          <p:cNvPr id="34821" name="Picture 2" descr="https://testbook.com/blog/wp-content/uploads/2015/11/binary-code-to-gray-code.png"/>
          <p:cNvPicPr>
            <a:picLocks noChangeAspect="1" noChangeArrowheads="1"/>
          </p:cNvPicPr>
          <p:nvPr/>
        </p:nvPicPr>
        <p:blipFill>
          <a:blip r:embed="rId2"/>
          <a:srcRect/>
          <a:stretch>
            <a:fillRect/>
          </a:stretch>
        </p:blipFill>
        <p:spPr bwMode="auto">
          <a:xfrm>
            <a:off x="1447800" y="3124200"/>
            <a:ext cx="6477000" cy="29622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lide Number Placeholder 5"/>
          <p:cNvSpPr>
            <a:spLocks noGrp="1"/>
          </p:cNvSpPr>
          <p:nvPr>
            <p:ph type="sldNum" sz="quarter" idx="12"/>
          </p:nvPr>
        </p:nvSpPr>
        <p:spPr/>
        <p:txBody>
          <a:bodyPr/>
          <a:lstStyle/>
          <a:p>
            <a:fld id="{BD266BBC-1515-4C97-8909-010E7DBF16AD}" type="slidenum">
              <a:rPr lang="en-US"/>
              <a:pPr/>
              <a:t>37</a:t>
            </a:fld>
            <a:endParaRPr lang="en-US"/>
          </a:p>
        </p:txBody>
      </p:sp>
      <p:sp>
        <p:nvSpPr>
          <p:cNvPr id="125954" name="Rectangle 2"/>
          <p:cNvSpPr>
            <a:spLocks noGrp="1" noChangeArrowheads="1"/>
          </p:cNvSpPr>
          <p:nvPr>
            <p:ph type="title"/>
          </p:nvPr>
        </p:nvSpPr>
        <p:spPr>
          <a:xfrm>
            <a:off x="381000" y="152400"/>
            <a:ext cx="7772400" cy="1143000"/>
          </a:xfrm>
        </p:spPr>
        <p:txBody>
          <a:bodyPr/>
          <a:lstStyle/>
          <a:p>
            <a:pPr algn="l"/>
            <a:r>
              <a:rPr lang="en-US" sz="2400" b="1">
                <a:solidFill>
                  <a:srgbClr val="336699"/>
                </a:solidFill>
              </a:rPr>
              <a:t>FOUR BIT BINARY TO GRAY CODE CONVERTER –DESIGN (1)…</a:t>
            </a:r>
          </a:p>
        </p:txBody>
      </p:sp>
      <p:sp>
        <p:nvSpPr>
          <p:cNvPr id="125956" name="Text Box 4"/>
          <p:cNvSpPr txBox="1">
            <a:spLocks noChangeArrowheads="1"/>
          </p:cNvSpPr>
          <p:nvPr/>
        </p:nvSpPr>
        <p:spPr bwMode="auto">
          <a:xfrm>
            <a:off x="381000" y="990600"/>
            <a:ext cx="2479675" cy="457200"/>
          </a:xfrm>
          <a:prstGeom prst="rect">
            <a:avLst/>
          </a:prstGeom>
          <a:noFill/>
          <a:ln w="9525">
            <a:noFill/>
            <a:miter lim="800000"/>
            <a:headEnd/>
            <a:tailEnd/>
          </a:ln>
          <a:effectLst/>
        </p:spPr>
        <p:txBody>
          <a:bodyPr wrap="none">
            <a:spAutoFit/>
          </a:bodyPr>
          <a:lstStyle/>
          <a:p>
            <a:r>
              <a:rPr lang="en-US" b="1"/>
              <a:t>TRUTH TABLE:</a:t>
            </a:r>
          </a:p>
        </p:txBody>
      </p:sp>
      <p:grpSp>
        <p:nvGrpSpPr>
          <p:cNvPr id="2" name="Group 5"/>
          <p:cNvGrpSpPr>
            <a:grpSpLocks noChangeAspect="1"/>
          </p:cNvGrpSpPr>
          <p:nvPr/>
        </p:nvGrpSpPr>
        <p:grpSpPr bwMode="auto">
          <a:xfrm>
            <a:off x="4953000" y="609600"/>
            <a:ext cx="3733800" cy="1257300"/>
            <a:chOff x="2355" y="8745"/>
            <a:chExt cx="5114" cy="1760"/>
          </a:xfrm>
        </p:grpSpPr>
        <p:sp>
          <p:nvSpPr>
            <p:cNvPr id="125958" name="AutoShape 6"/>
            <p:cNvSpPr>
              <a:spLocks noChangeAspect="1" noChangeArrowheads="1"/>
            </p:cNvSpPr>
            <p:nvPr/>
          </p:nvSpPr>
          <p:spPr bwMode="auto">
            <a:xfrm>
              <a:off x="2355" y="8745"/>
              <a:ext cx="5114" cy="1760"/>
            </a:xfrm>
            <a:prstGeom prst="rect">
              <a:avLst/>
            </a:prstGeom>
            <a:noFill/>
            <a:ln w="9525">
              <a:noFill/>
              <a:miter lim="800000"/>
              <a:headEnd/>
              <a:tailEnd/>
            </a:ln>
          </p:spPr>
          <p:txBody>
            <a:bodyPr/>
            <a:lstStyle/>
            <a:p>
              <a:endParaRPr lang="en-US"/>
            </a:p>
          </p:txBody>
        </p:sp>
        <p:sp>
          <p:nvSpPr>
            <p:cNvPr id="125959" name="Text Box 7"/>
            <p:cNvSpPr txBox="1">
              <a:spLocks noChangeArrowheads="1"/>
            </p:cNvSpPr>
            <p:nvPr/>
          </p:nvSpPr>
          <p:spPr bwMode="auto">
            <a:xfrm>
              <a:off x="2564" y="9065"/>
              <a:ext cx="626" cy="480"/>
            </a:xfrm>
            <a:prstGeom prst="rect">
              <a:avLst/>
            </a:prstGeom>
            <a:solidFill>
              <a:srgbClr val="FFFFFF"/>
            </a:solidFill>
            <a:ln w="9525">
              <a:noFill/>
              <a:miter lim="800000"/>
              <a:headEnd/>
              <a:tailEnd/>
            </a:ln>
          </p:spPr>
          <p:txBody>
            <a:bodyPr/>
            <a:lstStyle/>
            <a:p>
              <a:pPr algn="ctr"/>
              <a:r>
                <a:rPr lang="en-US" sz="800">
                  <a:latin typeface="Verdana" pitchFamily="34" charset="0"/>
                </a:rPr>
                <a:t>MSB</a:t>
              </a:r>
            </a:p>
            <a:p>
              <a:pPr algn="ctr"/>
              <a:r>
                <a:rPr lang="en-US" sz="800">
                  <a:latin typeface="Verdana" pitchFamily="34" charset="0"/>
                </a:rPr>
                <a:t>0</a:t>
              </a:r>
              <a:endParaRPr lang="en-US"/>
            </a:p>
          </p:txBody>
        </p:sp>
        <p:sp>
          <p:nvSpPr>
            <p:cNvPr id="125960" name="Text Box 8"/>
            <p:cNvSpPr txBox="1">
              <a:spLocks noChangeArrowheads="1"/>
            </p:cNvSpPr>
            <p:nvPr/>
          </p:nvSpPr>
          <p:spPr bwMode="auto">
            <a:xfrm>
              <a:off x="3294" y="9065"/>
              <a:ext cx="316"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1</a:t>
              </a:r>
              <a:endParaRPr lang="en-US"/>
            </a:p>
          </p:txBody>
        </p:sp>
        <p:sp>
          <p:nvSpPr>
            <p:cNvPr id="125961" name="Text Box 9"/>
            <p:cNvSpPr txBox="1">
              <a:spLocks noChangeArrowheads="1"/>
            </p:cNvSpPr>
            <p:nvPr/>
          </p:nvSpPr>
          <p:spPr bwMode="auto">
            <a:xfrm>
              <a:off x="4025" y="9065"/>
              <a:ext cx="312"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1</a:t>
              </a:r>
              <a:endParaRPr lang="en-US"/>
            </a:p>
          </p:txBody>
        </p:sp>
        <p:sp>
          <p:nvSpPr>
            <p:cNvPr id="125962" name="Text Box 10"/>
            <p:cNvSpPr txBox="1">
              <a:spLocks noChangeArrowheads="1"/>
            </p:cNvSpPr>
            <p:nvPr/>
          </p:nvSpPr>
          <p:spPr bwMode="auto">
            <a:xfrm>
              <a:off x="4755" y="90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0</a:t>
              </a:r>
              <a:endParaRPr lang="en-US"/>
            </a:p>
          </p:txBody>
        </p:sp>
        <p:sp>
          <p:nvSpPr>
            <p:cNvPr id="125963" name="Text Box 11"/>
            <p:cNvSpPr txBox="1">
              <a:spLocks noChangeArrowheads="1"/>
            </p:cNvSpPr>
            <p:nvPr/>
          </p:nvSpPr>
          <p:spPr bwMode="auto">
            <a:xfrm>
              <a:off x="5381" y="90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1</a:t>
              </a:r>
              <a:endParaRPr lang="en-US"/>
            </a:p>
          </p:txBody>
        </p:sp>
        <p:grpSp>
          <p:nvGrpSpPr>
            <p:cNvPr id="3" name="Group 12"/>
            <p:cNvGrpSpPr>
              <a:grpSpLocks/>
            </p:cNvGrpSpPr>
            <p:nvPr/>
          </p:nvGrpSpPr>
          <p:grpSpPr bwMode="auto">
            <a:xfrm>
              <a:off x="2981" y="8905"/>
              <a:ext cx="522" cy="480"/>
              <a:chOff x="2981" y="8905"/>
              <a:chExt cx="522" cy="480"/>
            </a:xfrm>
          </p:grpSpPr>
          <p:sp>
            <p:nvSpPr>
              <p:cNvPr id="125965" name="Line 13"/>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5966" name="Line 14"/>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5967" name="Line 15"/>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5968" name="Line 16"/>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sp>
          <p:nvSpPr>
            <p:cNvPr id="125969" name="Line 17"/>
            <p:cNvSpPr>
              <a:spLocks noChangeShapeType="1"/>
            </p:cNvSpPr>
            <p:nvPr/>
          </p:nvSpPr>
          <p:spPr bwMode="auto">
            <a:xfrm>
              <a:off x="4025" y="8905"/>
              <a:ext cx="208" cy="0"/>
            </a:xfrm>
            <a:prstGeom prst="line">
              <a:avLst/>
            </a:prstGeom>
            <a:noFill/>
            <a:ln w="9525">
              <a:solidFill>
                <a:srgbClr val="000000"/>
              </a:solidFill>
              <a:round/>
              <a:headEnd/>
              <a:tailEnd/>
            </a:ln>
          </p:spPr>
          <p:txBody>
            <a:bodyPr/>
            <a:lstStyle/>
            <a:p>
              <a:endParaRPr lang="en-US"/>
            </a:p>
          </p:txBody>
        </p:sp>
        <p:grpSp>
          <p:nvGrpSpPr>
            <p:cNvPr id="4" name="Group 18"/>
            <p:cNvGrpSpPr>
              <a:grpSpLocks/>
            </p:cNvGrpSpPr>
            <p:nvPr/>
          </p:nvGrpSpPr>
          <p:grpSpPr bwMode="auto">
            <a:xfrm>
              <a:off x="3712" y="8905"/>
              <a:ext cx="522" cy="480"/>
              <a:chOff x="2981" y="8905"/>
              <a:chExt cx="522" cy="480"/>
            </a:xfrm>
          </p:grpSpPr>
          <p:sp>
            <p:nvSpPr>
              <p:cNvPr id="125971" name="Line 19"/>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5972" name="Line 20"/>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5973" name="Line 21"/>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5974" name="Line 22"/>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grpSp>
          <p:nvGrpSpPr>
            <p:cNvPr id="5" name="Group 23"/>
            <p:cNvGrpSpPr>
              <a:grpSpLocks/>
            </p:cNvGrpSpPr>
            <p:nvPr/>
          </p:nvGrpSpPr>
          <p:grpSpPr bwMode="auto">
            <a:xfrm>
              <a:off x="4442" y="8905"/>
              <a:ext cx="523" cy="480"/>
              <a:chOff x="2981" y="8905"/>
              <a:chExt cx="522" cy="480"/>
            </a:xfrm>
          </p:grpSpPr>
          <p:sp>
            <p:nvSpPr>
              <p:cNvPr id="125976" name="Line 24"/>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5977" name="Line 25"/>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5978" name="Line 26"/>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5979" name="Line 27"/>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grpSp>
          <p:nvGrpSpPr>
            <p:cNvPr id="6" name="Group 28"/>
            <p:cNvGrpSpPr>
              <a:grpSpLocks/>
            </p:cNvGrpSpPr>
            <p:nvPr/>
          </p:nvGrpSpPr>
          <p:grpSpPr bwMode="auto">
            <a:xfrm>
              <a:off x="5068" y="8905"/>
              <a:ext cx="523" cy="480"/>
              <a:chOff x="2981" y="8905"/>
              <a:chExt cx="522" cy="480"/>
            </a:xfrm>
          </p:grpSpPr>
          <p:sp>
            <p:nvSpPr>
              <p:cNvPr id="125981" name="Line 29"/>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5982" name="Line 30"/>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5983" name="Line 31"/>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5984" name="Line 32"/>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sp>
          <p:nvSpPr>
            <p:cNvPr id="125985" name="Line 33"/>
            <p:cNvSpPr>
              <a:spLocks noChangeShapeType="1"/>
            </p:cNvSpPr>
            <p:nvPr/>
          </p:nvSpPr>
          <p:spPr bwMode="auto">
            <a:xfrm>
              <a:off x="2877" y="9545"/>
              <a:ext cx="0" cy="320"/>
            </a:xfrm>
            <a:prstGeom prst="line">
              <a:avLst/>
            </a:prstGeom>
            <a:noFill/>
            <a:ln w="9525">
              <a:solidFill>
                <a:srgbClr val="000000"/>
              </a:solidFill>
              <a:round/>
              <a:headEnd/>
              <a:tailEnd type="triangle" w="med" len="med"/>
            </a:ln>
          </p:spPr>
          <p:txBody>
            <a:bodyPr/>
            <a:lstStyle/>
            <a:p>
              <a:endParaRPr lang="en-US"/>
            </a:p>
          </p:txBody>
        </p:sp>
        <p:sp>
          <p:nvSpPr>
            <p:cNvPr id="125986" name="Line 34"/>
            <p:cNvSpPr>
              <a:spLocks noChangeShapeType="1"/>
            </p:cNvSpPr>
            <p:nvPr/>
          </p:nvSpPr>
          <p:spPr bwMode="auto">
            <a:xfrm>
              <a:off x="3503" y="9545"/>
              <a:ext cx="1" cy="320"/>
            </a:xfrm>
            <a:prstGeom prst="line">
              <a:avLst/>
            </a:prstGeom>
            <a:noFill/>
            <a:ln w="9525">
              <a:solidFill>
                <a:srgbClr val="000000"/>
              </a:solidFill>
              <a:round/>
              <a:headEnd/>
              <a:tailEnd type="triangle" w="med" len="med"/>
            </a:ln>
          </p:spPr>
          <p:txBody>
            <a:bodyPr/>
            <a:lstStyle/>
            <a:p>
              <a:endParaRPr lang="en-US"/>
            </a:p>
          </p:txBody>
        </p:sp>
        <p:sp>
          <p:nvSpPr>
            <p:cNvPr id="125987" name="Line 35"/>
            <p:cNvSpPr>
              <a:spLocks noChangeShapeType="1"/>
            </p:cNvSpPr>
            <p:nvPr/>
          </p:nvSpPr>
          <p:spPr bwMode="auto">
            <a:xfrm>
              <a:off x="4233" y="9545"/>
              <a:ext cx="1" cy="320"/>
            </a:xfrm>
            <a:prstGeom prst="line">
              <a:avLst/>
            </a:prstGeom>
            <a:noFill/>
            <a:ln w="9525">
              <a:solidFill>
                <a:srgbClr val="000000"/>
              </a:solidFill>
              <a:round/>
              <a:headEnd/>
              <a:tailEnd type="triangle" w="med" len="med"/>
            </a:ln>
          </p:spPr>
          <p:txBody>
            <a:bodyPr/>
            <a:lstStyle/>
            <a:p>
              <a:endParaRPr lang="en-US"/>
            </a:p>
          </p:txBody>
        </p:sp>
        <p:sp>
          <p:nvSpPr>
            <p:cNvPr id="125988" name="Line 36"/>
            <p:cNvSpPr>
              <a:spLocks noChangeShapeType="1"/>
            </p:cNvSpPr>
            <p:nvPr/>
          </p:nvSpPr>
          <p:spPr bwMode="auto">
            <a:xfrm>
              <a:off x="4964" y="9545"/>
              <a:ext cx="1" cy="320"/>
            </a:xfrm>
            <a:prstGeom prst="line">
              <a:avLst/>
            </a:prstGeom>
            <a:noFill/>
            <a:ln w="9525">
              <a:solidFill>
                <a:srgbClr val="000000"/>
              </a:solidFill>
              <a:round/>
              <a:headEnd/>
              <a:tailEnd type="triangle" w="med" len="med"/>
            </a:ln>
          </p:spPr>
          <p:txBody>
            <a:bodyPr/>
            <a:lstStyle/>
            <a:p>
              <a:endParaRPr lang="en-US"/>
            </a:p>
          </p:txBody>
        </p:sp>
        <p:sp>
          <p:nvSpPr>
            <p:cNvPr id="125989" name="Line 37"/>
            <p:cNvSpPr>
              <a:spLocks noChangeShapeType="1"/>
            </p:cNvSpPr>
            <p:nvPr/>
          </p:nvSpPr>
          <p:spPr bwMode="auto">
            <a:xfrm>
              <a:off x="5590" y="9545"/>
              <a:ext cx="1" cy="320"/>
            </a:xfrm>
            <a:prstGeom prst="line">
              <a:avLst/>
            </a:prstGeom>
            <a:noFill/>
            <a:ln w="9525">
              <a:solidFill>
                <a:srgbClr val="000000"/>
              </a:solidFill>
              <a:round/>
              <a:headEnd/>
              <a:tailEnd type="triangle" w="med" len="med"/>
            </a:ln>
          </p:spPr>
          <p:txBody>
            <a:bodyPr/>
            <a:lstStyle/>
            <a:p>
              <a:endParaRPr lang="en-US"/>
            </a:p>
          </p:txBody>
        </p:sp>
        <p:sp>
          <p:nvSpPr>
            <p:cNvPr id="125990" name="Text Box 38"/>
            <p:cNvSpPr txBox="1">
              <a:spLocks noChangeArrowheads="1"/>
            </p:cNvSpPr>
            <p:nvPr/>
          </p:nvSpPr>
          <p:spPr bwMode="auto">
            <a:xfrm>
              <a:off x="2707"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0</a:t>
              </a:r>
              <a:endParaRPr lang="en-US"/>
            </a:p>
          </p:txBody>
        </p:sp>
        <p:sp>
          <p:nvSpPr>
            <p:cNvPr id="125991" name="Text Box 39"/>
            <p:cNvSpPr txBox="1">
              <a:spLocks noChangeArrowheads="1"/>
            </p:cNvSpPr>
            <p:nvPr/>
          </p:nvSpPr>
          <p:spPr bwMode="auto">
            <a:xfrm>
              <a:off x="3307" y="9878"/>
              <a:ext cx="317" cy="480"/>
            </a:xfrm>
            <a:prstGeom prst="rect">
              <a:avLst/>
            </a:prstGeom>
            <a:solidFill>
              <a:srgbClr val="FFFFFF"/>
            </a:solidFill>
            <a:ln w="9525">
              <a:noFill/>
              <a:miter lim="800000"/>
              <a:headEnd/>
              <a:tailEnd/>
            </a:ln>
          </p:spPr>
          <p:txBody>
            <a:bodyPr/>
            <a:lstStyle/>
            <a:p>
              <a:pPr algn="ctr"/>
              <a:r>
                <a:rPr lang="en-US" sz="800">
                  <a:latin typeface="Verdana" pitchFamily="34" charset="0"/>
                </a:rPr>
                <a:t>1</a:t>
              </a:r>
              <a:endParaRPr lang="en-US"/>
            </a:p>
          </p:txBody>
        </p:sp>
        <p:sp>
          <p:nvSpPr>
            <p:cNvPr id="125992" name="Text Box 40"/>
            <p:cNvSpPr txBox="1">
              <a:spLocks noChangeArrowheads="1"/>
            </p:cNvSpPr>
            <p:nvPr/>
          </p:nvSpPr>
          <p:spPr bwMode="auto">
            <a:xfrm>
              <a:off x="4025" y="98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0</a:t>
              </a:r>
              <a:endParaRPr lang="en-US"/>
            </a:p>
          </p:txBody>
        </p:sp>
        <p:sp>
          <p:nvSpPr>
            <p:cNvPr id="125993" name="Text Box 41"/>
            <p:cNvSpPr txBox="1">
              <a:spLocks noChangeArrowheads="1"/>
            </p:cNvSpPr>
            <p:nvPr/>
          </p:nvSpPr>
          <p:spPr bwMode="auto">
            <a:xfrm>
              <a:off x="4755"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1</a:t>
              </a:r>
              <a:endParaRPr lang="en-US"/>
            </a:p>
          </p:txBody>
        </p:sp>
        <p:sp>
          <p:nvSpPr>
            <p:cNvPr id="125994" name="Text Box 42"/>
            <p:cNvSpPr txBox="1">
              <a:spLocks noChangeArrowheads="1"/>
            </p:cNvSpPr>
            <p:nvPr/>
          </p:nvSpPr>
          <p:spPr bwMode="auto">
            <a:xfrm>
              <a:off x="5381"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1</a:t>
              </a:r>
              <a:endParaRPr lang="en-US"/>
            </a:p>
          </p:txBody>
        </p:sp>
        <p:sp>
          <p:nvSpPr>
            <p:cNvPr id="125995" name="Text Box 43"/>
            <p:cNvSpPr txBox="1">
              <a:spLocks noChangeArrowheads="1"/>
            </p:cNvSpPr>
            <p:nvPr/>
          </p:nvSpPr>
          <p:spPr bwMode="auto">
            <a:xfrm>
              <a:off x="6008" y="9065"/>
              <a:ext cx="1357" cy="320"/>
            </a:xfrm>
            <a:prstGeom prst="rect">
              <a:avLst/>
            </a:prstGeom>
            <a:solidFill>
              <a:srgbClr val="FFFFFF"/>
            </a:solidFill>
            <a:ln w="9525">
              <a:noFill/>
              <a:miter lim="800000"/>
              <a:headEnd/>
              <a:tailEnd/>
            </a:ln>
          </p:spPr>
          <p:txBody>
            <a:bodyPr/>
            <a:lstStyle/>
            <a:p>
              <a:r>
                <a:rPr lang="en-US" sz="800">
                  <a:latin typeface="Verdana" pitchFamily="34" charset="0"/>
                </a:rPr>
                <a:t>Binary code</a:t>
              </a:r>
              <a:endParaRPr lang="en-US"/>
            </a:p>
          </p:txBody>
        </p:sp>
        <p:sp>
          <p:nvSpPr>
            <p:cNvPr id="125996" name="Text Box 44"/>
            <p:cNvSpPr txBox="1">
              <a:spLocks noChangeArrowheads="1"/>
            </p:cNvSpPr>
            <p:nvPr/>
          </p:nvSpPr>
          <p:spPr bwMode="auto">
            <a:xfrm>
              <a:off x="6008" y="9705"/>
              <a:ext cx="1357" cy="320"/>
            </a:xfrm>
            <a:prstGeom prst="rect">
              <a:avLst/>
            </a:prstGeom>
            <a:solidFill>
              <a:srgbClr val="FFFFFF"/>
            </a:solidFill>
            <a:ln w="9525">
              <a:noFill/>
              <a:miter lim="800000"/>
              <a:headEnd/>
              <a:tailEnd/>
            </a:ln>
          </p:spPr>
          <p:txBody>
            <a:bodyPr/>
            <a:lstStyle/>
            <a:p>
              <a:r>
                <a:rPr lang="en-US" sz="800">
                  <a:latin typeface="Verdana" pitchFamily="34" charset="0"/>
                </a:rPr>
                <a:t>Gray code</a:t>
              </a:r>
              <a:endParaRPr lang="en-US"/>
            </a:p>
          </p:txBody>
        </p:sp>
      </p:grpSp>
      <p:graphicFrame>
        <p:nvGraphicFramePr>
          <p:cNvPr id="133925" name="Group 2853"/>
          <p:cNvGraphicFramePr>
            <a:graphicFrameLocks noGrp="1"/>
          </p:cNvGraphicFramePr>
          <p:nvPr/>
        </p:nvGraphicFramePr>
        <p:xfrm>
          <a:off x="381000" y="1524000"/>
          <a:ext cx="7239000" cy="5105406"/>
        </p:xfrm>
        <a:graphic>
          <a:graphicData uri="http://schemas.openxmlformats.org/drawingml/2006/table">
            <a:tbl>
              <a:tblPr/>
              <a:tblGrid>
                <a:gridCol w="798513">
                  <a:extLst>
                    <a:ext uri="{9D8B030D-6E8A-4147-A177-3AD203B41FA5}">
                      <a16:colId xmlns:a16="http://schemas.microsoft.com/office/drawing/2014/main" val="20000"/>
                    </a:ext>
                  </a:extLst>
                </a:gridCol>
                <a:gridCol w="757237">
                  <a:extLst>
                    <a:ext uri="{9D8B030D-6E8A-4147-A177-3AD203B41FA5}">
                      <a16:colId xmlns:a16="http://schemas.microsoft.com/office/drawing/2014/main" val="20001"/>
                    </a:ext>
                  </a:extLst>
                </a:gridCol>
                <a:gridCol w="604838">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1471612">
                  <a:extLst>
                    <a:ext uri="{9D8B030D-6E8A-4147-A177-3AD203B41FA5}">
                      <a16:colId xmlns:a16="http://schemas.microsoft.com/office/drawing/2014/main" val="20004"/>
                    </a:ext>
                  </a:extLst>
                </a:gridCol>
                <a:gridCol w="758825">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gridCol w="757238">
                  <a:extLst>
                    <a:ext uri="{9D8B030D-6E8A-4147-A177-3AD203B41FA5}">
                      <a16:colId xmlns:a16="http://schemas.microsoft.com/office/drawing/2014/main" val="20007"/>
                    </a:ext>
                  </a:extLst>
                </a:gridCol>
                <a:gridCol w="674687">
                  <a:extLst>
                    <a:ext uri="{9D8B030D-6E8A-4147-A177-3AD203B41FA5}">
                      <a16:colId xmlns:a16="http://schemas.microsoft.com/office/drawing/2014/main" val="20008"/>
                    </a:ext>
                  </a:extLst>
                </a:gridCol>
              </a:tblGrid>
              <a:tr h="284163">
                <a:tc gridSpan="4">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INPUT ( BINARY) </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OUTPUTS (GRAY CODE)</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5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B3</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B2</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G3</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G2</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257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257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257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257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84163">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D51199-2DCB-4B3C-941E-F814DC3F036B}" type="slidenum">
              <a:rPr lang="en-US"/>
              <a:pPr/>
              <a:t>38</a:t>
            </a:fld>
            <a:endParaRPr lang="en-US"/>
          </a:p>
        </p:txBody>
      </p:sp>
      <p:sp>
        <p:nvSpPr>
          <p:cNvPr id="126978" name="Rectangle 2"/>
          <p:cNvSpPr>
            <a:spLocks noGrp="1" noChangeArrowheads="1"/>
          </p:cNvSpPr>
          <p:nvPr>
            <p:ph type="title"/>
          </p:nvPr>
        </p:nvSpPr>
        <p:spPr>
          <a:xfrm>
            <a:off x="0" y="228600"/>
            <a:ext cx="7772400" cy="1143000"/>
          </a:xfrm>
        </p:spPr>
        <p:txBody>
          <a:bodyPr/>
          <a:lstStyle/>
          <a:p>
            <a:r>
              <a:rPr lang="en-US" sz="2400" b="1">
                <a:solidFill>
                  <a:srgbClr val="336699"/>
                </a:solidFill>
              </a:rPr>
              <a:t>FOUR BIT BINARY TO GRAY CODE CONVERTER –DESIGN (2)…</a:t>
            </a:r>
          </a:p>
        </p:txBody>
      </p:sp>
      <p:pic>
        <p:nvPicPr>
          <p:cNvPr id="126979" name="Picture 3"/>
          <p:cNvPicPr>
            <a:picLocks noGrp="1" noChangeAspect="1" noChangeArrowheads="1"/>
          </p:cNvPicPr>
          <p:nvPr>
            <p:ph type="body" idx="1"/>
          </p:nvPr>
        </p:nvPicPr>
        <p:blipFill>
          <a:blip r:embed="rId2"/>
          <a:srcRect/>
          <a:stretch>
            <a:fillRect/>
          </a:stretch>
        </p:blipFill>
        <p:spPr>
          <a:xfrm>
            <a:off x="533400" y="1752600"/>
            <a:ext cx="7696200" cy="4876800"/>
          </a:xfrm>
        </p:spPr>
      </p:pic>
      <p:sp>
        <p:nvSpPr>
          <p:cNvPr id="126980" name="Text Box 4"/>
          <p:cNvSpPr txBox="1">
            <a:spLocks noChangeArrowheads="1"/>
          </p:cNvSpPr>
          <p:nvPr/>
        </p:nvSpPr>
        <p:spPr bwMode="auto">
          <a:xfrm>
            <a:off x="609600" y="1143000"/>
            <a:ext cx="3994150" cy="457200"/>
          </a:xfrm>
          <a:prstGeom prst="rect">
            <a:avLst/>
          </a:prstGeom>
          <a:noFill/>
          <a:ln w="9525">
            <a:noFill/>
            <a:miter lim="800000"/>
            <a:headEnd/>
            <a:tailEnd/>
          </a:ln>
          <a:effectLst/>
        </p:spPr>
        <p:txBody>
          <a:bodyPr wrap="none">
            <a:spAutoFit/>
          </a:bodyPr>
          <a:lstStyle/>
          <a:p>
            <a:r>
              <a:rPr lang="en-US" b="1"/>
              <a:t>Simplification using K-maps: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1FCE5A0-FEAC-4E62-A63D-A30CF91BFF9A}" type="slidenum">
              <a:rPr lang="en-US"/>
              <a:pPr/>
              <a:t>39</a:t>
            </a:fld>
            <a:endParaRPr lang="en-US"/>
          </a:p>
        </p:txBody>
      </p:sp>
      <p:sp>
        <p:nvSpPr>
          <p:cNvPr id="82946" name="Rectangle 2"/>
          <p:cNvSpPr>
            <a:spLocks noChangeArrowheads="1"/>
          </p:cNvSpPr>
          <p:nvPr/>
        </p:nvSpPr>
        <p:spPr bwMode="auto">
          <a:xfrm>
            <a:off x="152400" y="228600"/>
            <a:ext cx="8763000" cy="533400"/>
          </a:xfrm>
          <a:prstGeom prst="rect">
            <a:avLst/>
          </a:prstGeom>
          <a:noFill/>
          <a:ln w="9525">
            <a:noFill/>
            <a:miter lim="800000"/>
            <a:headEnd/>
            <a:tailEnd/>
          </a:ln>
          <a:effectLst/>
        </p:spPr>
        <p:txBody>
          <a:bodyPr anchor="ctr"/>
          <a:lstStyle/>
          <a:p>
            <a:pPr algn="ctr"/>
            <a:r>
              <a:rPr lang="en-US" b="1">
                <a:solidFill>
                  <a:srgbClr val="336699"/>
                </a:solidFill>
              </a:rPr>
              <a:t>FOUR BIT BINARY TO GRAY CODE CONVERTER –DESIGN (3)</a:t>
            </a:r>
            <a:endParaRPr lang="en-US" altLang="en-US" b="1">
              <a:solidFill>
                <a:srgbClr val="336699"/>
              </a:solidFill>
            </a:endParaRPr>
          </a:p>
        </p:txBody>
      </p:sp>
      <p:pic>
        <p:nvPicPr>
          <p:cNvPr id="82947" name="Picture 3" descr="06-31"/>
          <p:cNvPicPr>
            <a:picLocks noChangeAspect="1" noChangeArrowheads="1"/>
          </p:cNvPicPr>
          <p:nvPr/>
        </p:nvPicPr>
        <p:blipFill>
          <a:blip r:embed="rId2"/>
          <a:srcRect/>
          <a:stretch>
            <a:fillRect/>
          </a:stretch>
        </p:blipFill>
        <p:spPr bwMode="auto">
          <a:xfrm>
            <a:off x="1524000" y="1892300"/>
            <a:ext cx="5410200" cy="4002088"/>
          </a:xfrm>
          <a:prstGeom prst="rect">
            <a:avLst/>
          </a:prstGeom>
          <a:noFill/>
        </p:spPr>
      </p:pic>
      <p:sp>
        <p:nvSpPr>
          <p:cNvPr id="82948" name="Text Box 4"/>
          <p:cNvSpPr txBox="1">
            <a:spLocks noChangeArrowheads="1"/>
          </p:cNvSpPr>
          <p:nvPr/>
        </p:nvSpPr>
        <p:spPr bwMode="auto">
          <a:xfrm>
            <a:off x="1127125" y="1184275"/>
            <a:ext cx="2239963" cy="457200"/>
          </a:xfrm>
          <a:prstGeom prst="rect">
            <a:avLst/>
          </a:prstGeom>
          <a:noFill/>
          <a:ln w="9525">
            <a:noFill/>
            <a:miter lim="800000"/>
            <a:headEnd/>
            <a:tailEnd/>
          </a:ln>
          <a:effectLst/>
        </p:spPr>
        <p:txBody>
          <a:bodyPr wrap="none">
            <a:spAutoFit/>
          </a:bodyPr>
          <a:lstStyle/>
          <a:p>
            <a:r>
              <a:rPr lang="en-US" b="1"/>
              <a:t>Logic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lide Number Placeholder 5"/>
          <p:cNvSpPr>
            <a:spLocks noGrp="1"/>
          </p:cNvSpPr>
          <p:nvPr>
            <p:ph type="sldNum" sz="quarter" idx="12"/>
          </p:nvPr>
        </p:nvSpPr>
        <p:spPr/>
        <p:txBody>
          <a:bodyPr/>
          <a:lstStyle/>
          <a:p>
            <a:fld id="{831AEBE1-EC96-41E2-9E61-10D71DE22AD3}" type="slidenum">
              <a:rPr lang="en-US"/>
              <a:pPr/>
              <a:t>4</a:t>
            </a:fld>
            <a:endParaRPr lang="en-US"/>
          </a:p>
        </p:txBody>
      </p:sp>
      <p:sp>
        <p:nvSpPr>
          <p:cNvPr id="115714" name="Rectangle 2"/>
          <p:cNvSpPr>
            <a:spLocks noGrp="1" noChangeArrowheads="1"/>
          </p:cNvSpPr>
          <p:nvPr>
            <p:ph type="title"/>
          </p:nvPr>
        </p:nvSpPr>
        <p:spPr>
          <a:xfrm>
            <a:off x="381000" y="-76200"/>
            <a:ext cx="7772400" cy="609600"/>
          </a:xfrm>
        </p:spPr>
        <p:txBody>
          <a:bodyPr/>
          <a:lstStyle/>
          <a:p>
            <a:r>
              <a:rPr lang="en-US" sz="2400" dirty="0"/>
              <a:t>BCD to XS 3 code converter- Design (1)...</a:t>
            </a:r>
          </a:p>
        </p:txBody>
      </p:sp>
      <p:sp>
        <p:nvSpPr>
          <p:cNvPr id="115715" name="Rectangle 3"/>
          <p:cNvSpPr>
            <a:spLocks noGrp="1" noChangeArrowheads="1"/>
          </p:cNvSpPr>
          <p:nvPr>
            <p:ph type="body" idx="1"/>
          </p:nvPr>
        </p:nvSpPr>
        <p:spPr/>
        <p:txBody>
          <a:bodyPr/>
          <a:lstStyle/>
          <a:p>
            <a:pPr lvl="3" algn="just">
              <a:buFontTx/>
              <a:buNone/>
            </a:pPr>
            <a:endParaRPr lang="en-US" sz="900"/>
          </a:p>
          <a:p>
            <a:pPr lvl="3" algn="just">
              <a:buFontTx/>
              <a:buNone/>
            </a:pPr>
            <a:endParaRPr lang="en-US" sz="900"/>
          </a:p>
          <a:p>
            <a:pPr lvl="3" algn="just">
              <a:buFontTx/>
              <a:buNone/>
            </a:pPr>
            <a:endParaRPr lang="en-US" sz="900"/>
          </a:p>
          <a:p>
            <a:pPr algn="just"/>
            <a:endParaRPr lang="en-US" sz="1400" b="1"/>
          </a:p>
          <a:p>
            <a:endParaRPr lang="en-US" sz="1400"/>
          </a:p>
        </p:txBody>
      </p:sp>
      <p:sp>
        <p:nvSpPr>
          <p:cNvPr id="115716" name="Rectangle 4"/>
          <p:cNvSpPr>
            <a:spLocks noChangeArrowheads="1"/>
          </p:cNvSpPr>
          <p:nvPr/>
        </p:nvSpPr>
        <p:spPr bwMode="auto">
          <a:xfrm>
            <a:off x="381000" y="457200"/>
            <a:ext cx="8382000" cy="457200"/>
          </a:xfrm>
          <a:prstGeom prst="rect">
            <a:avLst/>
          </a:prstGeom>
          <a:noFill/>
          <a:ln w="9525">
            <a:noFill/>
            <a:miter lim="800000"/>
            <a:headEnd/>
            <a:tailEnd/>
          </a:ln>
          <a:effectLst/>
        </p:spPr>
        <p:txBody>
          <a:bodyPr>
            <a:spAutoFit/>
          </a:bodyPr>
          <a:lstStyle/>
          <a:p>
            <a:pPr lvl="3"/>
            <a:r>
              <a:rPr lang="en-US" sz="1400" b="1" dirty="0">
                <a:solidFill>
                  <a:srgbClr val="003366"/>
                </a:solidFill>
              </a:rPr>
              <a:t>TRUTH TABLE FOR  BCD TO XS3 CODE CONVERTER:</a:t>
            </a:r>
            <a:r>
              <a:rPr lang="en-US" sz="1400" dirty="0">
                <a:solidFill>
                  <a:srgbClr val="003366"/>
                </a:solidFill>
              </a:rPr>
              <a:t>               </a:t>
            </a:r>
          </a:p>
          <a:p>
            <a:endParaRPr lang="en-US" sz="1000" b="1" dirty="0">
              <a:solidFill>
                <a:srgbClr val="003366"/>
              </a:solidFill>
            </a:endParaRPr>
          </a:p>
        </p:txBody>
      </p:sp>
      <p:graphicFrame>
        <p:nvGraphicFramePr>
          <p:cNvPr id="116694" name="Group 982"/>
          <p:cNvGraphicFramePr>
            <a:graphicFrameLocks noGrp="1"/>
          </p:cNvGraphicFramePr>
          <p:nvPr>
            <p:extLst>
              <p:ext uri="{D42A27DB-BD31-4B8C-83A1-F6EECF244321}">
                <p14:modId xmlns:p14="http://schemas.microsoft.com/office/powerpoint/2010/main" val="857221188"/>
              </p:ext>
            </p:extLst>
          </p:nvPr>
        </p:nvGraphicFramePr>
        <p:xfrm>
          <a:off x="914400" y="914400"/>
          <a:ext cx="7162800" cy="5577840"/>
        </p:xfrm>
        <a:graphic>
          <a:graphicData uri="http://schemas.openxmlformats.org/drawingml/2006/table">
            <a:tbl>
              <a:tblPr/>
              <a:tblGrid>
                <a:gridCol w="738188">
                  <a:extLst>
                    <a:ext uri="{9D8B030D-6E8A-4147-A177-3AD203B41FA5}">
                      <a16:colId xmlns:a16="http://schemas.microsoft.com/office/drawing/2014/main" val="20000"/>
                    </a:ext>
                  </a:extLst>
                </a:gridCol>
                <a:gridCol w="712787">
                  <a:extLst>
                    <a:ext uri="{9D8B030D-6E8A-4147-A177-3AD203B41FA5}">
                      <a16:colId xmlns:a16="http://schemas.microsoft.com/office/drawing/2014/main" val="20001"/>
                    </a:ext>
                  </a:extLst>
                </a:gridCol>
                <a:gridCol w="738188">
                  <a:extLst>
                    <a:ext uri="{9D8B030D-6E8A-4147-A177-3AD203B41FA5}">
                      <a16:colId xmlns:a16="http://schemas.microsoft.com/office/drawing/2014/main" val="20002"/>
                    </a:ext>
                  </a:extLst>
                </a:gridCol>
                <a:gridCol w="738187">
                  <a:extLst>
                    <a:ext uri="{9D8B030D-6E8A-4147-A177-3AD203B41FA5}">
                      <a16:colId xmlns:a16="http://schemas.microsoft.com/office/drawing/2014/main" val="20003"/>
                    </a:ext>
                  </a:extLst>
                </a:gridCol>
                <a:gridCol w="515938">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912812">
                  <a:extLst>
                    <a:ext uri="{9D8B030D-6E8A-4147-A177-3AD203B41FA5}">
                      <a16:colId xmlns:a16="http://schemas.microsoft.com/office/drawing/2014/main" val="20006"/>
                    </a:ext>
                  </a:extLst>
                </a:gridCol>
                <a:gridCol w="912813">
                  <a:extLst>
                    <a:ext uri="{9D8B030D-6E8A-4147-A177-3AD203B41FA5}">
                      <a16:colId xmlns:a16="http://schemas.microsoft.com/office/drawing/2014/main" val="20007"/>
                    </a:ext>
                  </a:extLst>
                </a:gridCol>
                <a:gridCol w="928687">
                  <a:extLst>
                    <a:ext uri="{9D8B030D-6E8A-4147-A177-3AD203B41FA5}">
                      <a16:colId xmlns:a16="http://schemas.microsoft.com/office/drawing/2014/main" val="20008"/>
                    </a:ext>
                  </a:extLst>
                </a:gridCol>
              </a:tblGrid>
              <a:tr h="304800">
                <a:tc gridSpan="5">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3366"/>
                          </a:solidFill>
                          <a:effectLst/>
                          <a:latin typeface="Times New Roman" pitchFamily="18" charset="0"/>
                          <a:cs typeface="Times New Roman" pitchFamily="18" charset="0"/>
                        </a:rPr>
                        <a:t>Input ( Std BCD code)</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Output ( XS3 Code)</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C</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Decimal </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3366"/>
                          </a:solidFill>
                          <a:effectLst/>
                          <a:latin typeface="Times New Roman" pitchFamily="18" charset="0"/>
                          <a:cs typeface="Times New Roman" pitchFamily="18" charset="0"/>
                        </a:rPr>
                        <a:t>w</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3366"/>
                          </a:solidFill>
                          <a:effectLst/>
                          <a:latin typeface="Times New Roman" pitchFamily="18" charset="0"/>
                          <a:cs typeface="Times New Roman" pitchFamily="18" charset="0"/>
                        </a:rPr>
                        <a:t>y</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3366"/>
                          </a:solidFill>
                          <a:effectLst/>
                          <a:latin typeface="Times New Roman" pitchFamily="18" charset="0"/>
                          <a:cs typeface="Times New Roman" pitchFamily="18" charset="0"/>
                        </a:rPr>
                        <a:t>z</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0</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2</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3</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4</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5</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6</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7</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8</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9</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 </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10</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800">
                <a:tc>
                  <a:txBody>
                    <a:bodyPr/>
                    <a:lstStyle/>
                    <a:p>
                      <a:pPr algn="ct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3366"/>
                          </a:solidFill>
                          <a:effectLst/>
                          <a:latin typeface="Times New Roman" pitchFamily="18" charset="0"/>
                          <a:ea typeface="+mn-ea"/>
                          <a:cs typeface="Times New Roman" pitchFamily="18" charset="0"/>
                        </a:rPr>
                        <a:t>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13</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14</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04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15</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3366"/>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80918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Gray to Binary</a:t>
            </a:r>
          </a:p>
        </p:txBody>
      </p:sp>
      <p:sp>
        <p:nvSpPr>
          <p:cNvPr id="36867" name="Content Placeholder 2"/>
          <p:cNvSpPr>
            <a:spLocks noGrp="1"/>
          </p:cNvSpPr>
          <p:nvPr>
            <p:ph idx="1"/>
          </p:nvPr>
        </p:nvSpPr>
        <p:spPr/>
        <p:txBody>
          <a:bodyPr/>
          <a:lstStyle/>
          <a:p>
            <a:r>
              <a:rPr lang="en-US"/>
              <a:t>Let Gray Code be g</a:t>
            </a:r>
            <a:r>
              <a:rPr lang="en-US" baseline="-25000"/>
              <a:t>3  </a:t>
            </a:r>
            <a:r>
              <a:rPr lang="en-US"/>
              <a:t>g</a:t>
            </a:r>
            <a:r>
              <a:rPr lang="en-US" baseline="-25000"/>
              <a:t>2 </a:t>
            </a:r>
            <a:r>
              <a:rPr lang="en-US"/>
              <a:t> g</a:t>
            </a:r>
            <a:r>
              <a:rPr lang="en-US" baseline="-25000"/>
              <a:t>1</a:t>
            </a:r>
            <a:r>
              <a:rPr lang="en-US"/>
              <a:t>  g</a:t>
            </a:r>
            <a:r>
              <a:rPr lang="en-US" baseline="-25000"/>
              <a:t>0</a:t>
            </a:r>
            <a:r>
              <a:rPr lang="en-US"/>
              <a:t>. Then the respective Binary Code can be obtained as follows:</a:t>
            </a:r>
          </a:p>
          <a:p>
            <a:endParaRPr lang="en-US"/>
          </a:p>
        </p:txBody>
      </p:sp>
      <p:sp>
        <p:nvSpPr>
          <p:cNvPr id="4" name="Slide Number Placeholder 3"/>
          <p:cNvSpPr>
            <a:spLocks noGrp="1"/>
          </p:cNvSpPr>
          <p:nvPr>
            <p:ph type="sldNum" sz="quarter" idx="12"/>
          </p:nvPr>
        </p:nvSpPr>
        <p:spPr/>
        <p:txBody>
          <a:bodyPr/>
          <a:lstStyle/>
          <a:p>
            <a:pPr>
              <a:defRPr/>
            </a:pPr>
            <a:fld id="{3917B115-4BC6-45CE-A4BB-1A27A486814C}" type="slidenum">
              <a:rPr lang="en-US" smtClean="0"/>
              <a:pPr>
                <a:defRPr/>
              </a:pPr>
              <a:t>40</a:t>
            </a:fld>
            <a:endParaRPr lang="en-US" dirty="0"/>
          </a:p>
        </p:txBody>
      </p:sp>
      <p:pic>
        <p:nvPicPr>
          <p:cNvPr id="36869" name="Picture 2" descr="https://testbook.com/blog/wp-content/uploads/2015/11/Conversion-from-Gray-Code-to-Binary-Code.png"/>
          <p:cNvPicPr>
            <a:picLocks noChangeAspect="1" noChangeArrowheads="1"/>
          </p:cNvPicPr>
          <p:nvPr/>
        </p:nvPicPr>
        <p:blipFill>
          <a:blip r:embed="rId2"/>
          <a:srcRect/>
          <a:stretch>
            <a:fillRect/>
          </a:stretch>
        </p:blipFill>
        <p:spPr bwMode="auto">
          <a:xfrm>
            <a:off x="1143000" y="3317875"/>
            <a:ext cx="6934200" cy="2235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lide Number Placeholder 6"/>
          <p:cNvSpPr>
            <a:spLocks noGrp="1"/>
          </p:cNvSpPr>
          <p:nvPr>
            <p:ph type="sldNum" sz="quarter" idx="12"/>
          </p:nvPr>
        </p:nvSpPr>
        <p:spPr/>
        <p:txBody>
          <a:bodyPr/>
          <a:lstStyle/>
          <a:p>
            <a:fld id="{18E25EDE-FF05-4306-A52C-C472669D3856}" type="slidenum">
              <a:rPr lang="en-US"/>
              <a:pPr/>
              <a:t>41</a:t>
            </a:fld>
            <a:endParaRPr lang="en-US"/>
          </a:p>
        </p:txBody>
      </p:sp>
      <p:sp>
        <p:nvSpPr>
          <p:cNvPr id="128002" name="Rectangle 2"/>
          <p:cNvSpPr>
            <a:spLocks noGrp="1" noChangeArrowheads="1"/>
          </p:cNvSpPr>
          <p:nvPr>
            <p:ph type="title"/>
          </p:nvPr>
        </p:nvSpPr>
        <p:spPr>
          <a:xfrm>
            <a:off x="228600" y="304800"/>
            <a:ext cx="7772400" cy="1143000"/>
          </a:xfrm>
        </p:spPr>
        <p:txBody>
          <a:bodyPr/>
          <a:lstStyle/>
          <a:p>
            <a:pPr algn="l"/>
            <a:r>
              <a:rPr lang="en-US" sz="2400" b="1">
                <a:solidFill>
                  <a:srgbClr val="336699"/>
                </a:solidFill>
              </a:rPr>
              <a:t>FOUR BIT GRAY CODE TO BINARY CONVERTER –DESIGN (1)…</a:t>
            </a:r>
          </a:p>
        </p:txBody>
      </p:sp>
      <p:sp>
        <p:nvSpPr>
          <p:cNvPr id="128003" name="Rectangle 3"/>
          <p:cNvSpPr>
            <a:spLocks noGrp="1" noChangeArrowheads="1"/>
          </p:cNvSpPr>
          <p:nvPr>
            <p:ph type="body" sz="half" idx="1"/>
          </p:nvPr>
        </p:nvSpPr>
        <p:spPr>
          <a:xfrm>
            <a:off x="304800" y="1295400"/>
            <a:ext cx="3810000" cy="381000"/>
          </a:xfrm>
        </p:spPr>
        <p:txBody>
          <a:bodyPr/>
          <a:lstStyle/>
          <a:p>
            <a:pPr>
              <a:lnSpc>
                <a:spcPct val="80000"/>
              </a:lnSpc>
            </a:pPr>
            <a:r>
              <a:rPr lang="en-US" sz="1200" b="1"/>
              <a:t>Truth Table:</a:t>
            </a:r>
          </a:p>
          <a:p>
            <a:pPr>
              <a:lnSpc>
                <a:spcPct val="80000"/>
              </a:lnSpc>
              <a:buFontTx/>
              <a:buNone/>
            </a:pPr>
            <a:r>
              <a:rPr lang="en-US" sz="900" b="1"/>
              <a:t>      </a:t>
            </a:r>
          </a:p>
        </p:txBody>
      </p:sp>
      <p:grpSp>
        <p:nvGrpSpPr>
          <p:cNvPr id="2" name="Group 6"/>
          <p:cNvGrpSpPr>
            <a:grpSpLocks noChangeAspect="1"/>
          </p:cNvGrpSpPr>
          <p:nvPr/>
        </p:nvGrpSpPr>
        <p:grpSpPr bwMode="auto">
          <a:xfrm>
            <a:off x="5029200" y="762000"/>
            <a:ext cx="3505200" cy="1181100"/>
            <a:chOff x="2355" y="8745"/>
            <a:chExt cx="5114" cy="1760"/>
          </a:xfrm>
        </p:grpSpPr>
        <p:sp>
          <p:nvSpPr>
            <p:cNvPr id="128007" name="AutoShape 7"/>
            <p:cNvSpPr>
              <a:spLocks noChangeAspect="1" noChangeArrowheads="1"/>
            </p:cNvSpPr>
            <p:nvPr/>
          </p:nvSpPr>
          <p:spPr bwMode="auto">
            <a:xfrm>
              <a:off x="2355" y="8745"/>
              <a:ext cx="5114" cy="1760"/>
            </a:xfrm>
            <a:prstGeom prst="rect">
              <a:avLst/>
            </a:prstGeom>
            <a:noFill/>
            <a:ln w="9525">
              <a:noFill/>
              <a:miter lim="800000"/>
              <a:headEnd/>
              <a:tailEnd/>
            </a:ln>
          </p:spPr>
          <p:txBody>
            <a:bodyPr/>
            <a:lstStyle/>
            <a:p>
              <a:endParaRPr lang="en-US"/>
            </a:p>
          </p:txBody>
        </p:sp>
        <p:sp>
          <p:nvSpPr>
            <p:cNvPr id="128008" name="Text Box 8"/>
            <p:cNvSpPr txBox="1">
              <a:spLocks noChangeArrowheads="1"/>
            </p:cNvSpPr>
            <p:nvPr/>
          </p:nvSpPr>
          <p:spPr bwMode="auto">
            <a:xfrm>
              <a:off x="2564" y="9065"/>
              <a:ext cx="626" cy="480"/>
            </a:xfrm>
            <a:prstGeom prst="rect">
              <a:avLst/>
            </a:prstGeom>
            <a:solidFill>
              <a:srgbClr val="FFFFFF"/>
            </a:solidFill>
            <a:ln w="9525">
              <a:noFill/>
              <a:miter lim="800000"/>
              <a:headEnd/>
              <a:tailEnd/>
            </a:ln>
          </p:spPr>
          <p:txBody>
            <a:bodyPr/>
            <a:lstStyle/>
            <a:p>
              <a:pPr algn="ctr"/>
              <a:r>
                <a:rPr lang="en-US" sz="800">
                  <a:latin typeface="Verdana" pitchFamily="34" charset="0"/>
                </a:rPr>
                <a:t>MSB</a:t>
              </a:r>
            </a:p>
            <a:p>
              <a:pPr algn="ctr"/>
              <a:r>
                <a:rPr lang="en-US" sz="800">
                  <a:latin typeface="Verdana" pitchFamily="34" charset="0"/>
                </a:rPr>
                <a:t>1</a:t>
              </a:r>
              <a:endParaRPr lang="en-US"/>
            </a:p>
          </p:txBody>
        </p:sp>
        <p:sp>
          <p:nvSpPr>
            <p:cNvPr id="128009" name="Text Box 9"/>
            <p:cNvSpPr txBox="1">
              <a:spLocks noChangeArrowheads="1"/>
            </p:cNvSpPr>
            <p:nvPr/>
          </p:nvSpPr>
          <p:spPr bwMode="auto">
            <a:xfrm>
              <a:off x="3294" y="9065"/>
              <a:ext cx="316"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0</a:t>
              </a:r>
              <a:endParaRPr lang="en-US"/>
            </a:p>
          </p:txBody>
        </p:sp>
        <p:sp>
          <p:nvSpPr>
            <p:cNvPr id="128010" name="Text Box 10"/>
            <p:cNvSpPr txBox="1">
              <a:spLocks noChangeArrowheads="1"/>
            </p:cNvSpPr>
            <p:nvPr/>
          </p:nvSpPr>
          <p:spPr bwMode="auto">
            <a:xfrm>
              <a:off x="4025" y="9065"/>
              <a:ext cx="312"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1</a:t>
              </a:r>
              <a:endParaRPr lang="en-US"/>
            </a:p>
          </p:txBody>
        </p:sp>
        <p:sp>
          <p:nvSpPr>
            <p:cNvPr id="128011" name="Text Box 11"/>
            <p:cNvSpPr txBox="1">
              <a:spLocks noChangeArrowheads="1"/>
            </p:cNvSpPr>
            <p:nvPr/>
          </p:nvSpPr>
          <p:spPr bwMode="auto">
            <a:xfrm>
              <a:off x="4755" y="90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0</a:t>
              </a:r>
              <a:endParaRPr lang="en-US"/>
            </a:p>
          </p:txBody>
        </p:sp>
        <p:sp>
          <p:nvSpPr>
            <p:cNvPr id="128012" name="Text Box 12"/>
            <p:cNvSpPr txBox="1">
              <a:spLocks noChangeArrowheads="1"/>
            </p:cNvSpPr>
            <p:nvPr/>
          </p:nvSpPr>
          <p:spPr bwMode="auto">
            <a:xfrm>
              <a:off x="5381" y="90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a:t>
              </a:r>
            </a:p>
            <a:p>
              <a:pPr algn="ctr"/>
              <a:r>
                <a:rPr lang="en-US" sz="800">
                  <a:latin typeface="Verdana" pitchFamily="34" charset="0"/>
                </a:rPr>
                <a:t>0</a:t>
              </a:r>
              <a:endParaRPr lang="en-US"/>
            </a:p>
          </p:txBody>
        </p:sp>
        <p:grpSp>
          <p:nvGrpSpPr>
            <p:cNvPr id="3" name="Group 13"/>
            <p:cNvGrpSpPr>
              <a:grpSpLocks/>
            </p:cNvGrpSpPr>
            <p:nvPr/>
          </p:nvGrpSpPr>
          <p:grpSpPr bwMode="auto">
            <a:xfrm>
              <a:off x="2981" y="8745"/>
              <a:ext cx="522" cy="1120"/>
              <a:chOff x="2981" y="8905"/>
              <a:chExt cx="522" cy="480"/>
            </a:xfrm>
          </p:grpSpPr>
          <p:sp>
            <p:nvSpPr>
              <p:cNvPr id="128014" name="Line 14"/>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8015" name="Line 15"/>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8016" name="Line 16"/>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8017" name="Line 17"/>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grpSp>
          <p:nvGrpSpPr>
            <p:cNvPr id="4" name="Group 18"/>
            <p:cNvGrpSpPr>
              <a:grpSpLocks/>
            </p:cNvGrpSpPr>
            <p:nvPr/>
          </p:nvGrpSpPr>
          <p:grpSpPr bwMode="auto">
            <a:xfrm>
              <a:off x="3607" y="8745"/>
              <a:ext cx="627" cy="1280"/>
              <a:chOff x="2981" y="8905"/>
              <a:chExt cx="522" cy="480"/>
            </a:xfrm>
          </p:grpSpPr>
          <p:sp>
            <p:nvSpPr>
              <p:cNvPr id="128019" name="Line 19"/>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8020" name="Line 20"/>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8021" name="Line 21"/>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8022" name="Line 22"/>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grpSp>
          <p:nvGrpSpPr>
            <p:cNvPr id="5" name="Group 23"/>
            <p:cNvGrpSpPr>
              <a:grpSpLocks/>
            </p:cNvGrpSpPr>
            <p:nvPr/>
          </p:nvGrpSpPr>
          <p:grpSpPr bwMode="auto">
            <a:xfrm>
              <a:off x="4442" y="8745"/>
              <a:ext cx="418" cy="1280"/>
              <a:chOff x="2981" y="8905"/>
              <a:chExt cx="522" cy="480"/>
            </a:xfrm>
          </p:grpSpPr>
          <p:sp>
            <p:nvSpPr>
              <p:cNvPr id="128024" name="Line 24"/>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8025" name="Line 25"/>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8026" name="Line 26"/>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8027" name="Line 27"/>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grpSp>
          <p:nvGrpSpPr>
            <p:cNvPr id="6" name="Group 28"/>
            <p:cNvGrpSpPr>
              <a:grpSpLocks/>
            </p:cNvGrpSpPr>
            <p:nvPr/>
          </p:nvGrpSpPr>
          <p:grpSpPr bwMode="auto">
            <a:xfrm>
              <a:off x="5068" y="8745"/>
              <a:ext cx="418" cy="1280"/>
              <a:chOff x="2981" y="8905"/>
              <a:chExt cx="522" cy="480"/>
            </a:xfrm>
          </p:grpSpPr>
          <p:sp>
            <p:nvSpPr>
              <p:cNvPr id="128029" name="Line 29"/>
              <p:cNvSpPr>
                <a:spLocks noChangeShapeType="1"/>
              </p:cNvSpPr>
              <p:nvPr/>
            </p:nvSpPr>
            <p:spPr bwMode="auto">
              <a:xfrm>
                <a:off x="2981" y="9385"/>
                <a:ext cx="313" cy="0"/>
              </a:xfrm>
              <a:prstGeom prst="line">
                <a:avLst/>
              </a:prstGeom>
              <a:noFill/>
              <a:ln w="9525">
                <a:solidFill>
                  <a:srgbClr val="000000"/>
                </a:solidFill>
                <a:round/>
                <a:headEnd/>
                <a:tailEnd/>
              </a:ln>
            </p:spPr>
            <p:txBody>
              <a:bodyPr/>
              <a:lstStyle/>
              <a:p>
                <a:endParaRPr lang="en-US"/>
              </a:p>
            </p:txBody>
          </p:sp>
          <p:sp>
            <p:nvSpPr>
              <p:cNvPr id="128030" name="Line 30"/>
              <p:cNvSpPr>
                <a:spLocks noChangeShapeType="1"/>
              </p:cNvSpPr>
              <p:nvPr/>
            </p:nvSpPr>
            <p:spPr bwMode="auto">
              <a:xfrm flipV="1">
                <a:off x="3294" y="8905"/>
                <a:ext cx="0" cy="480"/>
              </a:xfrm>
              <a:prstGeom prst="line">
                <a:avLst/>
              </a:prstGeom>
              <a:noFill/>
              <a:ln w="9525">
                <a:solidFill>
                  <a:srgbClr val="000000"/>
                </a:solidFill>
                <a:round/>
                <a:headEnd/>
                <a:tailEnd/>
              </a:ln>
            </p:spPr>
            <p:txBody>
              <a:bodyPr/>
              <a:lstStyle/>
              <a:p>
                <a:endParaRPr lang="en-US"/>
              </a:p>
            </p:txBody>
          </p:sp>
          <p:sp>
            <p:nvSpPr>
              <p:cNvPr id="128031" name="Line 31"/>
              <p:cNvSpPr>
                <a:spLocks noChangeShapeType="1"/>
              </p:cNvSpPr>
              <p:nvPr/>
            </p:nvSpPr>
            <p:spPr bwMode="auto">
              <a:xfrm>
                <a:off x="3294" y="8905"/>
                <a:ext cx="209" cy="1"/>
              </a:xfrm>
              <a:prstGeom prst="line">
                <a:avLst/>
              </a:prstGeom>
              <a:noFill/>
              <a:ln w="9525">
                <a:solidFill>
                  <a:srgbClr val="000000"/>
                </a:solidFill>
                <a:round/>
                <a:headEnd/>
                <a:tailEnd/>
              </a:ln>
            </p:spPr>
            <p:txBody>
              <a:bodyPr/>
              <a:lstStyle/>
              <a:p>
                <a:endParaRPr lang="en-US"/>
              </a:p>
            </p:txBody>
          </p:sp>
          <p:sp>
            <p:nvSpPr>
              <p:cNvPr id="128032" name="Line 32"/>
              <p:cNvSpPr>
                <a:spLocks noChangeShapeType="1"/>
              </p:cNvSpPr>
              <p:nvPr/>
            </p:nvSpPr>
            <p:spPr bwMode="auto">
              <a:xfrm>
                <a:off x="3503" y="8905"/>
                <a:ext cx="0" cy="160"/>
              </a:xfrm>
              <a:prstGeom prst="line">
                <a:avLst/>
              </a:prstGeom>
              <a:noFill/>
              <a:ln w="9525">
                <a:solidFill>
                  <a:srgbClr val="000000"/>
                </a:solidFill>
                <a:round/>
                <a:headEnd/>
                <a:tailEnd type="triangle" w="med" len="med"/>
              </a:ln>
            </p:spPr>
            <p:txBody>
              <a:bodyPr/>
              <a:lstStyle/>
              <a:p>
                <a:endParaRPr lang="en-US"/>
              </a:p>
            </p:txBody>
          </p:sp>
        </p:grpSp>
        <p:sp>
          <p:nvSpPr>
            <p:cNvPr id="128033" name="Line 33"/>
            <p:cNvSpPr>
              <a:spLocks noChangeShapeType="1"/>
            </p:cNvSpPr>
            <p:nvPr/>
          </p:nvSpPr>
          <p:spPr bwMode="auto">
            <a:xfrm>
              <a:off x="2877" y="9545"/>
              <a:ext cx="0" cy="320"/>
            </a:xfrm>
            <a:prstGeom prst="line">
              <a:avLst/>
            </a:prstGeom>
            <a:noFill/>
            <a:ln w="9525">
              <a:solidFill>
                <a:srgbClr val="000000"/>
              </a:solidFill>
              <a:round/>
              <a:headEnd/>
              <a:tailEnd type="triangle" w="med" len="med"/>
            </a:ln>
          </p:spPr>
          <p:txBody>
            <a:bodyPr/>
            <a:lstStyle/>
            <a:p>
              <a:endParaRPr lang="en-US"/>
            </a:p>
          </p:txBody>
        </p:sp>
        <p:sp>
          <p:nvSpPr>
            <p:cNvPr id="128034" name="Line 34"/>
            <p:cNvSpPr>
              <a:spLocks noChangeShapeType="1"/>
            </p:cNvSpPr>
            <p:nvPr/>
          </p:nvSpPr>
          <p:spPr bwMode="auto">
            <a:xfrm>
              <a:off x="3503" y="9545"/>
              <a:ext cx="1" cy="320"/>
            </a:xfrm>
            <a:prstGeom prst="line">
              <a:avLst/>
            </a:prstGeom>
            <a:noFill/>
            <a:ln w="9525">
              <a:solidFill>
                <a:srgbClr val="000000"/>
              </a:solidFill>
              <a:round/>
              <a:headEnd/>
              <a:tailEnd type="triangle" w="med" len="med"/>
            </a:ln>
          </p:spPr>
          <p:txBody>
            <a:bodyPr/>
            <a:lstStyle/>
            <a:p>
              <a:endParaRPr lang="en-US"/>
            </a:p>
          </p:txBody>
        </p:sp>
        <p:sp>
          <p:nvSpPr>
            <p:cNvPr id="128035" name="Line 35"/>
            <p:cNvSpPr>
              <a:spLocks noChangeShapeType="1"/>
            </p:cNvSpPr>
            <p:nvPr/>
          </p:nvSpPr>
          <p:spPr bwMode="auto">
            <a:xfrm>
              <a:off x="4233" y="9545"/>
              <a:ext cx="1" cy="320"/>
            </a:xfrm>
            <a:prstGeom prst="line">
              <a:avLst/>
            </a:prstGeom>
            <a:noFill/>
            <a:ln w="9525">
              <a:solidFill>
                <a:srgbClr val="000000"/>
              </a:solidFill>
              <a:round/>
              <a:headEnd/>
              <a:tailEnd type="triangle" w="med" len="med"/>
            </a:ln>
          </p:spPr>
          <p:txBody>
            <a:bodyPr/>
            <a:lstStyle/>
            <a:p>
              <a:endParaRPr lang="en-US"/>
            </a:p>
          </p:txBody>
        </p:sp>
        <p:sp>
          <p:nvSpPr>
            <p:cNvPr id="128036" name="Line 36"/>
            <p:cNvSpPr>
              <a:spLocks noChangeShapeType="1"/>
            </p:cNvSpPr>
            <p:nvPr/>
          </p:nvSpPr>
          <p:spPr bwMode="auto">
            <a:xfrm>
              <a:off x="4964" y="9545"/>
              <a:ext cx="1" cy="320"/>
            </a:xfrm>
            <a:prstGeom prst="line">
              <a:avLst/>
            </a:prstGeom>
            <a:noFill/>
            <a:ln w="9525">
              <a:solidFill>
                <a:srgbClr val="000000"/>
              </a:solidFill>
              <a:round/>
              <a:headEnd/>
              <a:tailEnd type="triangle" w="med" len="med"/>
            </a:ln>
          </p:spPr>
          <p:txBody>
            <a:bodyPr/>
            <a:lstStyle/>
            <a:p>
              <a:endParaRPr lang="en-US"/>
            </a:p>
          </p:txBody>
        </p:sp>
        <p:sp>
          <p:nvSpPr>
            <p:cNvPr id="128037" name="Line 37"/>
            <p:cNvSpPr>
              <a:spLocks noChangeShapeType="1"/>
            </p:cNvSpPr>
            <p:nvPr/>
          </p:nvSpPr>
          <p:spPr bwMode="auto">
            <a:xfrm>
              <a:off x="5590" y="9545"/>
              <a:ext cx="1" cy="320"/>
            </a:xfrm>
            <a:prstGeom prst="line">
              <a:avLst/>
            </a:prstGeom>
            <a:noFill/>
            <a:ln w="9525">
              <a:solidFill>
                <a:srgbClr val="000000"/>
              </a:solidFill>
              <a:round/>
              <a:headEnd/>
              <a:tailEnd type="triangle" w="med" len="med"/>
            </a:ln>
          </p:spPr>
          <p:txBody>
            <a:bodyPr/>
            <a:lstStyle/>
            <a:p>
              <a:endParaRPr lang="en-US"/>
            </a:p>
          </p:txBody>
        </p:sp>
        <p:sp>
          <p:nvSpPr>
            <p:cNvPr id="128038" name="Text Box 38"/>
            <p:cNvSpPr txBox="1">
              <a:spLocks noChangeArrowheads="1"/>
            </p:cNvSpPr>
            <p:nvPr/>
          </p:nvSpPr>
          <p:spPr bwMode="auto">
            <a:xfrm>
              <a:off x="2707"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1</a:t>
              </a:r>
              <a:endParaRPr lang="en-US"/>
            </a:p>
          </p:txBody>
        </p:sp>
        <p:sp>
          <p:nvSpPr>
            <p:cNvPr id="128039" name="Text Box 39"/>
            <p:cNvSpPr txBox="1">
              <a:spLocks noChangeArrowheads="1"/>
            </p:cNvSpPr>
            <p:nvPr/>
          </p:nvSpPr>
          <p:spPr bwMode="auto">
            <a:xfrm>
              <a:off x="3307" y="9878"/>
              <a:ext cx="317" cy="480"/>
            </a:xfrm>
            <a:prstGeom prst="rect">
              <a:avLst/>
            </a:prstGeom>
            <a:solidFill>
              <a:srgbClr val="FFFFFF"/>
            </a:solidFill>
            <a:ln w="9525">
              <a:noFill/>
              <a:miter lim="800000"/>
              <a:headEnd/>
              <a:tailEnd/>
            </a:ln>
          </p:spPr>
          <p:txBody>
            <a:bodyPr/>
            <a:lstStyle/>
            <a:p>
              <a:pPr algn="ctr"/>
              <a:r>
                <a:rPr lang="en-US" sz="800">
                  <a:latin typeface="Verdana" pitchFamily="34" charset="0"/>
                </a:rPr>
                <a:t>1</a:t>
              </a:r>
              <a:endParaRPr lang="en-US"/>
            </a:p>
          </p:txBody>
        </p:sp>
        <p:sp>
          <p:nvSpPr>
            <p:cNvPr id="128040" name="Text Box 40"/>
            <p:cNvSpPr txBox="1">
              <a:spLocks noChangeArrowheads="1"/>
            </p:cNvSpPr>
            <p:nvPr/>
          </p:nvSpPr>
          <p:spPr bwMode="auto">
            <a:xfrm>
              <a:off x="4025" y="9865"/>
              <a:ext cx="313" cy="480"/>
            </a:xfrm>
            <a:prstGeom prst="rect">
              <a:avLst/>
            </a:prstGeom>
            <a:solidFill>
              <a:srgbClr val="FFFFFF"/>
            </a:solidFill>
            <a:ln w="9525">
              <a:noFill/>
              <a:miter lim="800000"/>
              <a:headEnd/>
              <a:tailEnd/>
            </a:ln>
          </p:spPr>
          <p:txBody>
            <a:bodyPr/>
            <a:lstStyle/>
            <a:p>
              <a:pPr algn="ctr"/>
              <a:r>
                <a:rPr lang="en-US" sz="800">
                  <a:latin typeface="Verdana" pitchFamily="34" charset="0"/>
                </a:rPr>
                <a:t>0</a:t>
              </a:r>
              <a:endParaRPr lang="en-US"/>
            </a:p>
          </p:txBody>
        </p:sp>
        <p:sp>
          <p:nvSpPr>
            <p:cNvPr id="128041" name="Text Box 41"/>
            <p:cNvSpPr txBox="1">
              <a:spLocks noChangeArrowheads="1"/>
            </p:cNvSpPr>
            <p:nvPr/>
          </p:nvSpPr>
          <p:spPr bwMode="auto">
            <a:xfrm>
              <a:off x="4755"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0</a:t>
              </a:r>
              <a:endParaRPr lang="en-US"/>
            </a:p>
          </p:txBody>
        </p:sp>
        <p:sp>
          <p:nvSpPr>
            <p:cNvPr id="128042" name="Text Box 42"/>
            <p:cNvSpPr txBox="1">
              <a:spLocks noChangeArrowheads="1"/>
            </p:cNvSpPr>
            <p:nvPr/>
          </p:nvSpPr>
          <p:spPr bwMode="auto">
            <a:xfrm>
              <a:off x="5381" y="9865"/>
              <a:ext cx="315" cy="480"/>
            </a:xfrm>
            <a:prstGeom prst="rect">
              <a:avLst/>
            </a:prstGeom>
            <a:solidFill>
              <a:srgbClr val="FFFFFF"/>
            </a:solidFill>
            <a:ln w="9525">
              <a:noFill/>
              <a:miter lim="800000"/>
              <a:headEnd/>
              <a:tailEnd/>
            </a:ln>
          </p:spPr>
          <p:txBody>
            <a:bodyPr/>
            <a:lstStyle/>
            <a:p>
              <a:pPr algn="ctr"/>
              <a:r>
                <a:rPr lang="en-US" sz="800">
                  <a:latin typeface="Verdana" pitchFamily="34" charset="0"/>
                </a:rPr>
                <a:t>0</a:t>
              </a:r>
              <a:endParaRPr lang="en-US"/>
            </a:p>
          </p:txBody>
        </p:sp>
        <p:sp>
          <p:nvSpPr>
            <p:cNvPr id="128043" name="Text Box 43"/>
            <p:cNvSpPr txBox="1">
              <a:spLocks noChangeArrowheads="1"/>
            </p:cNvSpPr>
            <p:nvPr/>
          </p:nvSpPr>
          <p:spPr bwMode="auto">
            <a:xfrm>
              <a:off x="6008" y="9065"/>
              <a:ext cx="1357" cy="320"/>
            </a:xfrm>
            <a:prstGeom prst="rect">
              <a:avLst/>
            </a:prstGeom>
            <a:solidFill>
              <a:srgbClr val="FFFFFF"/>
            </a:solidFill>
            <a:ln w="9525">
              <a:noFill/>
              <a:miter lim="800000"/>
              <a:headEnd/>
              <a:tailEnd/>
            </a:ln>
          </p:spPr>
          <p:txBody>
            <a:bodyPr/>
            <a:lstStyle/>
            <a:p>
              <a:r>
                <a:rPr lang="en-US" sz="800">
                  <a:latin typeface="Verdana" pitchFamily="34" charset="0"/>
                </a:rPr>
                <a:t>Gray code</a:t>
              </a:r>
              <a:endParaRPr lang="en-US"/>
            </a:p>
          </p:txBody>
        </p:sp>
        <p:sp>
          <p:nvSpPr>
            <p:cNvPr id="128044" name="Text Box 44"/>
            <p:cNvSpPr txBox="1">
              <a:spLocks noChangeArrowheads="1"/>
            </p:cNvSpPr>
            <p:nvPr/>
          </p:nvSpPr>
          <p:spPr bwMode="auto">
            <a:xfrm>
              <a:off x="6008" y="9705"/>
              <a:ext cx="1357" cy="320"/>
            </a:xfrm>
            <a:prstGeom prst="rect">
              <a:avLst/>
            </a:prstGeom>
            <a:solidFill>
              <a:srgbClr val="FFFFFF"/>
            </a:solidFill>
            <a:ln w="9525">
              <a:noFill/>
              <a:miter lim="800000"/>
              <a:headEnd/>
              <a:tailEnd/>
            </a:ln>
          </p:spPr>
          <p:txBody>
            <a:bodyPr/>
            <a:lstStyle/>
            <a:p>
              <a:r>
                <a:rPr lang="en-US" sz="800">
                  <a:latin typeface="Verdana" pitchFamily="34" charset="0"/>
                </a:rPr>
                <a:t>Binary code</a:t>
              </a:r>
              <a:endParaRPr lang="en-US"/>
            </a:p>
          </p:txBody>
        </p:sp>
      </p:grpSp>
      <p:graphicFrame>
        <p:nvGraphicFramePr>
          <p:cNvPr id="134910" name="Group 1790"/>
          <p:cNvGraphicFramePr>
            <a:graphicFrameLocks noGrp="1"/>
          </p:cNvGraphicFramePr>
          <p:nvPr/>
        </p:nvGraphicFramePr>
        <p:xfrm>
          <a:off x="457200" y="1524000"/>
          <a:ext cx="7543800" cy="5124133"/>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1066800">
                  <a:extLst>
                    <a:ext uri="{9D8B030D-6E8A-4147-A177-3AD203B41FA5}">
                      <a16:colId xmlns:a16="http://schemas.microsoft.com/office/drawing/2014/main" val="20008"/>
                    </a:ext>
                  </a:extLst>
                </a:gridCol>
              </a:tblGrid>
              <a:tr h="366713">
                <a:tc gridSpan="4">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INPUT ( GRAY CODE)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OUTPUTS (BINARY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83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G3</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G2</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G0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B3</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B2</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B0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65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34950">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DE13ED6-D706-4DFC-9540-E510239A4E95}" type="slidenum">
              <a:rPr lang="en-US"/>
              <a:pPr/>
              <a:t>42</a:t>
            </a:fld>
            <a:endParaRPr lang="en-US"/>
          </a:p>
        </p:txBody>
      </p:sp>
      <p:sp>
        <p:nvSpPr>
          <p:cNvPr id="130050" name="Rectangle 2"/>
          <p:cNvSpPr>
            <a:spLocks noGrp="1" noChangeArrowheads="1"/>
          </p:cNvSpPr>
          <p:nvPr>
            <p:ph type="title"/>
          </p:nvPr>
        </p:nvSpPr>
        <p:spPr>
          <a:xfrm>
            <a:off x="228600" y="228600"/>
            <a:ext cx="7772400" cy="1143000"/>
          </a:xfrm>
        </p:spPr>
        <p:txBody>
          <a:bodyPr/>
          <a:lstStyle/>
          <a:p>
            <a:r>
              <a:rPr lang="en-US" sz="2400" b="1">
                <a:solidFill>
                  <a:srgbClr val="336699"/>
                </a:solidFill>
              </a:rPr>
              <a:t>FOUR BIT GRAY CODE TO BINARY CONVERTER –DESIGN (2)…</a:t>
            </a:r>
          </a:p>
        </p:txBody>
      </p:sp>
      <p:pic>
        <p:nvPicPr>
          <p:cNvPr id="130051" name="Picture 3"/>
          <p:cNvPicPr>
            <a:picLocks noGrp="1" noChangeAspect="1" noChangeArrowheads="1"/>
          </p:cNvPicPr>
          <p:nvPr>
            <p:ph type="body" idx="1"/>
          </p:nvPr>
        </p:nvPicPr>
        <p:blipFill>
          <a:blip r:embed="rId2"/>
          <a:srcRect/>
          <a:stretch>
            <a:fillRect/>
          </a:stretch>
        </p:blipFill>
        <p:spPr>
          <a:xfrm>
            <a:off x="381000" y="1676400"/>
            <a:ext cx="8382000" cy="5029200"/>
          </a:xfrm>
        </p:spPr>
      </p:pic>
      <p:sp>
        <p:nvSpPr>
          <p:cNvPr id="130052" name="Text Box 4"/>
          <p:cNvSpPr txBox="1">
            <a:spLocks noChangeArrowheads="1"/>
          </p:cNvSpPr>
          <p:nvPr/>
        </p:nvSpPr>
        <p:spPr bwMode="auto">
          <a:xfrm>
            <a:off x="457200" y="1066800"/>
            <a:ext cx="4027488" cy="457200"/>
          </a:xfrm>
          <a:prstGeom prst="rect">
            <a:avLst/>
          </a:prstGeom>
          <a:noFill/>
          <a:ln w="9525">
            <a:noFill/>
            <a:miter lim="800000"/>
            <a:headEnd/>
            <a:tailEnd/>
          </a:ln>
          <a:effectLst/>
        </p:spPr>
        <p:txBody>
          <a:bodyPr wrap="none">
            <a:spAutoFit/>
          </a:bodyPr>
          <a:lstStyle/>
          <a:p>
            <a:r>
              <a:rPr lang="en-US" b="1"/>
              <a:t>Simplification using K-Maps: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6F06E1-3121-459B-A7F2-C07E06DC371A}" type="slidenum">
              <a:rPr lang="en-US"/>
              <a:pPr/>
              <a:t>43</a:t>
            </a:fld>
            <a:endParaRPr lang="en-US"/>
          </a:p>
        </p:txBody>
      </p:sp>
      <p:sp>
        <p:nvSpPr>
          <p:cNvPr id="131074" name="Rectangle 2"/>
          <p:cNvSpPr>
            <a:spLocks noGrp="1" noChangeArrowheads="1"/>
          </p:cNvSpPr>
          <p:nvPr>
            <p:ph type="title"/>
          </p:nvPr>
        </p:nvSpPr>
        <p:spPr>
          <a:xfrm>
            <a:off x="381000" y="304800"/>
            <a:ext cx="7772400" cy="1143000"/>
          </a:xfrm>
        </p:spPr>
        <p:txBody>
          <a:bodyPr/>
          <a:lstStyle/>
          <a:p>
            <a:r>
              <a:rPr lang="en-US" sz="2400" b="1">
                <a:solidFill>
                  <a:srgbClr val="336699"/>
                </a:solidFill>
              </a:rPr>
              <a:t>FOUR BIT GRAY CODE TO BINARY CONVERTER –DESIGN (3)…</a:t>
            </a:r>
          </a:p>
        </p:txBody>
      </p:sp>
      <p:pic>
        <p:nvPicPr>
          <p:cNvPr id="131075" name="Picture 3"/>
          <p:cNvPicPr>
            <a:picLocks noGrp="1" noChangeAspect="1" noChangeArrowheads="1"/>
          </p:cNvPicPr>
          <p:nvPr>
            <p:ph type="body" idx="1"/>
          </p:nvPr>
        </p:nvPicPr>
        <p:blipFill>
          <a:blip r:embed="rId2"/>
          <a:srcRect/>
          <a:stretch>
            <a:fillRect/>
          </a:stretch>
        </p:blipFill>
        <p:spPr>
          <a:xfrm>
            <a:off x="685800" y="1828800"/>
            <a:ext cx="8077200" cy="4876800"/>
          </a:xfrm>
        </p:spPr>
      </p:pic>
      <p:sp>
        <p:nvSpPr>
          <p:cNvPr id="131076" name="Text Box 4"/>
          <p:cNvSpPr txBox="1">
            <a:spLocks noChangeArrowheads="1"/>
          </p:cNvSpPr>
          <p:nvPr/>
        </p:nvSpPr>
        <p:spPr bwMode="auto">
          <a:xfrm>
            <a:off x="304800" y="1143000"/>
            <a:ext cx="4027488" cy="457200"/>
          </a:xfrm>
          <a:prstGeom prst="rect">
            <a:avLst/>
          </a:prstGeom>
          <a:noFill/>
          <a:ln w="9525">
            <a:noFill/>
            <a:miter lim="800000"/>
            <a:headEnd/>
            <a:tailEnd/>
          </a:ln>
          <a:effectLst/>
        </p:spPr>
        <p:txBody>
          <a:bodyPr wrap="none">
            <a:spAutoFit/>
          </a:bodyPr>
          <a:lstStyle/>
          <a:p>
            <a:r>
              <a:rPr lang="en-US" b="1"/>
              <a:t>Simplification using K-Maps: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E560820F-0345-4F40-8359-8AB39CC77980}" type="slidenum">
              <a:rPr lang="en-US"/>
              <a:pPr/>
              <a:t>44</a:t>
            </a:fld>
            <a:endParaRPr lang="en-US"/>
          </a:p>
        </p:txBody>
      </p:sp>
      <p:sp>
        <p:nvSpPr>
          <p:cNvPr id="83970" name="Rectangle 2"/>
          <p:cNvSpPr>
            <a:spLocks noChangeArrowheads="1"/>
          </p:cNvSpPr>
          <p:nvPr/>
        </p:nvSpPr>
        <p:spPr bwMode="auto">
          <a:xfrm>
            <a:off x="152400" y="228600"/>
            <a:ext cx="8763000" cy="533400"/>
          </a:xfrm>
          <a:prstGeom prst="rect">
            <a:avLst/>
          </a:prstGeom>
          <a:noFill/>
          <a:ln w="9525">
            <a:noFill/>
            <a:miter lim="800000"/>
            <a:headEnd/>
            <a:tailEnd/>
          </a:ln>
          <a:effectLst/>
        </p:spPr>
        <p:txBody>
          <a:bodyPr anchor="ctr"/>
          <a:lstStyle/>
          <a:p>
            <a:pPr algn="ctr"/>
            <a:r>
              <a:rPr lang="en-US" b="1">
                <a:solidFill>
                  <a:srgbClr val="336699"/>
                </a:solidFill>
              </a:rPr>
              <a:t>FOUR BIT GRAY CODE TO BINARY CONVERTER –DESIGN (4)</a:t>
            </a:r>
            <a:endParaRPr lang="en-US" altLang="en-US" b="1">
              <a:solidFill>
                <a:srgbClr val="336699"/>
              </a:solidFill>
            </a:endParaRPr>
          </a:p>
        </p:txBody>
      </p:sp>
      <p:pic>
        <p:nvPicPr>
          <p:cNvPr id="83971" name="Picture 3" descr="06-32"/>
          <p:cNvPicPr>
            <a:picLocks noChangeAspect="1" noChangeArrowheads="1"/>
          </p:cNvPicPr>
          <p:nvPr/>
        </p:nvPicPr>
        <p:blipFill>
          <a:blip r:embed="rId2"/>
          <a:srcRect/>
          <a:stretch>
            <a:fillRect/>
          </a:stretch>
        </p:blipFill>
        <p:spPr bwMode="auto">
          <a:xfrm>
            <a:off x="2514600" y="1676400"/>
            <a:ext cx="3873500" cy="3962400"/>
          </a:xfrm>
          <a:prstGeom prst="rect">
            <a:avLst/>
          </a:prstGeom>
          <a:noFill/>
        </p:spPr>
      </p:pic>
      <p:sp>
        <p:nvSpPr>
          <p:cNvPr id="83972" name="Text Box 4"/>
          <p:cNvSpPr txBox="1">
            <a:spLocks noChangeArrowheads="1"/>
          </p:cNvSpPr>
          <p:nvPr/>
        </p:nvSpPr>
        <p:spPr bwMode="auto">
          <a:xfrm>
            <a:off x="1508125" y="955675"/>
            <a:ext cx="2239963" cy="457200"/>
          </a:xfrm>
          <a:prstGeom prst="rect">
            <a:avLst/>
          </a:prstGeom>
          <a:noFill/>
          <a:ln w="9525">
            <a:noFill/>
            <a:miter lim="800000"/>
            <a:headEnd/>
            <a:tailEnd/>
          </a:ln>
          <a:effectLst/>
        </p:spPr>
        <p:txBody>
          <a:bodyPr wrap="none">
            <a:spAutoFit/>
          </a:bodyPr>
          <a:lstStyle/>
          <a:p>
            <a:r>
              <a:rPr lang="en-US" b="1"/>
              <a:t>Logic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F6E7A0-F12E-4B87-A51C-2845293B74E2}" type="slidenum">
              <a:rPr lang="en-US"/>
              <a:pPr/>
              <a:t>5</a:t>
            </a:fld>
            <a:endParaRPr lang="en-US"/>
          </a:p>
        </p:txBody>
      </p:sp>
      <p:sp>
        <p:nvSpPr>
          <p:cNvPr id="116738" name="Rectangle 2"/>
          <p:cNvSpPr>
            <a:spLocks noGrp="1" noChangeArrowheads="1"/>
          </p:cNvSpPr>
          <p:nvPr>
            <p:ph type="title"/>
          </p:nvPr>
        </p:nvSpPr>
        <p:spPr>
          <a:xfrm>
            <a:off x="609600" y="381000"/>
            <a:ext cx="7772400" cy="228600"/>
          </a:xfrm>
        </p:spPr>
        <p:txBody>
          <a:bodyPr>
            <a:normAutofit fontScale="90000"/>
          </a:bodyPr>
          <a:lstStyle/>
          <a:p>
            <a:r>
              <a:rPr lang="en-US" sz="2400"/>
              <a:t>BCD to XS 3 code converter- Design (2)...</a:t>
            </a:r>
          </a:p>
        </p:txBody>
      </p:sp>
      <p:pic>
        <p:nvPicPr>
          <p:cNvPr id="116740" name="Picture 4" descr="AACFLOM0"/>
          <p:cNvPicPr>
            <a:picLocks noGrp="1" noChangeAspect="1" noChangeArrowheads="1"/>
          </p:cNvPicPr>
          <p:nvPr>
            <p:ph type="body" idx="1"/>
          </p:nvPr>
        </p:nvPicPr>
        <p:blipFill>
          <a:blip r:embed="rId2"/>
          <a:srcRect b="5556"/>
          <a:stretch>
            <a:fillRect/>
          </a:stretch>
        </p:blipFill>
        <p:spPr>
          <a:xfrm>
            <a:off x="457200" y="1447800"/>
            <a:ext cx="8153400" cy="5105400"/>
          </a:xfrm>
        </p:spPr>
      </p:pic>
      <p:sp>
        <p:nvSpPr>
          <p:cNvPr id="116741" name="Text Box 5"/>
          <p:cNvSpPr txBox="1">
            <a:spLocks noChangeArrowheads="1"/>
          </p:cNvSpPr>
          <p:nvPr/>
        </p:nvSpPr>
        <p:spPr bwMode="auto">
          <a:xfrm>
            <a:off x="533400" y="838200"/>
            <a:ext cx="6651625" cy="336550"/>
          </a:xfrm>
          <a:prstGeom prst="rect">
            <a:avLst/>
          </a:prstGeom>
          <a:noFill/>
          <a:ln w="9525">
            <a:noFill/>
            <a:miter lim="800000"/>
            <a:headEnd/>
            <a:tailEnd/>
          </a:ln>
          <a:effectLst/>
        </p:spPr>
        <p:txBody>
          <a:bodyPr>
            <a:spAutoFit/>
          </a:bodyPr>
          <a:lstStyle/>
          <a:p>
            <a:r>
              <a:rPr lang="en-US" sz="1600">
                <a:solidFill>
                  <a:srgbClr val="003366"/>
                </a:solidFill>
              </a:rPr>
              <a:t>K-maps for simplification and simplified Boolean expressions</a:t>
            </a:r>
            <a:endParaRPr lang="en-US" sz="1600"/>
          </a:p>
        </p:txBody>
      </p:sp>
    </p:spTree>
    <p:extLst>
      <p:ext uri="{BB962C8B-B14F-4D97-AF65-F5344CB8AC3E}">
        <p14:creationId xmlns:p14="http://schemas.microsoft.com/office/powerpoint/2010/main" val="248957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dirty="0"/>
              <a:t>Assignment: Design circuit for BCD to XS 3 code converter-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362200"/>
            <a:ext cx="5526327" cy="38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28386"/>
            <a:ext cx="3967834" cy="123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65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463"/>
            <a:ext cx="8229600" cy="617537"/>
          </a:xfrm>
        </p:spPr>
        <p:txBody>
          <a:bodyPr>
            <a:normAutofit fontScale="90000"/>
          </a:bodyPr>
          <a:lstStyle/>
          <a:p>
            <a:r>
              <a:rPr lang="en-US" dirty="0"/>
              <a:t>Half Adder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89" y="892175"/>
            <a:ext cx="5726184" cy="376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Half Adder and Full Adder Circuits using NAND Gates"/>
          <p:cNvSpPr>
            <a:spLocks noChangeAspect="1" noChangeArrowheads="1"/>
          </p:cNvSpPr>
          <p:nvPr/>
        </p:nvSpPr>
        <p:spPr bwMode="auto">
          <a:xfrm>
            <a:off x="155575" y="-822325"/>
            <a:ext cx="25908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39" y="1447800"/>
            <a:ext cx="2990850" cy="197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55" y="3962400"/>
            <a:ext cx="2849634" cy="227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90294EA-6355-AF02-6CE8-E83AC7B9DA57}"/>
              </a:ext>
            </a:extLst>
          </p:cNvPr>
          <p:cNvSpPr txBox="1"/>
          <p:nvPr/>
        </p:nvSpPr>
        <p:spPr>
          <a:xfrm>
            <a:off x="4430648" y="5029200"/>
            <a:ext cx="3733800" cy="1569660"/>
          </a:xfrm>
          <a:prstGeom prst="rect">
            <a:avLst/>
          </a:prstGeom>
          <a:noFill/>
        </p:spPr>
        <p:txBody>
          <a:bodyPr wrap="square" rtlCol="0">
            <a:spAutoFit/>
          </a:bodyPr>
          <a:lstStyle/>
          <a:p>
            <a:r>
              <a:rPr lang="en-IN" sz="1600" b="0" i="0" dirty="0">
                <a:solidFill>
                  <a:srgbClr val="424242"/>
                </a:solidFill>
                <a:effectLst/>
                <a:latin typeface="Verdana" panose="020B0604030504040204" pitchFamily="34" charset="0"/>
              </a:rPr>
              <a:t>A half adder is a type of adder, an electronic circuit that performs the addition of numbers. The half adder is able to add two single binary digits and provide the output plus a carry value.</a:t>
            </a:r>
            <a:endParaRPr lang="en-IN" sz="1600" dirty="0"/>
          </a:p>
        </p:txBody>
      </p:sp>
    </p:spTree>
    <p:extLst>
      <p:ext uri="{BB962C8B-B14F-4D97-AF65-F5344CB8AC3E}">
        <p14:creationId xmlns:p14="http://schemas.microsoft.com/office/powerpoint/2010/main" val="17180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Full Adder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143000"/>
            <a:ext cx="821055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143677F-271E-C91B-0931-2598558CB4C5}"/>
                  </a:ext>
                </a:extLst>
              </p14:cNvPr>
              <p14:cNvContentPartPr/>
              <p14:nvPr/>
            </p14:nvContentPartPr>
            <p14:xfrm>
              <a:off x="429517" y="6267945"/>
              <a:ext cx="8488800" cy="232920"/>
            </p14:xfrm>
          </p:contentPart>
        </mc:Choice>
        <mc:Fallback xmlns="">
          <p:pic>
            <p:nvPicPr>
              <p:cNvPr id="3" name="Ink 2">
                <a:extLst>
                  <a:ext uri="{FF2B5EF4-FFF2-40B4-BE49-F238E27FC236}">
                    <a16:creationId xmlns:a16="http://schemas.microsoft.com/office/drawing/2014/main" id="{3143677F-271E-C91B-0931-2598558CB4C5}"/>
                  </a:ext>
                </a:extLst>
              </p:cNvPr>
              <p:cNvPicPr/>
              <p:nvPr/>
            </p:nvPicPr>
            <p:blipFill>
              <a:blip r:embed="rId4"/>
              <a:stretch>
                <a:fillRect/>
              </a:stretch>
            </p:blipFill>
            <p:spPr>
              <a:xfrm>
                <a:off x="339877" y="6088305"/>
                <a:ext cx="8668440" cy="592560"/>
              </a:xfrm>
              <a:prstGeom prst="rect">
                <a:avLst/>
              </a:prstGeom>
            </p:spPr>
          </p:pic>
        </mc:Fallback>
      </mc:AlternateContent>
    </p:spTree>
    <p:extLst>
      <p:ext uri="{BB962C8B-B14F-4D97-AF65-F5344CB8AC3E}">
        <p14:creationId xmlns:p14="http://schemas.microsoft.com/office/powerpoint/2010/main" val="18112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a:t>Full Adder</a:t>
            </a:r>
          </a:p>
        </p:txBody>
      </p:sp>
      <p:pic>
        <p:nvPicPr>
          <p:cNvPr id="4098" name="Picture 2" descr="Full Adder | Definition | Circuit Diagram | Truth Table | Gate Vidya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58855"/>
            <a:ext cx="5320145" cy="49275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p:cNvPicPr>
            <a:picLocks noChangeAspect="1" noChangeArrowheads="1"/>
          </p:cNvPicPr>
          <p:nvPr/>
        </p:nvPicPr>
        <p:blipFill>
          <a:blip r:embed="rId3"/>
          <a:srcRect/>
          <a:stretch>
            <a:fillRect/>
          </a:stretch>
        </p:blipFill>
        <p:spPr bwMode="auto">
          <a:xfrm>
            <a:off x="1143000" y="5553075"/>
            <a:ext cx="7105650" cy="130492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71B94313-9FDC-D1C7-D55E-FC9CD208680A}"/>
              </a:ext>
            </a:extLst>
          </p:cNvPr>
          <p:cNvSpPr txBox="1"/>
          <p:nvPr/>
        </p:nvSpPr>
        <p:spPr>
          <a:xfrm>
            <a:off x="5853545" y="3200400"/>
            <a:ext cx="1524000" cy="369332"/>
          </a:xfrm>
          <a:prstGeom prst="rect">
            <a:avLst/>
          </a:prstGeom>
          <a:noFill/>
        </p:spPr>
        <p:txBody>
          <a:bodyPr wrap="square">
            <a:spAutoFit/>
          </a:bodyPr>
          <a:lstStyle/>
          <a:p>
            <a:r>
              <a:rPr lang="en-IN" dirty="0"/>
              <a:t>= AB+BC+CA</a:t>
            </a:r>
          </a:p>
        </p:txBody>
      </p:sp>
      <p:sp>
        <p:nvSpPr>
          <p:cNvPr id="8" name="TextBox 7">
            <a:extLst>
              <a:ext uri="{FF2B5EF4-FFF2-40B4-BE49-F238E27FC236}">
                <a16:creationId xmlns:a16="http://schemas.microsoft.com/office/drawing/2014/main" id="{381D8A4E-FC3E-40EA-70E0-0B09E58BC421}"/>
              </a:ext>
            </a:extLst>
          </p:cNvPr>
          <p:cNvSpPr txBox="1"/>
          <p:nvPr/>
        </p:nvSpPr>
        <p:spPr>
          <a:xfrm>
            <a:off x="6172201" y="726847"/>
            <a:ext cx="2819400" cy="2062103"/>
          </a:xfrm>
          <a:prstGeom prst="rect">
            <a:avLst/>
          </a:prstGeom>
          <a:noFill/>
        </p:spPr>
        <p:txBody>
          <a:bodyPr wrap="square">
            <a:spAutoFit/>
          </a:bodyPr>
          <a:lstStyle/>
          <a:p>
            <a:r>
              <a:rPr lang="en-IN" sz="1600" b="0" i="0" dirty="0">
                <a:solidFill>
                  <a:srgbClr val="424242"/>
                </a:solidFill>
                <a:effectLst/>
                <a:latin typeface="Verdana" panose="020B0604030504040204" pitchFamily="34" charset="0"/>
              </a:rPr>
              <a:t>A full adder is a type of adder, an electronic circuit that performs the addition of numbers. The </a:t>
            </a:r>
            <a:r>
              <a:rPr lang="en-IN" sz="1600" dirty="0">
                <a:solidFill>
                  <a:srgbClr val="424242"/>
                </a:solidFill>
                <a:latin typeface="Verdana" panose="020B0604030504040204" pitchFamily="34" charset="0"/>
              </a:rPr>
              <a:t>full</a:t>
            </a:r>
            <a:r>
              <a:rPr lang="en-IN" sz="1600" b="0" i="0" dirty="0">
                <a:solidFill>
                  <a:srgbClr val="424242"/>
                </a:solidFill>
                <a:effectLst/>
                <a:latin typeface="Verdana" panose="020B0604030504040204" pitchFamily="34" charset="0"/>
              </a:rPr>
              <a:t> adder is able to add </a:t>
            </a:r>
            <a:r>
              <a:rPr lang="en-IN" sz="1600" dirty="0">
                <a:solidFill>
                  <a:srgbClr val="424242"/>
                </a:solidFill>
                <a:latin typeface="Verdana" panose="020B0604030504040204" pitchFamily="34" charset="0"/>
              </a:rPr>
              <a:t>three</a:t>
            </a:r>
            <a:r>
              <a:rPr lang="en-IN" sz="1600" b="0" i="0" dirty="0">
                <a:solidFill>
                  <a:srgbClr val="424242"/>
                </a:solidFill>
                <a:effectLst/>
                <a:latin typeface="Verdana" panose="020B0604030504040204" pitchFamily="34" charset="0"/>
              </a:rPr>
              <a:t> single binary digits and provide the output plus a carry value.</a:t>
            </a:r>
            <a:endParaRPr lang="en-IN" sz="1600" dirty="0"/>
          </a:p>
        </p:txBody>
      </p:sp>
    </p:spTree>
    <p:extLst>
      <p:ext uri="{BB962C8B-B14F-4D97-AF65-F5344CB8AC3E}">
        <p14:creationId xmlns:p14="http://schemas.microsoft.com/office/powerpoint/2010/main" val="258204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1550</Words>
  <Application>Microsoft Office PowerPoint</Application>
  <PresentationFormat>On-screen Show (4:3)</PresentationFormat>
  <Paragraphs>779</Paragraphs>
  <Slides>44</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vt:lpstr>
      <vt:lpstr>Calibri</vt:lpstr>
      <vt:lpstr>Courier New</vt:lpstr>
      <vt:lpstr>Helv</vt:lpstr>
      <vt:lpstr>inter-bold</vt:lpstr>
      <vt:lpstr>inter-regular</vt:lpstr>
      <vt:lpstr>Lato</vt:lpstr>
      <vt:lpstr>Monotype Corsiva</vt:lpstr>
      <vt:lpstr>Nunito</vt:lpstr>
      <vt:lpstr>Roboto</vt:lpstr>
      <vt:lpstr>Times New Roman</vt:lpstr>
      <vt:lpstr>urw-din</vt:lpstr>
      <vt:lpstr>Verdana</vt:lpstr>
      <vt:lpstr>Office Theme</vt:lpstr>
      <vt:lpstr>PowerPoint Presentation</vt:lpstr>
      <vt:lpstr>Combinational Circuits</vt:lpstr>
      <vt:lpstr>Design Procedure</vt:lpstr>
      <vt:lpstr>BCD to XS 3 code converter- Design (1)...</vt:lpstr>
      <vt:lpstr>BCD to XS 3 code converter- Design (2)...</vt:lpstr>
      <vt:lpstr>Assignment: Design circuit for BCD to XS 3 code converter- </vt:lpstr>
      <vt:lpstr>Half Adder</vt:lpstr>
      <vt:lpstr>Full Adder</vt:lpstr>
      <vt:lpstr>Full Adder</vt:lpstr>
      <vt:lpstr>Full Adder with half adder and OR gate</vt:lpstr>
      <vt:lpstr>Half Subtractor</vt:lpstr>
      <vt:lpstr>Full Subtractor</vt:lpstr>
      <vt:lpstr>4 Bit Adder</vt:lpstr>
      <vt:lpstr>4 Bit Adder-cum-Subtractor </vt:lpstr>
      <vt:lpstr>PowerPoint Presentation</vt:lpstr>
      <vt:lpstr>PowerPoint Presentation</vt:lpstr>
      <vt:lpstr>Decoders</vt:lpstr>
      <vt:lpstr>Decoder with Enable</vt:lpstr>
      <vt:lpstr>Decoder With enable</vt:lpstr>
      <vt:lpstr>Decoders</vt:lpstr>
      <vt:lpstr>Decoders</vt:lpstr>
      <vt:lpstr>Task: Complete truth Table?</vt:lpstr>
      <vt:lpstr>Truth Table</vt:lpstr>
      <vt:lpstr> 4 * 16    decoder constructed with two    3 * 8    decoders </vt:lpstr>
      <vt:lpstr> Combinational Logic Implementation </vt:lpstr>
      <vt:lpstr>PowerPoint Presentation</vt:lpstr>
      <vt:lpstr>PowerPoint Presentation</vt:lpstr>
      <vt:lpstr>PowerPoint Presentation</vt:lpstr>
      <vt:lpstr>4x1 Multiplexer</vt:lpstr>
      <vt:lpstr>PowerPoint Presentation</vt:lpstr>
      <vt:lpstr>PowerPoint Presentation</vt:lpstr>
      <vt:lpstr>PowerPoint Presentation</vt:lpstr>
      <vt:lpstr>A 1-line-to-8-line demultiplexer.</vt:lpstr>
      <vt:lpstr>PowerPoint Presentation</vt:lpstr>
      <vt:lpstr>Few Examples for practice</vt:lpstr>
      <vt:lpstr>Conversion from Binary code to Gray Code </vt:lpstr>
      <vt:lpstr>FOUR BIT BINARY TO GRAY CODE CONVERTER –DESIGN (1)…</vt:lpstr>
      <vt:lpstr>FOUR BIT BINARY TO GRAY CODE CONVERTER –DESIGN (2)…</vt:lpstr>
      <vt:lpstr>PowerPoint Presentation</vt:lpstr>
      <vt:lpstr>Gray to Binary</vt:lpstr>
      <vt:lpstr>FOUR BIT GRAY CODE TO BINARY CONVERTER –DESIGN (1)…</vt:lpstr>
      <vt:lpstr>FOUR BIT GRAY CODE TO BINARY CONVERTER –DESIGN (2)…</vt:lpstr>
      <vt:lpstr>FOUR BIT GRAY CODE TO BINARY CONVERTER –DESIGN (3)…</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BIT BINARY TO GRAY CODE CONVERTER –DESIGN (1)…</dc:title>
  <dc:creator>kakkar</dc:creator>
  <cp:lastModifiedBy>Deepak Kumar Aggarwal</cp:lastModifiedBy>
  <cp:revision>73</cp:revision>
  <dcterms:created xsi:type="dcterms:W3CDTF">2017-09-26T15:41:32Z</dcterms:created>
  <dcterms:modified xsi:type="dcterms:W3CDTF">2022-06-09T19:40:08Z</dcterms:modified>
</cp:coreProperties>
</file>