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9" r:id="rId4"/>
    <p:sldId id="280" r:id="rId5"/>
    <p:sldId id="258" r:id="rId6"/>
    <p:sldId id="278" r:id="rId7"/>
    <p:sldId id="260" r:id="rId8"/>
    <p:sldId id="262" r:id="rId9"/>
    <p:sldId id="266" r:id="rId10"/>
    <p:sldId id="269" r:id="rId11"/>
    <p:sldId id="267" r:id="rId12"/>
    <p:sldId id="268" r:id="rId13"/>
    <p:sldId id="270" r:id="rId14"/>
    <p:sldId id="271" r:id="rId15"/>
    <p:sldId id="264" r:id="rId16"/>
    <p:sldId id="265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250"/>
  </p:normalViewPr>
  <p:slideViewPr>
    <p:cSldViewPr snapToGrid="0" snapToObjects="1">
      <p:cViewPr varScale="1">
        <p:scale>
          <a:sx n="79" d="100"/>
          <a:sy n="79" d="100"/>
        </p:scale>
        <p:origin x="8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0:52.460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1998 1087 5112,'7'1'48,"364"45"870,-242-35-739,-24-8-38,107-10-1,-107-7-117,-62 6 25,170-42 23,-172 36-31,170-77 17,-167 70-10,307-140 133,-242 109-72,30-23 478,-146 78-436,-105 48 26,-159 73 117,215-95-186,-259 152 37,246-140-64,-297 155 28,288-156-47,-325 171 20,326-170-66,-97 54 4,-7-1-14,-69 20 5,171-80 1,61-27-9,-29 17 64,47-24-64,0 0-1,0 0 0,0 0 0,-1 0 0,1 1 1,0-1-1,0 0 0,0 0 0,0 0 1,0 0-1,0 0 0,0 0 0,0 0 0,0 1 1,0-1-1,0 0 0,0 0 0,0 0 0,0 0 1,0 0-1,-1 0 0,1 1 0,0-1 1,0 0-1,0 0 0,1 0 0,-1 0 0,0 0 1,0 0-1,0 1 0,0-1 0,0 0 0,0 0 1,0 0-1,0 0 0,0 0 0,0 0 0,0 0 1,0 1-1,0-1 0,0 0 0,0 0 1,1 0-1,-1 0 0,0 0 0,0 0 0,0 0 1,0 0-1,0 0 0,0 0 0,0 1 0,1-1 1,-1 0-1,0 0 0,0 0 0,0 0 1,0 0-1,0 0 0,0 0 0,1 0 0,-1 0 1,0 0-1,12 3 14,-3-1-5,-3-1-1,-1-1 0,1 1 0,-1-1 0,1-1 0,-1 1 0,1-1 0,6-1 0,40-8 34,54-18 0,131-63 120,-198 75-143,15-7 88,249-113 52,-237 105-32,305-136 53,-290 127-67,356-206 44,-348 192-44,342-197 48,-349 205-27,310-173 52,-317 177-86,283-149 46,-293 158-46,-14 7-43,21-12 29,119-42 0,-160 68-38,7-3 3,0 2 1,56-12 0,-67 21-1,37-3 1,-63 7-51,0 0 1,-1 0-1,1 0 0,0 0 1,-1 1-1,1-1 1,0 0-1,-1 0 0,1 0 1,0 1-1,-1-1 0,1 0 1,-1 1-1,1-1 1,-1 1-1,1-1 0,-1 0 1,1 1-1,-1-1 0,1 1 1,-1-1-1,1 1 1,-1 0-1,0-1 0,1 1 1,-1-1-1,0 1 1,1 0-1,-1-1 0,0 1 1,0 0-1,0-1 0,0 1 1,0 0-1,0-1 1,0 1-1,0 0 0,0-1 1,0 2-1,0-1 3,1 3 3,-3 7-8,-16 14 43,-143 120-1,109-106-28,-292 196 3,255-177-10,-174 111-1,-94 63-3,-28 16 2,-8 1-3,11-11-2,29-16 0,43-11 0,48-16 0,41-38 0,40-48 0,41-31 0,41-23 0,-1 3 0,95-53 0,12-6 0,23-6 0,69-32 0,40-27 0,37-29 0,39-28 0,50-31 0,43-18 0,26-11 1,318-165 8,-532 286 5,468-231 4,-475 238-4,434-205 6,-443 211 0,372-155 6,-393 171-11,-42 16-8,317-121 26,-326 126-24,178-55 29,-113 47-12,-97 20-25,-1 1-1,1-1 0,0 0 0,0 0 1,0 0-1,0 0 0,0 0 0,0 1 1,0-1-1,0 0 0,0 0 0,0 0 1,0 0-1,0 0 0,0 0 1,0 1-1,1-1 0,-1 0 0,0 0 1,0 0-1,0 0 0,0 0 0,0 0 1,0 1-1,0-1 0,0 0 0,0 0 1,0 0-1,0 0 0,1 0 1,-1 0-1,0 0 0,0 0 0,0 0 1,0 0-1,0 0 0,0 0 0,1 1 1,-1-1-1,0 0 0,0 0 0,0 0 1,0 0-1,0 0 0,0 0 1,1 0-1,-1 0 0,0 0 0,0 0 1,0 0-1,0-1 0,0 1 0,1 0 1,-1 0-1,-4 8 2,-1-1 0,1 0 1,-1 0-1,-1-1 0,1 1 0,-1-1 1,0 0-1,-1-1 0,-7 6 0,-3 2 1,-20 18 11,-97 73-1,-38 24-9,83-62 4,-182 138 4,-106 78-8,-415 301 4,642-476 0,-221 154 4,-58 37-8,58-28 1,110-63-2,171-133 5,-109 87 4,21-25-11,117-89-6,22-17 2,-35 28-7,-84 84-1,138-122 2,-20 19-10,-38 50-1,29-25-11,48-63 30,1-1 1,0 0-1,0 1 0,0-1 0,0 1 0,0-1 0,0 1 0,0-1 0,0 0 0,0 1 1,0-1-1,0 1 0,0-1 0,0 0 0,0 1 0,0-1 0,0 1 0,1-1 1,-1 0-1,0 1 0,0-1 0,0 0 0,1 1 0,-1-1 0,0 0 0,0 1 1,1-1-1,-1 0 0,0 0 0,1 1 0,-1-1 0,0 0 0,1 0 0,-1 1 0,0-1 1,1 0-1,-1 0 0,1 0 0,-1 0 0,0 0 0,1 0 0,-1 0 0,1 0 1,-1 0-1,0 0 0,1 0 0,-1 0 0,1 0 0,-1 0 0,0 0 0,1 0 0,0 0 1,33 1-8,-12-7-11,169-83-1,-138 59 7,106-69-1,29-22 9,-97 61-7,177-124 4,29-27 3,-168 120-15,565-370-10,-552 372 5,571-335-7,-570 344 0,557-296-7,-565 307 13,496-240-9,-517 255 22,400-169-6,-425 187 7,-45 18 8,330-118-16,-81 62-36,-334 97-11,-40 17 51,33-17-29,-109 61 4,-33 29 25,94-55-24,-198 118 0,-39 23 25,183-110-18,-263 149-1,-33 16 25,263-149-3,-279 166 4,-85 55 7,29-24 1,108-74 1,260-146 6,-183 101-1,35-15 0,196-111 14,-113 59 0,34-26-12,120-63 13,-26 7 27,-136 36 0,185-62-35,37-7-11,0-1 0,0 0 1,0 0-1,0 0 0,1 0 0,-1 0 0,0 0 0,0 0 0,0 0 0,0 0 0,0 0 0,0 0 0,0 0 0,1-1 0,-1 1 0,0 0 0,0-1 0,0 1 1,1-1-1,-1 1 0,0-1 0,0 1 0,1-1 0,-1 1 0,0-1 0,1 0 0,-1 1 0,1-1 0,-1 0 0,1 0 0,-1 1 0,1-1 0,-1-1 1,-3-20 3,4 21-3,6-16 32,98-146 21,-98 154-44,0 0 0,1 1 0,12-12 0,112-107 40,31-13-29,-83 76 38,406-318 23,-376 296-56,463-368 13,-458 364-26,443-340 9,-450 349-16,144-109 4,28-21-8,-27 13 1,-31 15-3,-27 27-2,-50 52 1,-95 71 6,195-118 30,-241 150-40,19-16 25,-29 15 6,-18 5-7,-45 10-8,27 0 22,-97 44 4,-27 24-25,85-38 20,-173 93-1,-43 22-24,164-84 6,-603 356 9,582-336-16,-239 148 4,-75 47-9,14-6-3,90-63-2,231-142-3,-163 94 4,29-23-2,175-99-9,-103 51 4,33-19-3,112-58-35,12-7 20,-5 1-8,-41 25-1,49-18-10,35-23 19,6-3-8,124-26-46,-83 14 41,269-107-8,-232 84 22,169-87 4,41-33 14,-162 83-6,223-132-1,92-60 12,31-23 2,19-7 1,5 5 4,-83 56-1,-251 142 11,649-353 14,-664 361 5,545-299 18,-571 317 8,162-71 0,-22 28-34,-173 74 48,277-80 20,-315 101-59,5 3-10,69-3-1,-108 16-9,-19-1-13,0 0-1,0-1 1,0 1 0,0 0-1,0 1 1,0-1 0,0 0 0,0 0-1,-1 1 1,4 3 0,-5-5-2,1 1 0,-1-1 0,0 1 0,0 0 0,0-1 1,1 1-1,-1 0 0,0-1 0,0 1 0,0 0 1,0-1-1,0 1 0,0 0 0,0-1 0,0 1 0,0 0 1,-1-1-1,1 1 0,0 0 0,-1 0 0,-14 21 2,-12 5 1,-35 25-1,-120 86 0,-107 60-2,-35 13-2,173-114-3,-270 174 4,-27 24-2,262-173-9,-775 503 0,770-502 0,-270 182 4,25-7 5,271-182-3,-229 167-1,-51 45 6,49-30 1,99-70 1,191-144 7,-127 107 4,27-11-7,136-118 9,31-28-8,-215 202 20,151-123-9,102-113-17,1 1 1,-1-1-1,0 1 0,1 0 1,-1-1-1,1 1 0,0 0 1,-1-1-1,1 1 0,-1 0 1,1-1-1,0 1 0,0 0 1,-1 0-1,1-1 0,0 1 1,0 0-1,0 0 0,0 0 1,0 1-1,0 1 1,-1-1-1,2 0 1,-1 0-1,0 0 1,0 0-1,1 0 1,-1 0-1,1 0 1,0-1-1,-1 1 1,2 3-1,0-4 0,-1 1 1,1-1-1,0 1 0,-1-1 0,1 0 0,0 0 0,0 0 0,0 0 0,0 0 1,0 0-1,0 0 0,0 0 0,0-1 0,0 1 0,0-1 0,0 0 0,0 0 1,0 1-1,1-1 0,1-1 0,12 0 1,-1-1 0,0 0 0,0-1 0,26-9 0,127-53 1,64-51-2,91-64 0,449-286-2,-618 369-3,239-152 4,83-49 1,-4 14 0,-16 19 0,-21 13 0,-22 13 1,-22 30 4,-85 61 2,-193 94 21,369-189 25,-402 202 21,-65 33-57,318-151 159,-305 145-118,-2 1 12,1 1-1,0 1 1,32-8 0,-50 20 59,-17 7-78,-35 19-10,40-25-35,-99 61 29,44-28 46,-130 78 4,-54 29-53,120-69 42,-242 155-1,-41 33-50,227-141 17,-305 217 0,-28 31-28,301-215 8,-858 612 6,864-618-11,-272 201 4,38-20-13,280-206 8,-193 162-1,31-15-9,206-170 4,-137 127 4,-2 17-8,65-53 1,64-54-3,49-49-2,39-44 0,36-43 0,-1 1 0,1-1 0,0 1 0,-1-1 0,1 1 0,0-1 0,-1 1 0,1 0 0,0-1 0,-1 1 0,1-1 0,0 1 0,0 0 0,0-1 0,0 1 0,0 0 0,-1-1 0,1 1 0,0 0 0,1-1 0,-1 1 0,0-1 0,0 1 0,0 0 0,0-1 0,0 1 0,1 0 0,-1-1 0,0 1 0,0-1 0,1 2 0,1-2 0,-1 1 0,1 0 0,-1-1 0,1 1 0,-1-1 0,1 0 0,0 1 0,-1-1 0,1 0 0,0 0 0,-1 0 0,1 0 0,0 0 0,-1 0 0,1-1 0,0 1 0,-1-1 0,3 0 0,16-4 0,0-2 0,31-13 0,117-64 0,82-61 0,99-74 0,498-359 1,-672 454 6,768-522 7,-745 514 21,820-536 25,-812 537 8,813-496 41,-822 511 5,278-155-1,-15 20-64,-288 160 86,229-113 4,-22 21-85,-242 118 80,164-83-1,-34 19-84,-179 86 65,317-137 204,-390 173-319,10-4 65,-26 15-18,-15 10 1,-34 25-29,10-15 3,-116 63 4,-64 29-18,98-51 0,-268 148-1,-174 105-4,-88 67-2,-54 55 0,-14 13 0,7-4 0,16-4 0,36-11 1,52-21 4,60-30-3,58-30-2,54-30 0,68-37 0,70-45 0,63-50 0,58-55 0,61-53 0,62-42 0,44-31 0,11-10 0,0 0 0,0 0 0,0 0 0,0 0 0,0 0 0,0 0 0,0 0 0,0 0 0,1 0 0,-1 0 0,0 0 0,0 0 0,0 0 0,0 0 0,0 0 0,0 0 0,0 0 0,0 0 0,1 0 0,-1 0 0,0 0 0,0 0 0,0 0 0,0 0 0,0 0 0,0 0 0,0 0 0,1 0 0,-1 0 0,0 0 0,0 0 0,0 0 0,0 0 0,0 0 0,0 0 0,0 0 0,0 1 0,0-1 0,0 0 0,0 0 0,1 0 0,-1 0 0,0 0 0,0 0 0,0 0 0,0 0 0,0 0 0,0 1 0,0-1 0,0 0 0,0 0 0,0 0 0,0 0 0,0 0 0,0 0 0,0 0 0,0 1 0,0-1 0,0 0 0,0 0 0,0 0 0,0 0 0,0 0 0,0 0 0,0 0 0,0 0 0,-1 0 0,1 1 0,15-5 0,0 0 0,26-12 0,111-55 0,74-54 0,88-73 0,85-69 0,69-52 0,53-30 0,33-12 0,20-5 0,11-2 0,-3 12 0,-5 14 0,4 8 0,8 7 1,-19 21 4,-119 74-2,-278 149 4,239-99-1,-20 20-2,-246 105 10,191-69-1,-30 13-5,-201 75 19,111-41-1,-42 17-15,-122 45 16,-15 6-16,2 2 1,51-5-1,-73 16 4,-16-2-14,-1 1-1,1-1 1,-1 1 0,0 0 0,1-1-1,-1 1 1,0 0 0,1 0 0,-1 0-1,0 0 1,0 0 0,0 0 0,0 0-1,0 0 1,0 0 0,0 1 0,0-1-1,-1 0 1,1 1 0,0-1 0,-1 1-1,1-1 1,-1 0 0,0 1 0,1-1-1,-1 1 1,0-1 0,0 1 0,0-1-1,0 1 1,0 2 0,-1-3-1,1 0 1,0 0-1,-1 0 0,1 0 1,-1 0-1,1 0 1,-1 0-1,0 0 0,1 0 1,-1-1-1,0 1 1,0 0-1,1 0 0,-1-1 1,0 1-1,0 0 1,0-1-1,0 1 0,-2 0 1,-225 156 15,144-105-8,-210 125 4,-85 52-8,193-116 3,-354 214-1,-179 115-3,-64 43 2,-30 23-2,17-3 2,30-3-2,57-6 2,67-17-4,89-49-1,81-60 0,68-48 0,62-42 0,58-44 0,61-50 0,58-45 0,59-43 0,44-36 0,60-61 0,0 0 0,0 1 0,1-1 0,-1 1 0,1-1 0,-1 1 0,1 0 0,0 0 0,0 0 0,0-1 0,0 1 0,0 0 0,0 0 0,-1 4 0,3-4 0,0-1 0,0 0 0,0 0 0,1-1 0,-1 1 0,0 0 0,0 0 0,1-1 0,-1 1 0,1 0 0,-1-1 0,1 1 0,-1-1 0,1 0 0,-1 0 0,1 1 0,-1-1 0,1 0 0,-1 0 0,1 0 0,-1-1 0,3 1 0,17-1 0,-1 0 0,38-8 0,25-13 0,-1-4 0,82-38-1,-159 61 1,83-38-5,178-99 4,46-39-1,-171 93-3,246-165 3,117-89 2,49-34 0,42-21 0,10-3 0,-9 10 0,-23 10 0,-107 64 2,-284 192 6,717-458 10,-727 472 4,235-144 3,-23 17-12,-241 148 27,507-315 18,-534 333-12,144-73 1,-29 25-30,-154 82 23,267-118 103,-310 137-127,-28 13 19,-16 7 17,-201 98 14,146-68-60,-23 11 20,-191 109 1,-59 41-18,175-98 11,-303 192 0,-37 33-13,290-181 8,-346 235 3,-21 20-12,342-234 0,-965 666 4,966-661-4,-339 251 1,-86 80-4,65-39 2,75-61-4,71-60-1,67-51 0,73-53 0,75-57 0,64-50 0,52-45 0,12-14-1,109-69 1,0 0-1,0 1 1,0-1-1,0 0 1,0 1 0,0-1-1,0 1 1,1-1-1,-1 1 1,0-1 0,1 1-1,-1 0 1,0 0-1,0 0 1,3-1-1,12-1 1,27-21-6,230-154 3,-189 121-4,181-126 1,51-42 2,-171 120-8,262-181 4,34-19 4,-256 179-10,768-516-6,-758 511 0,803-506-8,-796 511 10,814-482-4,-819 492 4,730-415-1,-753 434 14,246-121 3,66-16 2,-481 230 0,452-211 0,-45 21 0,-64 38 0,-75 44 0,-66 34 0,-155 59 1,70-23 6,-97 32-2,2 0 4,0 1 0,44-7 0,-103 29 17,-5 5-22,-77 29 1,50-20 8,-139 69 1,-42 38-10,124-68 4,-239 133 4,-38 21-8,226-125 2,-757 438 4,732-417-4,-316 195 1,-126 87-4,-11 17 2,4 9-2,14 21 2,13 22-2,35-3 2,126-89-5,284-233-5,-623 512 1,654-535-10,-175 160 1,31-19 4,187-170-23,-111 92 4,30-40 12,126-102-36,-96 72-22,144-108 22,5-4 46,0 0 0,1-1 0,-1 1 0,1 0 0,-1 0 1,1 0-1,0 0 0,-1 1 0,1-1 0,0 0 0,0 1 0,0-1 0,0 0 0,0 1 1,0-1-1,0 1 0,0 0 0,1-1 0,-1 1 0,1 0 0,-1-1 0,1 3 0,8-6-94,136-64-34,-93 37 62,122-81 4,53-49 43,-114 78-34,215-157 4,28-23 37,-199 148-21,273-187 4,28-12 26,-269 183-4,765-528-5,-762 528 13,286-179 4,98-46 1,15 14 0,-85 64 1,-304 168 6,777-417 5,-791 428 9,708-325 18,-723 349 2,238-90 4,-19 21-23,-243 89 38,512-190 23,-544 199-21,390-153 28,-422 166-28,-84 31-62,404-126 210,-360 113-187,-44 13-21,0 1-1,0-1 1,0 0 0,0 0-1,0 0 1,0 0-1,0 0 1,0 0 0,0 1-1,0-1 1,0 0-1,0 0 1,0 0 0,0 0-1,0 0 1,0 0-1,0 1 1,0-1 0,0 0-1,0 0 1,0 0-1,0 0 1,0 0 0,0 0-1,0 0 1,0 1-1,0-1 1,0 0 0,1 0-1,-1 0 1,0 0-1,0 0 1,0 0 0,0 0-1,0 0 1,0 0-1,0 0 1,0 1 0,1-1-1,-1 0 1,0 0-1,0 0 1,0 0 0,0 0-1,0 0 1,0 0-1,0 0 1,1 0 0,-1 0-1,0 0 1,0 0-1,0 0 1,0 0 0,0 0-1,0 0 1,1 0-1,-1 0 1,-11 11 18,-61 37 72,-202 132 2,191-129-28,-176 101 1,-44 22-46,162-94 21,-256 138 3,-25 12-32,243-131 9,-767 437 11,751-426-18,-833 462 10,813-452-10,-848 504 9,858-497-18,-289 185 1,-74 52-6,26-12-1,105-65-1,271-175-4,-588 422 1,617-434-8,-490 353-2,515-372-6,-138 108 0,26-8 12,146-118-12,-83 70 0,34-21 11,89-78-16,-71 67-6,105-98 27,1 1 0,-1 0-1,1-1 1,0 1 0,0 0 0,0 1-1,1-1 1,-1 0 0,1 1 0,0 0-1,-1 5 1,1-4-1,2-6 5,-1 1-1,1-1 0,0 0 1,0 0-1,0 0 0,0 1 1,0-1-1,0 0 1,0 0-1,0 0 0,0 1 1,0-1-1,0 0 0,0 0 1,0 1-1,0-1 1,0 0-1,0 0 0,0 0 1,0 1-1,0-1 0,0 0 1,0 0-1,0 1 1,0-1-1,0 0 0,0 0 1,0 0-1,1 1 1,-1-1-1,0 0 0,0 0 1,0 0-1,0 0 0,0 0 1,1 1-1,-1-1 1,0 0-1,0 0 0,0 0 1,1 0-1,-1 0 0,7 4-3,-1 0 0,1 0 0,0-1 0,1-1-1,-1 1 1,0-1 0,1 0 0,8 1 0,-15-3 3,2 1-2,-1-1-1,1 0 1,-1 0 0,1 0 0,-1 0 0,1 0-1,-1 0 1,1 0 0,3-2 0,229-64-36,-170 39 12,127-66 1,42-30 14,-121 59-20,211-130 4,30-25 16,-197 120-22,270-173 1,37-17 20,-272 169-19,774-477-4,-775 482 24,286-165 4,85-41 6,2 12 2,6 5 2,-8 3 3,-101 51-1,-281 153 11,690-367 13,-708 379-2,212-109 1,-23 18-12,-225 114 31,155-76 1,-29 16-26,-166 81 41,338-149 184,-317 139-6,-151 60-73,-32 13-135,30-7 43,-107 42 3,-38 22-50,92-37 32,-205 90 0,-52 24-37,196-83 32,-276 139 3,-28 25-39,272-134 16,-801 453 14,789-437-34,-308 186 3,-96 67-12,28 0-1,32-3-4,34-12-1,101-65-1,255-177-4,-567 441 1,595-451-10,-465 386-6,488-402 0,-132 107 0,24-21 11,141-117-16,-299 222-67,354-268 88,13-9-6,1 0 1,0 1 0,0 0-1,1 0 1,-1 0 0,-5 7-1,9-9-5,9-6 0,144-73-15,-104 48 10,264-183-8,-231 155 10,158-111 3,28-20 10,-147 108-9,558-333-3,-533 331 10,601-313-2,-595 319 2,232-113 1,88-35 4,6 23 2,-32 39 0,-414 151 0,430-156 0,-19-9 2,-9 7 3,-80 38-2,-215 78 3,531-249 4,-541 238-2,470-237 10,-487 243 2,398-235 11,-416 236 4,314-180 23,-340 200 2,-52 29-43,250-162 142,-165 97-37,-99 73-114,-1-1 1,1 1-1,0-1 0,-1 1 1,1-1-1,0 1 1,-1-1-1,1 1 1,-1-1-1,1 0 0,-1 1 1,1-1-1,-1 0 1,1 0-1,-1 1 0,0-1 1,1-1-1,-8-4 33,-10 4-25,-4 6 72,-196 74 38,152-52-44,-135 60 3,-41 26-62,126-55 5,-217 115 4,-27 26-23,204-110 4,-249 148 1,-91 64-10,3 13 1,18 9-4,9 6-1,84-51-2,231-166-12,-590 442-10,597-445-16,-533 413-22,554-424-10,-150 123 4,28-18 37,157-132-56,48-39 53,-342 259-138,158-120-51,183-138 111,78-52 51,34-25 51,-32 18-10,227-183-6,-201 156 12,123-99 1,34-17 8,-121 95-9,471-332-4,-450 320 6,201-133 4,86-50 6,15-7 2,-4 5 0,-12 20 0,-8 25 2,-7 16 3,-70 43-2,-197 103 3,473-233 4,-490 244-2,377-189 8,-403 203-8,-56 27-5,97-42 7,134-39 1,-4 14 19,-233 72-22,-3 1 2,-1 1 0,1 0 0,24-3 0,-41 9-2,-5 5 0,-12 10-3,0 0-1,0-1 0,-19 13 0,23-18-2,-24 18 11,-234 174 5,197-149-10,-136 95 4,-31 16-8,130-89 4,-504 354 8,484-335-10,-202 149 1,-70 59-4,6 3 2,22-11-2,24-22 2,29-27-4,32-24-1,28-25 0,38-18 0,40-17 0,33-22 0,29-28 0,34-34 0,34-29 0,16-20 0,34-26 0,2-1 0,-1 0 0,0 1 0,0-1 0,1 0 0,-1 1 0,0-1 0,1 1 0,-1-1 0,0 1 0,1-1 0,-1 1 0,1-1 0,-1 1 0,1-1 0,-1 1 0,1 0 0,-1-1 0,1 1 0,0 0 0,-1 0 0,1-1 0,0 1 0,-1 1 0,20 9-1,-2-10-4,124-36 2,-99 19-2,235-112 2,-211 93-2,304-173 2,-289 160-4,370-237-3,-356 223-2,391-240 1,-389 242 4,145-95 1,39-41 4,-19 14 2,-22 19 0,-24 18 0,-21 12 0,-24 13 0,-22 20 2,-19 21 3,-21 22-2,-26 20 2,-30 16-4,-24 11-1,-16 9 0,-13 1 0,0 1 0,0 0 0,-1-1 0,1 1 0,0 0 0,0-1 0,0 1 0,-1 0 0,1-1 0,0 1 0,-1-1 0,1 1 0,0-1 0,-1 1 0,1 0 0,-1-1 0,1 1 0,-1-1 0,1 0 0,-1 1 0,1-1 0,-1 1 0,0-1 0,-48 42 0,-49 40 0,-160 126-1,201-162-4,-286 228 1,264-211-10,-351 266-6,347-264 2,-271 237-5,294-248-4,-247 201-43,101-96 4,76-59-47,128-98 68,7 1 3,15 10 24,-6-10-36,20-6 16,53-10 0,-27 0-23,68-25 0,-93 27 47,6-5-46,189-103-22,-178 86 30,254-175-15,-234 157 20,331-227-18,-318 220 18,325-232-19,-335 238 14,-28 19 27,291-185-70,-53 44-25,-283 173 117,208-117-106,-187 106 79,-5 1-10,2 1 1,-1 2-1,40-13 1,-63 44-68,1-12 98,2-7 5,0 0-1,-1 0 0,1 0 1,-1-1-1,0 1 0,0 0 0,0-1 1,0 0-1,-1 1 0,1-1 1,-4 3-1,-113 122-54,87-97 13,-144 166-17,136-151 31,-198 194-5,186-191 17,-203 183-8,208-188 8,-170 176-10,178-178 5,-164 146-16,150-142 27,14-13 12,19-17 2,20-14 0,8-3 0,17-4 0,47-14 0,19-14 0,12-17 1,133-86 8,-188 106 5,-16 11-8,211-116 21,155-54 60,-356 171-53,62-19 0,-102 37 18,-20 8 6,-37 16-27,-70 49 1,87-46-25,1 2 1,-55 56-1,67-61-5,-12 10 5,-57 50-1,-15 8-4,17-16-2,23-17 0,-28 32-39,89-84 27,6-5-8,19 8-1,-7-8 1,3-2 7,2 0 4,-1-1 1,0 0-1,0-1 0,25-6 1,110-30-34,-117 30 10,-1-1 1,0-2-1,0-1 0,-1-2 0,32-18 1,32-20-89,-92 50 104,1 0 1,-1-1-1,1 1 1,-1 0-1,0-1 1,0 1-1,0-1 1,0 1-1,0-1 1,-1 0 0,1 0-1,-1 0 1,0 0-1,0 0 1,0 0-1,0-1 1,0 1-1,-1 0 1,0 0 0,1 0-1,-1-1 1,-1-2-1,2 1-14,-3-13-176,-39-120-1844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12.5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35 630 2968,'-2'-6'12,"1"4"4,0 0 0,0 1 0,0-1 0,0 0 0,0 1 0,0-1 0,-1 1 0,1-1 0,0 1 0,-1 0 0,1-1 0,-1 1 0,0 0 0,1 0 0,-1 0 0,-3-1 0,2-1 124,0-5 19,2 6 27,4 0-48,0 0 0,0 0 0,1 1 0,-1-1 0,0 1-1,1 0 1,-1 0 0,1 0 0,-1 0 0,1 1 0,-1-1 0,8 1-1,50 2 78,-43-1-114,153 1 816,-123 2-673,-1-3 0,71-6 0,-113 5-216,-1-1 0,0 0 0,0-1 0,1 1 0,-1-1-1,0 1 1,0-1 0,-1 0 0,1-1 0,0 1-1,-1-1 1,1 1 0,-1-1 0,0 0 0,0 0 0,0-1-1,0 1 1,-1-1 0,1 1 0,-1-1 0,0 0-1,3-7 1,0-1 15,-1 1-1,-1-1 0,0 0 0,-1-1 1,2-22-1,-4 25 0,1 0 1,-1 0 0,-1 0-1,0 0 1,0 0 0,-1 0-1,-5-17 1,-1-2 109,-5-13 21,-1 0 1,-24-46-1,29 73-105,-1 0 0,0 1 1,0 0-1,-2 1 0,-21-20 0,31 31-42,0 1-1,0-1 1,0 1 0,0-1-1,-1 1 1,1 0-1,0 0 1,-1 0-1,1 1 1,-1-1 0,1 0-1,-1 1 1,1 0-1,-1-1 1,1 1-1,-1 0 1,0 0 0,1 1-1,-5 0 1,1 1 21,0-1 1,0 2-1,0-1 0,0 1 1,-7 4-1,10-4-34,1-1 1,-1 1-1,1 0 0,0 0 0,-1 0 0,1 0 0,1 0 0,-1 0 1,0 1-1,1-1 0,0 1 0,-1-1 0,1 1 0,1-1 0,-1 1 1,0 0-1,1-1 0,0 5 0,0-4 3,0 16 65,23 118 34,25 49 31,-33-137-111,42 132 17,-17-62 6,14 38-41,-18-66-11,4 6-4,-26-65-3,-7-15-2,0-1 1,1 0 0,1-1 0,0 1-1,16 18 1,32 27-14,-45-56-16,-4-5-105,0 0 1,-1-1-1,1 0 1,0-1-1,0 0 1,-1 0-1,1 0 1,0-1-1,7-3 1,38-11-6524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13.0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412 1 8696,'-47'44'32,"33"-28"-28,-155 175 258,124-123 153,35-51-349,-2 0 1,-16 20 0,-56 47 408,82-83-370,5-4-62,0 1-34,2-3-3,0 1 1,0 0-1,0 0 1,0 1-1,1-1 1,0 1-1,-1 1 0,1-1 1,1 1-1,9-3 1,125-34 38,-106 33-17,32 2-10,1 4 0,91 9-1,-70 13-15,-70-17-3,0 2 0,0 0 0,-1 2 0,0 0 0,-1 0 0,0 2 0,0 0 0,-1 1 0,0 1 0,24 26 0,-37-35-1,0 0 0,0 1 0,-1-1 0,1 0 0,-1 1 0,0 0 0,-1-1 0,1 1 0,-1 0 0,0 0-1,0 0 1,0 0 0,-1 0 0,0 7 0,0-7 0,0 2-2,0 0 0,-1-1 1,0 1-1,-1 0 0,1-1 1,-1 1-1,-1-1 0,1 1 1,-1-1-1,0 0 0,-6 9 1,4-7-1,-1 3-2,-2 1 0,1-1 0,-1-1 0,-1 1 0,-17 16 0,14-16 0,-5 7-11,-1-1-1,-38 29 0,25-23-2,-74 46-9,0-2 2,33-23 16,90-77 5,18-33-1185,1-8-4762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14.9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101 0 6552,'0'0'329,"-5"0"-50,-20 0 1937,11 28-1123,7-5-965,1-1 0,0 1 0,2 0 0,0 0 0,0 34-1,0-15-89,-3 13 103,1-19-67,2 0 0,1 1 1,2-1-1,5 53 0,5-24-4,-5-49-44,0-1 1,1 0-1,1 0 0,0 0 1,14 22-1,-12-23-18,-4-7 2,1 0 0,0-1 0,0 1 0,8 7 0,39 44 44,-50-57-50,-1 1 1,1 0-1,-1-1 0,1 1 0,-1-1 0,1 1 0,0-1 1,0 0-1,0 0 0,0 0 0,0 0 0,0 0 1,3 1-1,5 2 4,39 13-1,-38-13-214,1-2 1,0 1-1,0-2 1,-1 0-1,1 0 1,16-1-1,16-2-7019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15.3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1 194 5112,'30'-25'56,"3"1"7,-20 15 90,-1 0-1,0-1 1,19-20-1,-3 1 1105,34-29 901,-62 59-2150,0-1 0,0 0-1,0 1 1,0-1 0,0 0 0,0 0 0,0 1 0,0-1 0,0 0 0,0 1 0,0-1-1,0 0 1,0 0 0,0 1 0,0-1 0,0 0 0,0 1 0,0-1 0,0 0 0,0 0-1,0 1 1,1-1 0,-1 0 0,0 0 0,0 1 0,0-1 0,0 0 0,1 0 0,-1 0-1,0 1 1,0-1 0,1 0 0,-1 0 0,0 0 0,0 0 0,1 0 0,-1 1 0,0-1 0,0 0-1,1 0 1,-1 0 0,0 0 0,0 0 0,1 0 0,-1 0 0,0 0 0,1 0 0,-1 0-1,0 0 1,1 0 0,-1 0 0,0 0 0,0 0 0,1 0 0,-1-1 0,0 1 0,0 0-1,1 0 1,-1 0 0,0 0 0,1-1 0,-8 25-1127,-2 3-4587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15.6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 5208,'0'0'11,"0"-1"-1,0 0 1,0 1 0,0-1-1,0 0 1,0 1 0,0-1 0,0 0-1,0 1 1,0-1 0,0 0-1,0 1 1,1-1 0,-1 1 0,0-1-1,1 0 1,-1 1 0,0-1-1,1 1 1,-1-1 0,0 1-1,1-1 1,-1 1 0,1-1 0,-1 1-1,1-1 1,0 1 0,-1 0-1,1-1 1,1 0 461,13 3-112,18 31-85,-21-22-202,-1 0 0,0 1 1,19 27-1,-29-38-70,19 31 92,0 1-1,25 65 1,-21-38-883,-11-26-3352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15.9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1 415 4576,'124'-186'785,"-44"69"-162,-62 90-555,27-58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16.3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0 334 4936,'12'-6'0,"-1"-4"21,-8 7 87,-3 3-101,0 0 0,0-1 0,0 1 1,0 0-1,0 0 0,0 0 0,1-1 0,-1 1 0,0 0 0,0 0 0,0 0 0,0 0 0,1 0 0,-1-1 1,0 1-1,0 0 0,1 0 0,-1 0 0,0 0 0,0 0 0,0 0 0,1 0 0,-1 0 0,0 0 0,0 0 1,1 0-1,-1 0 0,0 0 0,0 0 0,1 0 0,-1 0 0,0 0 0,0 0 0,1 0 0,-1 0 0,0 0 1,0 0-1,0 0 0,1 1 0,-1-1 0,0 0 0,0 0 0,0 0 0,1 0 0,-1 0 0,0 1 0,0-1 1,12 8 182,146 137 1022,-128-116-772,1-1 1,54 38-1,-52-41-169,-31-23-150,10 6 726,-23-21-762,-2 0 0,1 1 1,-2 0-1,-17-12 1,-18-15 88,27 21-90,2-2 0,0 0 0,1-2 0,1 0 0,-19-32 0,33 45-32,0 0 0,1-1 0,0 1 0,1 0 0,0-1 0,1 0 0,0 1 0,0-1 0,1 0 0,2-17 0,1 13 96,0 1 0,1 0 0,1 0 0,1 0 0,0 0 0,9-14 0,14-33 507,-17 38-211,-10 20-303,15-14 155,-15 11-217,4-2-58,29-8 248,-35 15-268,0 0-1,1 0 1,-1 0-1,1 0 0,-1 0 1,0 0-1,1 0 1,-1 0-1,0 0 0,1 0 1,-1 0-1,0 0 1,1 0-1,-1 1 1,0-1-1,1 0 0,-1 0 1,0 0-1,1 1 1,-1-1-1,0 0 1,1 0-1,-1 1 0,0-1 1,0 0-1,0 0 1,1 1-1,-1-1 1,0 0-1,0 1 0,0-1 1,0 0-1,0 1 1,1-1-1,-1 1 1,0-1-1,0 0 0,0 1 1,0-1-1,0 0 1,0 1-1,0-1 1,0 0-1,0 1 0,0-1 1,-1 1-1,-6 34-1670,-4 4-6690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16.6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1 283 5472,'0'0'130,"4"0"-52,-2 0-74,1 0 1,-1 0-1,1-1 0,-1 1 1,0-1-1,1 0 0,-1 0 1,0 0-1,1 0 0,-1 0 1,0 0-1,0 0 1,0-1-1,3-1 0,30-20 220,6 2-126,128-75 788,-149 81-626,0 0-1,-2-2 1,28-30 0,-43 43-271,-1 1 0,2 0 0,-1 1 0,0-1 1,0 0-1,1 1 0,0 0 0,-1 0 0,1 0 1,0 0-1,0 1 0,0-1 0,0 1 0,0 0 0,0 0 1,5 0-1,5 1-5109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17.2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187 520 7800,'-23'-13'-32,"-34"-14"1,30 14 34,11 4 47,12 7-26,1 1-1,-1-1 0,0 0 1,1 1-1,-1 0 1,0 0-1,0 0 1,0 0-1,0 0 1,0 1-1,0 0 1,0 0-1,-7 1 0,8-1 643,5 3-453,3 5-152,1 0-1,-1-1 1,2 1-1,-1-1 1,1 0 0,0-1-1,12 9 1,-7-6-41,18 20 142,-1 1 0,-2 2 0,-1 0-1,-2 2 1,34 60 0,-57-104 27,-12-21-83,-2 1-1,-2 1 0,-28-45 1,6 15 83,-45-85 434,79 138-463,-1-5 25,3 8 128,18 0-73,9 6-166,1 1-1,-2 1 0,49 17 0,-53-15-55,41 11 13,-32-10-16,20 6 6,0-3-1,54 6 1,-30-14-8,-72-2-6,1-1-1,0 0 0,-1 0 1,1 0-1,-1 0 0,1 0 1,0-1-1,-1 1 0,1-1 1,-1 1-1,3-2 0,-4 2-3,0-1 0,0 1 0,-1 0 0,1-1 0,0 1 0,-1-1 0,1 1 0,-1-1 0,1 1 0,0-1 0,-1 1 0,1-1 0,-1 0 0,1 1 0,-1-1 0,0 0 0,1 1 0,-1-1 0,0 0 0,1 1 0,-1-1 0,0 0 0,0 0 0,0 1 0,1-1 0,-1 0 0,0 0 0,0 0 0,0 1 0,0-1 0,-1 0 0,1 0 0,0 0 0,0 1 0,0-1 0,-1 0 0,1-1 0,-10-15 31,0 0 1,-1 1 0,-1 1 0,0-1 0,-23-20-1,-9-13 48,31 33-68,5 7 24,1 0 0,0 0 1,-7-14-1,-20-35 418,-28-64 0,61 120-368,1 1-76,1 0 0,-1 0-1,0 0 1,0 0 0,0 0 0,1 1 0,-1-1 0,1 0 0,-1 0-1,0 0 1,1 0 0,0 0 0,-1 1 0,1-1 0,-1 0 0,1 0-1,1 0 1,12-4-166,0 1-1,1 1 1,23-3-1,-22 3-1011,36-4-7880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17.8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326 536 7624,'1'-2'25,"4"-5"16,-8 3 46,-5 0-40,1 1 0,0 0 0,-1 0 0,0 0-1,1 1 1,-1 1 0,0-1 0,0 1 0,0 0 0,0 1 0,0 0-1,0 0 1,0 1 0,0 0 0,0 0 0,0 1 0,0 0 0,0 0 0,-7 5-1,6-5 10,0 1-1,1 0 0,-1 0 0,1 1 0,0 0 0,0 1 1,0 0-1,1 0 0,0 1 0,0-1 0,0 2 1,-8 9-1,7-4 3,1 1 1,1 0-1,0 0 1,1 0-1,1 1 1,0-1-1,0 1 1,-2 24 0,4-18 5,0 0 1,2 0-1,0 0 1,1 0 0,6 33-1,-4-44-26,0-1-1,0 0 1,1 0-1,0 0 1,0-1-1,1 1 1,0-1-1,1 0 1,11 12-1,-15-17-30,0 0 0,0-1 0,0 1 0,1-1 0,-1 1 0,1-1 0,-1 0 0,1 0 0,-1 0 0,1 0 0,0 0 0,-1 0 0,1-1 0,0 1 0,0-1 0,5 0 0,36-8 19,-34 5-24,10-4 18,6-9-12,-1-1 1,26-23-1,-44 34-6,0 0 1,-1 0-1,0-1 1,0 0-1,0 0 0,5-10 1,3-4 0,39-57 24,-39 56-13,0 0 1,-2-1-1,-1 0 1,-1-1-1,-1-1 1,9-38-1,-18 58-9,1 0 0,-1-1 0,-1 1-1,1 0 1,-1 0 0,0 0 0,0 0 0,-1 0 0,1 0-1,-1 0 1,0 0 0,0 0 0,-6-8 0,4 7 0,1 0 3,-1 1 1,0 0-1,0-1 0,0 2 0,-1-1 0,1 0 0,-1 1 0,-1 0 0,-7-5 0,5 3-1,4 3-1,0 0-1,0 1 0,-1-1 0,0 1 1,1 0-1,-1 1 0,0-1 1,0 1-1,0 0 0,0 0 1,0 0-1,0 1 0,-8-1 0,8 1 0,-5 0 0,-1 1 0,1 0 1,0 1-1,0 0 0,1 0 0,-1 1 1,0 0-1,1 1 0,0 0 0,-1 1 1,2-1-1,-1 2 0,-15 11 0,-7 12-17,29-28-14,4 0-25,0 0 42,-1-1 0,1 1 0,0-1 0,0 1 0,-1-1 0,1 0 0,0 0 0,0 0 0,0 0 0,0 0 0,-1 0 0,1 0 0,0 0-1,0-1 1,-1 1 0,4-2 0,13-2-130,12-2-76,-1-2 1,46-18 0,-27 0-142,-35 19 277,5-2-69,-1-1 0,1-1-1,-2 0 1,0-2 0,0 1-1,-1-2 1,21-24 0,-29 29 139,14-20-34,28-49-1,-17 18 49,-20 41 55,12-37 233,-23 54-219,5-7 87,-7 16-180,0 0-1,-1 0 1,0 0-1,-1-1 1,1 1 0,-5 7-1,-1 3-884,-7 20-4489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0:55.327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1803 5758 5832,'238'-214'18,"-163"148"77,377-323 69,-353 303 64,421-371 127,-413 363 26,426-368 135,-428 371-249,409-357 90,-416 359-170,375-355 62,-383 358-122,317-309 46,-337 326-65,260-237 155,-98 75 177,-226 226-280,3-1 33,-54 22 172,-28 18-298,30-12 101,-98 60 4,-36 30-108,91-54 84,-173 117 4,-41 23-95,164-108 78,-240 164 4,-18 21-90,233-160 59,-655 488 43,654-479-70,-633 493 28,645-501-74,-200 154 4,22-20-27,212-159 9,-135 109 4,31-22-18,147-118 1,-79 58 4,9-17-8,48-38 1,44-33-2,23-11 7,29-16-2,8-4 0,41-15 12,-47 14-22,27-11 30,203-115 20,-170 89-1,125-89-1,45-37-27,-121 85 29,208-156 4,29-20-31,-202 145 33,616-491 20,-605 476-20,659-508 22,-653 511-15,631-472 30,-642 482-30,570-414 30,-586 427-30,508-382 30,-529 394-31,142-104 0,-32 27-38,-151 109 33,-28 21-26,229-187 69,-108 75 131,-195 154-96,12-1-121,-51 27 70,-217 127 12,202-112-20,-162 101-1,-40 30-49,153-97 24,-233 141 4,-26 11-39,227-138 1,-656 407 3,655-400-10,-236 153-1,-67 42-4,14-8-2,21-10 0,38-13 0,46-21 0,40-37 0,33-36 0,31-21 0,28-19 0,48-25 0,52-33 0,46-30 0,31-20 0,28-19-2,-11 4 8,21-11-5,0-1-1,0 0 1,1 1-1,-1-1 1,0 0-1,1 1 1,-1-1 0,1 1-1,-1-1 1,1 1-1,0-1 1,-1 1-1,1-1 1,0 1 0,0-1-1,0 1 1,2-1-1,28-52 4,-7 22 10,224-211 4,-170 175-3,163-135 4,42-33-6,-152 129 34,612-481 26,-586 467 14,642-491 37,-643 494-24,564-430 41,-590 446-34,451-374 42,-481 389-41,120-111 4,-27 18-68,-125 116 63,272-234 149,-290 257-192,166-144 475,-249 193-373,-24 12-142,23-4 22,-233 146 16,192-113-34,-154 102 4,-51 29-24,146-95-2,-248 159 1,-121 84-6,-20 26-1,-1 19 0,-3-3 0,89-72-2,272-188-12,-212 140 1,34-26 2,224-147-27,-136 86 3,40-22 18,146-95-37,-183 114-19,218-141 28,-104 50-99,146-86 84,-4 8 55,-1 6 3,-1-1-1,1 1 0,0 0 1,0 0-1,0 0 1,0 0-1,1 0 0,-1 1 1,1-1-1,0 1 0,3-3 1,189-181-26,-132 131 15,144-121-1,63-52 9,-137 121-8,255-193-1,34-18 10,-247 189-2,681-521-4,-696 526 5,217-170 4,43-39 1,-47 30 0,-44 29 1,-48 40 4,-75 67-2,-137 109 4,-50 42-5,248-234 19,-136 117 54,-126 128-82,5-5 48,-10 10-39,-1-1 0,1 1 0,-1 0 0,0 0 0,1-1 0,-1 1 0,1 0 0,-1 0 0,1 0 0,-1 0 0,0-1 0,1 1 0,-1 0 0,1 0 0,-1 0 0,1 0 0,-1 1 0,0-1 0,1 0 0,-1 0 0,1 0 0,-1 0 0,1 1 0,-1-1 0,0 0 0,1 0 0,-1 1 0,1-1 0,-1 1-1,-12 1 7,7-1-2,0 0 0,0 1 1,1 0-1,-1 0 0,0 1 1,1 0-1,-1-1 0,-4 5 0,-242 135 58,180-99-24,-150 91 0,-41 30-29,142-87 4,-215 135 3,-103 71-12,-31 25-1,-26 22-4,1 9-1,21-4 0,49-33 0,105-78-1,208-146-4,-127 82 3,35-36 1,138-86-4,-234 134-19,285-163 29,-39 18-68,52-26 23,8-6 0,35-26-38,112-75 4,-108 72 36,93-81 3,29-31 21,-82 72-25,174-149 4,46-31 22,-171 144-19,584-469-4,-576 466 23,194-151-1,-23 22 9,-200 156-7,137-105 4,-27 19 5,-147 113-3,6-4 1,180-141-5,-178 133 9,-8 4 1,2-8 0,-71 68 0,-10 5 0,-48 25 0,-43 30 0,-50 31 0,-40 30 0,-41 30 0,-289 193-2,409-267-3,-445 308 2,442-305-3,-148 91-1,17-23 3,152-91-9,-10 6 4,-234 130-13,312-176 18,-210 102-16,190-92 13,10-4 1,-41 16 0,68-32 0,24-16-17,43-34 7,120-74 4,-138 92 0,230-169 0,-216 156-1,261-205-6,-254 197 6,271-189-6,-276 199 6,-15 10 5,33-24-8,88-79 0,-155 124 8,33-31-16,72-84 0,26-23-68,-142 147 73,4-3-14,-27 10 20,11-3 11,0 2-1,0-1 1,0 1 0,-15 7 0,-135 69-8,114-53 4,-234 151-4,212-134 5,-315 207 2,301-197-3,-298 200-5,313-209-2,34-24 7,-247 143-20,238-141 14,-126 58-64,165-79 52,8-3 4,38-13-3,51-25 1,-62 25 16,4-3-26,170-117-12,-161 100-8,209-155-20,-202 153-1,192-124-27,-204 131 41,131-122-14,-144 121 33,207-252-106,-234 281 140,-25 13-10,-32 22 16,-28 25 0,-23 25 0,-19 12 0,-18 5 0,-158 107-8,112-67-31,181-133 27,-76 65-83,81-68 49,-2 4-9,5-6-26,13-4-113,0 0 94,0-1 0,0 0 1,20-10-1,-17 8 83,24-10-377,-1-1-1,66-38 1,-78 39-593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18.2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1 106 6280,'0'0'8,"0"-16"-7,1 8 98,1 1-1,-1 0 1,1-1-1,1 1 1,-1 0-1,1 0 1,1 1-1,-1-1 1,1 0 0,9-10-1,-13 16-76,1 1-1,-1 0 1,1 0-1,-1 0 1,1 0-1,-1 0 1,1 0 0,-1 0-1,1 0 1,-1 0-1,1 0 1,-1 0-1,1 0 1,-1 0-1,1 0 1,-1 0-1,1 0 1,-1 1 0,1-1-1,-1 0 1,1 0-1,-1 1 1,0-1-1,1 0 1,-1 1-1,1-1 1,-1 0 0,1 1-1,1 1 47,25 20 216,-1 2 0,-1 1 0,32 41 0,-36-42-132,27 33 79,-20-26-71,1-1 0,1-1 0,54 40 0,-33-33 15,-50-35-91,1 0-56,5 5-1246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18.8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12 317 7536,'0'0'9,"-1"3"6,-1 1-3,0 0 0,1 0 0,0 0 0,-1 0 0,2 0 0,-1 0 0,0 0 0,1 1 0,0-1 0,0 5 0,8 58 256,-3-40-124,1 0 1,2-1 0,11 27-1,11 6 119,72 97 436,-93-143-591,1-1 1,-1 0-1,17 15 0,-23-24-73,0 1 44,-2-3-58,0 0 0,1 1 0,-1-1 0,1 0 0,-1 0 0,1 1 0,0-1 0,-1 0 0,1-1 0,0 1 0,0 0 0,-1-1 0,1 1 0,0-1 0,0 1 0,3 0 0,0-1 103,5 0 1,-9 0-113,1 0 1,-1 0-1,0 0 0,0-1 1,0 1-1,0 0 0,0-1 1,1 1-1,-1 0 0,0-1 1,0 1-1,0-1 0,0 0 1,0 1-1,0-1 0,0 0 1,-1 0-1,1 0 0,0 0 1,0 1-1,-1-1 0,2-2 1,0 0 6,-1 0 1,0 0-1,0 0 1,0 0 0,0 0-1,0-1 1,0 1-1,-1-5 1,0-7 43,-2 0 0,1 0 1,-2 0-1,0 1 0,-10-26 0,4 11 297,-7-43-1,15 64-280,0-1 0,0 1 0,1-1 0,0 0 0,1 1 0,0-1 0,0 1 0,1-1 0,4-13 0,7-5 122,28-43-1,-20 37-172,-18 28-13,-1-1 0,1 0 0,-1 1 0,0-1 0,-1 0 0,1 0 0,-1 0 0,0 0 0,-1-1 0,1 1 0,-1 0 0,-1 0 0,1 0 0,-1 0 0,0 0 0,0 0 0,-1 0 0,1 0 0,-2 0 0,1 0 0,0 1 0,-5-7 0,-4-7 88,-2 0 0,0 0 0,-1 1 0,-20-18 0,32 33-87,-17-19 210,-2 1 0,-28-21 0,47 40-186,0 0 0,0 0 0,0 0 0,0 0 0,0 0 1,0 0-1,1 0 0,-1-1 0,1 1 0,0-1 0,-1 1 1,1-1-1,0 1 0,0-1 0,0-3 0,3 6-33,-1 0 0,0 1 0,1-1 0,-1 0 0,1 1 0,-1 0 0,1-1 0,-1 1 0,0 0 0,1-1 0,-1 1 0,0 0 0,0 0 0,0 0 0,0 0 0,1 0 0,0 2 0,26 19 6,24 14-10,139 108-47,-126-91-24,-27-16 27,77 66-413,-31-30-1986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19.1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 7000,'-3'21'69,"1"-15"-32,1 1 0,0-1 1,0 0-1,0 12 1,4-3 62,1 0 0,0-1 1,1 1-1,0-1 0,1 0 1,1 0-1,0 0 0,13 17 1,80 97 642,-72-94-691,-7-6 216,26 44-1,-20-28-68,29 27 650,-50-64-754,-5-6-63,2-27-1272,1-3-5040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19.8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1 433 5656,'0'2'3,"0"5"-6,0-1 1,0 1-1,0-1 0,1 1 0,0-1 0,0 1 0,1-1 1,0 0-1,0 1 0,0-1 0,6 10 0,0-1 63,0-1 0,1 0 0,1-1 0,0 0-1,1-1 1,0 0 0,19 16 0,-1-5 255,2-1 0,46 24 0,-58-35-287,64 34 465,-72-40-419,0 0 1,0-1-1,0 0 0,0-1 0,0 0 0,12 1 0,7-3 147,-29-1 317,-2-3-514,1 0-1,-2 0 1,1 1 0,0-1 0,0 0 0,-1 1 0,1-1 0,-1 1 0,0-1-1,0 1 1,0 0 0,0 0 0,0 0 0,-1 0 0,1 0 0,-1 0-1,1 1 1,-1-1 0,-4-1 0,-51-25 180,0 2 37,-68-40 1,110 56-219,12 8-5,0-1-1,-1 0 1,1 0-1,0 0 1,1 0-1,-1-1 1,1 1-1,-6-9 1,-17-20 237,-25-43-1,49 73-140,2 1-99,0 0 0,0 1 1,0-1-1,0 0 0,0 1 1,0-1-1,1 1 0,-1-1 1,0 0-1,0 1 1,0-1-1,1 1 0,-1-1 1,0 0-1,1 1 0,-1-1 1,1 1-1,-1-1 0,0 1 1,1-1-1,-1 1 0,1 0 1,-1-1-1,1 1 0,0-1 1,-1 1-1,1 0 1,-1 0-1,1-1 0,-1 1 1,1 0-1,0 0 0,-1 0 1,1 0-1,0 0 0,-1-1 1,1 1-1,0 0 0,-1 1 1,2-1-1,36 7 0,-28-4 78,228 51 212,-177-39-215,94 17 131,-61-15 7,-92-16-160,-1-1-58,0 0 1,-1 0-1,1 0 1,0 1-1,-1-1 1,1 0-1,0 0 1,-1 0 0,1 0-1,0 0 1,-1-1-1,1 1 1,0 0-1,-1 0 1,1 0-1,-1 0 1,1-1-1,0 1 1,-1 0-1,1-1 1,-1 1-1,1 0 1,-1-1-1,1 1 1,-1-1-1,1 1 1,0-2-1,0 1 1,0-1 0,-1 1 0,1-1 0,0 1-1,-1-1 1,0 0 0,1 1 0,-1-1 0,0 0 0,0 1 0,0-3-1,0-1 14,0 0-1,-1 0 0,1 0 0,-1 0 0,-1 0 0,1 0 0,-1 0 1,1 1-1,-4-6 0,-49-67 317,28 44-126,-24-43 0,-75-96 330,81 120-345,35 43-151,-1-1 22,0-1 0,1 0 0,0 0-1,1-1 1,0 0 0,-7-14 0,15 23-63,-3-10-1818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20.5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156 0 6456,'-2'3'57,"-19"19"176,1 0-1,-26 39 0,44-58-227,-7 12 101,0 0 1,1 1 0,1 0 0,1 0 0,-8 28 0,9-19 37,2 1 1,0 43-1,8-16-24,32 85 92,-5-58-165,-14-52-42,4-6 0,4-7-3,3-4-2,4-3 0,3-5 0,4-8 0,-33 3 1,0 0 1,0 0-1,0-1 1,0 0-1,0 0 1,-1-1-1,1 0 1,-1 0-1,0 0 1,0-1-1,-1 0 1,1 0 0,7-10-1,-9 11 4,-1-1 0,1 1 0,-1-1-1,-1 1 1,1-1 0,-1 0 0,1 0 0,-1 0-1,-1 0 1,1-1 0,-1 1 0,0 0 0,0-1 0,-1 1-1,1-1 1,-1 1 0,0-1 0,-1 1 0,1-1 0,-1 1-1,0 0 1,-1-1 0,1 1 0,-1 0 0,0 0-1,0 0 1,-1 0 0,0 0 0,1 1 0,-2-1 0,1 1-1,0 0 1,-8-8 0,-21-20 69,15 14 45,0 1 0,-32-23 0,48 39 242,-1-1-154,-3-6 1,3 6 1,43-17 403,-25 14-520,0 1 1,0 1-1,23-3 1,36-6 44,-73 11-134,6-1 27,0 0 1,0 0-1,0 0 1,0 1-1,0 0 1,0 1-1,0-1 1,0 2 0,0-1-1,0 1 1,0 0-1,0 1 1,13 4-1,-14-2 14,1 0-1,-1 0 0,0 0 0,-1 1 1,1 0-1,-1 0 0,0 1 0,0 0 1,9 12-1,-3 0 65,-1 1 0,13 28 0,-11-20-43,-10-22-60,1 4 17,0-1 0,1 0 1,0 0-1,1 0 0,6 6 0,-8-11-4,5 3-4,-8-6-13,-1 1 0,1-1 0,0 0-1,0 1 1,0-1 0,0 0 0,0 1 0,0-1-1,-1 0 1,1 0 0,0 0 0,0 0 0,0 0-1,0 0 1,0 0 0,0 0 0,1-1 0,2 1 0,19-6 1,-8 0-274,1-2 0,16-10 0,-26 15-438,34-21-6916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20.8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 7088,'0'0'33,"-6"-1"-101,6 2 89,0-1 0,0 0 0,0 0 0,0 0 0,0 0 0,0 0 0,0 0 0,0 0 0,0 0 0,1 0-1,-1 0 1,0 0 0,0 0 0,0 1 0,0-1 0,0 0 0,0 0 0,0 0 0,0 0 0,0 0-1,0 0 1,0 0 0,0 0 0,0 0 0,0 0 0,-1 0 0,1 1 0,0-1 0,0 0 0,0 0-1,0 0 1,0 0 0,0 0 0,0 0 0,0 0 0,0 0 0,0 0 0,0 0 0,0 0 0,0 0 0,0 0-1,0 0 1,0 0 0,0 0 0,-1 0 0,1 0 0,0 1 0,0-1 0,0 0 0,0 0 0,0 0-1,0 0 1,0 0 0,0 0 0,0 0 0,0 0 0,0 0 0,-1 0 0,1 0 0,0 0 0,0-1-1,0 1 1,0 0 0,0 0 0,0 0 0,137 150 1835,-84-94-1590,-26-25-21,2 0-1,2-3 0,57 44 1,-86-71-177,3 2 20,-5-3-86,0 0 0,0 0 1,0 0-1,1 1 0,-1-1 0,0 0 0,0 0 0,1 0 1,-1 0-1,0 1 0,1-1 0,-1 0 0,0 0 1,0 0-1,1 0 0,-1 0 0,0 0 0,1 0 0,-1 0 1,0 0-1,1 0 0,-1 0 0,0 0 0,0 0 1,1 0-1,-1 0 0,0 0 0,1 0 0,-1 0 0,0-1 1,1 1-1,-1 0 0,5-3-2,0 1 0,-1-1 1,1 0-1,-1 0 0,0 0 0,0-1 1,0 0-1,0 0 0,-1 0 0,1 0 1,4-8-1,-2 3-7,1 0-45,-1-1-1,0 0 1,0 0-1,-1 0 1,0-1 0,4-16-1,1 1-1065,11-30-5762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21.3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157 92 4848,'20'-70'-1,"-20"65"34,-2-5 46,1 9-56,0 1-1,0-1 1,0 0 0,0 1 0,-1-1 0,1 1 0,0-1 0,0 1 0,0 0 0,0-1 0,0 1 0,-1 0 0,1 0 0,0 0 0,0 0 0,-1 0 0,1 0 0,-2 0 0,2 0 7,-4 1 114,-1-1-1,1 1 1,-1 0 0,1 0-1,0 0 1,0 1 0,-1 0-1,1 0 1,0 0 0,0 1-1,1 0 1,-1 0 0,1 0-1,-1 0 1,1 1 0,0 0-1,0-1 1,-4 7 0,1-1 168,0 1-1,0 0 1,1 1 0,0 0 0,1 0-1,-8 23 1,12-31-252,0 0 0,1 0 0,0 0-1,-1 0 1,1 0 0,0 0 0,0 0 0,1 0 0,-1 0-1,1 0 1,-1 0 0,1 0 0,0-1 0,0 1-1,0 0 1,1 0 0,-1-1 0,3 4 0,0 2 8,-3-6 47,13 7 225,5-6-270,1-2 1,0 0-1,31-3 1,-10 1 3,-22 2-37,-1 0 1,-1 2-1,1 0 1,20 6-1,30 5 52,-68-14-87,1 0 0,0 1 0,-1-1 0,1 0 0,0 1 0,-1-1 0,1 1 0,-1-1 0,1 0 0,-1 1 0,1 0 0,-1-1 0,1 1 0,-1-1 0,1 1 0,-1 0 0,0-1 0,1 1 0,-1 0 0,0-1 0,0 1 0,1 0 0,-1-1 0,0 1 0,0 0 0,0 0 0,0-1 0,0 2 0,0 14 3,0-11-1,-1 0 1,0-1-1,0 1 1,0 0-1,-1 0 0,1-1 1,-1 1-1,0-1 1,0 1-1,-1-1 1,1 0-1,-7 7 1,-38 38 13,34-37-13,-28 25 48,27-24 39,0 0-1,-18 22 1,30-33 24,-3 5 118,3-7-406,3-5-863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21.8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80 421 5024,'-73'31'397,"70"-30"-90,0 1 763,5-5-373,15-10-92,32-26-189,9-18 61,121-105 694,-108 104-735,73-60 1186,-140 115-1420,5 1-42,-6 6-96,-2 6-358,0-1 1,-1 1 0,0 0-1,-2 11 1,-2 19-7240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22.1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1 6816,'-2'2'7,"-5"14"426,6-14-45,4-1-136,5 2 26,-3 0-209,0 0 0,-1 0 0,0 0 0,0 1 0,0 0 0,0 0 0,0 0 0,-1 0 0,6 9 0,-5-7-7,50 71 589,-45-65-490,-1 0 0,-1 1-1,0-1 1,0 1 0,6 21 0,11 20 326,16 25-1476,-30-56-5731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23.7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113 921 8968,'0'0'56,"-4"17"144,-11 8-56,1 0 0,2 1 0,0 0 1,2 1-1,-11 45 0,12-24 158,2 0 0,-1 62 1,9-99-209,0 1 1,1 0-1,1 0 0,0-1 1,1 1-1,0-1 1,1 0-1,0 0 1,10 16-1,-6-12-68,-1 0 111,1 0-1,1-1 1,19 21 0,-18-21-36,-10-13-26,3 1-9,-4-2-54,1 1 1,-1-1-1,1 1 1,-1-1-1,1 0 1,-1 1-1,1-1 1,-1 0-1,1 1 1,0-1-1,-1 0 1,1 0-1,0 0 1,-1 1-1,1-1 1,0 0-1,-1 0 1,1 0-1,-1 0 1,1 0-1,0 0 1,-1 0 0,1-1-1,0 1 1,-1 0-1,1 0 1,0 0-1,-1-1 1,1 1-1,-1 0 1,1-1-1,1 0 1,0-5 6,0 0 1,0 0 0,-1-1-1,1 1 1,-1 0 0,-1-1-1,1 1 1,-1-1 0,0 0-1,-1 1 1,0-1 0,-1-7 0,-4-6 60,0 0 0,-1 1 1,-13-27-1,10 17 191,1 0 0,-8-45 0,17 70-250,0 1-1,0-1 0,0 0 1,0 1-1,0-1 0,1 0 1,-1 0-1,1 1 0,0-1 1,0 1-1,1-1 0,2-4 1,2-7 77,29-64 128,66-109 0,-67 132-180,-21 36-35,-1-1-1,0 0 1,-2 0-1,15-44 1,-23 57-8,0 0 0,-1 0 1,0-1-1,0 1 1,-1 0-1,0-1 0,-2-15 1,1 22 1,1-1 0,0 1 0,-1-1 0,1 1 0,-1 0 1,0-1-1,0 1 0,0 0 0,0-1 0,0 1 0,-1 0 0,1 0 0,-1 0 0,1 0 1,-1 0-1,0 1 0,0-1 0,0 0 0,0 1 0,0-1 0,0 1 0,0 0 0,0 0 1,0 0-1,-1 0 0,1 0 0,0 0 0,-1 0 0,1 1 0,-1-1 0,1 1 0,-5 0 1,5 0 54,-7 11 21,8-10-71,0 0-1,0 0 1,0 0-1,0 0 1,0 0-1,0 1 1,0-1-1,1 0 1,-1 1-1,0-1 1,1 1-1,-1-1 0,1 1 1,-1-1-1,1 2 1,-2 10 20,0 0 0,1 0 1,1 0-1,0-1 0,1 1 1,1 0-1,4 19 0,0-12-6,0-1-1,2 0 1,0-1-1,13 22 1,14 20 7,-14-26-11,2-2-15,0-5 0,8 1-3,-22-18-2,0-2 0,32 11 0,-38-17-11,1 0 1,-1-1 0,1 0 0,0 0-1,-1 0 1,1 0 0,0-1 0,0 1 0,0-1-1,0 0 1,-1 0 0,1 0 0,0-1 0,0 1-1,0-1 1,-1 0 0,1 0 0,4-2 0,-3 0-9,-1 1 0,0-1 0,0 0 0,0 0 0,-1-1 0,1 1 0,-1-1 1,0 0-1,0 1 0,0-1 0,0-1 0,-1 1 0,1 0 0,-1-1 0,2-6 1,2-12-111,0-1 0,-2 0 0,-1 0 0,-1 0 0,0-33 0,-6-18-248,-4 12-59,-16-65 0,-1 43 99,21 72 297,-7-25-157,1 0 0,1 0 1,2-1-1,-2-51 0,9 88 157,5 5-24,19 18 50,10 26 12,6 11 2,0-4 1,13 20 4,36 47 182,-81-111-114,22 26 331,-1 2 1,28 50 0,-54-83-247,-2-3-4,-9-17 142,-26-27-75,2-2 1,-27-48 0,18 16-70,-92-136 481,106 177-358,25 31-160,-2-5-5,5 5-5,4-3-3,5-2-48,0 0 1,0 1-1,0 0 1,1 1-1,0 0 1,13-5-1,8-7-10,111-91 176,-141 108-217,0 1 2,-1-1 0,1 1 1,-1-1-1,1 1 0,-1-1 0,0 0 0,1 0 1,-1 1-1,0-1 0,0 0 0,-1 0 0,1 0 0,0 0 1,-1 0-1,1 0 0,-1-1 0,1 1 0,-1 0 1,0-3-1,0 3 15,-1-10 24,-1 13-44,0-1-1,1 1 1,-1-1 0,0 1 0,1-1 0,-1 1 0,1 0 0,-1 0-1,1 0 1,-1 0 0,1 0 0,0 0 0,-1 0 0,1 0-1,0 1 1,0-1 0,0 0 0,0 1 0,0-1 0,0 1 0,1-1-1,-1 1 1,0 1 0,0-3-2,-1 3-4,0 0 0,0 0-1,1 0 1,-1 0 0,1 0 0,-1 0-1,1 1 1,0-1 0,0 0-1,0 4 1,-3 10-5,-3 0-2,-8 36-230,-16 156-863,26-138 470,13 21-600,-2-46 253,-6-42 705,0 3 32,3-12 182,1 0 0,0 0 1,0 0-1,7-6 0,-10 10 46,55-74-95,23-35 25,-54 75 89,-21 26 4,-1 0-1,-2 7 10,-1 6-1,-5 57 4,-10-7-15,-22 37-181,26-69 81,1 1 1,1 0 0,1 1 0,-7 37-1,14-53-7,0-1 0,0 0 0,1 1 0,0-1-1,0 1 1,1-1 0,2 14 0,-2-18-108,1 0-47,-2-3 252,0 1 0,0-1 0,0 0 0,0 0 0,0 1 0,0-1 1,0 0-1,0 1 0,0-1 0,1 0 0,-1 0 0,0 1 0,0-1 0,0 0 0,0 0 0,1 1 0,-1-1 0,0 0 0,0 0 1,0 0-1,1 1 0,-1-1 0,0 0 0,0 0 0,1 0 0,-1 0 0,0 0 0,0 1 0,1-1 0,-1 0 0,18 0-65,21-2 21,38-20 52,-68 20 28,-1 0 1,-1-1-1,1 0 0,0 0 0,-1-1 1,1 0-1,-1 0 0,0 0 1,-1-1-1,1 0 0,-1-1 0,0 0 1,6-7-1,-11 12-13,0-1-1,0 0 1,0 0-1,0 0 1,-1 0-1,1 0 1,-1 0-1,0 0 1,1 0 0,-1 0-1,0-1 1,0 1-1,0 0 1,0 0-1,-1-2 1,0-12 91,4-27-467,1 1 1,13-50-1,-4 27-5925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3:58.459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1108 649 3320,'89'-14'1,"130"-16"30,-171 23 89,205-29 61,-200 29 7,225-30 74,-219 29-108,241-27 62,-240 30-88,247-18 55,-245 19-63,260-10 45,-256 14-57,270 14 46,-268-10-60,286 16 42,-283-16-49,266 18 31,-273-16-44,246 30 26,-253-27-40,1 1-24,175 27 33,-137-24-28,-1 4-1,94 29 0,-188-46-36,0 0 0,-1 0 0,1 0-1,0 0 1,0 0 0,0 0 0,-1 1-1,1-1 1,0 0 0,0 0-1,-1 1 1,1-1 0,0 0 0,-1 1-1,1-1 1,0 1 0,-1-1-1,1 1 1,0-1 0,-1 1 0,1 0-1,-1-1 1,1 1 0,-1 0-1,1-1 1,-1 2 0,-27 6 54,13-5-52,-50 4 36,-98-7 22,-154-25 240,26 10-171,226 13-19,-293-1 54,281 4-8,-338 10 64,325-8-63,-373 8 59,370-9-113,-352 12 43,359-11-35,-322 13 49,329-15-56,-294-13 39,304 9-86,-237-13 27,250 13-41,-339-36 103,254 22-83,-145-31 274,306 40-281,33 8-30,104-5-4,85-13 12,-157 9-30,56-5-2,52-1-3,17 1 2,12 1-2,224-9 5,-358 19-1,369-13 2,-362 13-1,398-4 8,-394 8-8,420 9 9,-412-8-3,429 9 6,-430-8 0,424 18 8,-423-16-7,439 15 14,-438-17-14,430 8 12,-432-8-18,414 15 12,-419-14-6,382 20 16,-390-19-2,391 14 22,-386-15-2,396 14 33,-397-14-1,397 11 47,-396-13 20,388-5 66,-392 1-39,360-18 78,-370 15-78,314-11 71,-322 13-105,305-11 51,-307 11-83,338-12 125,-111-1-125,-246 13-54,228 0 107,-242 4-144,27 1 120,120-11-1,-149 6 21,-29 3-142,-8 0 32,-24 0 50,-91 2-60,-188 11 16,-7 2-42,235-10-4,-353 26 3,323-24-9,-497 33 11,464-33 2,-611 31 15,588-30-8,-248 12 4,-86 5-25,-7-7-7,5-12 0,16-9 0,94-4-2,239 1-4,-190-16-1,26-7 0,199 17-18,-362-44-10,390 46-11,48 5 26,-353-57-96,95 1-36,226 47 114,-206-29-243,259 40 254,16 0-43,27-4-48,-17 4 140,75-13-70,100-15-3,-142 24-1,251-28-20,-226 27-1,344-31-30,-318 30 30,464-45-23,-440 46 57,486-15-6,-485 23 26,506 18 0,-499-11 13,194 14-1,63 10 6,330 33 2,-581-51 6,552 53 5,-551-53 9,533 43 18,-538-47 2,511 28 26,-518-31-6,460 24 30,-471-25-30,437 22 30,-445-23-30,386 9 30,-398-12-30,343 15 31,-351-11-24,352 21 36,-350-21-16,344 7 47,-347-10-14,314-3 55,-325-2-49,-23 1-64,297-6 171,83 10 151,-276-4-226,-125 2-96,127-2 153,29-19 349,-173 20-533,-10 1 35,10 0 259,-31-3-294,-1 1-1,0 0 1,-20 2-1,25 1-11,-143-4 25,-169-9 38,28 10-55,235 2-7,-258-2 14,258 1-15,-260-5 9,256 7-2,-286 4 9,282-3-15,-288 6 14,285-7-15,-338-3 6,325 0-11,-367-7 10,366 8-12,-318-11 5,333 9-12,-103-5 1,-25-2-6,23-2-1,25-2 0,-135-25-6,87 16-4,176 18 10,26 5 0,0 0 0,0 0 0,0-1 0,0 1 0,0 0 0,0 0 0,0 0 0,0 0-1,0 0 1,0 0 0,0 0 0,0-1 0,0 1 0,0 0 0,1 0 0,-1 0-1,0 0 1,0 0 0,0 0 0,0-1 0,0 1 0,0 0 0,-1 0 0,1 0-1,0 0 1,0 0 0,0 0 0,0-1 0,0 1 0,0 0 0,0 0 0,0 0 0,0 0-1,0 0 1,0 0 0,0 0 0,0-1 0,0 1 0,-1 0 0,1 0 0,0 0-1,0 0 1,0 0 0,0 0 0,0 0 0,0 0 0,0 0 0,-1 0 0,1 0-1,0 0 1,0 0 0,0 0 0,0 0 0,0 0 0,0 0 0,-1 0 0,1 0-1,0 0 1,0 0 0,0 0 0,17-4-1,15 2 0,120-3-13,-112 5 12,6-2-3,85-3 3,46-4 2,186-8-1,-292 14-5,305-12-5,-296 11-1,338-10 0,-331 12 0,338-6 0,-342 7 0,347 5 1,-339-2 6,393 12 2,-384-11-2,154 3 4,47 1 1,-19-1 0,-31-1 0,-32 0 0,-31 2 0,-27 1 0,-17 4 0,127 8-7,-195-16 6,-12-1 1,-3-3 0,-50-1-1,-18-2 2,2 2-1,-38-16 0,-31-4 0,-36-4 1,-132-18 8,194 36 5,-241-19 7,224 22 6,-282-4 12,275 8 3,-286 7 22,285-5-16,-320 15 22,311-13-28,-321 19 19,324-19-26,-320 10 17,319-14-24,-321-11 16,320 7-18,-315-10 10,319 12-16,41 1-12,-345-20 26,53-8-9,265 23-10,-419-31 37,330 27-47,91 4 8,-229-29 5,234 28-10,-235-18 9,232 22-4,-408-16 25,325 16-34,85 2 4,-406 0 28,323 1-32,84 0 2,-219 4 4,221-2-2,-87 2 4,-36 1-8,4 4 1,13 4-4,0 0-1,-2-3 0,-1-1 0,6-2 2,5 0 3,3-7-2,-131-7 5,228 5-2,-381-29 17,291 23-20,84 5 3,-235-8 4,236 9-4,-235-15 4,232 12-2,-224-22 9,229 23-4,-229-11 6,227 12-4,-387-28 43,309 20-51,81 7 8,-361-31 29,291 27-40,73 7 2,-352-2 17,364 3-22,-78-5 7,-115-5 2,184 9-4,-66 0 1,-7 1-4,-142 6 11,43 5-4,68 0 3,19 1 4,-63 2 1,-90 13 14,283-27-32,-294 21 29,171-19-20,34 3-2,-14 5-4,-77-2 10,47-3 4,-73-7 6,120 2-14,68 0-7,-208-10 28,191 6-23,-8-1-4,-7-1 2,-9-1-2,-2-1 2,3 3-2,-129 4 18,122 5-12,63-4-8,-37 2 13,1 1-1,-72 17 1,73-13-6,4 3-2,30-10-6,-20 13 0,-7 8 0,1 2 0,27-20 0,2 0 0,-29 34 0,26-30-2,1 0-1,-1 0 0,2 1 1,-1-1-1,1 1 0,0 0 1,0 1-1,1-1 0,1 1 1,-1-1-1,-1 14 0,-29 96-51,-2-9 2,25-79 15,-11 58 0,20-71 27,0-1-1,1 0 1,1 0-1,0 0 1,1 0-1,1 0 1,0 0-1,10 24 1,-9-28 4,1 0 0,0 0 0,1-1 1,0 0-1,1 0 0,0-1 0,1 0 0,0 0 1,0-1-1,1 1 0,16 11 0,10 3 6,-24-20 0,1-1 0,70 32 0,-42-23 0,0-6 0,11-3 0,7 0 0,8 0 0,9-4 0,9-4 2,175-7 19,-158 8-4,-33-1-6,137-6 30,-78 15-19,154-1 51,-161-3-44,76 5-2,-50 2 6,-8-4-5,199 14 26,-225-13-49,-67-4 8,324-4 25,-248 5-34,-71-1 4,353-10 36,-278 7-38,-74 2 14,210-4 8,-208 3-6,203-8 14,-204 8-10,218-6 10,-215 6-14,391-16 52,-306 14-66,-83 2 12,389-13 40,-307 10-54,-82 4 2,390-8 21,-308 8-25,-83 2 9,392 16 33,-311-12-40,-82-4 14,392 4 40,-313-1-53,-79-2 8,221 3 11,-222-4-6,215-1 7,-216 0-12,221 0 10,-217 0-10,216-3 11,-219 1-6,225-9 7,-222 8-12,402-17 58,-321 10-62,-83 5 15,211-20 14,-213 21 0,231-13 15,-225 13-20,222-30 18,-226 26-18,236-27 19,-230 29-14,238-18 16,-240 20-14,240-16 19,-238 17-26,418-22 99,-334 18-120,-86 4 12,226-10 12,-230 11-12,218-6 9,-219 5-20,378-21 22,-300 20-34,-79 3 3,354-9 24,-295 8-25,-65 1 8,-32 1-11,376 4 42,-260 2-40,-77-3 4,231 8 8,-225-10-10,91-1 1,27-3-4,-5 4 2,-15 6-2,-9-2 2,-11-3-4,-7-2-1,0 1 2,-8 5 3,-16-1-2,-13 1 2,-7 1-2,166 17 25,-155-16-16,107 24 34,-180-26-41,54 10 16,-75-14-19,1-1 0,-1 1 0,0 0 0,0 0 0,0 1 0,0-1 0,0 1 0,0 0 0,3 3 0,-6-5-1,1 2-1,0-1 0,0-1 0,0 1 1,1 0-1,-1 0 0,0-1 0,1 1 0,-1-1 0,1 0 0,0 0 0,4 1 1,-1 2-2,20 20 1,8 11 0,-21-21-3,-1 1 0,0 0 0,-1 0 0,0 2 0,-1-1 0,7 20 0,0-5-10,74 161-158,-84-171 154,-2 0 0,0 1 1,-1 0-1,-1 0 0,-1 0 0,-2 37 0,0-47 16,2 51-44,0-51 37,-1 1-1,-1-1 1,-1 1-1,1-1 1,-2 0-1,0 1 1,-6 22-1,-31 50-76,37-82 83,-1 1 0,0-1 1,0 0-1,0 0 0,0 0 0,0 0 1,-1-1-1,1 1 0,-1-1 0,0 0 1,-6 3-1,5-3 0,-9 6-1,0-1 0,0-1 0,-1-1 0,0 0 0,0-1 0,-17 3 0,-1 1 1,-24 6 2,-4-1 0,0-4 0,-7 0 0,-12 1 0,-6 3 0,-5 1 0,2-3 0,-1-2 0,-5-5 0,-7-5 0,-8-1 0,-8 5 0,-2 2 0,-1-1 0,0-5 0,-6-6 0,-3 1 0,3 2 2,3-2 3,4-1-2,-1 2 2,-10 5-2,84 0-1,-199-11 10,-134-15 11,255 23-20,74 2 3,-379-14 17,289 12-20,85 2 3,-406 0 32,282 1-34,0 2 1,2 1-2,-8 2 2,-11 0-2,-3-2 2,3-2-2,-1 1 2,-2 5-2,-4 2 2,-3-1-2,4-3 2,10-5-2,1 1 2,-7 0-2,4 2 2,9-3-2,-1-3 2,-5-5-2,-208-20 13,93 8 1,246 17-2,-246-17 10,247 15-10,-236-26 11,236 25-4,-254-19 14,251 20-10,-241-26 10,246 24-14,-235-24 12,234 27-12,-431-29 38,341 20-56,90 8 4,-230-12 8,232 15-8,-248-7 8,243 8-10,-91-1 1,-24 2-4,-4 2 2,-10-2-2,6 1 2,11 4-2,-6 0 2,-18 3-2,4 0 2,11 2-2,2-3 2,-4-4-2,6-3 2,13-2-2,-142 1 5,251 2-2,-82 3 1,-18 0-4,0 0 2,-7 2-2,4 2 2,8-3-2,0-2 2,-2-1-4,0 3-1,8 4 0,10 1 0,3-2 0,0 2 0,-4 2 0,4 1 0,14-2 2,12-1 3,4-2-2,-232 11 21,317-20-23,-53 10 6,-109 12 39,176-19-43,-31-1 4,-16-1 1,-9 2 54,55 0-49,5-2-9,0 0 1,-1 1-1,1-1 0,-1 1 0,1-1 1,-1 0-1,1 0 0,-1 1 1,1-1-1,-1 0 0,1 0 0,-1 0 1,1 1-1,-1-1 0,1 0 0,-1 0 1,0 0-1,1 0 0,-1 0 0,1 0 1,-1 0-1,1 0 0,-1 0 1,0-1-1,1 1 0,-1 0 0,191 8 74,-113-8-66,69-7 5,-98 4 0,140-5 19,94 0 47,-156 5-38,84-1 1,91-1 52,-60 9-62,-189-3-14,206 8 14,-206-7-10,232 6 10,-224-6-14,233 8 14,-235-8-10,258 15 10,-248-13-14,272 19 11,-272-19-20,289 19 5,-280-19-12,124 5 1,51 0-6,3-4-1,-3 1 0,-8 5 0,-5 2 0,7-3 0,7-5 2,5-1 3,5-1-2,0 4 2,-2 2-2,-6 1 2,-6 0-2,8 0 2,8-3-2,240-7 5,-411-1-2,365-6 4,-369 6-4,361-2 4,-361 3-4,367 0 4,-364 0-2,373-6 8,-373 4-8,363-8 8,-367 9-8,347-11 8,-351 10-8,123-1 4,34 2-8,2-3 1,4-6-2,214-16 5,-380 22-2,112-3 1,31 2-4,-2-3 2,6-7-2,0 0 2,-7 1-2,-17 1 2,-14 2-2,1 0 2,4 0-2,-8 1 2,-15-3-2,0 0 2,6 2-2,-8-3 2,-10-1-2,2-1 2,5 0-2,159-24 11,11-5 9,-237 33-20,157-16 27,-250 25-25,-5 2-3,0 0 1,0 0-1,0 0 1,1 0-1,-1 0 1,0 1-1,0-1 1,1 1-1,-1 0 1,4 0-1,2 0 6,-7 0 0,-5-5-1,-19-20-6,15 19-1,1 0 0,-1 1 0,-1 0 0,-10-6 0,-62-25 0,-127-25-1,205 60 1,-42-10-7,-199-38-6,190 41-14,-233-23-14,225 26-6,-264-19-22,257 19 2,-279-10-27,274 14 22,-338-4-23,320 4 28,-373-1-27,372 2 20,-357 9-28,360-7 30,-349 9-23,354-9 28,-316 9-26,325-8 28,-276 6-22,287-9 22,-388 11-119,412-11 176,-73-4-42,-202-17-86,212 16 66,75 6 54,-9-1-112,-1 0 0,-71-12 0,81 7-352,0 2-1,0 0 1,0 2 0,0 2 0,-32 3-1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24.3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34 186 6368,'-2'-1'-7,"-5"-5"3,2 4-9,-4 0 9,6 3 49,-3 7 54,6-5-19,-1-1 0,1 1 1,-1 0-1,1 0 0,0 0 0,0-1 1,0 1-1,1 0 0,-1 0 0,1-1 1,-1 1-1,3 4 0,0 8 214,-2-8-198,5 42 623,3 1-1,18 57 1,-24-96-654,53 156 690,-48-149-720,15 31 198,-8-25-108,-3-6 113,-1 1 0,-1 0 0,9 24 0,-18-41-44,-3-5-153,0 1 1,1-1 0,-1 1-1,1-1 1,0 0 0,-1 1-1,1-1 1,1 0 0,-1 0-1,-1-4 1,1 2-23,-68-220 636,47 139-474,15 35 38,-2-103-1,8 133-198,0 15-3,1-1 0,0 1-1,1 0 1,0 0 0,-1 0-1,2 0 1,3-11 0,0 0 37,1 1 1,1 0 0,1 0 0,0 0 0,1 1 0,16-21 0,-17 29-16,-1-1 1,1 2-1,1-1 1,-1 1 0,1 0-1,14-6 1,-22 11-34,1 1 0,-1 0 0,0 0 1,0 0-1,0 0 0,0 0 0,0 0 0,0 0 1,0 0-1,0 0 0,0 0 0,0 0 0,1 1 1,-1-1-1,0 1 0,0-1 0,0 1 0,1 0 1,3 1 8,4 3-8,1 0 0,-1 1 1,0 0-1,-1 0 0,1 1 0,-1 0 0,0 0 0,8 11 0,-11-5 8,-3-4-10,-2 1 0,1 0 0,-2-1 0,1 1 1,-1-1-1,-1 1 0,1 0 0,-2-1 0,1 0 0,-1 0 0,-1 0 0,-6 14 1,3-10-3,-20 28 22,8-18-5,-1-1 0,-33 29 0,38-40-11,0-1 1,-20 10 0,32-19-2,1 8 20,0-2 7,16 1-19,16 0-3,26 4-9,5-1 1,-12-2-3,-7 1-2,2 2 0,-23-5-3,-8-2-1,0-1-1,1 0 0,0-1 0,0 0 1,21 0-1,-32-3-3,0-1 0,0 1 1,0-1-1,-1 0 0,1 0 1,0 0-1,0 0 0,-1 0 0,1-1 1,0 1-1,-1-1 0,0 0 1,1 0-1,-1 0 0,0 0 0,0 0 1,0 0-1,0 0 0,0-1 1,-1 1-1,1-1 0,-1 1 0,0-1 1,1 0-1,0-5 0,2-1-58,-1 0 0,-1 0 0,0 0 0,0-1 0,-1 1 0,1-13 0,-6-21-1743,-1-1-7024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25.3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193 343 7000,'-41'-173'53,"38"159"-33,3 12 811,3 19-62,5 11-239,-1 1 1,3 32-1,14 61 639,12-15-161,-32-96-885,1-1-1,0 0 1,1 1 0,0-2 0,1 1 0,0-1 0,0 0-1,11 10 1,-16-17 11,0 0-1,3 5-121,-5-6 9,1 0 0,-1 0 0,1-1 0,0 1 0,-1 0 0,1 0 0,0 0 0,0 0 0,-1 0 0,1-1 0,0 1 0,0 0 0,0-1 0,0 1 0,0-1 0,0 1 0,0-1 0,0 1 0,0-1 0,0 0 0,0 0 0,0 1 0,3-1 0,-3-1 67,-2-6-48,-1 0 0,0 0-1,0 1 1,-1-1 0,0 0 0,0 1 0,0 0 0,-1-1-1,0 1 1,-1 1 0,1-1 0,-7-6 0,-8-11 65,-18-30 79,-70-97 298,70 96-291,-50-66 569,87 117-648,4-4-7,0 4-79,1-1 0,-1 1 0,0 0 0,1 0 1,0 1-1,-1 0 0,1-1 0,6 0 0,-2-1 14,121-45 68,-120 45-97,0 0 1,-1-1-1,1 0 1,-1 0-1,0-1 0,14-12 1,-21 16-4,0 0 4,3-7-8,-3 6 0,-1 15-14,0-11 6,-1 1-1,0 0 1,0-1-1,0 1 1,0-1 0,0 1-1,0 0 1,0-1-1,0 1 1,-1 0-1,1-1 1,-1 1 0,1-1-1,-2 4 1,-76 196-726,68-173 219,2 1 0,2 0 0,-7 57 0,11-67 261,-1 3 194,-1 2-331,1 1 0,2-1 0,0 0-1,3 36 1,-1-57 154,7-1-83,-7-1 308,-1-1 0,1 0-1,-1 0 1,0 1 0,1-1-1,-1 0 1,1 0 0,-1 0-1,1 0 1,-1 1 0,1-1-1,-1 0 1,1 0 0,-1 0-1,1 0 1,-1 0 0,1 0 0,-1-1-1,1 1 1,-1 0 0,1 0-1,-1 0 1,1 0 0,-1-1-1,1 1 1,-1 0 0,1 0-1,-1-1 1,0 1 0,1-1-1,19-9-26,0-1-1,-1-2 1,0 0-1,-2 0 1,1-2-1,-1 0 1,14-19-1,-27 30 31,-3 4 5,-1 0 0,0-1 0,0 1 0,0 0 0,1 0 0,-1-1 0,0 1 0,0 0 0,0 0 0,1 0 0,-1-1 0,0 1 0,1 0 0,-1 0 0,0 0 0,0 0 0,1 0 0,-1 0 0,0 0-1,1-1 1,-1 1 0,0 0 0,1 0 0,-1 0 0,0 0 0,0 0 0,1 0 0,-1 0 0,0 1 0,1-1 0,-1 0 0,0 0 0,1 0 0,-1 0 0,0 0 0,0 0 0,1 0 0,-1 1 0,0-1 0,0 0 0,1 0 0,-1 0 0,0 1 0,0-1 0,1 1 0,1 14-7,-6 8 13,1-4-47,-1 35 0,4-49 24,0 1 0,0-1 0,1 1 0,0-1 0,0 1 0,1-1 0,-1 0 0,1 0 0,0 1 0,1-1 0,3 6 0,-5-10-16,3 5-6,-4-6 37,0 1 0,0-1 0,1 0 0,-1 1 0,0-1 0,0 0 1,0 1-1,0-1 0,0 1 0,1-1 0,-1 0 0,0 0 0,0 1 1,0-1-1,1 0 0,-1 1 0,0-1 0,0 0 0,1 0 1,-1 1-1,0-1 0,1 0 0,-1 0 0,0 0 0,1 1 0,-1-1 1,1 0-1,-1 0 0,1 0 0,2 2 1,23-3 2,-8-3 16,-1-1-1,1 0 1,30-15 0,-41 17-1,-1 0 0,0-1 0,-1 1 0,1-1 0,-1 0 0,1-1 0,-1 1 0,0-1 0,-1 0 1,7-9-1,-1 2 67,-1 2-34,-1 0 1,0-1 0,9-16-1,-15 22-16,1-1 0,-1 1 0,0 0-1,0 0 1,-1-1 0,0 0-1,0 1 1,0-1 0,0 1 0,-1-1-1,0 0 1,-1-10 0,-13-59-1348,11 41-5658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25.7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 8072,'0'1'7,"0"0"0,0 0 0,0-1 0,0 1 0,1 0 0,-1 0 1,0-1-1,0 1 0,0 0 0,1-1 0,-1 1 0,0 0 0,1-1 0,-1 1 0,1 0 1,-1-1-1,1 1 0,-1-1 0,1 1 0,-1-1 0,1 1 0,-1-1 0,1 1 1,0-1-1,-1 1 0,1-1 0,0 0 0,-1 1 0,1-1 0,0 0 0,-1 0 0,1 0 1,0 0-1,0 1 0,-1-1 0,1 0 0,0 0 0,0 0 0,-1 0 0,1-1 0,1 1 1,44-4 456,-30 2-378,66-8 186,-22 5-2,0 3 0,67 5 1,-50 10-171,-46-5 141,-13-2-130,1 0-49,-2 0 1,1 1 0,-1 1 0,0 0 0,0 2 0,20 15 0,-4 3 107,-1 1 0,-1 2 1,40 52-1,-34-23-99,-25-34 90,1 20-44,10 58-1,-21-71 58,-28 139 67,16-139-73,-3-2-72,-1-1 0,-1 0 0,-34 49 0,-99 117 324,127-176-374,14-15-39,-8 6-1,6-9-14,5-6-32,3 1-87,0 1 1,0-1 0,0 0-1,0 0 1,0 0-1,1 0 1,0 0 0,-1 0-1,1 0 1,0 0 0,0 0-1,1-3 1,2-16-7847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26.4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140 228 2424,'0'0'145,"-17"4"278,10-7-151,5 2-229,0-1 1,0 1-1,1-1 0,-1 1 1,0-1-1,1 0 1,-1 0-1,1 1 0,-1-1 1,1 0-1,0 0 1,-2-4-1,2 4-11,1 0 189,-12-16 764,12 17-676,-1 0 1,1-1-1,-1 1 1,1 0-1,-1 0 1,0 0 0,1 0-1,-1-1 1,0 1-1,0 0 1,0 0-1,1 0 1,-1 0-1,-3-1 1,-3 5-143,1-1 9,0 0 1,0 0-1,1 1 1,-1 0-1,1 1 1,-6 3 0,6-3 56,-4 5-20,7-7 502,4-3-676,7-5-10,24-16 4,43-38 1,-48 36 37,44-28 0,-68 49-36,4-3 13,-5 2 7,3-6-1,-7 9-49,1 0 0,-1 1 0,1-1-1,-1 0 1,1 0 0,-1 0 0,1 1 0,-1-1-1,0 0 1,1 0 0,-1 1 0,0-1 0,0 1-1,0-1 1,1 1 0,-1-1 0,0 1 0,0-1-1,-1 1 1,1-1 0,0 1-1,0-1 0,0 1 1,0 0-1,0 0 0,0 0 1,0-1-1,0 1 1,0 0-1,0 0 0,0 0 1,0 0-1,0 1 0,0-1 1,0 0-1,0 0 0,0 1 1,0-1-1,1 0 1,-1 1-1,0-1 0,0 1 1,0-1-1,0 1 0,1-1 1,-1 1-1,-1 1 1,-14 22-770,13-19-54,-14 22-6854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27.3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41 3952,'0'-40'4308,"2"43"-3831,17 39 295,3 11-168,3-1 0,54 81 0,-74-126-576,16 23 388,41 45 0,-54-67-342,0 0 0,-1 0 0,-1 1 1,8 13-1,-6-10-10,-7-10-24,1 0 0,17 27 8,-18-28-98,-1 0-1,0 0 1,0-1-1,0 1 1,0 0-1,0 0 1,0-1-1,0 1 1,0 0-1,0 0 1,-1-1-1,1 1 1,0 0-1,0-1 1,-1 1 0,1 0-1,0-1 1,-1 1-1,1 0 1,-1 0-1,-1 3-571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27.7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1 588 1888,'0'0'144,"0"-1"-129,0 1-1,-1-1 1,1 0 0,0 0 0,0 1-1,0-1 1,0 0 0,0 1-1,0-1 1,0 0 0,0 1 0,0-1-1,1 0 1,-1 1 0,0-1-1,0 0 1,1 1 0,-1-1 0,0 0-1,1 1 1,-1-1 0,0 1 0,2-2-1,63-56 562,-2-2 0,60-76 0,3-22 1528,-114 143-1907,3-3 136,1-1 0,1 2 0,0 0 0,1 1 0,1 1 0,28-19 0,-40 31-162,-5 2-14,-2 1-145,1-1 0,-1 1 0,1 0 0,-1-1 1,1 1-1,-1 0 0,1-1 0,0 1 0,-1 0 0,1 0 0,-1 0 0,1 0 0,0-1 0,-1 1 1,1 0-1,0 0 0,-1 0 0,1 0 0,0 0 0,-1 1 0,1-1 0,0 0 0,-1 0 0,1 0 1,-1 0-1,1 1 0,0-1 0,-1 0 0,1 1 0,-1-1 0,1 0 0,-1 1 0,1-1 0,-1 1 1,1-1-1,-1 1 0,1-1 0,-1 1 0,1 0 0,1 10-166,-1 0 0,0-1 0,-1 1 0,0 0 1,-1 0-1,-2 13 0,-2 18-5446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28.1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1 154 5472,'21'-133'-637,"-20"130"850,3-3 70,-2 3 107,5-6 767,-6 9-826,6 0-15,-1 6-40,73 126 464,-46-80-488,-22-37-180,83 107 400,-85-111-445,-7-8-9,1-1 0,-1 1 0,1 0 0,0-1 0,0 1 1,0-1-1,1 0 0,-1 0 0,4 1 0,152 71-797,-135-60-5027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5:22.023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2763 868 3952,'-77'-86'48,"-52"-33"28,100 95 64,20 18-104,-21-16 39,0 2 0,-1 2 0,-60-27 0,55 27-2,8 4 99,-1 1-1,1 1 1,-50-13 0,71 24 2,63 6 99,8-3-160,150 5 19,-159-6-31,293-1 64,-264 0 30,152 3 4,33-2-101,-149-1 196,537-11 142,-517 7-16,595-15 160,-586 15-199,583-13 148,-590 13-194,565-14 124,-569 15-198,510-10 100,-529 12-146,428 5 82,-450-2-123,357 6 211,-373-7-162,129 20 1,-198-19-247,6 2 178,-56-2 45,-47 1-150,37-3 65,-277-4 48,248 2-63,-359-6 42,335 6-28,-458-16 38,439 13-71,-541-22 35,520 23-49,-588-5 22,579 10-41,-634 10 23,625-8-31,-612 21 13,629-18-25,-509 13 16,531-16-17,-429 5 10,451-6-10,39 0-15,-378 1 33,402-3-34,-71-2 15,-108-17 0,171 14-15,-20-1 29,-111-27 1,173 33-41,1 0 1,-1 0 0,1 0 0,-1 0 0,1 0 0,0 0 0,-1 0 0,1 0 0,-1-1 0,1 1 0,0 0 0,-1 0 0,1-1 0,0 1 0,-1 0-1,1 0 1,0-1 0,-1 1 0,1 0 0,0-1 0,-1 1 0,1 0 0,0-1 0,0 1 0,-1 0 0,1-1 0,0 1 0,0-1 0,0 1-1,0 0 1,0-1 0,0 1 0,0-1 0,0 1 0,-1-1 0,1 1 0,1-1 0,-1 1 0,0 0 0,0-1 0,0 1 0,0-1 0,0 1-1,0 0 1,0-1 0,1 1 0,-1-1 0,0 1 0,0 0 0,0-1 0,1 1 0,-1 0 0,0-1 0,1 0 0,11-9 4,3 5 16,139-10 15,-108 13-9,249-6 11,-224 6-4,355-2 11,-325 4-17,488 1 17,-458 0-11,560 3 12,-546-4-11,622-5 17,-609 3-24,652-8 19,-643 8-7,686-18 22,-678 14 12,715-32 31,-713 29-17,692-41 44,-700 39-24,648-40 47,-660 43-55,570-25 42,-592 29-28,483-19 42,-509 18-55,356-13 43,-389 17-56,-28 0-42,250 8 108,-165 0-44,-124-7-28,-16 1 3,-46 3 22,-164 17 1,158-15-40,-311 27 29,279-23-42,-174 20 3,-36 5-34,166-20 38,-237 24 3,-29 1-40,231-24 37,-731 77 28,710-73-30,-808 91 23,791-85-28,-878 118 25,868-115-34,-834 78 18,857-94-24,-255 6 0,27-12-26,263-8 12,-586-24 9,611 17-22,-467-51 5,496 44-10,-360-71 8,386 68-10,-99-25 1,-6-2-4,45 5 2,38 7-2,0-4 5,102 37-8,-1 0 0,1 0 0,0-1 1,0 1-1,-1 0 0,1 0 0,0 0 1,0 0-1,-1 0 0,1 0 0,0-1 1,0 1-1,-1 0 0,1 0 0,0 0 1,0-1-1,0 1 0,0 0 0,-1 0 0,1 0 1,0-1-1,0 1 0,0 0 0,0 0 1,0-1-1,0 1 0,0 0 0,-1-1 1,1 1-1,0 0 0,0 0 0,0-1 1,0 1-1,0 0 0,0-1 0,0 1 1,1 0-1,-1 0 0,0-1 0,0 1 0,0 0 1,0 0-1,0-1 0,0 1 0,0 0 1,1-1-1,7-8 2,-4 6-2,2 0 1,-1 0-1,0 0 0,0 1 0,10-4 0,67-15 0,40 3 0,36 5 0,38 4 0,251-3-1,-348 11-4,480 7 1,-450-3-10,563 20-6,-544-18 0,631 21-12,-615-19-6,686 32-10,-676-30 14,708 33-12,-704-34 14,727 27-3,-725-29 30,258 8 3,76-1 2,-13 2 0,-15 1 2,-23 3 3,-100 0 0,-227-11 15,480 21 12,-504-25 8,398 9 18,-424-11-12,306 9 84,-177-5 131,-199-6-228,-12 0 40,-8 0 2,-17-3-33,3-1-28,-47-6 94,-183-13 12,184 19-40,-309-11 38,284 14-10,-439 8 48,403-4-48,-573 24 41,548-21-76,-651 37 29,633-33-34,-696 46 26,691-44-52,-681 48 16,684-47-38,-695 50 8,691-51-8,-674 45 6,681-47-20,-256 16 1,-86 2-6,31-7-1,50-8 0,57-8 0,52-9 0,53-3 0,77 1-1,123 3-4,-269-19-3,72 5-32,232 11 29,29 5 4,9 0 1,2 0 5,33 0-8,124 8-3,-117-5-6,256 11-6,-232-10-10,364 21-16,-332-18-2,512 19-19,-481-19 4,581 36-29,-571-33 16,577 39-32,-577-37 34,597 51-26,-590-48 30,619 68-26,-622-64 42,555 79-16,-576-78 36,464 68-9,-486-71 22,339 58-5,-372-58 12,270 73-14,-295-75 25,98 25-20,-329-68 11,-81-14 7,203 34 4,-294-30 2,271 32-2,-393-28 2,368 28-2,-186-7 3,-84 0 2,-32 4 0,-30 4 0,-440 19-1,710-7-4,-721 24 2,707-22-2,-753 50 2,751-44-4,-712 59-2,728-57 2,-230 30 1,23 7 3,239-33-4,-477 69-3,509-75-2,30-4 7,-358 41-14,111-24-5,322-27 24,-185 9-19,218-3 12,50-1 7,47-5 0,42-4 0,234-12-1,-313 12-4,455-27 2,-424 24-4,541-29-3,-526 31-2,571-15 1,-566 18 6,215-2 3,75 1 2,-4 2 0,-7 2 0,337 7 2,-624-5 4,514 18 5,-528-15 2,437 38 6,-456-34-6,361 36 6,-381-37-6,-31-4-6,282 41 18,-98-1 7,-213-41-23,-5-2 3,0 1 0,0 1-1,32 12 1,-58-13 14,-159 23 11,116-20-2,-302 14 21,267-17-10,-424 19 22,390-16-6,-566 22 28,537-22-28,-655 28 31,642-27-20,-633 28 30,647-29-30,-518 11 26,544-15-44,-442 19 25,460-15-34,-386 13 17,404-16-28,32-3-18,-308 14 38,305-10-40,-166 9 18,45-7 51,247-12-64,125-11 5,-140 13-12,290-14 5,-261 15-12,147-6 1,88-4-6,340-9-3,-532 19-10,514-11-7,-505 10-28,580-12-23,-679 15 45,0-1 1,37-7-1,269-52-48,29-51-2124,-356 107 1923,364-123-12005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7:00.410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32 0 2072,'-32'2'3054,"46"-2"-2271,173 3 309,9 1-403,-124 0-522,86 27 254,-143-28-399,37 1 126,218-4 296,-206 0-278,71-3 8,134-8 250,-69 14-175,-111-1-154,118-12 123,-131 4-92,-63 5-111,164-9 331,-90 13-186,107 15 276,-120-7-273,156 21 293,-49-10-251,-97-16-145,-48-4-37,12 1 25,0 1 0,92 21 0,14 9 49,-86-29-50,122 23 51,-109-11-60,150 8 91,-43-10-2,66-15 93,-54 3 81,-136 1-198,153-5 139,-40 7-75,105 9-23,-47-10-63,-54 1-3,35 7 42,-133-8-48,225-10 141,-267 3-138,8 0 1,78 5 0,96 14 121,-129-17-122,159 5 83,-152-5-108,111 5 40,-131-10-59,141-4 44,-131 9-46,177 10 130,-22-1-1,-77-13-37,-101 0-72,18 2-1,169-8 136,-49-6-40,-184 15-138,41 2 45,-52 0-44,58 2 77,95-8 1,84-12 21,-60 11-44,-177 6-60,259 5 74,15 0-42,-149 0-20,-71-1-6,3 0-1,9-3-4,5 2 2,6 1-2,133 3 11,87 0 16,-184-11-12,74-7 1,-58 3 14,-12 4-5,134-8 70,-234 11-92,59 1 36,236 11 164,-217-4-120,157 8 196,-194-12-232,131 6 72,-182-9-100,0 0-1,0-1 1,25-5-1,-3 0 19,17 2 8,178-32 126,-174 26-115,-1 2 0,63 0-1,-39 5-24,62-7 40,-130 10-70,32 3 14,120 10 34,-149-10-50,42 9 6,210 40 31,-229-48-36,44-3 5,-42 0-4,135-2 16,41-16 16,-137 11-16,152-33 48,-163 26-60,-34 6 12,1 2-1,55 0 1,-28 3 5,30-4 2,135-6 58,12 22-4,-140-3-52,195 30 51,-94-20-34,-120-11-34,126 1 36,-27-7-16,77-9 0,-106 9-11,-91 1-13,10 0 1,-23 1-2,3 0-4,6 2 2,13 0-4,8-1-1,1-2 0,2 1 0,-3 2 0,-7-1 0,-6-2 0,13-1-1,112-2-7,-154-2 3,115-4-3,-87 7 6,8-2 2,-10 2 0,-12-4 0,2 0 0,14-3 0,7-3 0,3 1 0,4 2 0,3 3 0,-3-1 0,-7 0 0,-10 2 0,-13 2 2,3 2 3,12 0-2,197 8 21,-174 2-11,-19-5-10,-6-3 2,-2 3-2,8 1 2,13-1-2,10-5 2,10-5-2,124-1 11,-145 3-7,17-4-4,2-3 2,9 0-2,-1 4 2,-7 3-2,171 0 18,-180 3-12,140 0 14,-145 0-14,-73 1-8,205 18 38,-171-12-32,20 1-4,5-1 2,2 2-2,-11 1 2,-11 1-4,1-1-1,7-1 0,-43-8 0,51 11 0,-37-7 0,12 0 0,0 0 0,-4-2 0,6-6 0,17-2 0,7 1 0,-4 0 0,-2 2 0,0-4 0,-6 4 0,-14-1 0,-1 1 0,10-1 0,6 1 0,-3-1 2,4 1 3,14-5-2,2 1 2,-6 2-2,-2 0 2,2-3-2,-14 0 2,-16 3-2,4 5 2,18 4-2,8-3 2,-4-1-2,1 2 2,4 1-2,-5-2 2,-19-1-4,-36-1-1,47 8 0,-57-8 0,9 3 0,41 7 0,-40-9 0,-1 3 0,-2-4 0,2 1 0,-1 4 0,4-1 0,-48-13-293,-44-18-1,41 14-1524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7:04.808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103 312 4664,'-5'-7'12,"2"1"49,-1-1-1,0 1 1,0 0 0,-1 1-1,0-1 1,0 1 0,-9-8 206,10 11-16,3 1-241,1 1 0,0 0 0,0 0 1,0-1-1,-1 1 0,1 0 1,0 0-1,0-1 0,-1 1 1,1 0-1,0 0 0,-1 0 0,1-1 1,0 1-1,-1 0 0,1 0 1,0 0-1,-1 0 0,1 0 0,0 0 1,-1 0-1,1 0 0,0 0 1,-1 0-1,1 0 0,0 0 1,-1 0-1,1 0 0,0 0 0,-1 0 1,1 0-1,0 0 0,-1 0 1,1 0-1,-1 1 0,-5 9 51,1 1-1,0 0 1,1 0 0,0 0-1,1 0 1,0 1-1,0 0 1,1-1 0,1 1-1,0 14 1,5 83 604,-4-99-241,0-8-332,0-1-80,0-1 0,0 0 0,0 0 0,0 1 0,0-1 0,0 0 0,0 0 0,0 1 0,0-1 0,0 0 0,0 1 0,0-1 0,0 0 0,0 0 0,0 1 0,0-1 0,0 0 0,0 1 0,0-1 0,0 0 0,0 0 0,0 1 0,1-1 0,-1 0 0,0 0 0,0 1 0,0-1 0,0 0 0,1 0 0,-1 0 0,0 1 0,0-1 0,1 0 0,-1 0 0,0 0 0,0 0 0,1 0 0,-1 0 0,0 1 0,0-1 0,1 0 0,-1 0 0,0 0 0,0 0 0,1 0 0,-1 0 0,0 0 0,1 0 0,-1 0 0,0 0 0,0 0 0,1 0 0,-1 0 0,0 0 0,0-1 0,1 1 0,-1 0 0,0 0 0,0 0 0,1 0 0,-1 0 0,0-1 0,0 1 0,1 0 0,-1 0 0,0 0 0,0-1 0,1 1 0,54-40 380,-38 27-300,-1 1 1,29-16-1,-30 21-70,37-13 126,111-29 216,-146 44-348,32-3 92,-47 8-102,32-3 75,-2-2 1,36-8-1,-9-11-10,155-47 92,-183 62-158,29-7 83,91-12 1,-137 26-75,52-8 43,63-9 92,-73 13-98,147 2 101,-13 6 68,-132 3-136,-13-1-19,69 9 171,-47-1-152,88 4 0,-109-15-82,0 2-2,1 4 0,37 14 0,-71-18 0,45 18 1,-43-15 6,0 0-1,0-1 1,1-1 0,22 3-1,-34-6-3,1-1 0,-1 1 0,0 0-1,1 0 1,-1 1 0,0-1 0,0 1-1,0 0 1,0 0 0,3 3 0,10 4 12,-1 0-7,2 0-2,0 0 0,1-1 1,37 10-1,8 1 2,0-1 0,-33-12 9,0-1 0,57 2 0,-81-7-16,126 13 146,-95-14-110,61-11 0,-50 5 5,-10 0 40,-37 6-47,7-2 620,-97-11-278,71 12-357,-44 4 119,-94 10 18,101-5-37,-82 20-1,103-19-98,-111 31 153,24-4-69,-72 8-9,59-19-16,13 0-31,-127 15 63,144-32-89,-164 20 14,171-23-25,-82-2 24,159-2-34,-39-4 8,-109-13 26,94 8-24,27 3 0,7-3-8,-40-12 4,24 6 0,26 8 1,0-1 0,1-1 1,-31-15-1,6-2 2,49 23-9,-22-5 4,21 6-4,-27-2 4,-12-3 2,36 3-6,-38 0 4,-13 3 2,0 2 0,14 3 0,40-2-6,-20 0 9,14-1-9,10-1-2,1 0 0,0 0 0,-1 0 0,1 0 0,-1 0 0,1 0 0,0 0 0,-1 0 0,1 0 0,-1 0 0,1 0 0,0 1 0,-1-1 0,1 0 0,0 0 0,-1 1 0,1-1 0,0 0 0,-1 0 0,1 1 0,0-1 0,0 0 0,-1 1 0,1-1 0,0 0 0,0 1 0,-1-1 0,1 0 0,0 1 0,0-1 0,0 1 0,0-1 0,0 0 0,0 1 0,0-1 0,0 1 0,0-1 0,0 0 0,0 1 0,0-1 0,0 1 0,0-1 0,0 0 0,0 1 0,0-1 0,0 1 0,0-1 0,1 0 0,-1 1 0,0-1 0,0 0 0,0 1 0,1-1 0,-1 0 0,0 1 0,1-1 0,-1 0 0,0 0 0,1 1 0,-1-1 0,0 0 0,1 1 0,6 5-2,0-1 0,0 1 1,0-1-1,0-1 1,1 1-1,0-1 0,13 5 1,-3-3-5,-1 0 0,29 5 0,24-2-11,169 8-90,-76-21-8,-110 1 74,244-13-88,-186 10 81,176-9-36,-148 6 57,182-22-5,-178 20 24,-37 4 7,22-1 1,-7 3 0,-10 3 0,4 1 0,9 1 1,3 0 4,-4-3-2,-6-2 2,-6 0-2,-1 2 2,5 1-2,-3-2 2,-4 0-2,-9 1 2,-8 6-2,-7 2 2,0 0-3,2 0-2,7 0 0,-2 1 0,-3 0 0,-5-1 0,-2 0 0,-2 0 0,0-1 1,7 0 4,8-4-2,196 6 18,-191 2-11,-31-4-4,21-3-3,9-1 2,8 1-2,-1-1 2,-5-2-2,-5-3 2,-6-3-2,0 1 2,4 3-3,0-1-2,-4-2 0,-6-1 0,-6 5 0,-3-1 0,-3-3 1,259-16 23,-329 23-24,203-7 39,-5-13 6,-107 14-18,159-5 26,-148 2-42,-34 0-5,9-1-3,0 1 2,1-1-2,7-1 2,4 1-3,-2-1-2,-8-2 0,-1-3 0,0-1 0,163-18 13,-219 32-12,76-8 2,3 3 2,-6 1-2,-5 1 2,-2 1-2,-31 1 1,96-4 7,-65 7-5,18 1-3,-3 5 2,-6 3-2,292 2 21,-375-10-24,117 2 13,-29-2-10,-2 0 2,-3 0-2,0 0 2,6-2-2,0-3 2,-4 2-3,-11 1-2,-7-2 0,-2 0 0,4-1 0,7 2 0,3 1 0,0 2 0,-6 0 0,-7 0 0,-7 0 0,-1-1 0,4-2 0,6-2 0,4 0 1,-2 2 4,0 4-2,144 11 18,-149-12-11,60 3-1,95-2 22,26 5-2,-154-8-10,183-2 26,-171 9-33,135-8 24,-142 1-24,196 12 24,-186-1-24,178-7 17,-172 7-18,132 9 33,-162-13-25,148 21 18,-217-22-35,50 10 16,-19-1-8,189 33 83,-8-26-25,-129-19-47,-47-1-8,206-5 46,-45-23 14,-199 22-69,52-14 15,163-50 25,-146 43-32,62-12 5,-84 21 5,111-10-1,-177 27-18,315-44 49,-288 40-49,63-5 15,99-1 7,-97 8 3,-63 4-22,88-2 14,185-4 32,-173 5-31,168-3 31,-182 1-33,79-4-1,-65 3 9,-15 0-15,55-5 4,-78 2-5,-66 6-9,89-1 1,-4 3 2,-8 1-3,-6-3-2,2 1 0,7 1 0,7 1 1,-5 1 4,-11 1-3,-3-2-2,-1-2 1,-59 0 2,152 10 9,-106-2-6,7 2-3,-9-1 2,-8 3-2,157 25 18,-135-23-11,189 43 30,-50-17-15,-230-40-22,170 18 26,18-16 22,-120-6-31,-34 0-14,108-10 69,-54-5-27,155-16 116,-159 27-98,110-12 93,-176 16-152,41-1 51,158-2 86,-145 6-86,76 10 76,-91-1-92,-17-4-10,73 8 30,26 2 20,-42-1-21,-71-8-48,-19-3 2,1-1 0,-1-1 0,1 0 0,19-1 0,-26 0-12,-4 0 2,14 0-15,-26 0-59,-26 0-1984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08.2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0 992 1176,'0'0'1216,"4"3"-1103,13 8-71,-15-10-31,-1-1 0,1 0 0,-1 0 0,1 0 1,-1 0-1,1 0 0,0 0 0,-1 0 0,1 0 1,-1-1-1,1 1 0,-1-1 0,1 1 0,-1-1 1,0 0-1,1 1 0,-1-1 0,0 0 0,2-1 1,109-47 354,-111 48-363,229-106 490,-125 47-254,57-39 18,-104 61 40,2 2-1,73-30 0,-123 61-225,20-10 30,251-126 975,-269 134-1035,64-41 171,-55 34-42,227-151 562,-174 113-489,-51 36-66,-2-2 0,21-20-1,-23 15-696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7:07.332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206 423 2160,'0'0'1216,"-4"-4"-849,-1-1-269,-9-14 1461,18 18-1481,1 0 0,0 0 0,-1 1 0,1 0 0,0 0 0,5 1 0,229 11 376,-223-12-429,33 0 22,63-8 1,130-26-3,-139 22-25,80-8 13,-44 1 81,-8 1 19,186-45 279,-169 32-208,179-31 389,-206 34-378,182-29 334,-189 48-315,185-14 534,-117 13-299,-107 9-329,-29-3-60,-21 1-2,0 1 0,0 1 0,47 5 0,33 18 391,-101-20-371,5 3-6,-5-2-15,2 5-2,-3-6-14,5-1-1,-6-1 39,-1 2-51,5 6 0,-5-6 0,-72-2 76,-216 6 88,91 11-147,-36 4 39,126-14-40,-352 40 116,317-30-163,84-10 17,-403 66 94,331-53-114,78-12 21,-205 23 18,205-27-18,-336 16 85,233-20-81,154 0-39,-119-4 66,-174-27 1,123 11 2,167 20-72,-35-5 92,34 2-18,17-2-50,-10 5-18,-1-1 0,1 1 0,-1-1 1,0 1-1,1 0 0,-1 0 1,1 0-1,-1 0 0,1 1 1,-1-1-1,4 2 0,9 1 4,50-1 16,160 1 21,-114-3-40,10-3 1,5 1-3,-1-3-2,-2-3 0,9 0 0,9 3 0,-1 5 0,-4 4 0,3 2 0,5 0 0,1 1 0,-7 2 0,145 16 8,-65-7 2,-71-6 17,-17 0-8,149 13 26,-155-16-26,211-9 29,-293-1-14,55-6 0,-97 7-30,0 0 1,0 0 0,1 0 0,-1 0 0,0 0 0,0 0-1,1 0 1,-1 0 0,0 0 0,0 0 0,1 0 0,-1 0 0,0 0-1,0 0 1,1-1 0,-1 1 0,0 0 0,0 0 0,1 0-1,-1 0 1,0 0 0,0 0 0,0-1 0,1 1 0,-1 0-1,0 0 1,0 0 0,0-1 0,0 1 0,1 0 0,-1 0 0,0 0-1,0-1 1,0 1 0,0 0 0,0-1 0,-8-6 56,-24-6-3,9 8-11,0 0 0,-1 2 0,-36-2 0,-75 5 120,119 1-147,-15-1-4,-66 6 108,-107 13 21,188-17-114,-305 40 241,60-4-157,209-31-54,-218 28 27,215-29-40,-213 18 24,216-20-25,-200 14 17,202-15-24,-202 4 14,203-7-20,23 0-27,-311-4 84,194-7-60,-218-6 49,244 11-40,47 0 0,-2-5 101,70 11-83,0-1-26,-4-4 1,4 4 6,6 0-6,146-14 81,-77 1-102,-9 6-5,21 2-4,10 0 2,4-5-4,2-2-1,1-2 0,5 2 0,8 2 0,9 0 0,2-2 0,0-3 0,-2 3 0,4 5 0,11 0 0,5-1 0,-3-4 0,-8 3 0,-1 2 0,4 2 0,2 1 0,-9 0 0,-17 2 0,-11 1 0,-4-3 0,0 2 0,-3 1 0,-9 3 0,-14 2 0,24 0 2,-34 0 12,-49-3-6,-9 0 136,-19-1-91,4 1-40,1 0 0,-1 1 1,-14 2-1,-33 10 4,1 2 0,-107 42-1,22 10-76,71-31-1959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7:09.378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</inkml:brush>
  </inkml:definitions>
  <inkml:trace contextRef="#ctx0" brushRef="#br0">29 268 4216,'-29'-31'1525,"49"25"-796,69-22-42,-38 10-486,1 3 0,74-12 0,101 8 18,-131 12-188,121-19 160,25 5 49,-145 16-113,-85 5-110,233-15 552,-230 11-189,-13 0-139,-22-5-41,-49-5-41,48 10-134,8 2 31,0 0 1,1 1-1,-22 0 1,-257 7 664,166 0-403,-75 10-9,57-3 71,15-1-109,-120 20 675,239-33-923,2 1-34,-28 13 917,42-11-866,1 2-34,-6-2-4,1-1 0,0 0 1,0 0-1,0 0 0,0 0 1,0 0-1,0 0 0,0-1 1,0 0-1,5 1 1,339-11 55,-267 5-54,58-3 6,166-5 27,-171 4-17,183-19 53,-210 16-42,-85 9-24,260-18 73,-186 21-8,-93 0-56,-7 0-3,-20 3-4,0 1 0,0 2 0,-31 10 0,41-12-8,-25 8 13,-67 30 0,13-3 4,-132 44 0,175-67-4,-369 88 31,304-83-38,70-14 13,-24 3-15,-292 47 119,322-48-112,-176 28 199,210-36-170,-2 1 12,3 0-2,-4 0 2,7-2 45,7 1-50,18 1-26,-1-2 1,1 0-1,0-2 1,22-4 0,92-19 28,-137 25-51,99-17 20,193-13 25,-172 24-25,163-15 24,-250 19-42,66-1 8,200 10 26,-195-12-24,127 6 17,-132 7-19,185 30 28,-252-34-30,13-3 3,-38-1-9,6 2 2,5 3 3,-16-4-5,19 1 70,-63-26-50,30 18-21,-33-7 9,-288-33 30,230 38-29,63 7-9,-97-5 16,-196-17 12,231 22-27,11 4 2,17 2-2,15 0 2,12 0-2,-18 6 4,35-8-9,45 4-4,-8-6 5,1-1 0,0 0 0,-1 0 0,1 0 0,0-1 0,-1 0 0,11-3 0,61-21-7,-18 6 1,42-3-1,162-38-1,-176 35 2,-30 10 6,8-4 1,1 1 0,1-1 0,3 2 0,3 2 0,-3 2 0,-7-3 0,-9-2 0,-12 2 0,13-3 0,-41 13 0,-2-1 0,-6 6 0,-18 5 0,1 0 0,-1 0 0,0-1 0,-1 0 0,-9 1 0,-3 3 0,9-3-1,9-2 0,0-1 0,0 1 0,1 0 1,-1 1-1,1-1 0,0 1 1,-6 4-1,-13 11-2,-37 37 1,55-49-86,0 0 1,-1-1-1,0 1 1,0-1-1,0-1 1,-1 1-1,0-1 1,0 0 0,0 0-1,0-1 1,-1 0-1,1 0 1,-1-1-1,-9 2 1,7-2-585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08.6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85 66 4936,'-4'-4'1,"3"4"0,0-1 0,0 0 1,0 1-1,0-1 0,0 0 1,0 1-1,0-1 1,-1 1-1,1 0 0,0-1 1,0 1-1,0 0 0,0 0 1,-1 0-1,1 0 0,0 0 1,-2 0-1,-3 0 23,-5 0 3,6 0-16,-6 2-10,-2 5-1,2 0 0,10 0 1,6-5 5,136-25 85,-65 9-17,18 0 59,-74 10-111,31-5 182,0 2-1,57-1 0,-94 7-151,-5 1 9,-1-1 0,1 1 1,-1 1-1,10 1 0,-15-1-28,0 0 1,0-1-1,0 1 1,0 1-1,0-1 1,0 0 0,0 1-1,-1-1 1,1 1-1,-1 0 1,1 0-1,-1 0 1,0 0-1,1 0 1,-1 1 0,3 4-1,0 2 3,0 0 0,-1 0 0,0 0 0,0 0 0,-1 1 0,-1-1 0,1 1 0,-1 0 0,-1 0 0,0-1 0,-1 19 0,-1 3 21,0-2 16,-2 1 1,0-1-1,-8 29 1,-18 88 32,19-85-99,8-46-78,-4 48-746,6-40-3656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09.5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5 531 5920,'-5'-17'70,"5"15"5,1 5 14,10 39 229,10 133 109,-13-101-368,-3-29 67,2-1 0,21 73 0,59 138 210,-72-221-286,1 0 0,37 58 0,-51-89 9,-4-10-40,0-1-16,-12-28 22,-1-2-10,1 1 0,1-2 0,-8-50 0,8-1 5,10 49 61,-8-194 58,10 188 41,-4-328 497,8 236-338,7-110 1017,7 259-935,-8-5-391,-6-3-15,0-1-1,-1 1 1,1 0 0,0 0 0,-1 1-1,1-1 1,-1 1 0,0-1 0,0 1-1,3 5 1,84 114 162,67 101 109,16 41-154,-161-247-126,66 102 9,-19-34-3,6 12-8,-4-12 1,-7-15-3,-33-46-8,-11-15-5,-1 0 0,0 1 0,-1 0 0,0 0 0,-1 1 0,10 22 0,-16-32 6,0-1 0,0 1-1,0-1 1,-1 1 0,1-1 0,0 1 0,-1-1-1,1 0 1,0 1 0,-1-1 0,1 1 0,0-1 0,-1 0-1,1 1 1,-1-1 0,1 0 0,-1 1 0,1-1-1,-1 0 1,1 0 0,-1 0 0,1 0 0,-1 1 0,1-1-1,-1 0 1,1 0 0,-1 0 0,1 0 0,-1 0-1,0 0 1,1 0 0,-1 0 0,1 0 0,-1-1-1,0 1 1,-30-10-1401,-5-3-5534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11.1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1497 6104,'42'-15'-89,"67"-27"-330,-54 14 391,-41 19 29,-2 0 1,1-1 0,-1 0-1,-1-1 1,1 0 0,-2-1-1,0-1 1,16-24-1,-18 24 2,15-37 29,4-26 39,-25 67-56,0 0 1,0 0 0,-1 0-1,0-1 1,0 1 0,-1 0-1,-1-13 1,0 16 3,0 0-1,0 0 0,1 0 1,-1 0-1,2 0 0,-1 0 1,1-1-1,0 1 1,2-10-1,5-21 17,-6 32-78,-1 7-60,-1-3 20,-1-44-115,2 41 66,1-9 15,20-55-30,-2-45 344,3-22 1349,-21 131-1234,1-3 4,-2 6-15,2 2-49,6 5-173,-1 1 1,0 0-1,0 0 1,-1 1-1,1 0 0,-2 0 1,9 14-1,-8-13-50,143 209 843,-44-35-241,-72-114-474,-23-42-76,-4-11-20,0 0 0,1 0 1,0-1-1,15 21 0,-19-32-25,2 4-7,-4-7-28,-1 0 1,0 0-1,0 0 1,1 0-1,-1 0 1,0-1-1,1 1 0,-1 0 1,1-1-1,0 1 1,-1-1-1,1 1 0,-1-1 1,1 0-1,-1 1 1,1-1-1,0 0 1,-1 0-1,1-1 0,0 1 1,-1 0-1,1 0 1,-1-1-1,1 1 0,-1-1 1,1 1-1,-1-1 1,1 0-1,-1 1 1,1-1-1,-1 0 0,2-2 1,5-2-1,-1 0 0,0-1 0,11-11 0,-16 15 0,17-19 11,-1 0 1,-2 0-1,0-2 1,-1 0-1,-1 0 0,20-50 1,-21 58 16,-10 12-17,0 0 0,0 0 0,0 0 0,0 0 0,-1 0 0,0-1 0,1 1 0,-1-1 0,2-6 0,-3 8 7,1 0-6,1 1-23,-1-1 0,0 1 0,0-1 0,0 0 0,0 0 0,0 0 0,0 0 0,0 0 0,-1 0 0,1-1 0,-1 1 1,1-1-1,-1 1 0,2-5 0,-5-1-94,1 1 0,-1 0 0,0 0 1,-1 0-1,1 0 0,-2 0 0,1 0 0,-1 1 1,1 0-1,-8-8 0,-2-7-182,5 7 227,0 2-115,1-1 1,0 1-1,1-1 1,1-1-1,-7-21 1,-23-103-330,17 71 462,-11-22 387,29 87-155,0-4-13,0 6-169,0 0-1,0 0 1,0 0-1,0 0 1,0 0 0,0 0-1,0 0 1,0 0-1,0 0 1,0 1 0,1-1-1,-1 0 1,0 0-1,0 0 1,0 0 0,0 0-1,0 0 1,0 0-1,0 0 1,0 0-1,0 0 1,0 0 0,0 0-1,1 0 1,-1-1-1,0 1 1,0 0 0,0 0-1,0 0 1,0 0-1,0 0 1,0 0 0,0 0-1,0 0 1,0 0-1,0 0 1,0 0 0,0 0-1,1 0 1,-1 0-1,0 0 1,0 0 0,0 0-1,0-1 1,0 1-1,0 0 1,0 0 0,0 0-1,0 0 1,0 0-1,0 0 1,0 0 0,0 0-1,0 0 1,0 0-1,0 0 1,0-1-1,0 1 1,0 0 0,0 0-1,0 0 1,0 0-1,0 0 1,40 62 239,-28-41-188,1-1-1,1 0 1,25 28 0,-3-11 31,70 57 0,-92-84-83,-9-6-1,1 0 0,-1-1 0,1 0 0,0 0 1,0 0-1,8 2 0,130 49 186,-115-43-129,-27-10 37,0-1-51,6 1-2,-7-1-44,-1 0 1,1 0 0,0 0-1,0 0 1,-1 0 0,1 0-1,0 0 1,0 0 0,-1 0 0,1-1-1,0 1 1,0 0 0,-1-1-1,1 1 1,0 0 0,-1-1-1,1 1 1,-1-1 0,1 1-1,0-1 1,-1 1 0,1-1-1,-1 1 1,1-1 0,-1 0-1,0 1 1,1-1 0,-1 1 0,0-1-1,1 0 1,-1 0 0,0 1-1,0-1 1,1 0 0,-1 0-1,0 1 1,0-1 0,0 0-1,0 0 1,0 1 0,0-1-1,0-1 1,-5-46 159,4 43-137,-28-152 415,25 130-295,-1 0-1,-14-40 0,10 38 269,11 29-398,-1 0-1,0 1 0,0-1 1,0 1-1,0-1 0,0 1 0,1-1 1,-1 1-1,0-1 0,0 1 0,0 0 1,0 0-1,-1-1 0,1 1 1,0 0-1,0 0 0,0 0 0,-1 0 1,1 0-1,0 1 0,41 47 11,-7-8-8,1-1-14,1-2 0,5 1-3,-1-3-2,-4-11 0,-8-7-7,1-1-1,51 20 1,-74-36-19,3 1-8,-6-2-4,5 0 0,-8 0 37,0-1-1,-1 1 0,1 0 1,0 0-1,-1-1 0,1 1 1,-1-1-1,1 1 0,0 0 1,-1-1-1,1 1 0,-1-1 1,1 1-1,-1-1 0,0 1 1,1-1-1,-1 0 0,0 1 1,1-1-1,-1 0 0,0 1 1,1-1-1,-1 0 0,0 1 1,0-2-1,4-23-4,-9-2 11,-2 0-1,0 0 1,-2 1 0,-17-38 0,8 18 12,6 13 51,-2 2 0,-19-36 0,17 38-25,-7-14 302,-1 0 0,-41-50 0,25 40-13,23 29-177,0-1 172,-1 2-1,-26-26 0,41 45-227,-6-2-22,6 4-14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11.7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84 28 8344,'0'0'-56,"-3"4"9,-4 6 44,1 0-1,1 0 1,0 1-1,-5 11 1,-6 32 3,3 11 0,3 10 0,5-33 6,2 0 1,2 0-1,2 1 0,10 68 1,-4-71 8,21 69 0,-5-59-12,1-1 2,-3 2-3,-15-36-2,19 36 0,-18-37-2,-5-17-4,-2 2 6,1 0 1,0-1-1,-1 1 1,1 0-1,0 0 1,-1 0-1,1 0 1,-1-1-1,0 1 1,1 0-1,-1 0 1,0-1-1,0 1 1,0 0-1,0-2 1,-3-33 32,-3 1 1,0 0 0,-14-39 0,13 45-19,-14-46 285,-8-47-14,-8-161 438,35 194-415,1 79-265,-1-5 68,2 0 1,-1 0-1,2-1 0,0 1 0,0 0 0,6-20 0,-6 33 83,2 0 4,-2 1-216,0 1 34,0-1 0,0 0 0,0 1 0,1-1 0,-1 1 0,0-1 0,0 1 0,0 0 0,1-1-1,-1 1 1,0 0 0,1 0 0,-1 0 0,0 0 0,0 0 0,1 0 0,-1 1 0,0-1 0,0 0 0,1 0 0,-1 1 0,0-1-1,0 1 1,2 0 0,13 7 65,0 1 0,-1 0 0,0 1-1,26 22 1,47 55 41,-22-9-52,105 149 49,-153-204-109,-15-18-7,55 50 4,-47-46-8,0 0 0,12 28 0,-15-22-6,-6-11-61,-1-3 13,0 0 0,-1 0 1,1 0-1,0 0 0,-1 0 0,0 0 1,1 0-1,-1 0 0,1 0 0,-1 0 1,0 1-1,0-1 0,0 0 0,1 0 1,-1 0-1,0 0 0,-1 1 0,1-1 1,0 0-1,0 0 0,0 0 0,-1 0 1,1 0-1,0 0 0,-1 0 0,0 2 1,-7 16-7287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5T18:34:12.0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1 348 4488,'8'9'1,"-6"-8"6,0 1 4,0-1-11,-1 0 1,0 1-1,1-1 1,-1 0-1,1 0 1,-1 0-1,1 0 1,-1 0-1,1-1 0,0 1 1,-1 0-1,1-1 1,2 1-1,1 2 2,38-3 4,-24-2 3,-1-1-1,-1-1 1,1-1-1,29-12 1,-43 16 1,-1-1 1,1 0-1,-1 0 0,0 0 1,1-1-1,-1 1 0,0-1 1,0 0-1,-1 0 0,1 0 0,0 0 1,-1 0-1,0-1 0,0 1 1,0 0-1,2-5 0,3-6 76,25-46-96,40-110-1,-53 120-2969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AB17-C2DE-794D-9B79-FB6CDFD85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D400C-F3FF-A94D-881D-E23660555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32DFA-12E3-6D4C-9200-C49BB439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D9A92-4AD6-EF4C-A3DD-F0A9D695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5F0D8-D62C-5F45-B56A-12D5D313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5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CA68-57BB-6749-9A3D-B4536317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0B598-7C99-714A-B1D4-73EA46B78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559A2-6787-6D41-BE64-EA1CE329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12207-A36B-0D43-82E9-F03F7491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B530-4BB2-FC40-B3BB-08D266B2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1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1A24A-84D8-1440-90B0-3766BF5FD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5CC72-958C-2644-94BD-D8B1A27C2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5AF60-41B3-8648-835D-D4179D12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08465-AA53-0C44-8228-46AE3C5E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B7B87-99BC-E14C-AABF-FDAE017A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3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E6B0-408D-5A42-B58B-74BF0586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30EB9-F4DB-A54B-94CF-A848D45B1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44C4E-64BE-1B43-A685-BB95CA40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8075B-F0A0-1847-A741-7B83345F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F3D9B-BCB0-5F46-B88B-EA37C558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6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8C02-1B73-724A-8EB9-3563B219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4A066-A206-E94C-97EF-3A02C7E06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04B53-9A7E-354D-B26D-0EDB27EF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F926D-BF25-9243-957F-C93D85B4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ECCB-CD7C-2A44-9E1B-F64F83E9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F513-6646-554D-88AF-2DB05387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5ACC0-5142-B144-A425-9942B0C88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30D7A-1365-1144-A650-80BC76124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C005A-9E46-CB41-AB99-84C7F780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97E28-73E0-6C44-9CCC-A47077429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32E0C-6BD6-064F-B6F3-18BCDDEF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0D11-678B-BA4C-AFE0-016E3CC5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EF149-E0D2-1C46-B498-401F59115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75201-FCDD-2F40-A5B4-D15EF313F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ADCBA-55E8-6245-B9E8-0AF93805B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D7466-BE6A-A041-9687-C73382EA7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28A24-B320-734A-AF0E-FF85483A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725C7-570B-BA4C-8690-49A9AF29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B05A6-CE72-3A45-A5C9-70D6BFE7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722A-2061-D947-BD49-9AFACEF4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49A94-4605-394B-838C-F30309FC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A88F0-1F1E-B447-9F78-43A1B7B1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8549A-9D58-3045-948A-B102B1D15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3CC96-E70D-8546-B9FF-931A8869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EF7C4-0244-FB42-AE90-1D834365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2B3A-D96E-E144-AEA1-07FF4DB0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5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BDD8-6747-274E-A8A0-B96EE0C0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F1735-7E2B-EF4E-8A49-CFFFDE1DA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E9F9-0FC3-0F4C-938F-DE1A0FC1E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D39BC-20EB-DE43-98A4-F9E51F9E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980CF-F61F-7848-AA3B-E76E3B68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C8FE1-E86A-CA41-85D5-33273056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2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182E-2101-1D4D-A252-42D59B3B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EA90A-1382-CC47-80FC-362E31C28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E8A56-CE7F-364E-99D5-0F0CF9EAF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4F760-B732-304D-B3AC-5C7AF17F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0061-F812-CB4F-A172-62781006A4E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8684C-4709-A848-ACC8-93DCEEF3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3249A-C24E-374D-9D48-3BE9469F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4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4A990-22E4-504C-A2A4-3B02DA7FA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7565E-5965-5244-8FBF-09AB53BA4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8C3F0-4093-114D-AFF5-28AE66238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00061-F812-CB4F-A172-62781006A4ED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C274-A4C2-DB4B-A2D4-EB5EC1403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15C44-BD9B-104E-90A6-8ACC656D3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9E8DC-6898-5646-8AD8-2F0EE0446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7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.xml"/><Relationship Id="rId21" Type="http://schemas.openxmlformats.org/officeDocument/2006/relationships/image" Target="../media/image15.png"/><Relationship Id="rId42" Type="http://schemas.openxmlformats.org/officeDocument/2006/relationships/customXml" Target="../ink/ink23.xml"/><Relationship Id="rId47" Type="http://schemas.openxmlformats.org/officeDocument/2006/relationships/image" Target="../media/image28.png"/><Relationship Id="rId63" Type="http://schemas.openxmlformats.org/officeDocument/2006/relationships/image" Target="../media/image36.png"/><Relationship Id="rId68" Type="http://schemas.openxmlformats.org/officeDocument/2006/relationships/customXml" Target="../ink/ink36.xml"/><Relationship Id="rId7" Type="http://schemas.openxmlformats.org/officeDocument/2006/relationships/image" Target="../media/image8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image" Target="../media/image19.png"/><Relationship Id="rId11" Type="http://schemas.openxmlformats.org/officeDocument/2006/relationships/image" Target="../media/image10.png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23.png"/><Relationship Id="rId40" Type="http://schemas.openxmlformats.org/officeDocument/2006/relationships/customXml" Target="../ink/ink22.xml"/><Relationship Id="rId45" Type="http://schemas.openxmlformats.org/officeDocument/2006/relationships/image" Target="../media/image27.png"/><Relationship Id="rId53" Type="http://schemas.openxmlformats.org/officeDocument/2006/relationships/image" Target="../media/image31.png"/><Relationship Id="rId58" Type="http://schemas.openxmlformats.org/officeDocument/2006/relationships/customXml" Target="../ink/ink31.xml"/><Relationship Id="rId66" Type="http://schemas.openxmlformats.org/officeDocument/2006/relationships/customXml" Target="../ink/ink35.xml"/><Relationship Id="rId5" Type="http://schemas.openxmlformats.org/officeDocument/2006/relationships/image" Target="../media/image7.png"/><Relationship Id="rId61" Type="http://schemas.openxmlformats.org/officeDocument/2006/relationships/image" Target="../media/image35.png"/><Relationship Id="rId19" Type="http://schemas.openxmlformats.org/officeDocument/2006/relationships/image" Target="../media/image14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8.png"/><Relationship Id="rId30" Type="http://schemas.openxmlformats.org/officeDocument/2006/relationships/customXml" Target="../ink/ink17.xml"/><Relationship Id="rId35" Type="http://schemas.openxmlformats.org/officeDocument/2006/relationships/image" Target="../media/image22.png"/><Relationship Id="rId43" Type="http://schemas.openxmlformats.org/officeDocument/2006/relationships/image" Target="../media/image26.png"/><Relationship Id="rId48" Type="http://schemas.openxmlformats.org/officeDocument/2006/relationships/customXml" Target="../ink/ink26.xml"/><Relationship Id="rId56" Type="http://schemas.openxmlformats.org/officeDocument/2006/relationships/customXml" Target="../ink/ink30.xml"/><Relationship Id="rId64" Type="http://schemas.openxmlformats.org/officeDocument/2006/relationships/customXml" Target="../ink/ink34.xml"/><Relationship Id="rId69" Type="http://schemas.openxmlformats.org/officeDocument/2006/relationships/image" Target="../media/image39.png"/><Relationship Id="rId8" Type="http://schemas.openxmlformats.org/officeDocument/2006/relationships/customXml" Target="../ink/ink6.xml"/><Relationship Id="rId51" Type="http://schemas.openxmlformats.org/officeDocument/2006/relationships/image" Target="../media/image30.png"/><Relationship Id="rId3" Type="http://schemas.openxmlformats.org/officeDocument/2006/relationships/image" Target="../media/image6.png"/><Relationship Id="rId12" Type="http://schemas.openxmlformats.org/officeDocument/2006/relationships/customXml" Target="../ink/ink8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21.xml"/><Relationship Id="rId46" Type="http://schemas.openxmlformats.org/officeDocument/2006/relationships/customXml" Target="../ink/ink25.xml"/><Relationship Id="rId59" Type="http://schemas.openxmlformats.org/officeDocument/2006/relationships/image" Target="../media/image34.png"/><Relationship Id="rId67" Type="http://schemas.openxmlformats.org/officeDocument/2006/relationships/image" Target="../media/image38.png"/><Relationship Id="rId20" Type="http://schemas.openxmlformats.org/officeDocument/2006/relationships/customXml" Target="../ink/ink12.xml"/><Relationship Id="rId41" Type="http://schemas.openxmlformats.org/officeDocument/2006/relationships/image" Target="../media/image25.png"/><Relationship Id="rId54" Type="http://schemas.openxmlformats.org/officeDocument/2006/relationships/customXml" Target="../ink/ink29.xml"/><Relationship Id="rId62" Type="http://schemas.openxmlformats.org/officeDocument/2006/relationships/customXml" Target="../ink/ink3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" Type="http://schemas.openxmlformats.org/officeDocument/2006/relationships/customXml" Target="../ink/ink7.xml"/><Relationship Id="rId31" Type="http://schemas.openxmlformats.org/officeDocument/2006/relationships/image" Target="../media/image20.png"/><Relationship Id="rId44" Type="http://schemas.openxmlformats.org/officeDocument/2006/relationships/customXml" Target="../ink/ink24.xml"/><Relationship Id="rId52" Type="http://schemas.openxmlformats.org/officeDocument/2006/relationships/customXml" Target="../ink/ink28.xml"/><Relationship Id="rId60" Type="http://schemas.openxmlformats.org/officeDocument/2006/relationships/customXml" Target="../ink/ink32.xml"/><Relationship Id="rId65" Type="http://schemas.openxmlformats.org/officeDocument/2006/relationships/image" Target="../media/image37.png"/><Relationship Id="rId4" Type="http://schemas.openxmlformats.org/officeDocument/2006/relationships/customXml" Target="../ink/ink4.xml"/><Relationship Id="rId9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customXml" Target="../ink/ink11.xml"/><Relationship Id="rId39" Type="http://schemas.openxmlformats.org/officeDocument/2006/relationships/image" Target="../media/image24.png"/><Relationship Id="rId34" Type="http://schemas.openxmlformats.org/officeDocument/2006/relationships/customXml" Target="../ink/ink19.xml"/><Relationship Id="rId50" Type="http://schemas.openxmlformats.org/officeDocument/2006/relationships/customXml" Target="../ink/ink27.xml"/><Relationship Id="rId55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5" Type="http://schemas.openxmlformats.org/officeDocument/2006/relationships/image" Target="../media/image42.png"/><Relationship Id="rId4" Type="http://schemas.openxmlformats.org/officeDocument/2006/relationships/customXml" Target="../ink/ink39.xml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if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4AE4-235E-5641-8C65-0801FB654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slides - 8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D882C-8422-F14F-AA6A-4C68B38D8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Exception Handling: </a:t>
            </a:r>
            <a:r>
              <a:rPr lang="en-IN" sz="2800" dirty="0"/>
              <a:t>Exception handling mechanism, Multiple Catch Blocks, Catch All exceptions, Throw an exception, Exception Specification.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324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C3DC-4EC4-434B-8708-856D3970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1E1-A50E-684E-807C-AF3D00182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Floating point exception (core dumped)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2801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8640A8-7FC6-7C42-A7AC-0C7DFA9FC380}"/>
              </a:ext>
            </a:extLst>
          </p:cNvPr>
          <p:cNvSpPr/>
          <p:nvPr/>
        </p:nvSpPr>
        <p:spPr>
          <a:xfrm>
            <a:off x="744279" y="363915"/>
            <a:ext cx="805947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// With try, throw &amp; catch</a:t>
            </a:r>
          </a:p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/>
              <a:t>float division(</a:t>
            </a:r>
            <a:r>
              <a:rPr lang="en-US" sz="2800" dirty="0" err="1"/>
              <a:t>int</a:t>
            </a:r>
            <a:r>
              <a:rPr lang="en-US" sz="2800" dirty="0"/>
              <a:t> x, </a:t>
            </a:r>
            <a:r>
              <a:rPr lang="en-US" sz="2800" dirty="0" err="1"/>
              <a:t>int</a:t>
            </a:r>
            <a:r>
              <a:rPr lang="en-US" sz="2800" dirty="0"/>
              <a:t> y) {  </a:t>
            </a:r>
          </a:p>
          <a:p>
            <a:r>
              <a:rPr lang="en-US" sz="2800" dirty="0"/>
              <a:t>   if( y == 0 ) </a:t>
            </a:r>
            <a:r>
              <a:rPr lang="en-US" sz="2800" dirty="0">
                <a:solidFill>
                  <a:srgbClr val="C00000"/>
                </a:solidFill>
              </a:rPr>
              <a:t>throw</a:t>
            </a:r>
            <a:r>
              <a:rPr lang="en-US" sz="2800" dirty="0"/>
              <a:t> “</a:t>
            </a:r>
            <a:r>
              <a:rPr lang="en-US" sz="2800" dirty="0">
                <a:solidFill>
                  <a:srgbClr val="0070C0"/>
                </a:solidFill>
              </a:rPr>
              <a:t>Custom </a:t>
            </a:r>
            <a:r>
              <a:rPr lang="en-US" sz="2800" dirty="0" err="1">
                <a:solidFill>
                  <a:srgbClr val="0070C0"/>
                </a:solidFill>
              </a:rPr>
              <a:t>msg</a:t>
            </a:r>
            <a:r>
              <a:rPr lang="en-US" sz="2800" dirty="0">
                <a:solidFill>
                  <a:srgbClr val="0070C0"/>
                </a:solidFill>
              </a:rPr>
              <a:t> - divide by zero!";  </a:t>
            </a:r>
          </a:p>
          <a:p>
            <a:r>
              <a:rPr lang="en-US" sz="2800" dirty="0"/>
              <a:t>   return (x/y);  </a:t>
            </a:r>
          </a:p>
          <a:p>
            <a:r>
              <a:rPr lang="en-US" sz="2800" dirty="0"/>
              <a:t>}  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main () {  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25,j = 0;  </a:t>
            </a:r>
          </a:p>
          <a:p>
            <a:r>
              <a:rPr lang="en-US" sz="2800" dirty="0"/>
              <a:t>   float k = 0;  </a:t>
            </a:r>
          </a:p>
          <a:p>
            <a:r>
              <a:rPr lang="en-US" sz="2800" dirty="0"/>
              <a:t>   </a:t>
            </a:r>
            <a:r>
              <a:rPr lang="en-US" sz="2800" dirty="0">
                <a:solidFill>
                  <a:srgbClr val="C00000"/>
                </a:solidFill>
              </a:rPr>
              <a:t>try</a:t>
            </a:r>
            <a:r>
              <a:rPr lang="en-US" sz="2800" dirty="0"/>
              <a:t> {  </a:t>
            </a:r>
          </a:p>
          <a:p>
            <a:r>
              <a:rPr lang="en-US" sz="2800" dirty="0"/>
              <a:t>      k = division(</a:t>
            </a:r>
            <a:r>
              <a:rPr lang="en-US" sz="2800" dirty="0" err="1"/>
              <a:t>i</a:t>
            </a:r>
            <a:r>
              <a:rPr lang="en-US" sz="2800" dirty="0"/>
              <a:t>, j);  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cout</a:t>
            </a:r>
            <a:r>
              <a:rPr lang="en-US" sz="2800" dirty="0"/>
              <a:t> &lt;&lt; k &lt;&lt; </a:t>
            </a:r>
            <a:r>
              <a:rPr lang="en-US" sz="2800" dirty="0" err="1"/>
              <a:t>endl</a:t>
            </a:r>
            <a:r>
              <a:rPr lang="en-US" sz="2800" dirty="0"/>
              <a:t>;  </a:t>
            </a:r>
          </a:p>
          <a:p>
            <a:r>
              <a:rPr lang="en-US" sz="2800" dirty="0"/>
              <a:t>   } </a:t>
            </a:r>
            <a:r>
              <a:rPr lang="en-US" sz="2800" dirty="0">
                <a:solidFill>
                  <a:srgbClr val="C00000"/>
                </a:solidFill>
              </a:rPr>
              <a:t>catch</a:t>
            </a:r>
            <a:r>
              <a:rPr lang="en-US" sz="2800" dirty="0"/>
              <a:t> (</a:t>
            </a:r>
            <a:r>
              <a:rPr lang="en-US" sz="2800" dirty="0" err="1">
                <a:solidFill>
                  <a:srgbClr val="0070C0"/>
                </a:solidFill>
              </a:rPr>
              <a:t>const</a:t>
            </a:r>
            <a:r>
              <a:rPr lang="en-US" sz="2800" dirty="0">
                <a:solidFill>
                  <a:srgbClr val="0070C0"/>
                </a:solidFill>
              </a:rPr>
              <a:t> char* e</a:t>
            </a:r>
            <a:r>
              <a:rPr lang="en-US" sz="2800" dirty="0"/>
              <a:t>) { </a:t>
            </a:r>
            <a:r>
              <a:rPr lang="en-US" sz="2800" dirty="0" err="1"/>
              <a:t>cout</a:t>
            </a:r>
            <a:r>
              <a:rPr lang="en-US" sz="2800" dirty="0"/>
              <a:t>&lt;&lt; </a:t>
            </a:r>
            <a:r>
              <a:rPr lang="en-US" sz="2800" dirty="0">
                <a:solidFill>
                  <a:srgbClr val="0070C0"/>
                </a:solidFill>
              </a:rPr>
              <a:t>e</a:t>
            </a:r>
            <a:r>
              <a:rPr lang="en-US" sz="2800" dirty="0"/>
              <a:t> &lt;&lt; </a:t>
            </a:r>
            <a:r>
              <a:rPr lang="en-US" sz="2800" dirty="0" err="1"/>
              <a:t>endl</a:t>
            </a:r>
            <a:r>
              <a:rPr lang="en-US" sz="2800" dirty="0"/>
              <a:t>;}  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856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C2DF-9224-2C4F-97F6-D3EDB2DE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8125-7E39-194D-BD73-F3559C4B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Custom </a:t>
            </a:r>
            <a:r>
              <a:rPr lang="en-IN" sz="3600" dirty="0" err="1"/>
              <a:t>msg</a:t>
            </a:r>
            <a:r>
              <a:rPr lang="en-IN" sz="3600" dirty="0"/>
              <a:t> - divide by zero! 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363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2AE982-A6CF-4846-BE0B-2F4B38639C76}"/>
              </a:ext>
            </a:extLst>
          </p:cNvPr>
          <p:cNvSpPr/>
          <p:nvPr/>
        </p:nvSpPr>
        <p:spPr>
          <a:xfrm>
            <a:off x="744279" y="404037"/>
            <a:ext cx="839972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// What will be the output?</a:t>
            </a:r>
          </a:p>
          <a:p>
            <a:r>
              <a:rPr lang="en-US" sz="2800" dirty="0"/>
              <a:t>float division(</a:t>
            </a:r>
            <a:r>
              <a:rPr lang="en-US" sz="2800" dirty="0" err="1"/>
              <a:t>int</a:t>
            </a:r>
            <a:r>
              <a:rPr lang="en-US" sz="2800" dirty="0"/>
              <a:t> x, </a:t>
            </a:r>
            <a:r>
              <a:rPr lang="en-US" sz="2800" dirty="0" err="1"/>
              <a:t>int</a:t>
            </a:r>
            <a:r>
              <a:rPr lang="en-US" sz="2800" dirty="0"/>
              <a:t> y) {  </a:t>
            </a:r>
          </a:p>
          <a:p>
            <a:r>
              <a:rPr lang="en-US" sz="2800" dirty="0"/>
              <a:t>   if( y == 0 ) </a:t>
            </a:r>
            <a:r>
              <a:rPr lang="en-US" sz="2800" dirty="0">
                <a:solidFill>
                  <a:srgbClr val="C00000"/>
                </a:solidFill>
              </a:rPr>
              <a:t>throw 5;</a:t>
            </a:r>
            <a:r>
              <a:rPr lang="en-US" sz="2800" dirty="0"/>
              <a:t>  </a:t>
            </a:r>
          </a:p>
          <a:p>
            <a:r>
              <a:rPr lang="en-US" sz="2800" dirty="0"/>
              <a:t>   return (x/y);  </a:t>
            </a:r>
          </a:p>
          <a:p>
            <a:r>
              <a:rPr lang="en-US" sz="2800" dirty="0"/>
              <a:t>}  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main () {  </a:t>
            </a:r>
          </a:p>
          <a:p>
            <a:r>
              <a:rPr lang="en-US" sz="2800" dirty="0"/>
              <a:t>   float k = 0; 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 try { 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    k = division(25, k); 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    </a:t>
            </a:r>
            <a:r>
              <a:rPr lang="en-US" sz="2800" dirty="0" err="1">
                <a:solidFill>
                  <a:srgbClr val="0070C0"/>
                </a:solidFill>
              </a:rPr>
              <a:t>cout</a:t>
            </a:r>
            <a:r>
              <a:rPr lang="en-US" sz="2800" dirty="0">
                <a:solidFill>
                  <a:srgbClr val="0070C0"/>
                </a:solidFill>
              </a:rPr>
              <a:t> &lt;&lt; k &lt;&lt; </a:t>
            </a:r>
            <a:r>
              <a:rPr lang="en-US" sz="2800" dirty="0" err="1">
                <a:solidFill>
                  <a:srgbClr val="0070C0"/>
                </a:solidFill>
              </a:rPr>
              <a:t>endl</a:t>
            </a:r>
            <a:r>
              <a:rPr lang="en-US" sz="2800" dirty="0">
                <a:solidFill>
                  <a:srgbClr val="0070C0"/>
                </a:solidFill>
              </a:rPr>
              <a:t>; 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 }</a:t>
            </a:r>
          </a:p>
          <a:p>
            <a:r>
              <a:rPr lang="en-US" sz="2800" dirty="0">
                <a:solidFill>
                  <a:srgbClr val="C00000"/>
                </a:solidFill>
              </a:rPr>
              <a:t>   </a:t>
            </a:r>
            <a:r>
              <a:rPr lang="en-US" sz="2800" dirty="0">
                <a:solidFill>
                  <a:srgbClr val="7030A0"/>
                </a:solidFill>
              </a:rPr>
              <a:t>catch (</a:t>
            </a:r>
            <a:r>
              <a:rPr lang="en-US" sz="2800" dirty="0" err="1">
                <a:solidFill>
                  <a:srgbClr val="7030A0"/>
                </a:solidFill>
              </a:rPr>
              <a:t>const</a:t>
            </a:r>
            <a:r>
              <a:rPr lang="en-US" sz="2800" dirty="0">
                <a:solidFill>
                  <a:srgbClr val="7030A0"/>
                </a:solidFill>
              </a:rPr>
              <a:t> char* e) { </a:t>
            </a:r>
            <a:r>
              <a:rPr lang="en-US" sz="2800" dirty="0" err="1">
                <a:solidFill>
                  <a:srgbClr val="7030A0"/>
                </a:solidFill>
              </a:rPr>
              <a:t>cout</a:t>
            </a:r>
            <a:r>
              <a:rPr lang="en-US" sz="2800" dirty="0">
                <a:solidFill>
                  <a:srgbClr val="7030A0"/>
                </a:solidFill>
              </a:rPr>
              <a:t>&lt;&lt; e &lt;&lt; </a:t>
            </a:r>
            <a:r>
              <a:rPr lang="en-US" sz="2800" dirty="0" err="1">
                <a:solidFill>
                  <a:srgbClr val="7030A0"/>
                </a:solidFill>
              </a:rPr>
              <a:t>endl</a:t>
            </a:r>
            <a:r>
              <a:rPr lang="en-US" sz="2800" dirty="0">
                <a:solidFill>
                  <a:srgbClr val="7030A0"/>
                </a:solidFill>
              </a:rPr>
              <a:t>;}  </a:t>
            </a:r>
          </a:p>
          <a:p>
            <a:r>
              <a:rPr lang="en-US" sz="2800" dirty="0">
                <a:solidFill>
                  <a:srgbClr val="7030A0"/>
                </a:solidFill>
              </a:rPr>
              <a:t>   catch(</a:t>
            </a:r>
            <a:r>
              <a:rPr lang="en-US" sz="2800" dirty="0" err="1">
                <a:solidFill>
                  <a:srgbClr val="7030A0"/>
                </a:solidFill>
              </a:rPr>
              <a:t>int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) {</a:t>
            </a:r>
            <a:r>
              <a:rPr lang="en-US" sz="2800" dirty="0" err="1">
                <a:solidFill>
                  <a:srgbClr val="7030A0"/>
                </a:solidFill>
              </a:rPr>
              <a:t>cout</a:t>
            </a:r>
            <a:r>
              <a:rPr lang="en-US" sz="2800" dirty="0">
                <a:solidFill>
                  <a:srgbClr val="7030A0"/>
                </a:solidFill>
              </a:rPr>
              <a:t>&lt;&lt;"caught 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 = "&lt;&lt;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&lt;&lt;</a:t>
            </a:r>
            <a:r>
              <a:rPr lang="en-US" sz="2800" dirty="0" err="1">
                <a:solidFill>
                  <a:srgbClr val="7030A0"/>
                </a:solidFill>
              </a:rPr>
              <a:t>endl</a:t>
            </a:r>
            <a:r>
              <a:rPr lang="en-US" sz="2800" dirty="0">
                <a:solidFill>
                  <a:srgbClr val="7030A0"/>
                </a:solidFill>
              </a:rPr>
              <a:t>;}</a:t>
            </a:r>
          </a:p>
          <a:p>
            <a:r>
              <a:rPr lang="en-US" sz="2800" dirty="0"/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B6E848-5850-C8D3-2FC8-30066BA6A52A}"/>
                  </a:ext>
                </a:extLst>
              </p14:cNvPr>
              <p14:cNvContentPartPr/>
              <p14:nvPr/>
            </p14:nvContentPartPr>
            <p14:xfrm>
              <a:off x="731290" y="5303030"/>
              <a:ext cx="6683040" cy="744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B6E848-5850-C8D3-2FC8-30066BA6A5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650" y="5123030"/>
                <a:ext cx="6862680" cy="110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5569AD5A-727D-D48A-7268-EB6B4A55E80D}"/>
              </a:ext>
            </a:extLst>
          </p:cNvPr>
          <p:cNvGrpSpPr/>
          <p:nvPr/>
        </p:nvGrpSpPr>
        <p:grpSpPr>
          <a:xfrm>
            <a:off x="7106170" y="3436430"/>
            <a:ext cx="5020200" cy="2051280"/>
            <a:chOff x="7106170" y="3436430"/>
            <a:chExt cx="5020200" cy="205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318ED2-59F0-3F85-1D79-DD10E2366E61}"/>
                    </a:ext>
                  </a:extLst>
                </p14:cNvPr>
                <p14:cNvContentPartPr/>
                <p14:nvPr/>
              </p14:nvContentPartPr>
              <p14:xfrm>
                <a:off x="7106170" y="5124830"/>
                <a:ext cx="637560" cy="362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318ED2-59F0-3F85-1D79-DD10E2366E6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88170" y="5107190"/>
                  <a:ext cx="6732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C772B68-3616-F573-F077-8A9C98E6B749}"/>
                    </a:ext>
                  </a:extLst>
                </p14:cNvPr>
                <p14:cNvContentPartPr/>
                <p14:nvPr/>
              </p14:nvContentPartPr>
              <p14:xfrm>
                <a:off x="7618450" y="5089190"/>
                <a:ext cx="250560" cy="23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C772B68-3616-F573-F077-8A9C98E6B74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00810" y="5071190"/>
                  <a:ext cx="286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0F7653-9C17-49E5-1FBD-7D797661A6DB}"/>
                    </a:ext>
                  </a:extLst>
                </p14:cNvPr>
                <p14:cNvContentPartPr/>
                <p14:nvPr/>
              </p14:nvContentPartPr>
              <p14:xfrm>
                <a:off x="8090050" y="4589510"/>
                <a:ext cx="371160" cy="515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0F7653-9C17-49E5-1FBD-7D797661A6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72050" y="4571510"/>
                  <a:ext cx="40680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E211D2-FE50-DEEA-8D7E-54A1F13DBB5A}"/>
                    </a:ext>
                  </a:extLst>
                </p14:cNvPr>
                <p14:cNvContentPartPr/>
                <p14:nvPr/>
              </p14:nvContentPartPr>
              <p14:xfrm>
                <a:off x="8180050" y="4459190"/>
                <a:ext cx="709200" cy="538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E211D2-FE50-DEEA-8D7E-54A1F13DBB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62410" y="4441550"/>
                  <a:ext cx="74484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2BF246D-3968-C78D-866A-FD5CB375705B}"/>
                    </a:ext>
                  </a:extLst>
                </p14:cNvPr>
                <p14:cNvContentPartPr/>
                <p14:nvPr/>
              </p14:nvContentPartPr>
              <p14:xfrm>
                <a:off x="8907970" y="4313390"/>
                <a:ext cx="231480" cy="341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2BF246D-3968-C78D-866A-FD5CB37570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89970" y="4295390"/>
                  <a:ext cx="2671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B0700F0-5678-3A73-A649-D94A6A672BAE}"/>
                    </a:ext>
                  </a:extLst>
                </p14:cNvPr>
                <p14:cNvContentPartPr/>
                <p14:nvPr/>
              </p14:nvContentPartPr>
              <p14:xfrm>
                <a:off x="8957290" y="4389350"/>
                <a:ext cx="138240" cy="135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B0700F0-5678-3A73-A649-D94A6A672B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39650" y="4371710"/>
                  <a:ext cx="1738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4DDFA5-EC2A-A65E-851D-797FB363246B}"/>
                    </a:ext>
                  </a:extLst>
                </p14:cNvPr>
                <p14:cNvContentPartPr/>
                <p14:nvPr/>
              </p14:nvContentPartPr>
              <p14:xfrm>
                <a:off x="9056650" y="4085870"/>
                <a:ext cx="332640" cy="489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4DDFA5-EC2A-A65E-851D-797FB36324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38650" y="4067870"/>
                  <a:ext cx="36828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7348EF8-0B9C-20C3-459B-BBB4CFC275B0}"/>
                    </a:ext>
                  </a:extLst>
                </p14:cNvPr>
                <p14:cNvContentPartPr/>
                <p14:nvPr/>
              </p14:nvContentPartPr>
              <p14:xfrm>
                <a:off x="9294610" y="4055990"/>
                <a:ext cx="316440" cy="396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7348EF8-0B9C-20C3-459B-BBB4CFC275B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76970" y="4038350"/>
                  <a:ext cx="3520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31BF24A-F974-826C-3D06-6EA226C79FF4}"/>
                    </a:ext>
                  </a:extLst>
                </p14:cNvPr>
                <p14:cNvContentPartPr/>
                <p14:nvPr/>
              </p14:nvContentPartPr>
              <p14:xfrm>
                <a:off x="9087250" y="5047790"/>
                <a:ext cx="136800" cy="314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31BF24A-F974-826C-3D06-6EA226C79FF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69610" y="5029790"/>
                  <a:ext cx="1724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0E7D2FB-A247-B2DE-1475-332761B9BB66}"/>
                    </a:ext>
                  </a:extLst>
                </p14:cNvPr>
                <p14:cNvContentPartPr/>
                <p14:nvPr/>
              </p14:nvContentPartPr>
              <p14:xfrm>
                <a:off x="9232330" y="5000990"/>
                <a:ext cx="83880" cy="70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0E7D2FB-A247-B2DE-1475-332761B9BB6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14690" y="4982990"/>
                  <a:ext cx="119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7D8BB9-CB86-0F3B-574B-FA5F910FF99D}"/>
                    </a:ext>
                  </a:extLst>
                </p14:cNvPr>
                <p14:cNvContentPartPr/>
                <p14:nvPr/>
              </p14:nvContentPartPr>
              <p14:xfrm>
                <a:off x="9252130" y="5056070"/>
                <a:ext cx="88920" cy="132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7D8BB9-CB86-0F3B-574B-FA5F910FF9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34490" y="5038430"/>
                  <a:ext cx="124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AB5B0D-9091-79CF-E224-5AC23FA28FA3}"/>
                    </a:ext>
                  </a:extLst>
                </p14:cNvPr>
                <p14:cNvContentPartPr/>
                <p14:nvPr/>
              </p14:nvContentPartPr>
              <p14:xfrm>
                <a:off x="9316930" y="5116550"/>
                <a:ext cx="96840" cy="149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AB5B0D-9091-79CF-E224-5AC23FA28FA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99290" y="5098550"/>
                  <a:ext cx="1324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B10A3A-A9BB-C1DB-D5AB-5A831FDC4192}"/>
                    </a:ext>
                  </a:extLst>
                </p14:cNvPr>
                <p14:cNvContentPartPr/>
                <p14:nvPr/>
              </p14:nvContentPartPr>
              <p14:xfrm>
                <a:off x="9332770" y="4867070"/>
                <a:ext cx="143640" cy="225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B10A3A-A9BB-C1DB-D5AB-5A831FDC41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14770" y="4849430"/>
                  <a:ext cx="1792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38BCC03-9272-3286-7A1E-FE1194120E75}"/>
                    </a:ext>
                  </a:extLst>
                </p14:cNvPr>
                <p14:cNvContentPartPr/>
                <p14:nvPr/>
              </p14:nvContentPartPr>
              <p14:xfrm>
                <a:off x="9364090" y="4961030"/>
                <a:ext cx="169560" cy="102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38BCC03-9272-3286-7A1E-FE1194120E7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46450" y="4943030"/>
                  <a:ext cx="205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D7DB2B-962E-3AE5-8BD6-FD28BE1D443A}"/>
                    </a:ext>
                  </a:extLst>
                </p14:cNvPr>
                <p14:cNvContentPartPr/>
                <p14:nvPr/>
              </p14:nvContentPartPr>
              <p14:xfrm>
                <a:off x="9688810" y="4586270"/>
                <a:ext cx="240480" cy="279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D7DB2B-962E-3AE5-8BD6-FD28BE1D44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670810" y="4568270"/>
                  <a:ext cx="2761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5425485-DEB7-1E61-C8DB-82A5DCE839F1}"/>
                    </a:ext>
                  </a:extLst>
                </p14:cNvPr>
                <p14:cNvContentPartPr/>
                <p14:nvPr/>
              </p14:nvContentPartPr>
              <p14:xfrm>
                <a:off x="9906970" y="4329230"/>
                <a:ext cx="251640" cy="355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5425485-DEB7-1E61-C8DB-82A5DCE839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89330" y="4311230"/>
                  <a:ext cx="287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D1E569-85D4-450D-8640-743985EE4D38}"/>
                    </a:ext>
                  </a:extLst>
                </p14:cNvPr>
                <p14:cNvContentPartPr/>
                <p14:nvPr/>
              </p14:nvContentPartPr>
              <p14:xfrm>
                <a:off x="10102090" y="4385030"/>
                <a:ext cx="176760" cy="154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D1E569-85D4-450D-8640-743985EE4D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84450" y="4367390"/>
                  <a:ext cx="212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1D421AE-9294-CC83-5A96-D2C6A04434AD}"/>
                    </a:ext>
                  </a:extLst>
                </p14:cNvPr>
                <p14:cNvContentPartPr/>
                <p14:nvPr/>
              </p14:nvContentPartPr>
              <p14:xfrm>
                <a:off x="10264090" y="4102430"/>
                <a:ext cx="269280" cy="314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1D421AE-9294-CC83-5A96-D2C6A04434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46450" y="4084430"/>
                  <a:ext cx="3049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F2CBBD-10BC-BB0F-655A-3E29F6D54844}"/>
                    </a:ext>
                  </a:extLst>
                </p14:cNvPr>
                <p14:cNvContentPartPr/>
                <p14:nvPr/>
              </p14:nvContentPartPr>
              <p14:xfrm>
                <a:off x="10517170" y="3980030"/>
                <a:ext cx="127440" cy="214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F2CBBD-10BC-BB0F-655A-3E29F6D548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99170" y="3962390"/>
                  <a:ext cx="1630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0B0B453-FF43-6599-0F8D-3A06DCA80270}"/>
                    </a:ext>
                  </a:extLst>
                </p14:cNvPr>
                <p14:cNvContentPartPr/>
                <p14:nvPr/>
              </p14:nvContentPartPr>
              <p14:xfrm>
                <a:off x="10567930" y="3774830"/>
                <a:ext cx="251280" cy="294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0B0B453-FF43-6599-0F8D-3A06DCA8027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50290" y="3757190"/>
                  <a:ext cx="2869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D8E4CAB-6B36-87ED-E084-978B71710F30}"/>
                    </a:ext>
                  </a:extLst>
                </p14:cNvPr>
                <p14:cNvContentPartPr/>
                <p14:nvPr/>
              </p14:nvContentPartPr>
              <p14:xfrm>
                <a:off x="10787170" y="3690590"/>
                <a:ext cx="329040" cy="255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D8E4CAB-6B36-87ED-E084-978B71710F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769530" y="3672590"/>
                  <a:ext cx="3646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81012A3-53EF-FE91-26A5-5D26B39E0EAB}"/>
                    </a:ext>
                  </a:extLst>
                </p14:cNvPr>
                <p14:cNvContentPartPr/>
                <p14:nvPr/>
              </p14:nvContentPartPr>
              <p14:xfrm>
                <a:off x="11119450" y="3549470"/>
                <a:ext cx="186480" cy="136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81012A3-53EF-FE91-26A5-5D26B39E0E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01810" y="3531470"/>
                  <a:ext cx="2221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CEC4253-05E4-5F10-A3E3-D08FB8FA0A3C}"/>
                    </a:ext>
                  </a:extLst>
                </p14:cNvPr>
                <p14:cNvContentPartPr/>
                <p14:nvPr/>
              </p14:nvContentPartPr>
              <p14:xfrm>
                <a:off x="11272090" y="3436430"/>
                <a:ext cx="134280" cy="188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CEC4253-05E4-5F10-A3E3-D08FB8FA0A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254090" y="3418790"/>
                  <a:ext cx="169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6E2EAE8-8F45-92D5-E4E8-43B552512CCD}"/>
                    </a:ext>
                  </a:extLst>
                </p14:cNvPr>
                <p14:cNvContentPartPr/>
                <p14:nvPr/>
              </p14:nvContentPartPr>
              <p14:xfrm>
                <a:off x="10861690" y="4510670"/>
                <a:ext cx="194040" cy="164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6E2EAE8-8F45-92D5-E4E8-43B552512CC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44050" y="4492670"/>
                  <a:ext cx="229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273BD1F-580D-762B-BC4D-5D3FB0770B52}"/>
                    </a:ext>
                  </a:extLst>
                </p14:cNvPr>
                <p14:cNvContentPartPr/>
                <p14:nvPr/>
              </p14:nvContentPartPr>
              <p14:xfrm>
                <a:off x="11021530" y="4601390"/>
                <a:ext cx="86760" cy="146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273BD1F-580D-762B-BC4D-5D3FB0770B5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003530" y="4583750"/>
                  <a:ext cx="122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2F3CE3-44CA-2A96-6DDC-EC331FFF288B}"/>
                    </a:ext>
                  </a:extLst>
                </p14:cNvPr>
                <p14:cNvContentPartPr/>
                <p14:nvPr/>
              </p14:nvContentPartPr>
              <p14:xfrm>
                <a:off x="11201530" y="4045190"/>
                <a:ext cx="426960" cy="572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52F3CE3-44CA-2A96-6DDC-EC331FFF28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183890" y="4027190"/>
                  <a:ext cx="46260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0C98599-768C-0548-5724-DF8F58D52AC2}"/>
                    </a:ext>
                  </a:extLst>
                </p14:cNvPr>
                <p14:cNvContentPartPr/>
                <p14:nvPr/>
              </p14:nvContentPartPr>
              <p14:xfrm>
                <a:off x="11607610" y="3913430"/>
                <a:ext cx="225000" cy="295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0C98599-768C-0548-5724-DF8F58D52AC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589610" y="3895790"/>
                  <a:ext cx="2606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C6159B0-5C1F-99FC-FEC6-88C6E53CDC7E}"/>
                    </a:ext>
                  </a:extLst>
                </p14:cNvPr>
                <p14:cNvContentPartPr/>
                <p14:nvPr/>
              </p14:nvContentPartPr>
              <p14:xfrm>
                <a:off x="11732530" y="3781670"/>
                <a:ext cx="231120" cy="246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C6159B0-5C1F-99FC-FEC6-88C6E53CDC7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714890" y="3763670"/>
                  <a:ext cx="2667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4B127CA-C4CE-FE6F-2EEA-F44C3B85502B}"/>
                    </a:ext>
                  </a:extLst>
                </p14:cNvPr>
                <p14:cNvContentPartPr/>
                <p14:nvPr/>
              </p14:nvContentPartPr>
              <p14:xfrm>
                <a:off x="11789770" y="3699950"/>
                <a:ext cx="336600" cy="414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4B127CA-C4CE-FE6F-2EEA-F44C3B8550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771770" y="3682310"/>
                  <a:ext cx="3722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E9A0E63-1F8C-7AAD-0C81-FD814C0CD533}"/>
                    </a:ext>
                  </a:extLst>
                </p14:cNvPr>
                <p14:cNvContentPartPr/>
                <p14:nvPr/>
              </p14:nvContentPartPr>
              <p14:xfrm>
                <a:off x="11821810" y="3878870"/>
                <a:ext cx="86760" cy="83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E9A0E63-1F8C-7AAD-0C81-FD814C0CD53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803810" y="3860870"/>
                  <a:ext cx="1224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6D60D28-BF16-F6B2-C27F-8AFBD537096A}"/>
                    </a:ext>
                  </a:extLst>
                </p14:cNvPr>
                <p14:cNvContentPartPr/>
                <p14:nvPr/>
              </p14:nvContentPartPr>
              <p14:xfrm>
                <a:off x="11138170" y="4369910"/>
                <a:ext cx="111600" cy="185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6D60D28-BF16-F6B2-C27F-8AFBD537096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120170" y="4352270"/>
                  <a:ext cx="147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FD23B9-B596-43B6-C57D-18AD7AECDECF}"/>
                    </a:ext>
                  </a:extLst>
                </p14:cNvPr>
                <p14:cNvContentPartPr/>
                <p14:nvPr/>
              </p14:nvContentPartPr>
              <p14:xfrm>
                <a:off x="10890130" y="4490150"/>
                <a:ext cx="208800" cy="212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FD23B9-B596-43B6-C57D-18AD7AECDE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72130" y="4472150"/>
                  <a:ext cx="244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47A6C4A-0347-A81F-AE9D-CA9DF8B02C00}"/>
                    </a:ext>
                  </a:extLst>
                </p14:cNvPr>
                <p14:cNvContentPartPr/>
                <p14:nvPr/>
              </p14:nvContentPartPr>
              <p14:xfrm>
                <a:off x="11002090" y="4588070"/>
                <a:ext cx="177480" cy="162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47A6C4A-0347-A81F-AE9D-CA9DF8B02C0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984450" y="4570070"/>
                  <a:ext cx="213120" cy="19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0706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335C-6CB7-6644-9052-27CC7B54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7146-6579-2740-AA9D-6390D8DD8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caught </a:t>
            </a:r>
            <a:r>
              <a:rPr lang="en-IN" sz="3600" dirty="0" err="1"/>
              <a:t>i</a:t>
            </a:r>
            <a:r>
              <a:rPr lang="en-IN" sz="3600" dirty="0"/>
              <a:t> = 5 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62964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681C8B-F6BB-BB49-81CD-3F2AA30BCBA7}"/>
              </a:ext>
            </a:extLst>
          </p:cNvPr>
          <p:cNvSpPr/>
          <p:nvPr/>
        </p:nvSpPr>
        <p:spPr>
          <a:xfrm>
            <a:off x="623776" y="5721444"/>
            <a:ext cx="111570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effectLst/>
                <a:latin typeface="Helvetica" pitchFamily="2" charset="0"/>
              </a:rPr>
              <a:t>Catch blocks must be </a:t>
            </a:r>
            <a:r>
              <a:rPr lang="en-IN" sz="2800" b="1" i="1" dirty="0">
                <a:solidFill>
                  <a:srgbClr val="C00000"/>
                </a:solidFill>
                <a:effectLst/>
                <a:latin typeface="Helvetica" pitchFamily="2" charset="0"/>
              </a:rPr>
              <a:t>ordered</a:t>
            </a:r>
            <a:r>
              <a:rPr lang="en-IN" sz="2800" dirty="0">
                <a:effectLst/>
                <a:latin typeface="Helvetica" pitchFamily="2" charset="0"/>
              </a:rPr>
              <a:t> so that most specific exceptions get caught before generic exceptions.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8C4895-33D2-5245-A21A-7EE40AF96DA3}"/>
              </a:ext>
            </a:extLst>
          </p:cNvPr>
          <p:cNvSpPr/>
          <p:nvPr/>
        </p:nvSpPr>
        <p:spPr>
          <a:xfrm>
            <a:off x="1197934" y="1384641"/>
            <a:ext cx="895261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try</a:t>
            </a:r>
            <a:r>
              <a:rPr lang="en-IN" sz="3200" dirty="0"/>
              <a:t> { </a:t>
            </a:r>
          </a:p>
          <a:p>
            <a:r>
              <a:rPr lang="en-IN" sz="3200" dirty="0">
                <a:solidFill>
                  <a:schemeClr val="accent1"/>
                </a:solidFill>
              </a:rPr>
              <a:t>//some code</a:t>
            </a:r>
          </a:p>
          <a:p>
            <a:r>
              <a:rPr lang="en-IN" sz="3200" dirty="0">
                <a:solidFill>
                  <a:srgbClr val="C00000"/>
                </a:solidFill>
              </a:rPr>
              <a:t>throw</a:t>
            </a:r>
            <a:r>
              <a:rPr lang="en-IN" sz="3200" dirty="0"/>
              <a:t> exception; </a:t>
            </a:r>
          </a:p>
          <a:p>
            <a:r>
              <a:rPr lang="en-IN" sz="3200" dirty="0"/>
              <a:t>} </a:t>
            </a:r>
          </a:p>
          <a:p>
            <a:r>
              <a:rPr lang="en-IN" sz="3200" dirty="0">
                <a:solidFill>
                  <a:srgbClr val="C00000"/>
                </a:solidFill>
              </a:rPr>
              <a:t>catch</a:t>
            </a:r>
            <a:r>
              <a:rPr lang="en-IN" sz="3200" dirty="0"/>
              <a:t>(</a:t>
            </a:r>
            <a:r>
              <a:rPr lang="en-IN" sz="3200" i="1" dirty="0"/>
              <a:t>specific</a:t>
            </a:r>
            <a:r>
              <a:rPr lang="en-IN" sz="3200" dirty="0"/>
              <a:t> type exception) {</a:t>
            </a:r>
            <a:r>
              <a:rPr lang="en-IN" sz="3200" dirty="0">
                <a:solidFill>
                  <a:schemeClr val="accent1"/>
                </a:solidFill>
              </a:rPr>
              <a:t>//some code </a:t>
            </a:r>
            <a:r>
              <a:rPr lang="en-IN" sz="3200" dirty="0"/>
              <a:t>}</a:t>
            </a:r>
          </a:p>
          <a:p>
            <a:r>
              <a:rPr lang="en-IN" sz="3200" dirty="0"/>
              <a:t>…</a:t>
            </a:r>
          </a:p>
          <a:p>
            <a:r>
              <a:rPr lang="en-IN" sz="3200" dirty="0">
                <a:solidFill>
                  <a:srgbClr val="C00000"/>
                </a:solidFill>
              </a:rPr>
              <a:t>catch</a:t>
            </a:r>
            <a:r>
              <a:rPr lang="en-IN" sz="3200" dirty="0"/>
              <a:t>(</a:t>
            </a:r>
            <a:r>
              <a:rPr lang="en-IN" sz="3200" i="1" dirty="0"/>
              <a:t>generic</a:t>
            </a:r>
            <a:r>
              <a:rPr lang="en-IN" sz="3200" dirty="0"/>
              <a:t> type exception) { </a:t>
            </a:r>
            <a:r>
              <a:rPr lang="en-IN" sz="3200" dirty="0">
                <a:solidFill>
                  <a:schemeClr val="accent1"/>
                </a:solidFill>
              </a:rPr>
              <a:t>//some code </a:t>
            </a:r>
            <a:r>
              <a:rPr lang="en-IN" sz="3200" dirty="0"/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09E984-312B-A74F-ADAF-E3B2500C8E5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682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Multiple catch is possible</a:t>
            </a:r>
          </a:p>
        </p:txBody>
      </p:sp>
    </p:spTree>
    <p:extLst>
      <p:ext uri="{BB962C8B-B14F-4D97-AF65-F5344CB8AC3E}">
        <p14:creationId xmlns:p14="http://schemas.microsoft.com/office/powerpoint/2010/main" val="4228749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FCFE-50B6-BE44-A226-67D2D84D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242"/>
            <a:ext cx="10515600" cy="5836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rgbClr val="C00000"/>
                </a:solidFill>
              </a:rPr>
              <a:t>// </a:t>
            </a:r>
            <a:r>
              <a:rPr lang="en-US" sz="3600" dirty="0">
                <a:solidFill>
                  <a:srgbClr val="C00000"/>
                </a:solidFill>
              </a:rPr>
              <a:t>Catch all exceptions – catch(…)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 err="1"/>
              <a:t>int</a:t>
            </a:r>
            <a:r>
              <a:rPr lang="en-IN" sz="3200" dirty="0"/>
              <a:t> main() { </a:t>
            </a:r>
          </a:p>
          <a:p>
            <a:pPr marL="0" indent="0">
              <a:buNone/>
            </a:pPr>
            <a:r>
              <a:rPr lang="en-IN" sz="3200" dirty="0"/>
              <a:t>    try  { </a:t>
            </a:r>
          </a:p>
          <a:p>
            <a:pPr marL="0" indent="0">
              <a:buNone/>
            </a:pPr>
            <a:r>
              <a:rPr lang="en-IN" sz="3200" dirty="0"/>
              <a:t>       throw 10; </a:t>
            </a:r>
          </a:p>
          <a:p>
            <a:pPr marL="0" indent="0">
              <a:buNone/>
            </a:pPr>
            <a:r>
              <a:rPr lang="en-IN" sz="3200" dirty="0"/>
              <a:t>    } </a:t>
            </a:r>
          </a:p>
          <a:p>
            <a:pPr marL="0" indent="0">
              <a:buNone/>
            </a:pPr>
            <a:r>
              <a:rPr lang="en-IN" sz="3200" dirty="0"/>
              <a:t>    catch (char *e)  { </a:t>
            </a:r>
            <a:r>
              <a:rPr lang="en-IN" sz="3200" dirty="0" err="1"/>
              <a:t>cout</a:t>
            </a:r>
            <a:r>
              <a:rPr lang="en-IN" sz="3200" dirty="0"/>
              <a:t> &lt;&lt; "Caught " &lt;&lt; e; } 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    catch (...)  { </a:t>
            </a:r>
            <a:r>
              <a:rPr lang="en-IN" sz="3200" dirty="0" err="1">
                <a:solidFill>
                  <a:srgbClr val="C00000"/>
                </a:solidFill>
              </a:rPr>
              <a:t>cout</a:t>
            </a:r>
            <a:r>
              <a:rPr lang="en-IN" sz="3200" dirty="0">
                <a:solidFill>
                  <a:srgbClr val="C00000"/>
                </a:solidFill>
              </a:rPr>
              <a:t> &lt;&lt; "Default Exception\n"; } </a:t>
            </a:r>
          </a:p>
          <a:p>
            <a:pPr marL="0" indent="0">
              <a:buNone/>
            </a:pPr>
            <a:r>
              <a:rPr lang="en-IN" sz="3200" dirty="0"/>
              <a:t>    return 0; </a:t>
            </a:r>
          </a:p>
          <a:p>
            <a:pPr marL="0" indent="0">
              <a:buNone/>
            </a:pPr>
            <a:r>
              <a:rPr lang="en-IN" sz="3200" dirty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4371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5739-6F71-664D-AE95-60ED10F6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33D1-56C8-AB48-9542-C38F4A2D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Default Exception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3537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02832F-A03E-AD4D-9FB1-EAA5CA8693A6}"/>
              </a:ext>
            </a:extLst>
          </p:cNvPr>
          <p:cNvSpPr/>
          <p:nvPr/>
        </p:nvSpPr>
        <p:spPr>
          <a:xfrm>
            <a:off x="921488" y="678849"/>
            <a:ext cx="1022143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// What will be the output?</a:t>
            </a:r>
          </a:p>
          <a:p>
            <a:endParaRPr lang="en-US" sz="3600" dirty="0"/>
          </a:p>
          <a:p>
            <a:r>
              <a:rPr lang="en-US" sz="3600" dirty="0" err="1"/>
              <a:t>int</a:t>
            </a:r>
            <a:r>
              <a:rPr lang="en-US" sz="3600" dirty="0"/>
              <a:t> main() { </a:t>
            </a:r>
          </a:p>
          <a:p>
            <a:r>
              <a:rPr lang="en-US" sz="3600" dirty="0"/>
              <a:t>    try  { </a:t>
            </a:r>
          </a:p>
          <a:p>
            <a:r>
              <a:rPr lang="en-US" sz="3600" dirty="0"/>
              <a:t>       throw "10"; </a:t>
            </a:r>
          </a:p>
          <a:p>
            <a:r>
              <a:rPr lang="en-US" sz="3600" dirty="0"/>
              <a:t>    } </a:t>
            </a:r>
          </a:p>
          <a:p>
            <a:r>
              <a:rPr lang="en-US" sz="3600" dirty="0"/>
              <a:t>    catch (</a:t>
            </a:r>
            <a:r>
              <a:rPr lang="en-US" sz="3600" dirty="0" err="1"/>
              <a:t>const</a:t>
            </a:r>
            <a:r>
              <a:rPr lang="en-US" sz="3600" dirty="0"/>
              <a:t> char *e)  { </a:t>
            </a:r>
            <a:r>
              <a:rPr lang="en-US" sz="3600" dirty="0" err="1"/>
              <a:t>cout</a:t>
            </a:r>
            <a:r>
              <a:rPr lang="en-US" sz="3600" dirty="0"/>
              <a:t> &lt;&lt; "Caught " &lt;&lt; e; } </a:t>
            </a:r>
          </a:p>
          <a:p>
            <a:r>
              <a:rPr lang="en-US" sz="3600" dirty="0"/>
              <a:t>    catch (...)  { </a:t>
            </a:r>
            <a:r>
              <a:rPr lang="en-US" sz="3600" dirty="0" err="1"/>
              <a:t>cout</a:t>
            </a:r>
            <a:r>
              <a:rPr lang="en-US" sz="3600" dirty="0"/>
              <a:t> &lt;&lt; "Default Exception\n"; }</a:t>
            </a:r>
          </a:p>
          <a:p>
            <a:endParaRPr lang="en-US" sz="3600" dirty="0"/>
          </a:p>
          <a:p>
            <a:r>
              <a:rPr lang="en-US" sz="3600" dirty="0"/>
              <a:t> 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97A20B-A550-D595-B87E-B0245C77AB33}"/>
                  </a:ext>
                </a:extLst>
              </p14:cNvPr>
              <p14:cNvContentPartPr/>
              <p14:nvPr/>
            </p14:nvContentPartPr>
            <p14:xfrm>
              <a:off x="683410" y="4174430"/>
              <a:ext cx="4708080" cy="94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97A20B-A550-D595-B87E-B0245C77AB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410" y="3994430"/>
                <a:ext cx="4887720" cy="130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1423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F4A0-BF55-484F-87B5-131D1488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83122-B3FE-9B4B-98A1-472FF28EA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Caught 10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8069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4016-B405-E947-98F5-B0435D25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Exception handling </a:t>
            </a:r>
            <a:r>
              <a:rPr lang="en-US" dirty="0"/>
              <a:t>definition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BE3E3-8CEC-4D47-843E-B93D5CD85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Exception is a r</a:t>
            </a:r>
            <a:r>
              <a:rPr lang="en-IN" sz="3200" dirty="0"/>
              <a:t>un-time error, such as </a:t>
            </a:r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divide by zero</a:t>
            </a:r>
            <a:r>
              <a:rPr lang="en-IN" sz="3200" dirty="0"/>
              <a:t>, </a:t>
            </a:r>
            <a:r>
              <a:rPr lang="en-IN" sz="3200" dirty="0">
                <a:solidFill>
                  <a:srgbClr val="00B050"/>
                </a:solidFill>
              </a:rPr>
              <a:t>array out of bounds</a:t>
            </a:r>
            <a:r>
              <a:rPr lang="en-IN" sz="3200" dirty="0"/>
              <a:t>, </a:t>
            </a:r>
            <a:r>
              <a:rPr lang="en-IN" sz="3200" dirty="0">
                <a:solidFill>
                  <a:srgbClr val="0070C0"/>
                </a:solidFill>
              </a:rPr>
              <a:t>file not found </a:t>
            </a:r>
            <a:r>
              <a:rPr lang="en-IN" sz="3200" dirty="0"/>
              <a:t>etc. </a:t>
            </a:r>
          </a:p>
          <a:p>
            <a:endParaRPr lang="en-IN" sz="3200" dirty="0"/>
          </a:p>
          <a:p>
            <a:r>
              <a:rPr lang="en-IN" sz="3200" dirty="0">
                <a:solidFill>
                  <a:srgbClr val="FF0000"/>
                </a:solidFill>
              </a:rPr>
              <a:t>It</a:t>
            </a:r>
            <a:r>
              <a:rPr lang="en-IN" sz="3200" dirty="0"/>
              <a:t> helps to continue the normal flow of the application even in the case of runtime errors</a:t>
            </a:r>
          </a:p>
          <a:p>
            <a:endParaRPr lang="en-IN" sz="3200" dirty="0"/>
          </a:p>
          <a:p>
            <a:r>
              <a:rPr lang="en-US" sz="3200" dirty="0">
                <a:solidFill>
                  <a:srgbClr val="FF0000"/>
                </a:solidFill>
              </a:rPr>
              <a:t>It</a:t>
            </a:r>
            <a:r>
              <a:rPr lang="en-US" sz="3200" dirty="0"/>
              <a:t> </a:t>
            </a:r>
            <a:r>
              <a:rPr lang="en-IN" sz="3200" dirty="0"/>
              <a:t>makes the code simpler, cleaner, and less likely to miss errors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3934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9429-33DB-6D4B-A619-2E491A61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970F5-7178-7B48-9E1B-EFE4EB10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C++ provides a mechanism to ensure that a given function is limited to throw only a </a:t>
            </a:r>
            <a:r>
              <a:rPr lang="en-IN" sz="3200" dirty="0">
                <a:solidFill>
                  <a:srgbClr val="C00000"/>
                </a:solidFill>
              </a:rPr>
              <a:t>specified</a:t>
            </a:r>
            <a:r>
              <a:rPr lang="en-IN" sz="3200" dirty="0"/>
              <a:t> list of exceptions. 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void translate() throw</a:t>
            </a:r>
            <a:r>
              <a:rPr lang="en-IN" sz="3200" dirty="0">
                <a:solidFill>
                  <a:srgbClr val="C00000"/>
                </a:solidFill>
              </a:rPr>
              <a:t>(</a:t>
            </a:r>
            <a:r>
              <a:rPr lang="en-IN" sz="3200" dirty="0" err="1">
                <a:solidFill>
                  <a:srgbClr val="C00000"/>
                </a:solidFill>
              </a:rPr>
              <a:t>unknown_word,bad_grammar</a:t>
            </a:r>
            <a:r>
              <a:rPr lang="en-IN" sz="3200" dirty="0">
                <a:solidFill>
                  <a:srgbClr val="C00000"/>
                </a:solidFill>
              </a:rPr>
              <a:t>) </a:t>
            </a:r>
            <a:r>
              <a:rPr lang="en-IN" sz="3200" dirty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/* ... */ 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}</a:t>
            </a:r>
          </a:p>
          <a:p>
            <a:r>
              <a:rPr lang="en-IN" sz="3200" dirty="0"/>
              <a:t>It will not throw any exception other than </a:t>
            </a:r>
            <a:r>
              <a:rPr lang="en-IN" sz="3200" i="1" dirty="0">
                <a:solidFill>
                  <a:srgbClr val="C00000"/>
                </a:solidFill>
              </a:rPr>
              <a:t>unknown _word </a:t>
            </a:r>
            <a:r>
              <a:rPr lang="en-IN" sz="3200" dirty="0"/>
              <a:t>or </a:t>
            </a:r>
            <a:r>
              <a:rPr lang="en-IN" sz="3200" i="1" dirty="0" err="1">
                <a:solidFill>
                  <a:srgbClr val="C00000"/>
                </a:solidFill>
              </a:rPr>
              <a:t>bad_grammar</a:t>
            </a:r>
            <a:endParaRPr lang="en-IN" sz="3200" dirty="0">
              <a:solidFill>
                <a:srgbClr val="C00000"/>
              </a:solidFill>
            </a:endParaRPr>
          </a:p>
          <a:p>
            <a:endParaRPr lang="en-US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10B499-A7F9-61B7-D951-90DB349269FA}"/>
                  </a:ext>
                </a:extLst>
              </p14:cNvPr>
              <p14:cNvContentPartPr/>
              <p14:nvPr/>
            </p14:nvContentPartPr>
            <p14:xfrm>
              <a:off x="636970" y="3541910"/>
              <a:ext cx="9391680" cy="125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10B499-A7F9-61B7-D951-90DB349269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970" y="3361910"/>
                <a:ext cx="957132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FAF623-F9D2-B828-93EA-5EC57BF03899}"/>
                  </a:ext>
                </a:extLst>
              </p14:cNvPr>
              <p14:cNvContentPartPr/>
              <p14:nvPr/>
            </p14:nvContentPartPr>
            <p14:xfrm>
              <a:off x="654610" y="3563150"/>
              <a:ext cx="9337320" cy="236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FAF623-F9D2-B828-93EA-5EC57BF038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970" y="3383150"/>
                <a:ext cx="951696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6F0B9E6-EAFE-2E1C-875D-0360773057B5}"/>
                  </a:ext>
                </a:extLst>
              </p14:cNvPr>
              <p14:cNvContentPartPr/>
              <p14:nvPr/>
            </p14:nvContentPartPr>
            <p14:xfrm>
              <a:off x="795010" y="4090910"/>
              <a:ext cx="1344600" cy="195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6F0B9E6-EAFE-2E1C-875D-0360773057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5010" y="3910910"/>
                <a:ext cx="15242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9BA53A4-B88F-03DE-5FDA-B1184B57B9D0}"/>
                  </a:ext>
                </a:extLst>
              </p14:cNvPr>
              <p14:cNvContentPartPr/>
              <p14:nvPr/>
            </p14:nvContentPartPr>
            <p14:xfrm>
              <a:off x="778450" y="4650350"/>
              <a:ext cx="860040" cy="177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9BA53A4-B88F-03DE-5FDA-B1184B57B9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8450" y="4470710"/>
                <a:ext cx="1039680" cy="5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815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3C8705-F403-E447-8ED6-43151FDC5A30}"/>
              </a:ext>
            </a:extLst>
          </p:cNvPr>
          <p:cNvSpPr/>
          <p:nvPr/>
        </p:nvSpPr>
        <p:spPr>
          <a:xfrm>
            <a:off x="680483" y="212651"/>
            <a:ext cx="9548037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class </a:t>
            </a:r>
            <a:r>
              <a:rPr lang="en-US" sz="3000" dirty="0" err="1">
                <a:solidFill>
                  <a:srgbClr val="C00000"/>
                </a:solidFill>
              </a:rPr>
              <a:t>unknown_word</a:t>
            </a:r>
            <a:r>
              <a:rPr lang="en-US" sz="3000" dirty="0">
                <a:solidFill>
                  <a:srgbClr val="C00000"/>
                </a:solidFill>
              </a:rPr>
              <a:t>{};</a:t>
            </a:r>
          </a:p>
          <a:p>
            <a:r>
              <a:rPr lang="en-US" sz="3000" dirty="0">
                <a:solidFill>
                  <a:srgbClr val="0070C0"/>
                </a:solidFill>
              </a:rPr>
              <a:t>class </a:t>
            </a:r>
            <a:r>
              <a:rPr lang="en-US" sz="3000" dirty="0" err="1">
                <a:solidFill>
                  <a:srgbClr val="0070C0"/>
                </a:solidFill>
              </a:rPr>
              <a:t>bad_grammar</a:t>
            </a:r>
            <a:r>
              <a:rPr lang="en-US" sz="3000" dirty="0">
                <a:solidFill>
                  <a:srgbClr val="0070C0"/>
                </a:solidFill>
              </a:rPr>
              <a:t>{};</a:t>
            </a:r>
          </a:p>
          <a:p>
            <a:r>
              <a:rPr lang="en-US" sz="3000" dirty="0"/>
              <a:t>void translate(</a:t>
            </a:r>
            <a:r>
              <a:rPr lang="en-US" sz="3000" dirty="0" err="1"/>
              <a:t>int</a:t>
            </a:r>
            <a:r>
              <a:rPr lang="en-US" sz="3000" dirty="0"/>
              <a:t> a) throw(</a:t>
            </a:r>
            <a:r>
              <a:rPr lang="en-US" sz="3000" dirty="0" err="1">
                <a:solidFill>
                  <a:srgbClr val="C00000"/>
                </a:solidFill>
              </a:rPr>
              <a:t>unknown_word</a:t>
            </a:r>
            <a:r>
              <a:rPr lang="en-US" sz="3000" dirty="0" err="1"/>
              <a:t>,</a:t>
            </a:r>
            <a:r>
              <a:rPr lang="en-US" sz="3000" dirty="0" err="1">
                <a:solidFill>
                  <a:srgbClr val="0070C0"/>
                </a:solidFill>
              </a:rPr>
              <a:t>bad_grammar</a:t>
            </a:r>
            <a:r>
              <a:rPr lang="en-US" sz="3000" dirty="0"/>
              <a:t>) {</a:t>
            </a:r>
          </a:p>
          <a:p>
            <a:r>
              <a:rPr lang="en-US" sz="3000" dirty="0"/>
              <a:t>if (a==0)   throw </a:t>
            </a:r>
            <a:r>
              <a:rPr lang="en-US" sz="3000" dirty="0" err="1">
                <a:solidFill>
                  <a:srgbClr val="C00000"/>
                </a:solidFill>
              </a:rPr>
              <a:t>unknown_word</a:t>
            </a:r>
            <a:r>
              <a:rPr lang="en-US" sz="3000" dirty="0">
                <a:solidFill>
                  <a:srgbClr val="C00000"/>
                </a:solidFill>
              </a:rPr>
              <a:t>();</a:t>
            </a:r>
          </a:p>
          <a:p>
            <a:r>
              <a:rPr lang="en-US" sz="3000" dirty="0"/>
              <a:t>else if(a==1) throw </a:t>
            </a:r>
            <a:r>
              <a:rPr lang="en-US" sz="3000" dirty="0" err="1">
                <a:solidFill>
                  <a:srgbClr val="0070C0"/>
                </a:solidFill>
              </a:rPr>
              <a:t>bad_grammar</a:t>
            </a:r>
            <a:r>
              <a:rPr lang="en-US" sz="3000" dirty="0">
                <a:solidFill>
                  <a:srgbClr val="0070C0"/>
                </a:solidFill>
              </a:rPr>
              <a:t>();</a:t>
            </a:r>
          </a:p>
          <a:p>
            <a:r>
              <a:rPr lang="en-US" sz="3000" dirty="0"/>
              <a:t>else throw 10;</a:t>
            </a:r>
          </a:p>
          <a:p>
            <a:r>
              <a:rPr lang="en-US" sz="3000" dirty="0"/>
              <a:t>}</a:t>
            </a:r>
          </a:p>
          <a:p>
            <a:r>
              <a:rPr lang="en-US" sz="3000" dirty="0" err="1"/>
              <a:t>int</a:t>
            </a:r>
            <a:r>
              <a:rPr lang="en-US" sz="3000" dirty="0"/>
              <a:t> main(){</a:t>
            </a:r>
          </a:p>
          <a:p>
            <a:r>
              <a:rPr lang="en-US" sz="3000" dirty="0"/>
              <a:t>try{ translate(22);}</a:t>
            </a:r>
          </a:p>
          <a:p>
            <a:r>
              <a:rPr lang="en-US" sz="3000" dirty="0"/>
              <a:t> catch(</a:t>
            </a:r>
            <a:r>
              <a:rPr lang="en-US" sz="3000" dirty="0" err="1">
                <a:solidFill>
                  <a:srgbClr val="C00000"/>
                </a:solidFill>
              </a:rPr>
              <a:t>unknown_word</a:t>
            </a:r>
            <a:r>
              <a:rPr lang="en-US" sz="3000" dirty="0">
                <a:solidFill>
                  <a:srgbClr val="C00000"/>
                </a:solidFill>
              </a:rPr>
              <a:t> u</a:t>
            </a:r>
            <a:r>
              <a:rPr lang="en-US" sz="3000" dirty="0"/>
              <a:t>){</a:t>
            </a:r>
            <a:r>
              <a:rPr lang="en-US" sz="3000" dirty="0" err="1"/>
              <a:t>cout</a:t>
            </a:r>
            <a:r>
              <a:rPr lang="en-US" sz="3000" dirty="0"/>
              <a:t>&lt;&lt;" </a:t>
            </a:r>
            <a:r>
              <a:rPr lang="en-US" sz="3000" dirty="0">
                <a:solidFill>
                  <a:srgbClr val="C00000"/>
                </a:solidFill>
              </a:rPr>
              <a:t>unknown word"</a:t>
            </a:r>
            <a:r>
              <a:rPr lang="en-US" sz="3000" dirty="0"/>
              <a:t>;}</a:t>
            </a:r>
          </a:p>
          <a:p>
            <a:r>
              <a:rPr lang="en-US" sz="3000" dirty="0"/>
              <a:t> catch(</a:t>
            </a:r>
            <a:r>
              <a:rPr lang="en-US" sz="3000" dirty="0" err="1">
                <a:solidFill>
                  <a:srgbClr val="0070C0"/>
                </a:solidFill>
              </a:rPr>
              <a:t>bad_grammar</a:t>
            </a:r>
            <a:r>
              <a:rPr lang="en-US" sz="3000" dirty="0">
                <a:solidFill>
                  <a:srgbClr val="0070C0"/>
                </a:solidFill>
              </a:rPr>
              <a:t> g</a:t>
            </a:r>
            <a:r>
              <a:rPr lang="en-US" sz="3000" dirty="0"/>
              <a:t>){</a:t>
            </a:r>
            <a:r>
              <a:rPr lang="en-US" sz="3000" dirty="0" err="1"/>
              <a:t>cout</a:t>
            </a:r>
            <a:r>
              <a:rPr lang="en-US" sz="3000" dirty="0"/>
              <a:t>&lt;&lt;" </a:t>
            </a:r>
            <a:r>
              <a:rPr lang="en-US" sz="3000" dirty="0">
                <a:solidFill>
                  <a:srgbClr val="0070C0"/>
                </a:solidFill>
              </a:rPr>
              <a:t>bad grammar</a:t>
            </a:r>
            <a:r>
              <a:rPr lang="en-US" sz="3000" dirty="0"/>
              <a:t>";}</a:t>
            </a:r>
          </a:p>
          <a:p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 catch(...) {</a:t>
            </a:r>
            <a:r>
              <a:rPr lang="en-US" sz="3000" dirty="0" err="1">
                <a:solidFill>
                  <a:schemeClr val="accent6">
                    <a:lumMod val="50000"/>
                  </a:schemeClr>
                </a:solidFill>
              </a:rPr>
              <a:t>cout</a:t>
            </a:r>
            <a:r>
              <a:rPr lang="en-US" sz="3000" dirty="0">
                <a:solidFill>
                  <a:schemeClr val="accent6">
                    <a:lumMod val="50000"/>
                  </a:schemeClr>
                </a:solidFill>
              </a:rPr>
              <a:t>&lt;&lt;"Default catch";}  </a:t>
            </a:r>
          </a:p>
          <a:p>
            <a:r>
              <a:rPr lang="en-US" sz="3000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C180C-AB42-FB4F-BAD8-F5DC498A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924" y="380778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69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F497-A48B-0C42-A620-CBA778FE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C7D1D-47AF-014A-A00E-165CCFB4D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terminate called after throwing an instance of '</a:t>
            </a:r>
            <a:r>
              <a:rPr lang="en-IN" sz="3200" dirty="0" err="1"/>
              <a:t>int</a:t>
            </a:r>
            <a:r>
              <a:rPr lang="en-IN" sz="3200" dirty="0"/>
              <a:t>'                                          </a:t>
            </a:r>
          </a:p>
          <a:p>
            <a:pPr marL="0" indent="0">
              <a:buNone/>
            </a:pPr>
            <a:r>
              <a:rPr lang="en-IN" sz="3200" dirty="0"/>
              <a:t>Aborted (core dumped)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012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EBB5-427A-7B4C-8487-D582D0B9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28" y="1743901"/>
            <a:ext cx="10515600" cy="2491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Only using </a:t>
            </a:r>
            <a:r>
              <a:rPr lang="en-IN" sz="3200" i="1" dirty="0" err="1">
                <a:solidFill>
                  <a:srgbClr val="C00000"/>
                </a:solidFill>
              </a:rPr>
              <a:t>errno</a:t>
            </a:r>
            <a:r>
              <a:rPr lang="en-IN" sz="3200" dirty="0"/>
              <a:t> &amp; </a:t>
            </a:r>
            <a:r>
              <a:rPr lang="en-IN" sz="3200" i="1" dirty="0">
                <a:solidFill>
                  <a:srgbClr val="C00000"/>
                </a:solidFill>
              </a:rPr>
              <a:t>if</a:t>
            </a:r>
            <a:r>
              <a:rPr lang="en-IN" sz="3200" dirty="0"/>
              <a:t>-statements can make the error handling intertwine with normal code to result a spaghetti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BF6A3-8BF9-1340-8B36-93B48BBB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25" y="2989498"/>
            <a:ext cx="6211303" cy="3600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F27EC2-4452-594F-85E3-4E32BA00D9D9}"/>
              </a:ext>
            </a:extLst>
          </p:cNvPr>
          <p:cNvSpPr/>
          <p:nvPr/>
        </p:nvSpPr>
        <p:spPr>
          <a:xfrm>
            <a:off x="623628" y="604284"/>
            <a:ext cx="85416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i="1" dirty="0">
                <a:solidFill>
                  <a:srgbClr val="0070C0"/>
                </a:solidFill>
              </a:rPr>
              <a:t>if-else</a:t>
            </a:r>
            <a:r>
              <a:rPr lang="en-IN" sz="4400" dirty="0">
                <a:solidFill>
                  <a:srgbClr val="0070C0"/>
                </a:solidFill>
              </a:rPr>
              <a:t> </a:t>
            </a:r>
            <a:r>
              <a:rPr lang="en-IN" sz="4400" dirty="0">
                <a:solidFill>
                  <a:srgbClr val="FF0000"/>
                </a:solidFill>
              </a:rPr>
              <a:t>vs.</a:t>
            </a:r>
            <a:r>
              <a:rPr lang="en-IN" sz="4400" dirty="0">
                <a:solidFill>
                  <a:srgbClr val="0070C0"/>
                </a:solidFill>
              </a:rPr>
              <a:t>  exception handling</a:t>
            </a:r>
            <a:endParaRPr 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00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EC9009-789F-BF4C-8002-AD49F5A7A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456"/>
          </a:xfrm>
        </p:spPr>
        <p:txBody>
          <a:bodyPr/>
          <a:lstStyle/>
          <a:p>
            <a:r>
              <a:rPr lang="en-US" i="1" dirty="0"/>
              <a:t>Try-catch</a:t>
            </a:r>
            <a:r>
              <a:rPr lang="en-US" dirty="0"/>
              <a:t> organizes the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C9D5F1-C435-3A46-95E9-22F3AB482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582"/>
            <a:ext cx="10515600" cy="5007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try{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fun1();</a:t>
            </a:r>
          </a:p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fun2();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fun3();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} catch(error){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// … do something if error happens in any of the functions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// if any of the fun() is a constructor then you have to use </a:t>
            </a:r>
            <a:r>
              <a:rPr lang="en-US" i="1" dirty="0"/>
              <a:t>if-else</a:t>
            </a:r>
            <a:r>
              <a:rPr lang="en-US" dirty="0"/>
              <a:t> in the constructor to handle the error since it cannot return anything, which is not neat practice. </a:t>
            </a:r>
          </a:p>
        </p:txBody>
      </p:sp>
    </p:spTree>
    <p:extLst>
      <p:ext uri="{BB962C8B-B14F-4D97-AF65-F5344CB8AC3E}">
        <p14:creationId xmlns:p14="http://schemas.microsoft.com/office/powerpoint/2010/main" val="399724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DFBB-00D6-2545-898F-D8D57A47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Exception thrown and caught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BFE7-6C2B-8142-BB16-BD9545CB0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sz="3200" dirty="0"/>
              <a:t>Exception is thrown at </a:t>
            </a:r>
            <a:r>
              <a:rPr lang="en-IN" sz="3200" dirty="0">
                <a:solidFill>
                  <a:srgbClr val="C00000"/>
                </a:solidFill>
              </a:rPr>
              <a:t>runtime</a:t>
            </a:r>
            <a:r>
              <a:rPr lang="en-IN" sz="3200" dirty="0"/>
              <a:t>. </a:t>
            </a:r>
          </a:p>
          <a:p>
            <a:r>
              <a:rPr lang="en-IN" sz="3200" dirty="0"/>
              <a:t>If an exception is not handled (caught), it prints exception message and </a:t>
            </a:r>
            <a:r>
              <a:rPr lang="en-IN" sz="3200" dirty="0">
                <a:solidFill>
                  <a:srgbClr val="C00000"/>
                </a:solidFill>
              </a:rPr>
              <a:t>terminates</a:t>
            </a:r>
            <a:r>
              <a:rPr lang="en-IN" sz="3200" dirty="0"/>
              <a:t> the program.</a:t>
            </a:r>
          </a:p>
          <a:p>
            <a:r>
              <a:rPr lang="en-IN" sz="3200" dirty="0"/>
              <a:t>Programmer’s job is to handle possible exceptions using </a:t>
            </a:r>
            <a:r>
              <a:rPr lang="en-IN" sz="3200" i="1" dirty="0">
                <a:solidFill>
                  <a:srgbClr val="C00000"/>
                </a:solidFill>
              </a:rPr>
              <a:t>try</a:t>
            </a:r>
            <a:r>
              <a:rPr lang="en-IN" sz="3200" dirty="0"/>
              <a:t>, </a:t>
            </a:r>
            <a:r>
              <a:rPr lang="en-IN" sz="3200" i="1" dirty="0">
                <a:solidFill>
                  <a:srgbClr val="C00000"/>
                </a:solidFill>
              </a:rPr>
              <a:t>throw</a:t>
            </a:r>
            <a:r>
              <a:rPr lang="en-IN" sz="3200" dirty="0"/>
              <a:t> and </a:t>
            </a:r>
            <a:r>
              <a:rPr lang="en-IN" sz="3200" i="1" dirty="0">
                <a:solidFill>
                  <a:srgbClr val="C00000"/>
                </a:solidFill>
              </a:rPr>
              <a:t>catch</a:t>
            </a:r>
            <a:r>
              <a:rPr lang="en-IN" sz="3200" dirty="0"/>
              <a:t> to avoid abnormal program termination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40978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A3137F-DA68-FF46-8FA3-5FE97B5DA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06" y="765543"/>
            <a:ext cx="11421428" cy="537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5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4E7B-ACA6-5E40-B6D6-759CA112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11E2-4C4C-364C-850D-52ED03CB6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try</a:t>
            </a:r>
            <a:r>
              <a:rPr lang="en-IN" sz="3200" dirty="0"/>
              <a:t> { 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accent1"/>
                </a:solidFill>
              </a:rPr>
              <a:t>//some code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throw</a:t>
            </a:r>
            <a:r>
              <a:rPr lang="en-IN" sz="3200" dirty="0"/>
              <a:t> exception; </a:t>
            </a:r>
          </a:p>
          <a:p>
            <a:pPr marL="0" indent="0">
              <a:buNone/>
            </a:pPr>
            <a:r>
              <a:rPr lang="en-IN" sz="3200" dirty="0"/>
              <a:t>} 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C00000"/>
                </a:solidFill>
              </a:rPr>
              <a:t>catch</a:t>
            </a:r>
            <a:r>
              <a:rPr lang="en-IN" sz="3200" dirty="0"/>
              <a:t>(type </a:t>
            </a:r>
            <a:r>
              <a:rPr lang="en-IN" sz="3200" dirty="0" err="1"/>
              <a:t>arg</a:t>
            </a:r>
            <a:r>
              <a:rPr lang="en-IN" sz="3200" dirty="0"/>
              <a:t>) {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accent1"/>
                </a:solidFill>
              </a:rPr>
              <a:t> //some code </a:t>
            </a:r>
          </a:p>
          <a:p>
            <a:pPr marL="0" indent="0">
              <a:buNone/>
            </a:pPr>
            <a:r>
              <a:rPr lang="en-IN" sz="3200" dirty="0"/>
              <a:t>}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39F185-9E1D-90C2-26BB-F300E7F14F51}"/>
                  </a:ext>
                </a:extLst>
              </p14:cNvPr>
              <p14:cNvContentPartPr/>
              <p14:nvPr/>
            </p14:nvContentPartPr>
            <p14:xfrm>
              <a:off x="165730" y="1604030"/>
              <a:ext cx="4022280" cy="439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39F185-9E1D-90C2-26BB-F300E7F14F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90" y="1424390"/>
                <a:ext cx="4201920" cy="47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D7FC8C-EB5C-75B5-9DB5-A9A958A89272}"/>
                  </a:ext>
                </a:extLst>
              </p14:cNvPr>
              <p14:cNvContentPartPr/>
              <p14:nvPr/>
            </p14:nvContentPartPr>
            <p14:xfrm>
              <a:off x="174730" y="1415750"/>
              <a:ext cx="2700000" cy="2193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D7FC8C-EB5C-75B5-9DB5-A9A958A892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30" y="1235750"/>
                <a:ext cx="2879640" cy="255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388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2A498A-B8B1-FC4F-B5B6-5396F2E54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72333" cy="421049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175CBC0-B92B-2B47-A906-CF3C65DEE10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Exception handling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3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8E41-912B-C348-9D9E-8DBDE6999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386"/>
            <a:ext cx="10515600" cy="6464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solidFill>
                  <a:srgbClr val="C00000"/>
                </a:solidFill>
              </a:rPr>
              <a:t>// Without exception handling</a:t>
            </a:r>
          </a:p>
          <a:p>
            <a:pPr marL="0" indent="0">
              <a:buNone/>
            </a:pPr>
            <a:endParaRPr lang="en-IN" sz="3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float division(</a:t>
            </a:r>
            <a:r>
              <a:rPr lang="en-IN" sz="3200" dirty="0" err="1">
                <a:solidFill>
                  <a:srgbClr val="0070C0"/>
                </a:solidFill>
              </a:rPr>
              <a:t>int</a:t>
            </a:r>
            <a:r>
              <a:rPr lang="en-IN" sz="3200" dirty="0">
                <a:solidFill>
                  <a:srgbClr val="0070C0"/>
                </a:solidFill>
              </a:rPr>
              <a:t> x, </a:t>
            </a:r>
            <a:r>
              <a:rPr lang="en-IN" sz="3200" dirty="0" err="1">
                <a:solidFill>
                  <a:srgbClr val="0070C0"/>
                </a:solidFill>
              </a:rPr>
              <a:t>int</a:t>
            </a:r>
            <a:r>
              <a:rPr lang="en-IN" sz="3200" dirty="0">
                <a:solidFill>
                  <a:srgbClr val="0070C0"/>
                </a:solidFill>
              </a:rPr>
              <a:t> y){ 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return (x/y);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3200" dirty="0" err="1"/>
              <a:t>int</a:t>
            </a:r>
            <a:r>
              <a:rPr lang="en-IN" sz="3200" dirty="0"/>
              <a:t> main(){</a:t>
            </a:r>
          </a:p>
          <a:p>
            <a:pPr marL="0" indent="0">
              <a:buNone/>
            </a:pPr>
            <a:r>
              <a:rPr lang="en-IN" sz="3200" dirty="0" err="1"/>
              <a:t>int</a:t>
            </a:r>
            <a:r>
              <a:rPr lang="en-IN" sz="3200" dirty="0"/>
              <a:t> </a:t>
            </a:r>
            <a:r>
              <a:rPr lang="en-IN" sz="3200" dirty="0" err="1"/>
              <a:t>i</a:t>
            </a:r>
            <a:r>
              <a:rPr lang="en-IN" sz="3200" dirty="0"/>
              <a:t>=50, j=0;</a:t>
            </a:r>
          </a:p>
          <a:p>
            <a:pPr marL="0" indent="0">
              <a:buNone/>
            </a:pPr>
            <a:r>
              <a:rPr lang="en-IN" sz="3200" dirty="0"/>
              <a:t>float k=0;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70C0"/>
                </a:solidFill>
              </a:rPr>
              <a:t>k=division(</a:t>
            </a:r>
            <a:r>
              <a:rPr lang="en-IN" sz="3200" dirty="0" err="1">
                <a:solidFill>
                  <a:srgbClr val="0070C0"/>
                </a:solidFill>
              </a:rPr>
              <a:t>i,j</a:t>
            </a:r>
            <a:r>
              <a:rPr lang="en-IN" sz="3200" dirty="0">
                <a:solidFill>
                  <a:srgbClr val="0070C0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3200" dirty="0" err="1"/>
              <a:t>cout</a:t>
            </a:r>
            <a:r>
              <a:rPr lang="en-IN" sz="3200" dirty="0"/>
              <a:t>&lt;&lt;k&lt;&lt;</a:t>
            </a:r>
            <a:r>
              <a:rPr lang="en-IN" sz="3200" dirty="0" err="1"/>
              <a:t>endl</a:t>
            </a:r>
            <a:r>
              <a:rPr lang="en-IN" sz="3200" dirty="0"/>
              <a:t>;     </a:t>
            </a:r>
          </a:p>
          <a:p>
            <a:pPr marL="0" indent="0">
              <a:buNone/>
            </a:pPr>
            <a:r>
              <a:rPr lang="en-IN" sz="32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8159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854</Words>
  <Application>Microsoft Office PowerPoint</Application>
  <PresentationFormat>Widescreen</PresentationFormat>
  <Paragraphs>133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Helvetica</vt:lpstr>
      <vt:lpstr>Office Theme</vt:lpstr>
      <vt:lpstr>C++ slides - 8</vt:lpstr>
      <vt:lpstr>Exception handling definition &amp; motivation</vt:lpstr>
      <vt:lpstr>PowerPoint Presentation</vt:lpstr>
      <vt:lpstr>Try-catch organizes the code</vt:lpstr>
      <vt:lpstr>Exception thrown and caught</vt:lpstr>
      <vt:lpstr>PowerPoint Presentation</vt:lpstr>
      <vt:lpstr>Syntax of exception handling</vt:lpstr>
      <vt:lpstr>PowerPoint Presentation</vt:lpstr>
      <vt:lpstr>PowerPoint Presentation</vt:lpstr>
      <vt:lpstr>Output</vt:lpstr>
      <vt:lpstr>PowerPoint Presentation</vt:lpstr>
      <vt:lpstr>Output</vt:lpstr>
      <vt:lpstr>PowerPoint Presentation</vt:lpstr>
      <vt:lpstr>Output</vt:lpstr>
      <vt:lpstr>PowerPoint Presentation</vt:lpstr>
      <vt:lpstr>PowerPoint Presentation</vt:lpstr>
      <vt:lpstr>Output</vt:lpstr>
      <vt:lpstr>PowerPoint Presentation</vt:lpstr>
      <vt:lpstr>Output</vt:lpstr>
      <vt:lpstr>Exception Specification</vt:lpstr>
      <vt:lpstr>PowerPoint Presentation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slides - 8</dc:title>
  <dc:creator>husanbir husanbir</dc:creator>
  <cp:lastModifiedBy>Deepak Kumar Aggarwal</cp:lastModifiedBy>
  <cp:revision>66</cp:revision>
  <dcterms:created xsi:type="dcterms:W3CDTF">2020-03-26T06:37:44Z</dcterms:created>
  <dcterms:modified xsi:type="dcterms:W3CDTF">2022-06-05T18:37:14Z</dcterms:modified>
</cp:coreProperties>
</file>