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62" r:id="rId6"/>
    <p:sldId id="280" r:id="rId7"/>
    <p:sldId id="260" r:id="rId8"/>
    <p:sldId id="263" r:id="rId9"/>
    <p:sldId id="281" r:id="rId10"/>
    <p:sldId id="291" r:id="rId11"/>
    <p:sldId id="265" r:id="rId12"/>
    <p:sldId id="267" r:id="rId13"/>
    <p:sldId id="269" r:id="rId14"/>
    <p:sldId id="286" r:id="rId15"/>
    <p:sldId id="272" r:id="rId16"/>
    <p:sldId id="292" r:id="rId17"/>
    <p:sldId id="287" r:id="rId18"/>
    <p:sldId id="289" r:id="rId19"/>
    <p:sldId id="275" r:id="rId20"/>
    <p:sldId id="274" r:id="rId21"/>
    <p:sldId id="283" r:id="rId22"/>
    <p:sldId id="282" r:id="rId23"/>
    <p:sldId id="285" r:id="rId24"/>
    <p:sldId id="270" r:id="rId25"/>
    <p:sldId id="271" r:id="rId26"/>
    <p:sldId id="276" r:id="rId27"/>
    <p:sldId id="279" r:id="rId28"/>
    <p:sldId id="278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3250"/>
  </p:normalViewPr>
  <p:slideViewPr>
    <p:cSldViewPr snapToGrid="0" snapToObjects="1">
      <p:cViewPr>
        <p:scale>
          <a:sx n="85" d="100"/>
          <a:sy n="8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5T16:03:27.8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5974 8128 460 0,'0'0'0'0,"0"0"0"15,-24-26 0-15,24 26 0 0,0 0 0 0,-23-19 0 16,0 7 0-16,23 12 8 0,0 0-8 0,-32-10 9 16,-23 0-9-16,55 10 16 0,0 0-16 0,-54 0 17 15,-1 17-17-15,55-17 24 0,0 0-24 0,-44 24 24 16,9 4-24-16,35-28 18 0,0 0-18 0,-25 33 19 16,7 3-19-16,18-36 16 0,0 0-16 0,-12 36 16 15,7-5-16-15,5-31 31 0,0 0-31 0,5 33 32 16,13 0-32-16,-18-33 38 0,0 0-38 0,35 37 39 0,19-5-39 15,-54-32 38-15,0 0-38 0,68 32 38 0,18-6-38 16,-86-26 40-16,0 0-40 0,108 26 40 0,19-2-40 16,-127-24 33-16,0 0-33 0,144 21 34 0,18-4-34 15,-162-17 51-15,0 0-51 0,186 15 52 0,13-9-52 16,-199-6 62-16,0 0-62 0,212 7 62 0,5-7-62 0,-217 0 56 16,0 0-56-16,211 3 57 0,-3-3-57 15,-208 0 46-15,0 0-46 0,205 2 47 0,7-2-47 0,-212 0 37 16,0 0-37-16,197 0 37 0,-12 3-37 0,-185-3 31 15,0 0-31-15,177 7 32 0,-13-2-32 0,-164-5 23 16,0 0-23-16,137 11 23 0,-31-1-23 0,-106-10 20 0,0 0-20 16,85 10 20-16,-18-1-20 0,-67-9 20 0,0 0-20 15,51 4 21-15,-23-3-21 0,-28-1 23 0,0 0-23 16,16 2 24-16,-7 0-24 0,-9-2 29 0,0 0-29 16,-18-9 29-16,-27-15-29 0,45 24 34 0,0 0-34 0,-75-31 34 15,-34-6-34-15,109 37 37 0,0 0-37 0,-136-29 37 16,-21 5-37-16,157 24 38 0,0 0-38 0,-181-21 39 15,-40-2-39-15,221 23 30 0,0 0-30 0,-245-20 31 16,-21 2-31-16,266 18 25 0,0 0-25 0,-272-12 26 16,-3 0-26-16,275 12 22 0,0 0-22 0,-267-15 22 15,15-6-22-15,252 21 17 0,0 0-17 0,-240-21 18 16,20 5-18-16,220 16 12 0,0 0-12 0,-194-19 13 16,23 2-13-16,171 17 11 0,0 0-11 0,-145-24 11 15,22-5-11-15,123 29 10 0,0 0-10 0,-85-20 10 0,32 8-10 16,53 12 9-16,0 0-9 0,-33-12 10 15,10 4-10-15,23 8 9 0,0 0-9 0,-13-7 9 0,4 1-9 16,9 6 6-16,0 0-6 0,9-3 6 0,35 3-6 16,-44 0 4-16,0 0-4 0,73 0 4 0,40 5-4 15,-113-5 2-15,0 0-2 0,130 9 2 0,34 3-2 16,-164-12 1-16,0 0-1 0,185 12 1 0,41 4-1 16,-226-16 0-16,0 0 0 0,238 15 0 0,11-4 0 0,-249-11 0 15,0 0 0-15,252 8 0 0,2 3 0 16,-254-11 0-16,0 0 0 0,252 12 0 0,-15 2 0 0,-237-14-1 15,0 0 1-15,229 13 0 0,-8 1 0 0,-221-14-1 0,0 0 1 16,199 18 0-16,-19-1 0 0,-180-17-1 16,0 0 1-16,153 15 0 0,-31-2 0 0,-122-13 0 0,0 0 0 15,101 12 0-15,-20 0 0 0,-81-12 0 0,0 0 0 16,58 12 0-16,-25-9 0 0,-33-3 0 0,0 0 0 16,16 2 0-16,-7-4 0 0,-9 2 0 0,0 0 0 0,-26-7 1 15,-38-5-1-15,64 12 1 0,0 0-1 0,-99-12 2 16,-45 0-2-16,144 12 4 0,0 0-4 0,-175-12 5 15,-52-2-5-15,227 14 8 0,0 0-8 0,-276-12 8 16,-31 9-8-16,307 3 12 0,0 0-12 0,-328-6 13 16,-10 5-13-16,338 1 13 0,0 0-13 0,-335 8 13 15,10 15-13-15,325-23 10 0,0 0-10 0,-309 24 11 16,11 0-11-16,298-24 8 0,0 0-8 0,-266 21 8 16,40-2-8-16,226-19 7 0,0 0-7 0,-185 21 8 15,37-6-8-15,148-15 6 0,0 0-6 0,-96 11 6 16,52-4-6-16,44-7 5 0,0 0-5 0,-26 0 5 0,10 3-5 15,16-3 4-15,0 0-4 0,0 0 4 0,19 14-4 16,-19-14 3-16,0 0-3 0,59 12 4 0,48 2-4 16,-107-14 1-16,0 0-1 0,141 17 2 0,34-5-2 15,-175-12 0-15,0 0 0 0,226 13 1 0,37-5-1 16,-263-8 0-16,0 0 0 0,292 11 0 0,15 1 0 16,-307-12-1-16,0 0 1 0,321 14 0 0,18 5 0 0,-339-19-2 15,0 0 2-15,316 20-1 0,-25-4 1 0,-291-16-3 16,0 0 3-16,270 14-2 0,-22 5 2 0,-248-19-3 15,0 0 3-15,231 19-2 0,-21-2 2 0,-210-17-3 16,0 0 3-16,186 16-2 0,-33 1 2 0,-153-17-2 16,0 0 2-16,113 16-2 0,-32-4 2 0,-81-12-3 15,0 0 3-15,55 7-2 0,-27 1 2 0,-28-8-2 0,0 0 2 16,18 4-2-16,-10 1 2 0,-8-5-1 0,0 0 1 16,-8 3 0-16,-29 6 0 0,37-9 0 0,0 0 0 15,-64 9 0-15,-38 3 0 0,102-12 0 0,0 0 0 0,-133 12 1 16,-20 0-1-16,153-12 4 0,0 0-4 0,-180 7 4 15,-32-7-4-15,212 0 6 0,0 0-6 0,-240-7 6 16,-22 2-6-16,262 5 7 0,0 0-7 0,-274-4 8 16,-6-3-8-16,280 7 7 0,0 0-7 0,-277-8 8 15,11-4-8-15,266 12 9 0,0 0-9 0,-256-12 10 16,7 6-10-16,249 6 6 0,0 0-6 0,-238-8 7 16,7 1-7-16,231 7 4 0,0 0-4 0,-214-7 4 15,26 2-4-15,188 5 2 0,0 0-2 0,-163-7 3 16,22 5-3-16,141 2 2 0,0 0-2 0,-90 0 2 0,46 0-2 15,44 0 1-15,0 0-1 0,-23 0 2 0,6 0-2 16,17 0 2-16,0 0-2 0,0 0 2 0,12 5-2 16,-12-5 1-16,0 0-1 0,42 9 1 0,52 3-1 15,-94-12 0-15,0 0 0 0,122 16 1 0,26 3-1 16,-148-19-1-16,0 0 1 0,173 13 0 0,38 0 0 16,-211-13-3-16,0 0 3 0,237 13-2 0,18 5 2 15,-255-18-7-15,0 0 7 0,261 12-6 0,13-7 6 16,-274-5-10-16,0 0 10 0,273 2-9 0,-6-4 9 0,-267 2-12 15,0 0 12-15,266-5-12 0,-3 1 12 0,-263 4-12 16,0 0 12-16,238-1-11 0,-21 2 11 0,-217-1-10 16,0 0 10-16,194 0-9 0,-21 4 9 0,-173-4-5 0,0 0 5 15,139 0-5-15,-38 0 5 0,-101 0-4 16,0 0 4-16,70 0-3 0,-27 0 3 0,-43 0-3 0,0 0 3 16,29-4-3-16,-13 3 3 0,-16 1-2 0,0 0 2 15,0 0-1-15,-23 0 1 0,23 0-2 0,0 0 2 0,-45 0-1 16,-33-2 1-16,78 2-1 0,0 0 1 0,-108 0-1 15,-24 7 1-15,132-7-1 0,0 0 1 0,-152 8 0 16,-19 5 0-16,171-13-1 0,0 0 1 0,-194 10-1 16,-16-1 1-16,210-9-2 0,0 0 2 0,-215 8-1 15,-2 1 1-15,217-9-2 0,0 0 2 0,-211 7-1 16,1-7 1-16,210 0-1 0,0 0 1 0,-203-4 0 16,9-3 0-16,194 7-1 0,0 0 1 0,-198-5 0 15,-5-3 0-15,203 8 0 0,0 0 0 0,-204-12 0 16,-3 1 0-16,207 11 0 0,0 0 0 0,-199-9 0 15,0 1 0-15,199 8 0 0,0 0 0 0,-194-7 0 16,10-2 0-16,184 9-1 0,0 0 1 0,-155-8 0 0,28 2 0 16,127 6 0-16,0 0 0 0,-97-3 0 0,28 3 0 15,69 0-5-15,0 0 5 0,-46 0-4 0,16 0 4 16,30 0-16-16,0 0 16 0,-15 0-16 0,7 2 16 16,8-2-32-16,0 0 32 0,13 12-31 0,15 12 31 15,2 2-1686-15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5.7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11 6904,'0'0'0,"16"-8"192,-7 5 352,3 14-544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8.8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1604.37207"/>
      <inkml:brushProperty name="anchorY" value="-10590.31445"/>
      <inkml:brushProperty name="scaleFactor" value="0.5"/>
    </inkml:brush>
  </inkml:definitions>
  <inkml:trace contextRef="#ctx0" brushRef="#br0">23 126 7000,'0'0'0,"-5"2"308,2-1-396,1 0 440,-1 0-440,0 1 552,-3 1 2120,9-5-2752,0 0 690,0 0-647,3-2 626,7-4-626,-1 1 514,0 1-482,5-3 476,4-2-479,-1 1 480,-4 2-480,1-1 480,0 0-480,-3 1 517,-3 2-528,-1 0 534,-2 2-534,-3 1 478,-2 0-462,1 1 454,-1 0-454,-1 0 370,0 1-346,0-1 343,0-1-345,-1 1 244,0 1-215,2-1 209,-1 1-212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9.1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2835.30469"/>
      <inkml:brushProperty name="anchorY" value="-11479.08496"/>
      <inkml:brushProperty name="scaleFactor" value="0.5"/>
    </inkml:brush>
  </inkml:definitions>
  <inkml:trace contextRef="#ctx0" brushRef="#br0">0 1 9688,'0'0'176,"2"0"-191,6 4 2776,-6-3-2942,0-1 832,1 0-811,2 4 809,7 8-812,-1 0 590,-1-1-526,7 7 494,6 9-494,-1-3 382,-4-3-350,4 3 343,1 4-345,-4-5 346,-4-5-346,1 2 346,0 1-346,-3-3 281,-4-3-263,2 1 263,-2 2-265,-1-4 210,-3-3-194,-1 1 196,-2 3-199,-2-2 153,0-3-140,-4 2 143,-3 3-145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9.3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4122.74512"/>
      <inkml:brushProperty name="anchorY" value="-12963.06738"/>
      <inkml:brushProperty name="scaleFactor" value="0.5"/>
    </inkml:brush>
  </inkml:definitions>
  <inkml:trace contextRef="#ctx0" brushRef="#br0">1 480 10040,'0'0'0,"8"-6"0,-2 2 149,-1 0-192,6-4 223,9-6-225,0 1 376,-3 2-419,9-6 440,6-7-440,-2 2 645,-6 4-704,3-3 743,1-1-745,-6 4 690,-5 4-674,1-1 676,0 0-679,-3 4 717,-4 2-728,1-2 743,2-2-745,-3 0 597,-2 3-555,2-3 534,1-2-534,-2 2 403,-2 3-365,1-2 346,0-3-346,-1 1 169,-2 2-119,1-2 94,-1-2-94,4-17-13498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9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5635.95313"/>
      <inkml:brushProperty name="anchorY" value="-13499.21582"/>
      <inkml:brushProperty name="scaleFactor" value="0.5"/>
    </inkml:brush>
  </inkml:definitions>
  <inkml:trace contextRef="#ctx0" brushRef="#br0">72 549 8520,'0'0'0,"-3"-10"65,1 5-84,-1-2 94,-2-3-94,1 0 197,0 3-226,-2-2 249,-1-2-252,1 2 450,2 2-506,-1-1 543,0-1-545,2 2 705,0 1-751,1 3 783,0-2-785,-1 2 889,-2-4 931,5 5-1847,1 0 836,-1 0-812,1 0 800,-1 0-282,0 1-483,3 3 626,4 4-626,1 0 477,-2 0-435,5 4 423,2 2-425,0 0 333,-3-2-307,3 2 303,2 5-305,-1-2 232,-3-3-211,2 4 209,1 2-212,-1-3 167,-4-3-153,0 0 146,0-1-146,-2-2 146,-2-2-146,0-1 146,-2-1-146,0-2 137,-2-2-135,1 3 134,0-1-134,-1-1 143,0 0-145,-3-1 156,-2-3-159,-1-1 197,0 0-208,-3-3 223,-5-6-225,1 0 301,2 2-323,-3-5 343,-5-5-345,3 2 458,2 2-490,-1-3 506,-1-6-506,3 4 534,2 4-542,1-3 546,0 0-546,2 3 490,2 5-474,0-1 466,2 1-466,1 4 429,1 2-419,0 2 423,1 2-425,0 1 361,0 1-343,3-1 343,1-1-345,1 1 215,-1 0-178,5 3 160,11 4-160,0 0 86,-2-1-65,8 4 63,7 2-65,-4-1 19,-5-2-6,4 2 0,8 3 0,-4-1-9,-6-2 12,6 2-5,2 0 2,-5-2-28,-7-2 36,0-1-40,1 0 40,-4-2-68,-4-1 76,2 0-80,3 0 80,-2-1-70,-5-1 67,2-2-66,1-1 66,-4-2-38,-2 1 30,0-3-26,0-4 26,-2 1-17,-3 1 15,-1-4-5,-4-5 2,-1 1 10,0 3-13,-6-6 14,-7-6-14,-1 2 60,3 3-73,-7-5 80,-7-8-80,3 4 146,4 5-165,-4-5 183,-6-5-185,4 5 223,5 6-234,-3-2 250,0 2-253,4 4 226,5 4-218,3 2 223,3 1-225,3 2 198,2 3-190,2 3 195,0 1-198,2 1 144,-1 1-128,1 0 130,-2 3-133,0-1 50,0 0-26,1 2 23,3 2-25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20.5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6932.29492"/>
      <inkml:brushProperty name="anchorY" value="-13999.67676"/>
      <inkml:brushProperty name="scaleFactor" value="0.5"/>
    </inkml:brush>
  </inkml:definitions>
  <inkml:trace contextRef="#ctx0" brushRef="#br0">164 232 12280,'0'0'0,"2"-7"205,-1 4-264,0-2 294,1 1-294,-1 0 378,-1 1-402,0-1 414,-4-4 2469,7 11-2456,6 5-459,1 1 387,-1-1-333,7 6 315,5 7-318,-1-1 208,-4-4-176,4 6 160,4 8-160,-2-3 86,-5-4-65,3 5 54,2 1-54,-4-4 26,-4-6-18,-1-1 23,0 0-25,-3-4 7,-2-4-2,-2 1 10,1 1-13,-3-3 4,0-2-1,-1 0 10,-1-2-13,-1-2 14,0-1-14,-1-1 23,-1 1-25,-1-1 35,0-1-38,-3-2 40,-4-5-40,1 0 106,0-1-125,-4-4 134,-6-10-134,2 2 283,2 3-325,-4-8 355,-5-8-358,2 2 575,4 6-636,-4-5 666,-5-4-666,3 4 722,4 6-738,-3-2 755,-6-3-758,3 4 667,5 6-640,-4-2 635,-1-1-638,3 3 547,5 5-520,0 1 506,4 0-506,2 3 375,4 3-338,3 2 320,3 0-320,1 2 227,2 0-200,4 0 195,11-4-198,-1 1 154,-1 1-141,8-2 134,5-1-134,-2 0 50,-4 2-26,3 2 14,3 3-14,-3 2-14,-6 0 22,1 2-17,1 0 15,-5-1-79,-4 1 97,0 0-97,-1 1 95,-2-1-178,-3 1 202,0 1-214,2 3 214,-2 1-233,0-2 238,-1 5-240,-2 8 240,-1-2-230,-1-2 227,-2 4-217,-3 3 215,0-3-195,0-4 189,-1-1-186,-3 2 186,2-4-130,0-3 114,-1 0-97,1-1 95,0-2-75,2-1 69,1-3-57,0 1 55,0 0-54,1-1 54,1-2-45,0 1 42,1-2-77,0 0 88,2 0-85,3-4 82,1 1-210,-2 0 247,5-3-266,3-5 266,0 1-696,-2 1 819,4-3-870,5-4 867,26-20-17423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21.0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244.76367"/>
      <inkml:brushProperty name="anchorY" value="-14978.70996"/>
      <inkml:brushProperty name="scaleFactor" value="0.5"/>
    </inkml:brush>
  </inkml:definitions>
  <inkml:trace contextRef="#ctx0" brushRef="#br0">32 476 9416,'0'0'0,"-4"-8"0,2 4 0,-2-3 0,0-4 0,0 1 37,1 2-48,1-3 54,-1-1-54,1 2 390,0 2-486,2 1 534,-1 2-534,1 1 889,0 2-990,1-2 1049,1 0-1052,0 1 1101,1-2 1083,0 5-2192,-1 0 963,1 0-925,1 3 916,7 7-919,0 1 780,-1-1-740,6 7 720,3 5-720,-1-2 533,-4-3-480,2 1 463,6 3-465,-4-4 363,-2-3-334,3 3 330,3 0-333,-3-1 231,-3-4-201,0-1 195,2 1-198,-4-2 154,-2-3-141,0 1 134,1-1-134,-3-2 134,-3-2-134,1 0 143,1-1-145,-2 0 127,0-1-122,2-1 130,7-2-133,-1 0 124,-2 0-121,3-5 130,3-4-133,-2 1 171,-4 0-181,-1-3 186,-2-9-186,-3 2 270,-2 3-294,-3-7 315,-5-9-318,-1 4 376,0 5-392,-4-7 410,-6-8-413,2 4 479,1 6-497,-4-6 515,-6-4-518,3 6 558,2 6-569,-3-1 583,-3-2-585,3 7 567,4 4-562,-2 2 570,-4 0-573,3 5 527,4 3-513,-2 2 515,1 2-518,3 2 390,3 2-353,3 0 343,1 3-345,1 0 197,1 0-155,1-1 134,3 3-134,0-1 40,1 0-13,4 3 0,10 6 0,33 25-20376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21.3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9515.08203"/>
      <inkml:brushProperty name="anchorY" value="-15590.20801"/>
      <inkml:brushProperty name="scaleFactor" value="0.5"/>
    </inkml:brush>
  </inkml:definitions>
  <inkml:trace contextRef="#ctx0" brushRef="#br0">1 385 11384,'0'0'0,"6"-4"9,-2 2-12,2-2 23,3-2-25,-1 0 45,-1 1-51,1-2 54,4-2-54,-1 1 222,-1 1-270,4-3 303,6-5-305,-2 2 502,-2 1-558,6-3 596,8-5-599,-2 3 702,-6 2-731,6-2 746,0 0-746,-3 2 746,-7 3-746,2 1 756,1-1-759,-4 2 694,-4 3-675,3-3 676,2-2-679,-3 1 624,-2 1-608,0 0 609,0-2-612,-2 3 418,-3 2-362,0 0 334,-1 3-334,-3 1 240,-1 1-212,-1-1 198,-4 0-199,-1 0 107,0 1-80,-7 2 66,-10 5-66,-40 17-15355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21.6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0985.79492"/>
      <inkml:brushProperty name="anchorY" value="-16248.6582"/>
      <inkml:brushProperty name="scaleFactor" value="0.5"/>
    </inkml:brush>
  </inkml:definitions>
  <inkml:trace contextRef="#ctx0" brushRef="#br0">1 1 8792,'0'0'89,"2"0"-98,0 1 577,5 1 1470,-5-1-2291,0 0 1024,1 1-210,-1 1-748,1 0 803,-1-1-765,0 2 756,1 2-759,-1 0 657,0-2-628,1 3 614,2 5-614,-1-1 549,0-2-530,4 5 529,2 5-532,1-2 459,-3-3-437,5 3 436,4 5-439,-1-4 374,-3-3-355,4 3 346,3 3-346,-3-2 290,-3-4-274,2 3 266,1 5-266,-3-4 210,-2-3-194,1 3 196,3 2-199,-3-3 190,-2-4-187,0 2 186,1 4-186,-2-3 186,-2-3-186,0 3 186,-1 1-186,-1-3 167,-2-4-162,0 1 170,1 1-173,-1-3 155,0-3-149,-1 3 155,0 5-158,0-2 114,-2-2-101,0 2 103,-1 1-105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22.5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21.04883"/>
      <inkml:brushProperty name="anchorY" value="-17970.23828"/>
      <inkml:brushProperty name="scaleFactor" value="0.5"/>
    </inkml:brush>
  </inkml:definitions>
  <inkml:trace contextRef="#ctx0" brushRef="#br0">184 160 4040,'0'0'0,"3"2"700,3 1 1246,-5-5-2167,0 0 696,0 0-579,1-2 1729,-2 2-1716,0 0 463,0 0-465,-1 1 466,0-2-466,-1 1 457,0 0-455,0 0 463,-1 1-465,-1 1 513,1 0-527,1-1 534,0 2-135,1-1-391,-1-1 494,0 0-494,0 0 531,0 0-541,1 1 546,-2-2-546,1 0 518,0 0-510,0 1 506,1 0-147,0 0-346,-1 2 440,-3 1-440,0-1 374,1 1-355,-1 0 356,-3 1-359,2 0 322,1 0-311,-2 1 306,-1 1-306,1-1 241,1 0-223,-3 1 214,-1 1-214,1-1 167,2-1-153,0 2 156,0 1-159,2-1 113,1 0-100,0 0 94,1-1-94,1-1 85,0-1-82,-1 0 89,0-1-92,1 0 75,0 0-69,0-2 76,1 2-79,-1 1 70,1-2-67,0 1 76,1-1-79,0 0 61,0-1-4,0 0-10,0 0 1,2-1-43,0 0 35,1 0-29,-2 0 36,1 0-39,-1 1 40,-1 0-40,2-1 49,0 0-52,0 1 54,-1-1-54,3-2 63,1-4-65,1 1 66,-1 1-66,2-3 66,5-3-66,0 1 66,-3 1-66,5-3 76,4-4-79,-2 0 70,-3 3-67,2-2 66,1-1-66,-2 3 48,-3 3-43,0 1 49,0 0-52,-1 2 35,-3 1-29,0 1 36,-1 1-39,-2 1 30,-2 2-27,2-2 26,-1 1-26,0 1 17,-1-1-15,-1 2 14,-1-1-14,1 1 5,-1 0-2,1-3 0,2-4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8.11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162 1954 5560,'-8'9'22,"-1"0"0,0-1 0,-19 12 1,20-15 50,0 1 1,0 0 0,1 1 0,0-1 0,0 1-1,-7 10 1,8-7-10,1 1 0,1 0 0,0 0-1,0 0 1,1 0 0,1 1 0,0-1 0,0 1 0,1 22-1,1-8 23,2 0-1,0 0 0,8 29 0,-7-45-48,0 1 0,0-1 0,1 0 0,0-1-1,1 1 1,12 17 0,-8-12-15,1 1 22,-1-1 0,2 0 1,0-1-1,0 0 0,2-1 1,0-1-1,0 0 0,15 11 0,-23-20-31,-1 0 0,1-1 0,0 1 0,0-1-1,0 0 1,0-1 0,0 1 0,1-1-1,-1 0 1,0 0 0,1-1 0,-1 1-1,1-1 1,-1-1 0,0 1 0,1-1 0,-1 1-1,0-2 1,1 1 0,7-3 0,-2-1-1,0 1 1,0-1 0,-1-1 0,1 0 0,-1-1-1,-1 0 1,12-10 0,-18 15-1,-1 0-1,0 0 1,1 0 0,-1-1-1,0 1 1,0-1 0,-1 0-1,1 1 1,0-1 0,-1 0-1,0 0 1,2-5 0,2-5 9,2 0-3,-5 9-1,0 0 0,0 0-1,0 0 1,-1 0 0,1 0 0,-1 0-1,0-1 1,-1 1 0,1-5 0,1-7 42,-1 0 0,0 0 1,-1 0-1,-1 1 0,-1-1 1,0 0-1,-1 1 0,0-1 1,-7-15-1,3 12-23,5 12-1,-1 0-1,0 0 1,-1 0-1,0 0 1,0 1-1,0-1 1,-8-7-1,-9-12 153,-2 2 0,0 0 0,-47-36 0,57 51-151,8 6 3,1-1 1,-2 2 0,1-1 0,0 0 0,-10-2 0,3 0 37,-1 0-1,-1 1 1,1 1 0,-1 0 0,1 1 0,-1 0 0,0 1 0,-24 1 0,34 1-55,1 0 0,0 0 0,0 0 0,0 1 0,0-1 0,0 1 0,0-1 0,0 1 0,1 0 0,-1 0 0,0 0 0,1 1-1,-5 4 1,4-3 1,1-2-8,0 1 0,0 0-1,1 0 1,-1 0 0,1 0-1,-1 1 1,1-1 0,0 0-1,0 0 1,1 1 0,-1-1-1,1 1 1,-1-1 0,1 0-1,0 1 1,1 5 0,-1-5 1,1 3 2,0 0 0,0 0 0,0 1 0,1-1 0,0 0 0,1-1 0,0 1 0,0 0 0,5 7 1,-3-3-7,-1-4-1,0 1 0,0-1 0,0-1-1,1 1 1,0-1 0,0 1 0,0-1 0,1-1 0,12 11 0,-11-11-7,-4-2-1,0 0-1,0 0 0,0-1 1,1 0-1,-1 0 0,0 0 1,1 0-1,0 0 0,5 2 1,4 0 0,35 10 0,1-11-3,1-14 0,5-11 0,4-13 0,0-10 0,-5-5 0,-10 0 0,-11 3 1,-26 35 3,-1-1 1,-1 0-1,0-1 0,-1 1 1,0-1-1,2-15 0,3-68 31,-9 85-21,0-1-1,-1 0 0,-1 1 0,0-1 0,0 1 1,-2 0-1,1-1 0,-9-16 0,6 14 0,-2-6 21,-1-1 0,-2 1 0,0 1 0,-18-26 0,18 30-17,4 6 6,0 0-1,-1 1 1,0 0-1,-1 0 1,0 0-1,0 1 1,0 1-1,-16-10 1,13 9 1,4 2 15,1 1 0,-1 0 0,0 1 0,0 0 0,0 0 0,-1 1 0,-10-3 0,12 4-14,5 1-3,-1 1 0,0-1 0,0 1 0,0 0 0,0 0 0,1 0 1,-1 0-1,0 1 0,0-1 0,1 1 0,-1-1 0,0 1 0,0 0 0,-4 3 0,3-3 6,0 2-7,1-1 0,0 1 0,0-1 0,-1 1 0,2 0 0,-1 0 0,0 0 0,1 1 0,-1-1 0,1 1 0,0-1 0,0 1 0,1 0 1,-3 5-1,2-4 3,-1 3-1,0 0 1,0 1 0,1-1 0,0 1-1,0 0 1,1 0 0,0 0 0,1 0-1,-1 0 1,3 11 0,-2-7-4,1 9 17,0 1 1,2-1-1,0 0 1,8 25-1,-6-27-23,-2-5 1,1-1-1,1 0 1,0-1-1,1 1 1,1-1-1,0 0 1,14 19-1,-14-21-7,-3-4-1,0-1-1,0 0 1,1 0 0,0-1 0,0 1 0,0-1-1,6 5 1,7 6 1,52 49 15,107 85 8,-111-88-43,-43-43-19,0-1 0,1-1 0,2-1 0,48 23 0,-69-37 11,-1-1 1,1 0-1,-1 0 1,1 0-1,0-1 1,-1 0-1,1 1 1,0-2 0,0 1-1,-1 0 1,1-1-1,0 0 1,-1 0-1,1-1 1,-1 1-1,9-5 1,-4 1 5,0 0 0,0-1 1,-1 0-1,13-12 1,-18 15 11,0 1 0,0-1 0,-1 0 0,1 0 0,-1 0 0,1 0 0,-1 0 0,0 0 0,3-7 0,1-2-1,14-38 2,-16 35 6,-1 0 1,0-1-1,-1 1 1,-1 0-1,0-1 0,-1 1 1,-1-1-1,0 1 1,-1-1-1,-6-22 1,5 32 6,1-1 1,-1 1-1,-1 0 0,1 0 1,-1 0-1,0 1 0,0-1 1,-1 1-1,-8-7 0,5 4 8,-2-5 81,-1 2 0,-24-20 0,31 28-24,0 0 0,0 1 0,0-1 0,0 1 0,0 0 0,-1 0 0,1 0 0,-1 1 0,1 0 0,-1-1 0,0 2 0,-6-2 0,9 2 151,-1 2-1,3-2-215,-1 0 0,0 0 0,0 1 0,0-1 0,1 1 0,-1-1-1,0 1 1,0-1 0,1 1 0,-1-1 0,0 1 0,1-1 0,-1 1 0,0 0 0,1-1 0,-1 1-1,1 0 1,0 0 0,-1 0 0,1-1 0,-1 1 0,1 0 0,0 0 0,0 0 0,-1 0-1,1-1 1,0 1 0,0 0 0,0 0 0,0 0 0,0 0 0,0 0 0,0 0 0,1-1 0,-1 1-1,0 0 1,0 0 0,1 0 0,-1 0 0,0 0 0,1-1 0,-1 1 0,1 0 0,-1 0-1,1-1 1,-1 1 0,1 0 0,0-1 0,-1 1 0,1-1 0,0 1 0,1 0 0,1 2 3,0 0-1,1-1 1,-1 0 0,1 1 0,0-1 0,0-1 0,-1 1 0,1 0 0,0-1 0,8 2 0,10-3 1,0-1 0,0 0 0,29-7 0,-49 8-14,0-1 1,0 1-1,0-1 1,1 1-1,-1-1 1,0 0 0,0 0-1,0 0 1,0 0-1,2-2 1,4-2 1,30-18 3,-31 16-5,-1 0 1,19-16 0,-22 16-2,-3 1 0,3-15-1,-1 12 1,-6-40 2,-21-142 154,25 187-90,-3-2 13,15 18 54,23 31-63,93 122 14,-79-104-82,103 113-10,-87-106-6,-20-10-2,47 78 0,-80-117 15,-8-14-2,-1 1 1,0-1 0,0 1 0,0 0 0,-1 1 0,3 10 0,-2-9-1,-1 1 0,0 0 0,0 0 0,-1-1 0,0 1 0,-1 0 1,0 0-1,0 0 0,-1 0 0,-1 0 0,-2 11 0,2-17 2,0 1 0,0-1 0,-1 0 0,0 0 1,1 0-1,-1 0 0,0-1 0,-1 1 0,1-1 0,0 1 0,-1-1 0,1 0 0,-1-1 0,1 1 0,-8 2 0,6-2 0,-29 10-5,24-10 5,-20 2 1,2-8 0,-6-11 0,26 10 1,-1-1-1,1-1 0,1 1 0,-1-1 1,-9-13-1,9 5 8,-15-96 9,20 84-9,1 0-1,2 1 1,0-1-1,5-28 1,-2 29-3,0-6 14,2 0 0,16-60 1,-14 62-14,38-118 51,-29 99-53,-4 9 6,2 0-1,30-59 1,-32 74-8,72-142 14,-61 117-11,-9 13-4,-6 10-1,-8 6 2,-1 18-1,0-1 0,0 1 0,-1 0 0,1 0 1,-1 0-1,1 0 0,-1 0 0,0 0 0,0 0 0,-1 0 1,1 1-1,0-1 0,-1 1 0,0 0 0,1 0 0,-1 0 0,0 0 1,0 0-1,0 0 0,-1 1 0,1-1 0,0 1 0,0 0 1,-1 0-1,1 1 0,-1-1 0,-3 0 0,-7-1 8,-1 1 0,0 1 0,1 0 0,-23 3 0,29-2 4,1 0-1,-1 1 1,1 0 0,0 0-1,0 1 1,0 0 0,0 1-1,0-1 1,0 1 0,1 0-1,0 1 1,0-1 0,0 1-1,0 1 1,-6 7 0,10-10-7,0 1 0,1-1 1,-1 1-1,1-1 0,0 1 0,0-1 1,0 1-1,0 0 0,0 0 0,1-1 1,0 1-1,0 0 0,0 0 0,0-1 1,2 7-1,-2-5-2,0-2-3,0 1 1,0-1 0,1 1 0,-1-1-1,1 1 1,0-1 0,0 1-1,0-1 1,2 4 0,1 5 1,16 29-1,-4-18-5,2-1-1,1-2 1,0 1-1,1-2 1,42 30-1,-51-40-9,-1-1 0,1-1 0,1 0 0,-1 0-1,1-1 1,0-1 0,1 0 0,-1 0 0,1-2 0,0 1 0,0-2-1,0 1 1,26 0 0,-33-4-8,1 0 0,0-1 0,0 0 0,0 0 0,-1 0 0,1-1 0,-1 0-1,0 0 1,0-1 0,0 1 0,0-1 0,-1-1 0,1 1 0,-1-1 0,5-5 0,-4 1-10,0-1-1,0 1 1,-1-1 0,-1 0 0,1 0-1,-2-1 1,1 1 0,3-22 0,1 2-28,2-8 30,-2 1 0,-1-1 1,2-56-1,-4 20 20,-1 19 7,3-11 2,-4 47 0,11-54 0,-14 63 0,16-29 0,-7 23 1,-7 14-3,-1 1-5,-2 3-7,-30 109 20,22-75-3,0-4 7,1-1 1,2 1-1,1 1 0,0 39 0,4-65-10,1-6 0,0 0 1,-1 0 0,1 0-1,0 0 1,0 0 0,0 1-1,0-1 1,0 0 0,0 0-1,1 0 1,-1 0 0,0 0 0,1 0-1,0 2 1,0 0 1,1 0-1,0-1 1,0 1-1,1-1 1,-1 1 0,0-1-1,1 0 1,0 0 0,-1 0-1,5 2 1,18 8 3,7-5-4,-11-5-3,0-2-1,1 0 0,-1-1 1,0-2-1,0 0 0,20-6 1,-32 7-1,0-1 0,0-1 0,0 1 0,-1-1 0,0-1 0,14-9 0,-10 6 0,-4 3 0,0 0 0,0-1 1,-1-1-1,1 1 0,-2-1 1,1-1-1,10-13 0,-11 12 1,0 0 0,0 0 0,-1 0-1,0 0 1,-1-1 0,0 1 0,0-1 0,-1 0 0,-1 0 0,3-19-1,-2 16 1,2-17-5,0 1 0,0-45 0,-4 49 5,0 11 1,-1 0-1,1 0 1,-3-15-1,-1 7 2,-7-55-1,-31-76 3,27 112 6,-2 0-1,-24-42 1,24 53-5,-2-3 19,6 13-7,-4-8 8,-2 2-1,0 0 0,-31-33 0,12 21 277,-66-54 0,101 90-217,8 16 94,57 64-50,39 46-75,-19-19-24,-11-12-25,-48-62-2,0 2-11,2-2 1,55 51-1,-47-50 13,-4-2-83,2-1 1,0-2 0,2-1 0,49 29-1,-11-24-120,-65-28 176,1-1 0,0 0 0,0 0 0,0 0 0,0-1 0,0-1 0,0 1 0,13-2 0,-19 0 15,1 0-1,-1 0 1,1 0 0,-1-1 0,0 1 0,0 0 0,0-1-1,0 0 1,0 1 0,0-1 0,0 0 0,0 0 0,-1 0-1,1 0 1,-1 0 0,1-1 0,-1 1 0,0 0 0,1-5-1,0 5-4,-1 0 2,0-1-1,0 1 1,0 0 0,-1 0-1,1 0 1,-1-1 0,1 1-1,-1 0 1,0 0 0,1-1-1,-1 1 1,0 0 0,-1-5-1,0-4-12,2-4 7,-1 9 1,0 0 0,0 1-1,0-1 1,-1 0 0,0 0 0,0 0 0,-3-6 0,-38-136-2073,16 59-7675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8.4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0 363 7712,'0'0'0,"14"12"1206,-7-20 560,-4 1-1517,-2 4-182,1 0-1,-1 1 1,1-1 0,0 1-1,-1-1 1,1 1 0,0 0-1,0 0 1,1 0 0,-1 0 0,0 0-1,1 0 1,-1 1 0,4-2-1,30-24 394,91-113 521,-103 112-900,-12 15-13,-1 0 0,0-1 1,0 0-1,-2-1 1,13-24-1,-22 38-67,0 1-1,0-1 1,0 1-1,0 0 1,-1-1 0,1 1-1,0-1 1,0 1 0,0-1-1,0 1 1,0-1 0,-1 1-1,1 0 1,0-1-1,0 1 1,-1-1 0,1 1-1,0 0 1,-1-1 0,1 1-1,0 0 1,-1-1 0,1 1-1,-1 0 1,1 0-1,0-1 1,-1 1 0,0 0-1,0-1 2,-21-9-1655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8.92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6280,'13'26'-14,"-12"-24"-12,0-1 111,-1-1 0,0 0 0,1 1 0,-1-1 0,1 1 0,-1-1 0,0 0 0,1 1 0,-1-1 0,0 1 0,0-1 1,1 1-1,-1-1 0,0 1 0,0-1 0,0 1 0,0-1 0,0 1 0,0 0 0,0-1 0,1 1 0,-1-1 0,-1 1 0,1-1 0,0 1 0,0 0 0,-7 31 1580,2-23-1506,4-6 162,1-1-153,0 5 1,0-5-19,17-5 14,64-15-161,-50 9-1150,35-8-5673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9.3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414 1 7000,'0'2'16,"0"0"0,0 0 0,0 0 0,0 0 0,0-1 0,-1 1 0,1 0 0,-1 0 0,1 0 0,-1 0 0,0 0 0,0 0 0,0-1 0,0 1 0,0 0 0,0-1 0,0 1 0,-1-1 0,1 1 0,0-1 0,-1 0 0,1 1 0,-1-1 0,0 0 0,1 0 0,-1 0 0,0 0 0,0-1 0,-2 2 0,-10 4 239,0 0 1,-23 7-1,25-10-112,-121 57 1708,66-28-385,59-27-1253,-1 0-1,1 1 0,0-1 0,0 2 0,1-1 1,0 1-1,0 0 0,0 0 0,1 1 0,0 0 0,1 0 1,-10 18-1,15-25-256,-1 1-1,0-1 1,1 1 0,0 0-1,-1-1 1,1 1 0,0 0-1,-1-1 1,1 1 0,0 0-1,0 0 1,1-1 0,-1 1-1,0 0 1,0-1 0,1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0.1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1072 7536,'15'-11'54,"1"1"0,0 1 0,32-15 0,-25 13 43,39-23 280,-22 12-233,-1-1-1,47-38 1,90-74 217,-139 108 94,176-94 177,-168 101-225,350-173 877,-328 160-712,-50 25-329,-1 0 0,21-15 0,-54 20 17,7 3-240,-29 4 83,-105 32 13,98-23-100,-31 6-12,-184 13-71,234-29 58,-39 0-235,51-3 197,-9 0-296,-1-1 1,1-1-1,0 0 0,-34-10 1,58 12 336,-1 0 0,1 0 0,0 0 1,0 0-1,0 0 0,0 0 0,0 0 1,-1 0-1,1 0 0,0 0 0,0 0 1,0 0-1,0 0 0,0 0 0,-1 0 1,1-1-1,0 1 0,0 0 0,0 0 0,0 0 1,0 0-1,0 0 0,0 0 0,0 0 1,0-1-1,-1 1 0,1 0 0,0 0 1,0 0-1,0 0 0,0 0 0,0-1 1,0 1-1,0 0 0,0 0 0,0 0 1,0 0-1,0 0 0,0-1 0,0 1 1,0 0-1,0 0 0,0 0 0,0 0 1,0 0-1,1-1 0,0-3-21,0-1 0,0 0 0,1 1 0,0-1 0,0 1 0,0-1 0,0 1 0,1 0 0,-1 0 0,1 0 0,0 1 0,1-1 0,-1 0 0,0 1 0,1 0 0,0 0 0,5-3 0,11-9-48,36-19-1,-51 32 90,204-102-172,-177 89 139,62-26-2,13 0 17,-10 10 4,-12 11 1,-72 17 1,-1 2 0,0 0 0,1 0 0,0 1 0,-1 0 1,23 5-1,-23 2 38,-8-2-26,0 0 0,-1 1 0,1 0 0,-1 0 0,-1 0 1,1 0-1,-1 1 0,0-1 0,-1 1 0,0-1 0,0 1 1,0 0-1,-1-1 0,1 1 0,-2 0 0,1-1 0,-1 1 1,0-1-1,0 1 0,-4 9 0,1 2 10,3-11 3,-1-1 0,0 1 0,0 0 0,-1-1-1,0 1 1,0-1 0,-7 11 0,-115 208 1085,117-212-1022,3-5 35,0 0 0,0 1-1,0 0 1,1 0 0,0 0-1,1 1 1,-4 15 0,7-23-102,0-1 1,0 1 0,0-1 0,0 0-1,0 1 1,0-1 0,0 1 0,0-1 0,0 1-1,1-1 1,-1 0 0,1 1 0,-1-1-1,1 0 1,-1 1 0,1-1 0,0 0 0,0 0-1,0 1 1,-1-1 0,1 0 0,0 0-1,0 0 1,1 0 0,-1 0 0,0 0 0,0-1-1,0 1 1,1 0 0,-1-1 0,0 1-1,0 0 1,1-1 0,-1 0 0,1 1 0,-1-1-1,0 0 1,1 0 0,-1 0 0,1 0-1,-1 0 1,1 0 0,-1 0 0,1 0-1,-1 0 1,0-1 0,1 1 0,-1-1 0,3 0-1,6-3 6,0 0 0,0 0 0,-1 0 1,14-10-1,-20 12-18,18-11-133,-1-1 0,-1-1 0,22-20 0,-24 20-966,39-35-7745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1.6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194 672 6728,'0'0'248,"0"0"-205,-1 1 0,1-1 0,0 0 0,0 1 1,0-1-1,-1 1 0,1-1 0,0 0 0,-1 1 0,1-1 1,0 1-1,-1-1 0,1 0 0,0 0 0,-1 1 1,1-1-1,-1 0 0,1 0 0,-1 1 0,1-1 0,0 0 1,-1 0-1,1 0 0,-1 0 0,1 1 0,-1-1 0,1 0 1,-1 0-1,-8-2 162,1 0 0,0 0 0,-1 1 0,1 1 0,-1-1 0,1 2 0,-1-1 0,1 1 1,0 0-1,-1 1 0,1 0 0,0 0 0,0 0 0,0 1 0,0 1 0,-12 6 0,17-7-152,1-1-1,-1 1 1,1 0 0,0 0-1,0 0 1,0 0-1,0 0 1,1 0-1,-1 1 1,1-1-1,0 0 1,0 1 0,0-1-1,0 1 1,0-1-1,1 1 1,0 0-1,0 4 1,-2 50 264,11 104-1,-8-148-289,2 0 0,-1 0-1,2-1 1,0 1 0,0-1-1,1 1 1,9 14 0,-10-19-17,2 2 8,0-1-1,0 1 1,1-1-1,0 0 1,1-1-1,10 10 1,-9-9-11,-4-5-4,-1-1 1,1 1-1,1-1 1,-1-1 0,0 1-1,1-1 1,0 0-1,0 0 1,0 0 0,0-1-1,10 3 1,-7-3-2,-5 0 0,1-1-1,-1 1 1,1-1 0,0 0-1,-1 0 1,11 0 0,-2-1-1,29 0 1,-29-2-3,0-1 0,0 0 0,0-1 0,-1 0 0,0-1 0,1 0 0,20-14 0,-5-3 1,-9-4 0,-2-7 1,-13 19 4,-1 1 0,-1-1 0,0-1 0,-1 1 0,-1 0 0,0 0 0,-3-18 0,2 10 6,0-7 50,-1 1 0,-2 0 1,-8-37-1,-18-95 426,29 150-421,-1 1 1,2 0 0,-1 0 0,1 0 0,1 0 0,0 0 0,0-1 0,1 1 0,0 1 0,5-16 0,-4 21-45,-1 0 1,0 0 0,1 0-1,-1 1 1,1-1 0,0 1 0,0 0-1,0 0 1,0 0 0,0 0 0,0 0-1,1 0 1,-1 1 0,1 0 0,-1 0-1,1 0 1,-1 0 0,8 0 0,-1 0 6,-5 0-10,6-3-5,0 0-4,-31-6 4,-4 8-11,13 2 3,-1 0 0,0 1 0,0 0 1,-18 5-1,25-5-2,-1 2-1,1-1 1,-1 1 0,1 0 0,0 0-1,0 0 1,0 0 0,1 1 0,-1 0-1,1 0 1,-6 7 0,7-8-3,0 1 1,0-1-1,1 1 0,0-1 1,-1 1-1,1 0 0,1 0 1,-1 0-1,0 0 0,1 0 1,0 0-1,-1 7 0,5 18 1,2-18-9,0 0 0,1-1 0,0 0 0,0 0 0,1-1 0,0 0 0,1 0 0,0-1 0,0 1 0,1-2 0,0 1 0,0-1 0,1-1 0,0 0 1,0 0-1,0-1 0,1 0 0,0-1 0,13 4 0,-23-8-2,1 1 1,0-1-1,0 1 1,0-1-1,0 0 1,0 1 0,0-1-1,0 0 1,0-1-1,0 1 1,0 0-1,0 0 1,0-1-1,0 1 1,0-1-1,-1 0 1,1 0-1,0 1 1,0-1-1,0 0 1,-1 0-1,1-1 1,-1 1 0,1 0-1,-1-1 1,1 1-1,-1 0 1,0-1-1,0 0 1,0 1-1,1-1 1,-2 0-1,1 1 1,0-1-1,0 0 1,0 0-1,-1 0 1,1 0-1,-1-2 1,2-8-1,-1 0-1,0-1 1,-1 1-1,-1 0 1,-2-15-1,3 24 10,-1-6 0,0-6 8,-1 0 0,-1-1 0,0 1 0,-1 1 0,0-1 0,-9-18 0,1 4 53,11 26 13,-2-4 4,2 4-54,2 4 167,9 15-153,1-1 0,0 0 1,1 0-1,1-1 0,17 14 0,-3-4-32,1-10-6,1-8 0,-25-6-5,0 1 1,0-1-1,0 0 1,1 0-1,-1 0 1,0-1-1,0 1 1,0-1-1,0 0 1,0-1-1,0 1 1,0 0-1,-1-1 1,1 0-1,0 0 1,-1 0-1,1-1 1,-1 1-1,0-1 1,0 1 0,0-1-1,0 0 1,0 0-1,-1-1 1,1 1-1,-1-1 1,3-6-1,7-21 3,-9 18 6,-1 0 1,0-1-1,-1 1 1,0-1-1,-1 1 1,0-1-1,-5-22 1,2 16 7,-1 0-1,-1 0 1,-1 1 0,-9-22-1,-17-15 212,26 47-116,0-2-1,-10-20 1,16 29 81,-3-3 394,41 85-280,14 27-205,-43-91-91,24 33 5,20 21-3,-25-36-9,-26-32-6,3 5-5,-5-7 11,0 0 1,0 0-1,0 0 0,0 1 1,0-1-1,0 0 1,0 0-1,0 0 1,0 0-1,0 1 1,0-1-1,0 0 1,0 0-1,0 0 1,0 1-1,0-1 1,0 0-1,0 0 1,0 0-1,0 0 1,0 1-1,0-1 0,1 0 1,-1 0-1,0 0 1,0 0-1,0 0 1,0 1-1,0-1 1,1 0-1,-1 0 1,0 0-1,0 0 1,0 0-1,0 0 1,1 0-1,-1 0 1,0 0-1,0 0 1,0 1-1,0-1 0,1 0 1,-1 0-1,0 0 1,0 0-1,0 0 1,1 0-1,-1-1 1,0 1-1,0 0 1,0 0-1,1 0 1,-1 0-1,0 0 1,0 0-1,0 0 1,0 0-1,1 0 1,-1 0-1,0-1 1,0 1-1,5-54-18,-3-8 19,1-15 2,-3 59-4,1-15 16,0 1 0,3 0-1,0 0 1,2 0 0,1 0 0,12-31-1,-16 54-1,1 0-1,0 1 1,0-1-1,1 1 1,0 0-1,0 0 1,1 1-1,0-1 1,12-10-1,-17 17-10,0 1 1,0-1-1,0 1 1,0-1-1,0 1 0,0 0 1,0 0-1,0-1 0,1 1 1,-1 0-1,0 0 0,0 0 1,0 0-1,0 0 0,0 1 1,1-1-1,-1 0 0,0 0 1,0 1-1,0-1 1,1 1-1,2 0 2,28 13 3,3 10-1,-2 6-4,-21-13-3,-1 0 0,0 2-1,-1-1 1,-1 1-1,7 24 1,5 10-32,20 96-123,-40-146 92,11-1-9,-12-2 69,1 0-1,0 0 1,0 1 0,0-1 0,-1 0 0,1 0-1,0 0 1,0 0 0,0 0 0,0 0 0,-1 0-1,1 0 1,0 0 0,0-1 0,0 1 0,-1 0-1,1 0 1,0-1 0,0 1 0,-1-1 0,1 1-1,0 0 1,-1-1 0,1 1 0,1-2-1,9-7-438,0-1-1,-1 0 0,0-1 0,9-12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2.6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254 1073 8520,'-2'4'125,"1"2"225,12 19-11,-10-24-297,0-1 0,1 0-1,-1 0 1,0 0-1,0 0 1,0 0-1,0 0 1,1 0 0,-1 0-1,0-1 1,0 1-1,0 0 1,0-1 0,1 1-1,-1-1 1,0 1-1,0-1 1,0 0 0,0 1-1,0-1 1,0 0-1,-1 0 1,1 1 0,0-1-1,1-2 1,12-16 115,-1 0 0,0-1 0,-2-1-1,0 0 1,-2 0 0,10-31 0,-14 31 200,-1 0 1,2-33-1,-3 24-237,1-10 251,-1 0 0,-2 0 1,-2 0-1,-1 0 0,-14-68 0,8 65 57,-24-73 1,27 101-375,1 3 11,0 0 0,-1 1 0,0 0 0,-1 0 0,0 0 1,-1 0-1,0 1 0,-12-14 0,12 16-25,1 1 19,0 0-1,-1 1 1,1 0 0,-1 0-1,0 0 1,-1 1-1,1 0 1,-17-7-1,17 9-26,3 1-5,-1 0 0,0 1 1,0 0-1,0 0 0,0 0 1,0 0-1,0 1 0,0 0 1,0 0-1,0 0 0,0 1 1,0 0-1,0 0 0,-7 2 1,4-1 3,3-1-8,0 1-1,0 0 1,1-1-1,-1 2 1,0-1-1,1 0 1,-1 1-1,1 0 1,0 0-1,0 1 0,0-1 1,0 1-1,1-1 1,-6 8-1,5-6-3,-3 8 76,2 1-74,2 1 0,0-1 1,0 0-1,1 1 0,1-1 1,1 1-1,0-1 0,3 22 1,16 28-16,-9-41-6,2-1 0,1 0-1,24 31 1,-18-33-7,-7-9-2,3 2-3,0 0-1,0-2 1,1 1 0,1-2-1,0 0 1,26 11-1,208 82-397,-161-69 196,-79-30 191,11 4-71,1 0 1,0-2 0,1 0 0,27 2 0,-46-8 78,-1-1 0,1 1 1,-1-1-1,0 0 0,1 0 0,-1-1 0,0 1 0,0-1 0,0 0 0,0 0 0,0 0 1,0-1-1,-1 1 0,1-1 0,-1 0 0,4-4 0,-1 1 10,0-1-1,0 0 1,-1 0 0,9-17-1,-11 16 5,1 0-1,-2 0 1,1-1-1,-1 1 1,0-1-1,-1 0 0,0 1 1,0-16-1,-1 11 3,1-1 1,-1 0 1,0 0-1,-2 0 1,1 1-1,-2-1 1,-6-22-1,5 22 3,0-1 11,0 1 0,-1 0-1,-1 0 1,0 1 0,-15-24-1,14 25 2,3 5 11,0 0 0,-1 0-1,0 0 1,0 1 0,0 0 0,-1 0-1,0 1 1,0-1 0,-8-4 0,12 8-14,-1 0 14,0 1 0,0 0 0,0 0 0,0 0 0,0 0 0,0 0 0,0 1 0,0-1 0,0 1 0,0 0 0,-1 0 0,1 0 0,0 0 0,0 1 0,0-1 0,-5 2 0,3-1 15,3 0-17,-1 0 1,1 0-1,-1 0 1,1 0 0,0 1-1,-1-1 1,1 1-1,0 0 1,0-1-1,0 1 1,0 0 0,0 0-1,0 0 1,1 0-1,-1 0 1,1 1-1,-1-1 1,1 0-1,0 1 1,-1 3 0,0-3 7,1-1-13,1 0 0,-1-1 1,0 1-1,0 0 0,1 0 1,-1 0-1,1 0 0,0-1 1,0 1-1,-1 0 0,1 0 1,0 0-1,1 0 0,-1 0 1,0 0-1,1 2 0,0 4 30,-1-4-38,0 0-1,0 0 1,1 0-1,-1 0 1,1 1 0,0-1-1,0-1 1,0 1-1,0 0 1,1 0-1,0 0 1,-1-1 0,1 1-1,1-1 1,-1 1-1,0-1 1,1 0 0,0 0-1,0 0 1,0 0-1,0 0 1,5 3-1,21 5 15,14-7-20,8-11-2,12-13-4,-27 2-5,-1-2-1,-1-1 1,0-1-1,30-29 1,-45 37 2,27-26-36,43-54-18,-78 73 54,-10 18 3,0-1 0,0 0 0,-1 1 0,0-1 0,1 0 0,-1 1 0,0-1 0,-1 1 0,1-1 0,-1 0 0,1 1 0,-1-1 0,0 1 0,0-1 0,-1 1-1,-1-4 1,-1 0 3,0 1 0,0 0-1,0 0 1,-1 1-1,0-1 1,0 1-1,-1 0 1,-5-4-1,9 8-4,-7-7 27,-2 0-1,1 1 1,-1 0 0,0 1 0,0 0-1,-14-4 1,18 9-7,-1 0 0,1 1 0,0 0 0,0 1 0,0-1 0,0 1 0,0 1 0,0-1 1,0 1-1,0 0 0,0 1 0,1 0 0,-13 7 0,8-1 87,7-3-92,0 1 0,1 0-1,0-1 1,0 1-1,0 0 1,1 0-1,0 1 1,0-1 0,0 0-1,1 1 1,1-1-1,-1 1 1,1-1-1,0 1 1,1-1-1,1 10 1,0-3-7,-1-10-5,0 0 1,0 0-1,0 0 0,1 0 1,-1 0-1,1 0 1,0 0-1,0 0 1,0 0-1,4 4 0,25 37 18,-20-32-18,0-1 0,16 14 0,-13-14-3,1 0 1,1-1 0,0-1-1,26 13 1,-32-19-10,1 1 0,0-2 0,-1 1 0,2-2-1,-1 1 1,0-2 0,0 1 0,1-1 0,-1-1 0,14-1-1,-16 0 6,3 1-19,0-1-1,0-1 1,-1 0 0,1-1 0,0 0 0,-1 0-1,0-1 1,0-1 0,0 0 0,0 0 0,-1-1 0,12-8-1,-5-1-25,0 0-1,-1-1 0,0 0 1,-2-2-1,14-19 0,11-31-2325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6.5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338 3294 4312,'2'-4'23,"0"0"112,1 1 1,-1-1 0,0 0 0,0 1 0,0-1-1,-1 0 1,1 0 0,-1-1 0,0 1-1,0 0 1,0 0 0,-1 0 0,0-1 0,0 1-1,0 0 1,0 0 0,0-1 0,-2-3-1,-1-4-8,-1 0 0,0 0 0,-1 1-1,0 0 1,0 0 0,-2 0 0,1 1-1,-1 0 1,-1 0 0,0 0 0,0 1-1,-11-8 1,7 6 17,-1 0 0,0 1-1,-1 1 1,0 1 0,0 0 0,-1 0-1,0 2 1,-25-8 0,37 13-107,1 0 1,-1 1 0,0-1 0,0 1-1,-1 0 1,1-1 0,0 2 0,0-1-1,0 0 1,0 1 0,0-1 0,0 1-1,0 0 1,1 0 0,-1 0 0,0 0-1,0 0 1,1 1 0,-1-1-1,0 1 1,1 0 0,0 0 0,-1 0-1,1 0 1,0 0 0,0 0 0,0 1-1,0-1 1,1 1 0,-3 3 0,-1 3 23,1 1 0,-1-1 0,2 1 1,-1 0-1,-3 20 0,4-10 10,0-1-1,2 1 1,0 27 0,1-32-51,1 1 8,0 0 1,1 1 0,0-1 0,1 0-1,10 29 1,-7-28-17,-3-6-2,1 1 1,0-1 0,1-1-1,1 1 1,-1-1 0,2 0-1,7 11 1,-7-12-7,-5-5-3,1-1 1,-1 0-1,1 1 1,-1-1-1,1 0 1,0-1-1,4 5 1,3 0-1,17 15 1,-23-19-3,0 0 0,1 0 0,0 0 0,0-1 0,-1 0 0,8 3 0,-10-5 1,-1 1 0,1-1-1,-1 0 1,1 0 0,0 0 0,0 0-1,-1 0 1,1 0 0,0 0-1,-1 0 1,1-1 0,-1 1 0,1 0-1,0-1 1,-1 0 0,1 1-1,-1-1 1,1 0 0,-1 0 0,1 0-1,-1 0 1,0 0 0,0 0-1,1 0 1,-1 0 0,0-1 0,0 1-1,1-2 1,7-11 0,-1 0 0,0-1 0,-1 0 0,0 0-1,-2-1 1,0 0 0,0 0 0,-2 0 0,0 0 0,0-1 0,-1-25 0,-2 2 32,-1 0 0,-10-54 0,7 79 52,-1 1 0,0 0 1,-14-24-1,5 11 179,9 17 19,3 5 12,-2-5 524,32 34-292,-19-15-500,0 0 0,1-1 1,0 0-1,1-1 1,0 0-1,0-1 1,0 0-1,1-1 1,-1 0-1,1 0 1,1-2-1,22 5 1,-20-5-27,-6-5 0,-5-9 0,-5-11 0,-10-13 0,-48-118 56,40 106-20,-16-24 375,18 41 451,17 34-644,0 2-186,0 1 0,1 0 0,0-1 0,0 1 0,0 0 0,1-1 0,0 0 0,0 1 0,1-1 0,4 8 0,3 7 19,1 0 0,1-1 0,1-1 0,1 0 0,24 26 0,-25-32-41,27 22 26,-20-21-20,95 81 16,-106-88-32,-7-16 0,-6-14 6,0 0 0,-9-28 0,6 28 1,1-1 0,1 1 0,-2-38 0,6 50-4,4-41 22,-3 39-11,0 4-1,1 1 0,0-1 1,0 1-1,0 0 0,3-8 0,-3 13 12,0 3-22,0-1 0,0 0 0,0 0 0,0 0 0,1 1 0,-1-1 0,0 0-1,0 1 1,1-1 0,-1 1 0,1 0 0,-1-1 0,0 1 0,1 0-1,-1 0 1,1 0 0,-1 0 0,0 0 0,1 0 0,-1 0 0,1 1 0,-1-1-1,0 0 1,1 1 0,2 0 0,-3 0-3,34 10 5,-8 3-23,-1 2-1,30 22 0,-34-22-2,1-1 1,1-1-1,28 13 1,-42-22-68,23 2-51,-32-8 135,0 0 0,0 0-1,0 1 1,0-1 0,0 0-1,0 0 1,0 0 0,0 0 0,0-1-1,-1 1 1,1 0 0,0 0-1,-1 0 1,1-1 0,-1 1 0,1 0-1,-1 0 1,0-1 0,1 1-1,-1 0 1,0-3 0,0 3 1,6-27-5,-2-22 6,-5-4 28,-15-95-1,-4 34 187,19 110-97,-1-3 25,1 5-8,-1-4 0,8 16-87,0 1 1,0-1-1,1 0 1,0 0-1,0-1 1,1 0-1,9 8 0,-1-1-32,-1 5 9,4-4 10,9 5-28,3 1-4,5 2 0,-29-20 0,-4-2 0,-1 0-1,1 0 1,-1 0-1,1-1 1,0 1-1,-1-1 1,1 0 0,0 0-1,0 0 1,0 0-1,0 0 1,0-1-1,0 1 1,0-1-1,0 0 1,6 0-1,0-3-8,-7 1 8,-1 0-1,1 1 1,-1-1 0,1 0-1,-1 0 1,1 0-1,-1 0 1,0 0 0,0 0-1,0 0 1,0-1-1,-1 1 1,1 0 0,-1 0-1,1-1 1,-1 1-1,0 0 1,0-1 0,0 1-1,0-3 1,2-24-1,-2-16 2,-3 1 0,-2 11 0,1 19 5,0 1 0,-1-1-1,0 0 1,-1 1-1,-1 0 1,0 1 0,-1-1-1,-10-11 1,15 21 22,0 0 1,0 0 0,0 0 0,-1 1-1,1-1 1,-1 1 0,-5-2-1,9 4-20,0-1-1,0 1 1,0 0-1,-1 0 1,1 0-1,0 0 1,0 0-1,0-1 0,-1 1 1,1 0-1,0 0 1,0 0-1,-1 0 1,1 0-1,0 0 1,0 0-1,-1 0 0,1 0 1,0 0-1,0 0 1,-1 0-1,1 0 1,0 0-1,0 0 1,-1 1-1,1-1 0,0 0 1,0 0-1,-1 0 1,1 0-1,0 0 1,0 0-1,0 1 1,-1-1-1,1 0 0,0 0 1,0 1-1,8 17 136,116 122-11,-10-13-98,-49-36-31,-43-59-2,-2-2-6,2 0 1,0-2-1,36 34 1,29 14-20,53 52-97,-134-122 110,0 0 0,-1 0 0,0 1 0,0 0 0,-1 0 0,1 0 0,4 13 0,-6-14 5,-2-2 2,0 0-1,-1 1 0,1-1 1,-1 1-1,0-1 0,0 0 1,0 1-1,0-1 0,-1 1 1,0-1-1,0 0 0,0 1 1,-2 4-1,1-3-1,1-2 2,0 0 1,0 0-1,-1 0 1,0 0 0,1 0-1,-1 0 1,-1 0-1,1-1 1,0 1-1,-1-1 1,0 0-1,0 0 1,0 0 0,-6 5-1,6-6 2,1-1 1,0 0 0,0 0 0,0 0 0,-1 0 0,1 0 0,-1-1 0,1 1 0,0-1 0,-1 0 0,1 0 0,-1 0 0,1 0 0,-1 0 0,1 0 0,-1 0 0,1-1 0,-1 1 0,1-1 0,0 0 0,-1 0 0,-3-2 0,4 2 0,0 1 1,1-1-1,-1 0 1,0 0 0,1 1 0,-1-1 0,0 0-1,1 0 1,-1-1 0,1 1 0,0 0 0,-1 0-1,1-1 1,0 1 0,-2-3 0,-3-4-1,-4-1-1,1-2-1,1 1 1,-1-1 0,-7-14 0,-7-22 1,7 1 7,1 0 0,2 0 0,-8-56 0,20 97 0,-16-171 52,15 153-50,-1-14 3,2 0-1,1 0 1,2 0 0,7-39 0,35-77 19,-23 86-26,-1-3 2,-2-2-2,-6 6 2,-8 7-2,-4 45-1,-1 0 0,-1 0 0,-1 0 0,0 0 0,0 0 1,-1 1-1,-1-1 0,-1 1 0,-10-18 0,10 18 0,4 9 0,0 1 0,0 0 1,0-1-1,0 1 0,0 0 0,-1 0 1,0 0-1,1 1 0,-1-1 1,-4-3-1,-22-16 95,-1 1 0,0 1 0,-65-30 0,90 47-81,-14-3 196,17 6-134,2 0-72,-1 0-1,1 0 0,-1 0 0,1 0 0,-1 0 0,1 0 0,-1 1 1,1-1-1,-1 0 0,1 0 0,-1 1 0,1-1 0,-1 0 1,1 1-1,0-1 0,-1 0 0,1 1 0,0-1 0,-1 1 0,1-1 1,-1 1-1,8 13 33,15 13-28,133 141-68,-3-24-188,-135-130 228,-12-9-5,1-1 0,0 0 0,0 0 0,0 0 0,0-1 0,1 1 0,10 2 0,15 9-36,1 0-94,1-1 1,0-1-1,1-2 0,38 7 1,-69-17 126,-1 0 1,1-1-1,0 1 0,0-1 1,0 0-1,0 0 0,0-1 1,0 1-1,-1-1 1,1 0-1,0 0 0,0 0 1,-1 0-1,1-1 1,0 1-1,-1-1 0,0 0 1,5-3-1,1-1 6,-6 4 11,0 0 1,-1 0-1,1 0 1,-1 0-1,0 0 0,0-1 1,0 1-1,0 0 1,0-1-1,2-5 0,10-14-27,-2-1-1,-1 0 0,13-38 0,13-64-10,-33 113 42,-1-1 1,0 0-1,0-13 1,0 1 2,6-55 0,-7 50 8,-1 0-1,-2 0 0,0-1 0,-12-53 0,-17-40 50,25 105-29,-2-1-1,0 2 1,-2-1 0,-20-33 0,25 45 4,0 1 1,-1 0 0,0 1-1,0-1 1,-1 1 0,1 0-1,-1 1 1,0-1 0,-1 1-1,1 0 1,-1 1 0,1-1-1,-1 1 1,-12-3 0,17 5-23,1 1 1,0 0 0,0 0 0,0 0-1,-1 0 1,1 0 0,0 0-1,0 0 1,-1 0 0,1 0-1,0 1 1,0-1 0,0 0-1,-1 1 1,1-1 0,0 1-1,0-1 1,0 1 0,0 0 0,0-1-1,0 1 1,0 0 0,0 0-1,0 0 1,0 0 0,1 0-1,-1 0 1,0 0 0,0 0-1,1 0 1,-1 0 0,1 0-1,-1 0 1,1 0 0,0 1 0,-1-1-1,1 0 1,0 0 0,0 0-1,0 1 1,-1-1 0,2 2-1,-1 4 10,0 1 0,1-1 0,0 0 0,0 1 0,1-1 0,4 13-1,74 177 77,-40-118-92,-12-32-19,3-1-1,1-2 0,62 65 1,-63-75-10,58 67-170,-74-79 15,-15-22 179,0 0 0,0 0 0,0 0 0,0 0 0,-1 0 1,1 0-1,0-1 0,0 1 0,0 0 0,0 0 0,0 0 0,0 0 0,0 0 0,0 0 0,0 0 0,0 0 0,0 0 0,-1 0 0,1 0 0,0-1 0,0 1 0,0 0 0,0 0 0,0 0 0,0 0 0,0 0 0,0 0 0,-1 0 0,1 0 0,0 0 0,0 0 0,0 0 0,0 0 0,0 0 0,0 0 0,0 0 0,-1 0 0,1 0 0,0 0 0,0 0 0,0 1 0,0-1 0,0 0 0,0 0 0,0 0 0,0 0 0,-1 0 0,1 0 0,0 0 0,0 0 0,0 0 0,0 0 0,0 0 0,0 1 0,0-1 0,0 0 1,0 0-1,0 0 0,0 0 0,0 0 0,0 0 0,-31-30-107,0-12 90,10 6 12,2-11 6,6-7 2,4-10 2,6 34 5,0-1 1,2 1-1,1 0 1,2 0 0,10-59-1,-12 88-7,1 0 0,-1 0 0,0 0 0,0 0 1,1 0-1,-1 0 0,0 0 0,1 0 0,-1 1 0,1-1 0,-1 0 0,1 0 0,-1 0 0,1 1 0,0-1 0,-1 0 0,1 1 1,0-1-1,0 0 0,1 0 0,9 2 0,-8 0-1,35 6 1,10 7 0,5 7 0,151 70-232,-199-88 220,40 12-231,-42-14 205,0-1 0,-1 1 1,1-1-1,0 0 0,0 0 1,0 0-1,-1 0 0,1 0 1,0-1-1,0 1 0,0-1 1,-1 0-1,1 0 0,0 0 1,-1 0-1,5-3 0,-1-1-1,-1 0 0,0 0 0,-1-1-1,1 1 1,-1-1 0,0 0 0,-1 0-1,5-10 1,-3 6 30,2-3-7,-1-1-1,-1 0 1,-1 0 0,0 0-1,0 0 1,-1-1 0,-1 0-1,0-20 1,-1 24 8,1-30 6,-1 23 13,-1 0 0,-1 0 0,-1 0 0,-1 0 0,0 0 0,-1 1 1,-12-30-1,16 46 2,-1 1-1,1-1 1,0 0 0,-1 1 0,1-1 0,0 0 0,-1 1-1,1-1 1,0 0 0,0 0 0,-1 1 0,1-1 0,0 0-1,0 0 1,0 1 0,0-1 0,0 0 0,0 0 0,0 1-1,1-1 1,-1 0 0,0 1 0,0-1 0,0 0 0,1 0-1,-1 1 1,0-1 0,1 0 0,0 0 0,0 0-3,1 1 0,-1 0 1,0 0-1,0-1 0,1 1 0,-1 0 1,0 0-1,1 1 0,-1-1 0,0 0 1,0 0-1,1 1 0,-1-1 1,0 0-1,2 2 0,55 29 25,-50-26-15,-2-2-12,0 1-1,0-2 1,0 1 0,0-1 0,8 3-1,0-2 0,29 8-2,-30-8-5,6 2-3,0-1-1,0-1 1,1-1-1,-1-1 1,22-1-1,-38 0-1,0 0 0,0-1 0,0 0 0,0 1 0,0-1 0,0 0 0,0 0 0,-1-1-1,1 1 1,0-1 0,-1 1 0,1-1 0,-1 0 0,0 0 0,0 0 0,1 0 0,-1 0 0,0 0 0,2-4 0,-2 2 2,0-1 0,0 1 0,0-1 0,-1 0 1,1 0-1,-1 0 0,0 0 0,-1 1 1,1-11-1,-4-33 1,-5 11 7,-2 0 0,-2 0 0,-19-43-1,8 22 8,7 9 50,10 30-31,-1 1-1,-13-27 0,-1-1 52,20 43 16,24 17-28,11 21-46,-3 0-6,10 15-14,76 114-41,-78-105-38,32 34-257,-68-89 234,2 0-13,-4-3 12,-1-12-18,-1-1 87,-1 1 0,-4-18 0,2 15 23,-7-42 6,-14-163 36,22 143 25,2 64-28,0 7-17,0 0 0,1 0 1,0-1-1,0 1 0,0 0 0,1 0 0,-1 0 0,1 0 0,0-1 0,1 1 0,-1 1 0,5-11 0,-4 13 45,1-1 14,-2 3-73,-1-1 0,1 0 1,-1 0-1,1 1 0,0-1 1,-1 0-1,1 1 0,0-1 1,0 1-1,0-1 0,-1 1 1,1 0-1,0-1 0,0 1 1,0 0-1,1-1 0,22 2 19,19 7-14,2 5-7,74 34 0,-59-19-31,-30-11 18,3 1-147,65 27-1,-96-45 150,-1 0 0,1 1 0,0-1 0,0 0 0,0 0 0,0 0 0,0-1-1,0 1 1,0 0 0,-1-1 0,1 1 0,0-1 0,0 1 0,0-1 0,-1 0 0,1 0 0,0 0 0,-1 0 0,1 0-1,-1 0 1,1-1 0,0 0 0,29-33-31,-25 27 40,7-10-9,1 0 1,-2-1-1,0 0 0,-2-1 0,13-32 0,-20 44 10,24-57 1,-13 15 13,-2-1 0,7-74 0,-8 40 48,-8 63-23,-1-3 77,9-37 1,-11 61-22,39-11 219,23-1-238,-61 13-60,-20 14 1,-25 11-8,40-23-4,1 0-1,0 0 1,0 0-1,0 0 1,0 0-1,0 0 1,1 1 0,-1-1-1,1 1 1,0 0-1,-1 0 1,1 0-1,-2 4 1,-12 21 36,2 1 0,0 0 0,-17 60 0,27-77-28,1 1 1,0 1-1,1-1 1,0 22-1,1-20-7,1-9 0,0 0 0,0 0 0,0 1 0,1-1 0,-1 0 0,2 0 0,-1 0 0,1-1 0,-1 1 0,2 0 0,-1 0 0,6 9 0,6 0-3,-10-12-1,1-1-1,0 1 0,0-1 1,0 0-1,1 0 0,-1 0 1,0-1-1,1 0 0,-1 0 1,1 0-1,9-1 0,10 0-6,36-6 0,-59 6 8,8-2-7,1 1 1,-1-1 0,0-1-1,15-5 1,-22 7 0,1-1 1,0 0-1,-1 0 0,0 0 0,1 0 0,-1-1 0,0 1 1,0-1-1,0 1 0,-1-1 0,1 0 0,-1 0 0,1-1 1,-1 1-1,0 0 0,0-1 0,-1 1 0,3-8 0,1-25 1,-5 28 4,-1 1 0,0-1 0,0 1 0,-4-11 0,-19-36 2,-13-3 38,-52-64 0,24 43 172,63 76-104,2 2-101,0-1 0,0 1-1,0 0 1,0 0 0,0-1 0,0 1 0,0 0 0,0 0 0,0 0 0,0-1 0,0 1 0,1 0-1,-1 0 1,0 0 0,0-1 0,0 1 0,0 0 0,0 0 0,0 0 0,1-1 0,-1 1-1,0 0 1,0 0 0,0 0 0,0 0 0,1 0 0,-1 0 0,0-1 0,0 1 0,1 0 0,-1 0-1,0 0 1,0 0 0,0 0 0,1 0 0,-1 0 0,0 0 0,1 0 0,12 3 96,18 14-103,-24-14 22,10 7 0,-1-1 0,0 2-1,-1 0 1,0 1-1,24 24 1,-29-26-16,58 59 35,-49-48-35,52 63 1,121 151-38,-171-210 29,28 40-85,1 12-97,44 91 0,-82-145 163,-9-17 1,1 1 1,-2 0 0,1 0-1,-1 0 1,0 0-1,0 0 1,1 10 0,7 82-145,-10-95 152,0-1 1,-1 1 0,0 0-1,1 0 1,-1-1 0,-1 1-1,1 0 1,0-1-1,-1 1 1,0-1 0,0 0-1,0 0 1,0 1 0,0-1-1,-1 0 1,1-1-1,-5 5 1,3-3-2,-1 0 2,0 0-1,-1 1 0,1-2 0,-1 1 0,0-1 0,0 0 0,0 0 1,0 0-1,0-1 0,-1 0 0,1 0 0,-1-1 0,1 0 0,-1 0 0,0 0 1,1-1-1,-1 0 0,0 0 0,-10-2 0,12 1 14,1-1-1,-1 1 1,1 0-1,0-1 1,0 0-1,0 0 1,0 0-1,0-1 1,0 1-1,0-1 1,1 0-1,-1 0 1,1 0-1,-5-6 1,0-1 21,1-1-1,-13-22 1,15 25-14,-3-9 68,0-1 0,0 1 1,2-1-1,-9-37 0,11 36-27,-5-11 120,2-1-1,1 1 1,-3-59 0,7 55-14,-25-180 376,25 204-593,0 0 0,-1 1 0,0 0 0,0-1 0,-1 1-1,0 0 1,0 1 0,-1-1 0,-1 1 0,-6-9 0,-2-2-1491,-24-42-9861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6.9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5 7352,'2'-3'877,"-2"3"-806,1 0-1,-1-1 1,1 1 0,-1 0 0,0 0 0,1 0-1,-1 0 1,0-1 0,1 1 0,-1 0 0,1 0-1,-1 0 1,0 0 0,1 0 0,-1 0 0,1 0-1,-1 0 1,0 0 0,1 0 0,-1 1 0,1-1-1,4 5-26,1 4 51,3 24 303,-8-29-337,1 6 1832,-2-10-1889,0 0 0,0 0 0,0 0 0,0 0-1,0 0 1,0 0 0,1 0 0,-1 0 0,0 0 0,0 0 0,0 0 0,0 0 0,0 0-1,0 0 1,0 0 0,0 0 0,1 0 0,-1 0 0,0 0 0,0 0 0,0 0 0,0 0-1,0 0 1,0 0 0,0 0 0,0 0 0,0 0 0,0 0 0,1-1 0,-1 1 0,0 0-1,0 0 1,0 0 0,0 0 0,0 0 0,0 0 0,0 0 0,0 0 0,0 0 0,0-1 0,0 1-1,0 0 1,0 0 0,0 0 0,0 0 0,0 0 0,0 0 0,0 0 0,0 0 0,0-1-1,0 1 1,0 0 0,0 0 0,0 0 0,0 0 0,0 0 0,5 10-477,-3-6-413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5T16:03:30.5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 10139 1110 0,'0'0'0'0,"0"0"0"0,49 0 0 16,-49 0 15-16,0 0-15 0,73 0 15 0,45-3-15 15,-118 3 28-15,0 0-28 0,144-7 28 0,31-7-28 16,-175 14 33-16,0 0-33 0,222-24 34 0,36-6-34 0,-258 30 27 15,0 0-27-15,289-38 27 0,18-7-27 0,-307 45 27 16,0 0-27-16,330-45 27 0,26 2-27 0,-356 43 26 16,0 0-26-16,365-33 27 0,-7 13-27 0,-358 20 19 15,0 0-19-15,365-13 19 0,6 10-19 0,-371 3 15 0,0 0-15 16,383 3 16-16,5 6-16 0,-388-9 11 0,0 0-11 16,367 16 11-16,-34-1-11 0,-333-15 10 0,0 0-10 15,312 21 10-15,-10 3-10 0,-302-24 12 0,0 0-12 16,275 28 13-16,-30 1-13 0,-245-29 17 0,0 0-17 15,198 23 17-15,-48-9-17 0,-150-14 20 0,0 0-20 0,109 10 20 16,-30-5-20-16,-79-5 19 0,0 0-19 0,50 4 20 16,-22-3-20-16,-28-1 31 0,0 0-31 0,-9-1 32 15,-35-3-32-15,44 4 35 0,0 0-35 0,-88-7 35 16,-57 2-35-16,145 5 29 0,0 0-29 0,-178-7 30 16,-53 4-30-16,231 3 30 0,0 0-30 0,-272-2 31 15,-35-3-31-15,307 5 25 0,0 0-25 0,-335 0 26 16,-21 5-26-16,356-5 22 0,0 0-22 0,-383 2 22 15,-22-1-22-15,405-1 20 0,0 0-20 0,-413 4 20 16,4 1-20-16,409-5 16 0,0 0-16 0,-404 5 17 16,7 2-17-16,397-7 18 0,0 0-18 0,-392 5 18 0,16-5-18 15,376 0 17-15,0 0-17 0,-343-1 17 0,44-3-17 16,299 4 17-16,0 0-17 0,-255-10 17 0,38-2-17 16,217 12 14-16,0 0-14 0,-177-18 15 0,33-6-15 15,144 24 17-15,0 0-17 0,-103-21 17 0,52 9-17 16,51 12 16-16,0 0-16 0,-35-12 17 0,12 5-17 15,23 7 16-15,0 0-16 0,-14-5 17 0,2-4-17 16,12 9 14-16,0 0-14 0,26-10 15 0,46-2-15 0,-72 12 13 16,0 0-13-16,113-12 13 0,49 3-13 0,-162 9 11 15,0 0-11-15,212-7 12 0,60 0-12 0,-272 7 7 16,0 0-7-16,330-10 8 0,52-2-8 0,-382 12 3 0,0 0-3 16,403-9 4-16,8 4-4 0,-411 5 1 15,0 0-1-15,414 5 2 0,-1 7-2 0,-413-12 0 0,0 0 0 16,409 14 1-16,7 3-1 0,-416-17 0 0,0 0 0 0,411 25 0 15,-12 6 0-15,-399-31 0 0,0 0 0 0,377 43 0 16,-36 9 0-16,-341-52 0 0,0 0 0 0,323 48 0 16,-15 1 0-16,-308-49 0 0,0 0 0 0,270 36 0 15,-44-10 0-15,-226-26 0 0,0 0 0 0,180 23 1 16,-44-6-1-16,-136-17 1 0,0 0-1 0,95 12 2 16,-37-3-2-16,-58-9 2 0,0 0-2 0,41 7 2 15,-24-4-2-15,-17-3 5 0,0 0-5 0,-17 0 5 16,-41-7-5-16,58 7 5 0,0 0-5 0,-108-5 5 15,-56-7-5-15,164 12 6 0,0 0-6 0,-229-12 6 16,-78 1-6-16,307 11 6 0,0 0-6 0,-362-7 6 16,-26 4-6-16,388 3 6 0,0 0-6 0,-420 0 7 15,-14 2-7-15,434-2 7 0,0 0-7 0,-432 7 7 16,-7-4-7-16,439-3 5 0,0 0-5 0,-432 11 5 0,12 6-5 16,420-17 3-16,0 0-3 0,-416 22 3 0,5 4-3 15,411-26 1-15,0 0-1 0,-383 30 2 0,43 1-2 16,340-31 1-16,0 0-1 0,-299 34 1 0,44 3-1 15,255-37 0-15,0 0 0 0,-210 31 1 0,47-10-1 16,163-21 0-16,0 0 0 0,-107 12 1 0,54-7-1 16,53-5 0-16,0 0 0 0,-28 2 1 0,8 0-1 0,20-2 0 15,0 0 0-15,0 0 1 0,6 6-1 0,-6-6 0 16,0 0 0-16,49 6 0 0,55 6 0 0,-104-12-2 0,0 0 2 16,154 12-2-16,41 0 2 0,-195-12-5 0,0 0 5 15,261 14-4-15,41 3 4 0,-302-17-7 0,0 0 7 16,339 14-7-16,31-2 7 0,-370-12-8 0,0 0 8 15,381 10-8-15,7 3 8 0,-388-13-5 0,0 0 5 0,392 6-4 16,5 0 4-16,-397-6-3 0,0 0 3 0,398 3-3 16,-1-1 3-16,-397-2-1 0,0 0 1 0,397 3-1 15,-7 1 1-15,-390-4 0 0,0 0 0 0,368 0 0 16,-38-11 0-16,-330 11 0 0,0 0 0 0,300-5 0 16,-16 9 0-16,-284-4 0 0,0 0 0 0,249 0 1 15,-39 0-1-15,-210 0 1 0,0 0-1 0,169-4 2 16,-31 2-2-16,-138 2 2 0,0 0-2 0,95-3 3 15,-40 0-3-15,-55 3 3 0,0 0-3 0,31-7 4 16,-18 7-4-16,-13 0 6 0,0 0-6 0,-21-6 7 16,-52-6-7-16,73 12 8 0,0 0-8 0,-113-19 9 15,-40-7-9-15,153 26 8 0,0 0-8 0,-203-26 8 0,-67 0-8 16,270 26 9-16,0 0-9 0,-307-24 10 0,-23 0-10 16,330 24 6-16,0 0-6 0,-354-19 7 0,-34 14-7 15,388 5 3-15,0 0-3 0,-406 0 3 0,-17 7-3 16,423-7 1-16,0 0-1 0,-417 8 1 0,3 1-1 15,414-9 0-15,0 0 0 0,-407-3 1 0,10-10-1 16,397 13 0-16,0 0 0 0,-385-12 0 0,6 0 0 16,379 12 0-16,0 0 0 0,-362-14 0 0,6-5 0 15,356 19 0-15,0 0 0 0,-326-19 0 0,35 5 0 0,291 14 0 16,0 0 0-16,-246-10 0 0,40 5 0 0,206 5-1 16,0 0 1-16,-153-7 0 0,52 2 0 0,101 5 0 15,0 0 0-15,-63-5 0 0,27 3 0 0,36 2 0 0,0 0 0 16,-17-2 0-16,17 2 0 0,0 0 0 0,0 0 0 15,17-9 1-15,36 6-1 0,-53 3 0 0,0 0 0 16,92-2 0-16,38 0 0 0,-130 2 0 0,0 0 0 16,163 0 0-16,54-8 0 0,-217 8 0 0,0 0 0 0,278-12 0 15,49-4 0-15,-327 16-2 0,0 0 2 0,356-21-1 16,9 2 1-16,-365 19-5 0,0 0 5 0,376-14-5 16,12 8 5-16,-388 6-6 0,0 0 6 0,406-9-5 15,6 5 5-15,-412 4-6 0,0 0 6 0,406-3-5 16,-14 3 5-16,-392 0-5 0,0 0 5 0,379 3-4 15,-16 1 4-15,-363-4-4 0,0 0 4 0,357 3-3 16,-14 3 3-16,-343-6-2 0,0 0 2 0,314 0-2 16,-30 0 2-16,-284 0-2 0,0 0 2 0,249 0-2 0,-30 1 2 15,-219-1-1-15,0 0 1 0,176-1-1 16,-45-6 1-16,-131 7-1 0,0 0 1 0,97-6 0 0,-28 0 0 16,-69 6 0-16,0 0 0 0,44-4 0 0,-20 2 0 15,-24 2 0-15,0 0 0 0,0 0 0 0,-19-15 0 16,19 15 0-16,0 0 0 0,-53-19 0 0,-33-7 0 15,86 26 0-15,0 0 0 0,-122-35 1 0,-35-3-1 16,157 38 1-16,0 0-1 0,-199-40 1 0,-45 0-1 16,244 40 3-16,0 0-3 0,-286-36 3 0,-35 2-3 0,321 34 4 15,0 0-4-15,-333-32 4 0,0 5-4 0,333 27 3 16,0 0-3-16,-341-26 4 0,-24 0-4 0,365 26 3 0,0 0-3 16,-360-21 4-16,13 4-4 0,347 17 1 0,0 0-1 15,-341-12 2-15,4 5-2 0,337 7 0 0,0 0 0 16,-308-2 1-16,27 7-1 0,281-5 0 0,0 0 0 15,-243 5 0-15,31 4 0 0,212-9 0 0,0 0 0 16,-167 10 0-16,45-4 0 0,122-6 0 0,0 0 0 0,-81 3 0 16,44 0 0-16,37-3 0 0,0 0 0 0,-21 0 0 15,7 0 0-15,14 0 0 0,0 0 0 0,5 0 0 16,30 0 0-16,-35 0-4 0,0 0 4 0,76-5-4 16,42 0 4-16,-118 5-10 0,0 0 10 0,154-7-10 15,36 0 10-15,-190 7-11 0,0 0 11 0,238-12-11 16,37 0 11-16,-275 12-12 0,0 0 12 0,290-16-11 15,13 3 11-15,-303 13-11 0,0 0 11 0,312-11-11 16,13 3 11-16,-325 8-9 0,0 0 9 0,319-7-8 16,-12 5 8-16,-307 2-6 0,0 0 6 0,298 0-5 15,-9 5 5-15,-289-5-4 0,0 0 4 0,284 10-3 0,-7 8 3 16,-277-18-1-16,0 0 1 0,247 15-1 0,-28 3 1 16,-219-18 0-16,0 0 0 0,192 17 0 0,-33 0 0 15,-159-17 0-15,0 0 0 0,145 18 0 0,-24-6 0 16,-121-12 0-16,0 0 0 0,99 12 0 0,-27 0 0 15,-72-12 0-15,0 0 0 0,52 12 1 0,-26-8-1 16,-26-4 1-16,0 0-1 0,14 3 2 0,-14-3-2 16,0 0 2-16,0 0-2 0,-5 0 2 0,-27 2-2 15,32-2 2-15,0 0-2 0,-63-2 2 0,-36-5-2 16,99 7 2-16,0 0-2 0,-122-10 3 0,-35-2-3 0,157 12 2 16,0 0-2-16,-173-9 3 0,-42 4-3 0,215 5 2 15,0 0-2-15,-242 0 3 0,-15 7-3 0,257-7 3 0,0 0-3 16,-265 12 3-16,-3 2-3 0,268-14 2 0,0 0-2 15,-273 24 3-15,1 10-3 0,272-34 2 0,0 0-2 16,-280 47 3-16,-1 9-3 0,281-56 1 0,0 0-1 16,-266 60 1-16,17-6-1 0,249-54 0 0,0 0 0 15,-212 48 0-15,29-5 0 0,183-43 0 0,0 0 0 0,-146 37 0 16,29-6 0-16,117-31-1 0,0 0 1 0,-77 21 0 16,38-11 0-16,39-10-2 0,0 0 2 0,-23 5-1 15,9 0 1-15,14-5-3 0,0 0 3 0,0 14-3 16,12 14 3-16,-12-28-4 0,0 0 4 0,41 33-4 15,36 7 4-15,-77-40-5 0,0 0 5 0,104 36-5 16,18-1 5-16,-122-35-6 0,0 0 6 0,150 29-5 16,39-5 5-16,-189-24-5 0,0 0 5 0,226 19-5 15,31-5 5-15,-257-14-5 0,0 0 5 0,266 7-4 16,1-14 4-16,-267 7-4 0,0 0 4 0,261-8-3 16,-7-1 3-16,-254 9-3 0,0 0 3 0,240-11-3 0,-11-2 3 15,-229 13-2-15,0 0 2 0,205-11-2 0,-22 3 2 16,-183 8-1-16,0 0 1 0,153-6-1 0,-29 6 1 15,-124 0-1-15,0 0 1 0,99 4 0 0,-23-1 0 16,-76-3 0-16,0 0 0 0,54 2 0 0,-22-5 0 16,-32 3 0-16,0 0 0 0,18-6 0 0,-15 0 0 15,-3 6-4-15,0 0 4 0,-26-26-3 0,-41-30 3 16,3 3-1725-16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7.39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17 261 1800,'1'4'11,"-19"31"5936,24-30-6296,-4-4 676,16-7 119,-8 2-296,0 0-1,-1 0 0,19-12 0,0-1 201,-6 4-45,-1-2 0,28-23 0,-8-2 35,-25 27-218,0 1 282,27-25 0,-42 35-190,1-1-1,1 0-262,-1-1 0,0 0 0,0-1 0,0 1 0,0 0 0,-1-1 0,1 1 0,-1-1 0,-1 1 0,1-1 0,0 1 0,-1-1 0,0 0 0,0 1 0,-1-1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9.31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1 771 1352,'0'0'529,"5"-1"-317,8-3-43,-1-1 0,1-1 1,-1 0-1,0 0 0,0-1 0,16-14 0,22-12 227,160-89 590,-193 111-856,0 1 0,-1-2 0,0 0 1,28-28-1,-1-2 248,117-95 752,-100 89-660,-7 7 146,3 3 1,95-50-1,-25 38 117,-124 49-698,1-1 9,2 1-50,-3-13 303,-37 10-64,29 4-428,1-1 1,-1 0-1,1 0 0,-1 0 1,-6-4-1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39.86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53 61 4312,'-34'0'95,"30"-1"107,-7-4 1541,8-2-1182,22 1 355,16 1-274,0 2 0,62 1 0,-57 2-384,45-5-1,-45 1-91,-18 2-68,-1-1-1,30-8 1,-47 9-68,0 1-1,0 0 1,0 0-1,0 1 1,0-1-1,1 1 1,-1 0-1,0 0 1,0 0-1,1 0 1,-1 1-1,6 1 1,-9-1 58,0 0-79,-1-1-1,0 1 1,0-1 0,1 1 0,-1 0-1,0-1 1,1 1 0,-1-1 0,0 1-1,1-1 1,-1 1 0,1-1 0,-1 1-1,1-1 1,-1 0 0,1 1 0,-1-1-1,1 0 1,-1 1 0,1-1 0,-1 0-1,1 0 1,0 1 0,0-1 0,0 0 1,0 0-1,-1 1 1,1-1-1,0 0 1,-1 1-1,1-1 1,0 1-1,-1-1 1,1 1-1,-1-1 1,1 1-1,0-1 1,-1 1-1,0-1 1,1 1-1,-1 0 1,1-1-1,-1 1 1,0 0-1,1-1 1,-1 1-1,0 0 1,0 0-1,1-1 1,-1 1-1,0 0 1,0 0-1,0-1 0,0 2 1,-2 8 53,-1-1 1,0 1-1,-1-1 1,0 0-1,0 0 0,-1-1 1,0 1-1,-10 11 1,-61 68 668,70-81-676,-9 8-153,2 0 1,0 1-1,1 1 1,0 0-1,1 1 1,1 0 0,1 0-1,-10 29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40.8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1052 252 2608,'-23'-2'374,"1"-1"0,1-1-1,-1-1 1,-21-8 0,-4 0-80,-45-13 743,76 20-900,-1 1 1,0 0-1,0 1 0,0 1 1,0 1-1,0 0 0,-1 1 0,-24 2 1,38 0-90,0-1 0,0 1 0,1 0 0,-1 0 0,1 0 0,-1 0 0,1 1 0,-1-1 0,1 1 0,-4 2-1,-8 5 32,-56 29 311,21-12-173,-101 55 407,131-70-586,12-7-5,1 1 0,0-1 0,1 1 1,-1 0-1,1 1 0,-8 9 1,5-7 30,-4 5-17,0 0-1,1 1 1,0 0 0,1 1 0,1 0 0,-12 23 0,2 3 79,1 2 1,-18 66 0,32-89-110,-5 43 98,5-2 17,4 85 1,3-119-121,-1-10 10,0 1 0,7 25 1,9 38 56,32 86 0,-42-143-72,-4-17-2,-1 1 0,1-1 0,0 0 0,1 1 0,0-2 0,8 12 0,-1-2 6,2 0 0,0-1 1,1 0-1,0-1 0,1-1 1,1 0-1,23 15 0,-23-19-6,-9-5 1,0 0-1,0-1 1,1 0 0,-1 0-1,13 2 1,19 6 26,1-3-1,0-1 1,50 2 0,-71-8-25,53-8 50,181-41 255,-219 42-295,44-12 175,-57 13-105,-3 1-26,1-2 0,-1 1 1,0-2-1,0-1 0,29-16 1,-14 3 119,-1-2 0,-1-2 1,54-53-1,-71 62-145,37-52 187,111-152 403,-145 196-597,23-35 172,22-54 19,-53 89-79,16-119 68,-23 119-131,-2 0-1,0-1 0,-1 1 1,-7-39-1,4 40-41,2 9 6,0 0-1,-1 1 1,-1-1 0,-1 1 0,1 0 0,-2 0-1,0 1 1,-10-17 0,8 16-13,-7-7 126,11 16-130,-13-15 45,-1 1 1,0 1-1,-2 1 0,-34-23 0,36 28-32,-201-123 423,141 100-408,46 24 75,-145-15 54,140 25-62,-133 15 44,141-7-62,-30 17 45,-107 65 0,78-31-65,-28 36-2,96-73-34,-1 10-16,-34 68 0,45-69-10,-16 136 6,26-132-20,7 51 1,-3-53-6,10 36-1,-1-29-2,1-1 0,36 69 0,-48-105-2,-1 0 0,1 0 1,-1 0-1,1 0 0,0-1 1,0 1-1,1 0 0,3 3 0,0-1-122,0 1 0,1-1 0,0 0 0,0 0 0,0 0 0,0-1 0,1-1 0,0 1 0,-1-1 0,1 0 0,1-1 0,-1 0 0,0 0 0,0-1 0,1 0 0,8 0 0,65 1-10387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2:57.62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2902 942 7800,'-70'-40'27,"40"23"23,-34-23 1,-161-112 162,178 118 215,-210-130 187,203 134-135,-221-95 154,216 104-340,-261-84 90,253 86-223,-267-64 71,270 69-65,-236-46 61,246 51-87,19 3-60,-16-3 36,0 3-1,-64 0 1,94 5 18,-2 1 13,0 0 0,0 1-1,0 1 1,-30 7 0,53-7-122,0-1 0,0 1 1,0-1-1,0 1 0,0-1 0,0 1 0,0-1 0,0 1 0,1-1 0,-1 1 0,1-1 0,-1 1 0,1-1 0,-1 0 0,2 2 1,-2-2-18,17 38 74,-3-19 117,19 11-62,71 52 0,-63-59 43,231 94 72,-204-95-98,344 98 66,-313-97-67,456 92 58,-436-95-72,496 70 53,-492-75-65,474 54 55,-481-58-63,442 41 44,-452-44-63,-39-4-52,416 24 134,-81-13 17,-356-15-145,17-1 86,67 10 0,-156-20 52,10 5-176,-54-14 108,-198-35 25,194 42-30,-150-19 0,-46 2-73,148 18 68,-546-31 50,530 34-52,-560-28 46,561 29-46,-518-20 41,532 23-68,-427-4 29,453 9-62,-393 4 83,102-1 51,377-4-172,-3 2 5,12-1-14,10 1-2,44 10 3,59 11-6,227 26-1,-323-47-1,74 8-4,178 10 3,45-4-2,-174-11-14,607 17-5,-591-18-2,629 17-3,-630-17 14,573 22-3,-592-20 10,174 8 1,16 1 4,-66-2 2,-70 0 0,-63-3 0,-50-4 0,-24-3 2,-108 0 3,-82 1-2,-341 7 5,358-7 0,-585 24 8,555-20-10,-238 15 1,-92 12-4,6 9 2,96-1-2,238-24 5,-503 73 8,531-77-8,13-1-1,-354 42 18,395-49-13,-234 22 42,267-28-52,24-1 2,30-3 20,67-4-19,74-3-4,62-4-1,66-4 0,399-14-1,-554 26-4,232-6 3,83 4 2,-19 7 0,-30 6 0,-19 8 0,-21 6 2,-29 2 3,-81-5-2,-164-9 3,-34-2-2,317 41 16,-347-41-11,192 27 42,-203-30-39,-16-2 4,-4 0 2,-34 0 14,-42 2-16,30-2 30,-313 0 18,260 1-22,-208 5 3,-46 4-25,199-5 33,-666 22 21,658-22-28,-646 28 20,653-25-20,-615 32 18,626-32-24,-185 12 0,29 1-24,196-13 24,-377 29 48,414-32-64,-162 14 22,207-15-42,20-1-2,23 1 0,-14-4-1,86 14 0,211 11-1,-274-23-1,57 3-4,165 4 3,32-4 0,-155-4-10,229-2 4,30-2 2,-225 1-12,664-18-4,-660 17 4,651-2-4,-658 6 4,585 13-2,-608-9 6,457 23-4,-495-22 4,-44-3 8,310 28-26,-321-26 22,18 3-7,73 0 0,-173-22-3,-32-8 17,27 10-2,-308-69 2,251 61-2,-210-30 3,-122-7 2,-455-38-1,721 79-4,-257-25 3,-89-6 2,32 1 0,110 10-1,235 22-4,-459-61 2,495 59-4,10 1 3,-298-53-16,345 60 12,-20-4-14,-97-30 0,160 42 22,1 0-1,0 0 0,0-1 1,0 1-1,0 0 0,0 0 0,0-1 1,0 1-1,0 0 0,0 0 1,0-1-1,0 1 0,0 0 0,0 0 1,0-1-1,0 1 0,0 0 1,0 0-1,0-1 0,0 1 1,0 0-1,0 0 0,0 0 0,0-1 1,0 1-1,0 0 0,1 0 1,-1 0-1,0-1 0,0 1 0,0 0 1,0 0-1,1 0 0,-1-1 1,0 1-1,0 0 0,0 0 1,1 0-1,-1 0 0,0 0 0,0 0 1,0 0-1,1-1 0,-1 1 1,0 0-1,1 0 0,14-10-6,32-10-3,-16 11-22,234-31-8,-193 33 8,140-12 4,40-1 16,-136 12-22,550-29-14,-523 32 10,579-19-10,-580 21 16,539-11-7,-551 12 12,484 1-7,-503 1 20,445 10-8,-385-6 20,-7 0 2,-52-2 0,-46-5 0,-28-2 0,-28 2 1,-12-1 0,-48-9 4,-44-9-2,40 11 3,-320-60 4,275 55-2,-196-24 4,-31 6-7,187 23 8,-589-19 5,581 29-10,-214 1 4,-52 6-10,25 6-2,81 2-1,192-8-4,-389 19-2,420-22-18,-342 5-74,321-3-13,220-5-47,151-1 95,-195 0 24,356-6-16,-328 6 16,449 0-17,-432 2 12,478 18-15,-476-12 6,444 32-18,-455-31 32,401 39-14,-414-37 22,-20-2 17,327 39-28,-117-9 13,-219-29 28,-13 1 2,-22-5 0,-20-4 0,-43 3 2,-169 1 6,142-3-2,-114 10 1,-69 11-4,-29 13 2,-18 9-4,11 16-1,29 15 0,38 0 0,68-17-1,99-41-6,10-5 2,-3 1-5,0 1 0,-48 28-1,86-43 10,-1 1 0,1 0 0,0 0 0,0 0 0,0 0 0,0-1 0,0 1-1,0 0 1,0 0 0,0 0 0,0 0 0,0 0 0,0-1 0,0 1-1,1 0 1,-1 0 0,0 0 0,0 0 0,1-1 0,-1 1 0,1 0 0,-1 0-1,1-1 1,-1 1 0,1 0 0,-1-1 0,2 1 0,-2 0-1,24 28-5,-23-27 6,0-1-1,0 0 1,0 0-1,0 0 1,1 0-1,-1 0 1,0 0-1,1 0 0,-1-1 1,0 1-1,4 1 1,31 11-6,1-1 0,48 9 1,-42-14-6,193 21 0,-185-23 0,235 8 1,-224-12 6,241-1 2,-245 0-2,83 1 3,15 2 2,-24-3 0,-37 0 0,-69 1 0,50-2 0,-55-2 0,-17 1-1,-13-1-2,-6-1 1,-155-49-2221,46 11-8883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6.3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96 4488,'0'-61'-322,"1"26"7533,9 61-6880,-1 0 1,0 0-1,4 31 1,-6-26-179,38 171 508,-41-179-635,7 29 136,-1-18-52,1 0 1,2-1-1,1 0 1,26 44-1,-22-43-7,-3 0-1,23 71 1,9 76 153,-31-67-45,-15-105-189,0-6-4,2 4-4,-1-4-4,-3-2-8,1-1-2,0 0 1,0 0-1,1 0 0,-1 0 0,0 0 0,0 1 0,0-1 0,0 0 0,0 0 0,0 0 0,0 0 0,0 0 0,0 0 0,0 1 0,0-1 0,0 0 1,0 0-1,0 0 0,0 0 0,0 0 0,0 0 0,0 1 0,0-1 0,0 0 0,0 0 0,-1 0 0,1 0 0,0 0 0,0 0 0,0 0 0,0 1 1,0-1-1,0 0 0,0 0 0,0 0 0,0 0 0,-1 0 0,1 0 0,0 0 0,0 0 0,0 0 0,0 0 0,0 0 0,0 0 0,0 0 0,-1 0 1,1 0-1,0 0 0,0 0 0,0 0 0,0 0 0,0 0 0,0 0 0,-1 0 0,1 0 0,0 0 0,-16-38 2,-46-209-21,57 229 10,0 1 0,-1-1 1,-1 1-1,-1 1 0,0-1 0,-15-20 0,1 0-10,-11-29-25,-67-161-107,58 94-39,22 66 137,-18-49-8,33 104 60,-1 3 2,5 7 228,3 2-195,4 0-4,105 2 76,-88-3-100,35 1 7,89 11 1,-84-5-9,0 1-2,-4 5 2,-1 3-3,-1 2-2,4 2 0,0 3 0,-1 6 0,-31-13-2,0 2 0,-1 1 1,-1 1-1,28 24 1,-43-31 0,-4-4-1,0 0 1,0 1-1,8 12 1,-11-14 1,5 5-2,0 1 0,-1 0 1,-1 1-1,0-1 0,-1 2 0,0-1 0,-1 1 1,4 19-1,-7-24 0,-1 0 1,0 0 0,0 0-1,-2 1 1,1-1-1,-1 1 1,-1-1-1,1 1 1,-2-1-1,0 0 1,-5 19 0,-11 6 1,-9 2 0,-10-1 0,-6 2 0,-8 0 0,0-2 0,6-3 1,2 1 4,-1 3-2,-85 84 33,107-105 14,0 0-1,-1-2 1,0 0 0,-1-1-1,0-2 1,-28 10 0,25-13 317,21-8-145,36-22-95,-4 6-164,82-64-1895,-46 32-7648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7.1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546 100 9056,'0'0'8,"-2"-1"-2,-3-5 12,3 2 63,-1-4 35,-2 4 56,-35-18 47,28 14-89,0 1-1,-1 1 0,1 0 0,-1 0 1,-1 1-1,1 1 0,-1 0 0,1 1 1,-22-2-1,8 5 126,0 1-1,-50 9 1,63-6-137,-1 0 0,1 1 0,-1 1 0,1 0-1,1 1 1,-18 12 0,27-16-86,0 1-1,0 0 0,0 0 0,0 0 0,1 0 1,0 1-1,0-1 0,0 1 0,1 0 1,-3 5-1,2-2 4,-5 5 24,2-1 1,-1 2-1,2-1 0,0 1 1,1 0-1,0 0 0,1 0 1,0 0-1,1 0 0,1 1 1,0-1-1,1 1 0,4 25 1,0-13 17,1 0 1,1 0 0,19 47-1,5-16 5,-16-36-59,1 0 0,0-2 1,26 26-1,4-4-19,3 2 1,-2-5-3,-27-26-4,1 0 1,1-1 0,0 0-1,0-2 1,31 10 0,-39-15 0,-9-4 0,-1 1 1,1-1-1,-1 0 1,1-1-1,-1 1 1,1-1-1,-1 1 1,1-1-1,-1 0 1,1 0-1,4-1 1,17-2-2,-1-1 0,1-1 0,-1-1 0,45-18 1,-51 16 0,32-19-5,96-62-3,-107 59 9,-12-1 0,-8-1 0,-7 1 0,-10-1 0,-7-7 0,-5-8 0,-8-11 0,-7-8 0,-9 1 0,-10 6 1,20 33 12,-2 1 1,0 1-1,-2 1 0,-1 1 1,0 2-1,-64-33 0,81 49 5,1 0-1,-1 2 1,0-1 0,0 1-1,-1 1 1,1 0-1,0 1 1,-23 2-1,3 2 36,-53 14 0,64-13-45,-36 12 50,40-10-44,-71 28 62,77-30-59,0 1 0,0 0 0,1 1 1,0 0-1,0 1 0,-12 11 0,5 4-11,15-20-86,0 1 1,1-1-1,-1 1 1,1-1-1,-1 1 1,1 0-1,0-1 1,0 1-1,1 0 1,-1 0-1,1 0 1,0 0-1,0-1 1,0 1-1,0 0 1,1 0-1,0 0 1,-1 0 0,1-1-1,1 1 1,-1 0-1,4 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8.25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150 341 11744,'1'-16'268,"1"40"38,12 47-96,34 153 326,-33-144-327,35 138 208,-37-117-299,-10-50-63,0 4 115,17 84-1,-13-109-37,-6-28 30,-3 8-56,0-11-103,0 0-1,1 1 0,-1-1 1,0 0-1,1 0 1,-1 1-1,0-1 0,1-1 1,0 1-1,-1 0 0,1 0 1,0 0-1,-1-1 1,1 1-1,0-1 0,-1-2 1,-14-24 2,14 23-4,-22-50 11,16 32-11,-21-64 1,-2-6-2,2 3 0,1 7 0,2 9 0,2 5 0,3 0 0,1-2 0,3-7 0,13 54 1,-14-85 29,17 94-25,0 1 0,1 0-1,1-1 1,0 1 0,6-26 0,-6 35 11,1-1 0,0 1 0,1-1 0,-1 1 0,1 0 0,0 0 0,6-8 0,-7 11 45,-2 1-54,0 1 1,1-1-1,-1 0 1,0 0-1,1 0 1,-1 1-1,1-1 1,-1 0-1,1 1 1,-1-1-1,1 0 1,-1 1-1,1-1 1,-1 1-1,1-1 1,0 1-1,0-1 1,-1 1-1,1-1 1,0 1-1,0-1 1,-1 1-1,1 0 1,0 0-1,0-1 1,0 1-1,-1 0 1,1 0-1,0 0 1,2 0-1,-1 0 7,1 0 0,0-1-1,0 2 1,0-1 0,-1 0 0,1 0 0,0 1-1,0 0 1,-1-1 0,6 3 0,8 5-5,-1 1-1,0 0 1,0 1 0,-1 1-1,0 0 1,-1 1 0,0 0-1,0 1 1,19 27 0,2 11-3,14 25-4,11 3-2,10-1 0,5-9 0,0-7 0,129 121-8,-187-166 6,28 35-11,5 17 3,47 62-52,-28-55-6,-66-74 55,-2-2 12,0 0 0,0 0 0,0 1 0,0-1 0,0 0 0,0 0 0,0 1 1,0-1-1,0 0 0,0 0 0,0 0 0,0 1 0,0-1 0,0 0 1,0 0-1,0 1 0,0-1 0,0 0 0,1 0 0,-1 0 0,0 0 1,0 1-1,0-1 0,0 0 0,0 0 0,1 0 0,-1 0 0,0 1 0,0-1 1,0 0-1,1 0 0,-1 0 0,0 0 0,0 0 0,0 0 0,1 0 1,-1 0-1,0 1 0,0-1 0,0 0 0,1 0 0,-1 0 0,0 0 1,0 0-1,1 0 0,-1 0 0,0 0 0,0-1 0,0 1 0,1 0 0,-1 0 1,0 0-1,1 0 0,-8-42-5,-1 0 0,-23-71-1,18 70 2,-14-47-3,-25-143-1,49 209 8,-4-67-5,3 5 5,0-18 1,1 8 0,5 16 1,-3 12 4,-5 14-2,4 45-3,0-3 7,0-1-1,0 0 0,2 0 1,0-17-1,0 28 1,-1 1 1,-6-3-4,8 10-16,31 85-1819,-12-33-7242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8.64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64 12016,'0'0'65,"16"7"31,3-1-57,-11-4-30,-1 1 0,0-2 1,0 1-1,1-1 0,8 0 1,26-2 81,0-1 1,64-11-1,-33-2 124,90-21 306,-94 25-362,115 3 152,-112 10-174,-47 0-93,14 0 258,74 15 1,-74-5-135,-37-12-154,12-2-1761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9.05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12192,'0'0'408,"1"3"-103,10 33 138,15 65 339,-15-44-551,14 170 258,-24-216-458,18 202 240,26 62 81,-40-238-311,0-6 67,0 0-1,15 46 1,-9-54 20,-10-21-48,-1 0-60,18-26-1939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5T16:03:32.8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2549 13180 1166 0,'0'0'0'0,"0"0"0"0,0 0 0 0,0 0 13 16,0 0-13-16,44-2 14 0,23-3-14 0,-67 5 32 15,0 0-32-15,88-12 32 0,25 2-32 0,-113 10 51 0,0 0-51 16,134-13 51-16,14-6-51 0,-148 19 30 16,0 0-30-16,177-19 31 0,22-7-31 0,-199 26 44 0,0 0-44 15,229-20 45-15,20 2-45 0,-249 18 47 0,0 0-47 0,266-15 47 16,15 1-47-16,-281 14 41 0,0 0-41 0,277-12 42 16,7-4-42-16,-284 16 38 0,0 0-38 15,284-19 38-15,-6-2-38 0,-278 21 38 0,0 0-38 0,276-19 39 16,-5 6-39-16,-271 13 38 0,0 0-38 0,258-11 39 15,-22 4-39-15,-236 7 36 0,0 0-36 0,210-2 36 16,-23 4-36-16,-187-2 29 0,0 0-29 0,159 5 29 16,-31-1-29-16,-128-4 24 0,0 0-24 0,96 2 25 15,-38 1-25-15,-58-3 21 0,0 0-21 0,40 4 21 16,-20-3-21-16,-20-1 24 0,0 0-24 0,0 0 24 16,-11-3-24-16,11 3 31 0,0 0-31 0,-53-4 32 15,-51-1-32-15,104 5 35 0,0 0-35 0,-139-9 36 0,-32-6-36 16,171 15 35-16,0 0-35 0,-210-17 35 0,-48-2-35 15,258 19 31-15,0 0-31 0,-292-21 32 0,-24-5-32 16,316 26 31-16,0 0-31 0,-328-31 32 0,5-11-32 16,323 42 19-16,0 0-19 0,-314-45 19 0,19-5-19 15,295 50 15-15,0 0-15 0,-289-45 16 0,9 3-16 16,280 42 11-16,0 0-11 0,-272-32 11 0,13 7-11 0,259 25 7 16,0 0-7-16,-222-15 7 0,36-1-7 0,186 16 3 15,0 0-3-15,-158-7 3 0,31 7-3 0,127 0 1 16,0 0-1-16,-90-1 2 0,46-3-2 0,44 4 0 0,0 0 0 15,-29-2 1-15,8 2-1 0,21 0 0 16,0 0 0-16,0 0 0 0,21 0 0 0,-21 0-1 0,0 0 1 16,64 6-1-16,54 6 1 0,-118-12-4 0,0 0 4 15,159 12-4-15,52 2 4 0,-211-14-9 0,0 0 9 16,279 13-8-16,47-4 8 0,-326-9-11 0,0 0 11 0,343 2-11 16,4-7 11-16,-347 5-12 0,0 0 12 0,367-9-11 15,16-1 11-15,-383 10-10 0,0 0 10 0,381-9-9 16,-4 4 9-16,-377 5-5 0,0 0 5 0,357 1-5 15,-17 13 5-15,-340-14-3 0,0 0 3 0,307 25-2 16,-32 7 2-16,-275-32-1 0,0 0 1 0,243 39-1 16,-22 9 1-16,-221-48-1 0,0 0 1 0,187 47 0 15,-30-14 0-15,-157-33 0 0,0 0 0 0,109 26 0 16,-42-9 0-16,-67-17 0 0,0 0 0 0,44 12 0 0,-21-5 0 16,-23-7 0-16,0 0 0 0,-17-2 0 0,-45-7 0 15,62 9 1-15,0 0-1 0,-104-15 2 0,-50-11-2 16,154 26 3-16,0 0-3 0,-204-31 4 0,-71-6-4 15,275 37 5-15,0 0-5 0,-321-27 6 0,-25 18-6 16,346 9 4-16,0 0-4 0,-363 7 5 0,-8 19-5 16,371-26 2-16,0 0-2 0,-379 31 2 0,0-1-2 15,379-30 1-15,0 0-1 0,-371 24 2 0,20-9-2 16,351-15 1-16,0 0-1 0,-353 14 2 0,-3 0-2 16,356-14 0-16,0 0 0 0,-330 17 1 0,29 4-1 0,301-21 0 15,0 0 0-15,-286 21 0 0,14 1 0 0,272-22-1 16,0 0 1-16,-243 28 0 0,44 2 0 0,199-30-2 15,0 0 2-15,-157 25-2 0,49-5 2 0,108-20-4 0,0 0 4 16,-69 12-4-16,34-4 4 0,35-8-6 0,0 0 6 16,-9 11-5-16,30 4 5 0,-21-15-7 0,0 0 7 15,51 18-6-15,31 2 6 0,-82-20-7 0,0 0 7 0,116 18-6 16,37-8 6-16,-153-10-5 0,0 0 5 0,200 2-4 16,31-6 4-16,-231 4-2 0,0 0 2 0,275-8-1 15,37-1 1-15,-312 9 0 0,0 0 0 0,337-7 0 16,-2 5 0-16,-335 2 0 0,0 0 0 0,353 9 0 15,17 12 0-15,-370-21 0 0,0 0 0 0,366 31 0 16,-15 10 0-16,-351-41 1 0,0 0-1 0,347 44 2 16,11 1-2-16,-358-45 3 0,0 0-3 0,333 43 3 15,-31-5-3-15,-302-38 4 0,0 0-4 0,282 31 4 16,-21-7-4-16,-261-24 4 0,0 0-4 0,239 19 5 16,-40-5-5-16,-199-14 5 0,0 0-5 0,171 11 6 15,-30-8-6-15,-141-3 6 0,0 0-6 0,95 0 6 16,-37-2-6-16,-58 2 6 0,0 0-6 0,32-1 7 0,-14 1-7 15,-18 0 9-15,0 0-9 0,-28-4 10 0,-53-11-10 16,81 15 11-16,0 0-11 0,-120-18 12 0,-44-1-12 16,164 19 13-16,0 0-13 0,-207-17 13 0,-47 1-13 15,254 16 7-15,0 0-7 0,-280-12 8 0,-27 2-8 16,307 10 3-16,0 0-3 0,-328-10 4 0,-20-1-4 16,348 11 2-16,0 0-2 0,-338-15 2 0,11-10-2 0,327 25 1 15,0 0-1-15,-335-29 1 0,-12-4-1 0,347 33 0 16,0 0 0-16,-328-33 1 0,29-1-1 0,299 34 1 15,0 0-1-15,-268-32 1 0,16 5-1 0,252 27 1 16,0 0-1-16,-226-19 1 0,32 12-1 0,194 7 1 0,0 0-1 16,-153-4 1-16,54 3-1 0,99 1 0 0,0 0 0 15,-67-2 1-15,33 2-1 0,34 0 0 0,0 0 0 16,-21 0 0-16,7 0 0 0,14 0 0 0,0 0 0 16,9 0 0-16,28 0 0 0,-37 0-2 0,0 0 2 15,76 2-2-15,42 3 2 0,-118-5-7 0,0 0 7 0,154 8-7 16,40 6 7-16,-194-14-12 0,0 0 12 0,239 14-12 15,37-7 12-15,-276-7-11 0,0 0 11 0,292 5-11 16,15 0 11-16,-307-5-9 0,0 0 9 0,321-1-9 16,13-10 9-16,-334 11-4 0,0 0 4 0,326-17-3 15,-15-4 3-15,-311 21-1 0,0 0 1 0,308-22-1 16,3-6 1-16,-311 28 0 0,0 0 0 0,298-26 0 16,-14 2 0-16,-284 24 1 0,0 0-1 0,266-23 1 15,-22 1-1-15,-244 22 4 0,0 0-4 0,222-19 5 16,-28 1-5-16,-194 18 6 0,0 0-6 0,157-15 7 15,-30 5-7-15,-127 10 9 0,0 0-9 0,90-11 9 16,-34 4-9-16,-56 7 9 0,0 0-9 0,41-5 10 0,-20 3-10 16,-21 2 11-16,0 0-11 0,9 0 11 0,-9 0-11 15,0 0 9-15,0 0-9 0,-32-3 9 0,-47-6-9 16,79 9 5-16,0 0-5 0,-113-12 5 0,-39-4-5 16,152 16 2-16,0 0-2 0,-175-12 3 0,-38 7-3 15,213 5 0-15,0 0 0 0,-235 0 1 0,-17 5-1 0,252-5 0 16,0 0 0-16,-257 12 0 0,-4 8 0 0,261-20-1 15,0 0 1-15,-263 20-1 0,2 3 1 0,261-23-5 16,0 0 5-16,-237 22-5 0,34 4 5 0,203-26-12 16,0 0 12-16,-169 26-11 0,28-3 11 0,141-23-14 0,0 0 14 15,-104 17-14-15,44-7 14 0,60-10-18 0,0 0 18 16,-35 7-18-16,12-1 18 0,23-6-16 0,0 0 16 16,-13 3-16-16,5 0 16 0,8-3-14 0,0 0 14 15,12 9-13-15,37 7 13 0,-49-16-12 0,0 0 12 16,78 17-12-16,44 2 12 0,-122-19-10 0,0 0 10 0,141 17-9 15,25-3 9-15,-166-14-6 0,0 0 6 0,185 12-6 16,18-7 6-16,-203-5-4 0,0 0 4 0,208 6-3 16,-14-6 3-16,-194 0-2 0,0 0 2 0,185-2-2 15,-14 0 2-15,-171 2-1 0,0 0 1 0,159-2-1 16,-9 2 1-16,-150 0-1 0,0 0 1 0,121 2 0 16,-27 3 0-16,-94-5 0 0,0 0 0 0,74 6 0 15,-12-3 0-15,-62-3 0 0,0 0 0 0,49 2 1 16,-17 1-1-16,-32-3 1 0,0 0-1 0,23 4 1 15,-11-3-1-15,-12-1 3 0,0 0-3 0,0 0 3 0,6 2-3 16,-6-2 5-16,0 0-5 0,0 0 5 0,0 0-5 16,0 0 6-16,0 0-6 0,-15 5 6 0,-20 1-6 15,35-6 4-15,0 0-4 0,-40 6 5 0,11 0-5 16,29-6 0-16,0 0 0 0,-30 0 0 0,-12-6 0 16,42 6-4-16,0 0 4 0,-41-22-3 0,8-21 3 15,1-2-1814-15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19.90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 0 9056,'0'0'190,"1"33"381,-1-22-498,2 18 74,7 43 0,28 165 337,-25-114-304,29 153 236,-24-173-256,29 188 198,-44-276-297,0 0 0,1 0 1,1 0-1,7 19 0,-15-41-65,1 1 1,0 0-1,1-1 1,-1 0-1,1 1 1,-2-13-1,-6-26-99,-58-211-317,59 226 397,-11-55-126,-11-101-6,14 60 55,5 24 76,6 43 16,3-2 7,7-85 87,-4 144-47,0 0 0,1 0 0,-1 0 0,0 0 0,1 0 0,0 0 0,-1 0 0,1 0 0,0 0 0,0 0 0,0 0 0,0 0 1,0 1-1,1-1 0,-1 0 0,0 1 0,1-1 0,-1 1 0,1 0 0,0-1 0,-1 1 0,1 0 0,0 0 0,3-1 0,3-1 112,-1 1 0,0 1 0,1-1 0,-1 1 1,12 0-1,3-1 228,320-48 2157,-336 49-2476,2 1 1,-4 0-41,4 0-9,-7 0-13,-1 1 1,1-1 0,-1 0 0,0 0-1,1 0 1,-1 0 0,1 0 0,-1 0-1,0 1 1,1-1 0,-1 0 0,0 0-1,1 1 1,-1-1 0,0 0 0,1 1-1,-1-1 1,0 0 0,0 1 0,1-1 0,-1 0-1,0 1 1,0-1 0,0 0 0,1 1-1,-1-1 1,0 1 0,0-1 0,0 0-1,0 1 1,0-1 0,0 1 0,0-1-1,0 1 1,0-1 0,0 0 0,0 1-1,0-1 1,0 1 0,0-1 0,0 1 0,-1-1-1,1 0 1,0 1 0,0 0 0,-9 21-43,9-22 45,-23 46-1931,-5 6-7676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0.2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1 187 11120,'18'1'1,"17"-16"145,37-9-1,42-17 532,97-31 778,-207 70-1482,0 0 1,0 0-1,1 0 1,-1-1-1,-1 0 1,1 1-1,0-1 1,3-4-1,2-2-1264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0.7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476 57 10136,'-7'0'26,"1"-1"1,-1-1-1,1 1 1,-1-1-1,1 0 1,0 0 0,0-1-1,0 0 1,-10-6-1,9 4-2,0 1 0,0 1 0,0 0 0,-1 0 0,1 0 0,-1 1 0,1 0 0,-16-2 0,11 3-6,-1 0-7,0 0-1,-1 1 1,-18 2-1,7 8-7,0 7-3,0 8 0,-1 10 0,2 14 1,13-16 4,1 1 0,-4 34 0,8-32 25,2 0 0,2 69-1,2-72-10,-1-18 17,1 1 0,0-1 0,2 0 0,2 16 0,1-4-10,-2-3-5,-2-12 11,1 0 1,1 0-1,0 0 1,7 16-1,-4-10-6,1 6 49,1 0-1,1-1 1,2 0 0,0 0 0,1-1-1,1-1 1,18 22 0,-22-32-43,1-2-1,0 1 1,1-2 0,0 1-1,0-1 1,1-1-1,0 0 1,0-1 0,1 0-1,25 8 1,-32-13-21,-1-1 0,1 1 1,-1-1-1,1 0 0,-1-1 1,1 1-1,0-1 0,-1 0 0,1-1 1,-1 1-1,0-1 0,6-2 0,-3 1 2,0-1 3,1 1 0,-1-1 1,0-1-1,0 0 0,-1 0 1,1 0-1,10-11 0,-8 7-4,0 0 4,0 0-1,-1 0 1,0-1-1,-1 0 1,0 0-1,0-1 0,6-14 1,-6 11-8,11-17 19,-1-1-1,13-36 1,-18 39-21,-2 4 4,0-2 0,-2 1 0,-1-1 1,5-33-1,-8 36-7,-1 10 4,-1 0 1,-1 0-1,2-26 0,-3 16-2,1 1-2,-1 16-1,0-1 1,-1 1-1,0-1 0,-1 1 1,1 0-1,-4-14 1,0-1 10,-1 1 0,-1-1 1,-1 1-1,-15-32 0,16 42-7,5 9-3,0-1 1,0 0-1,-1 1 1,1 0-1,-1-1 1,1 1-1,-1 0 1,0 0-1,0 0 1,0 0-1,0 0 1,0 0-1,-5-2 1,-19-11 24,0 2 0,-1 0 0,-1 2 0,0 1 0,-41-9 0,55 16-16,0 1 1,0 0-1,-1 1 1,1 1-1,0 0 1,-1 1-1,-15 3 1,12-2-9,9-1-1,0 0 0,0 0-1,0 0 1,0 1 0,-15 6 0,3 0 0,-51 18 0,-94 49-1799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1.6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290 410 12552,'-1'2'-64,"-1"7"-7,2-7 56,-1 0 1,1 0-1,-1 0 1,0-1-1,0 1 0,1 0 1,-1-1-1,0 1 1,0-1-1,-3 4 0,-3 5-8,-18 37-33,-80 205-87,79-193 102,14-32 25,1 0-1,-13 54 1,-36 155-218,58-226 190,1 0-1,-1 0 0,2-1 0,-1 1 1,3 17-1,-1 21-125,-1 82-618,11-145 710,-6 6 73,-2 4-1,-1 0 0,1 0 1,-1 0-1,-1 0 0,1-1 1,0-8-1,37-134-33,13-68-19,-32 116 35,77-318-82,-64 306 89,-19 71-23,-5 11 20,2-4 1,0 2 1,2-1-1,19-32 1,11-5-36,-37 61 48,1 0 0,0 0 0,1 1-1,-1 0 1,2 0 0,9-7-1,-8 13 1,22 12 4,-23-5 1,0 1 0,0-1 0,13 12 0,-10-7 0,-1 0 0,-1 1 0,11 14 0,-8-7 0,-1 1 0,12 24 0,-5-5-2,-2 1 0,-1 1 0,16 67 0,12 61-9,-41-159 8,-1 0 0,0 1 0,0-1 0,-1 1 0,0 18 0,-1-5 1,1-7 0,-4 52-20,0-38 8,-2 0 0,0 0 0,-2-1 1,-21 55-1,22-70 10,4-9 2,0-1 0,0 0-1,-1 0 1,1 0 0,-1 0 0,0-1 0,0 1-1,0-1 1,0 0 0,-7 5 0,-2 3-4,0-1 1,-1-1 0,-1 0-1,1 0 1,-29 12 0,8-16 5,0-7 0,7-5 0,21 4 11,0 0 1,0 0 0,1-1-1,-1 0 1,1 0 0,0 0-1,0 0 1,0-1 0,0 0-1,1 0 1,0 0 0,-5-9-1,1 1 26,1-1 1,0 1-1,0-1 0,-6-22 0,13 35-14,0 0 0,-1-1 0,1 1-1,0 0 1,0-1 0,-1 1 0,1-1 0,0 1-1,0 0 1,1-1 0,-1 1 0,0-1 0,0 1 0,1 0-1,-1-1 1,1 1 0,-1 0 0,1-1 0,0 1 0,-1 0-1,1 0 1,0 0 0,1-2 0,0 1 28,0 0 1,1 0-1,-1 1 1,1-1-1,-1 0 0,1 1 1,0 0-1,0 0 1,-1 0-1,5-1 1,4-1 71,0 1-1,0 1 1,0 0 0,21 0 0,-15 1-78,-12 0-17,0 0 1,0 0-1,1 1 0,-1-1 0,0 1 1,0 1-1,0-1 0,0 1 1,8 3-1,-8-3 17,8 2 7,0 1 1,0 1 0,-1 0 0,0 1 0,0 0-1,0 0 1,-1 2 0,20 18 0,121 136 376,-96-99-363,-29-36-43,2-1 0,0-1 0,38 24 0,-51-40-20,-9-5 0,1 0 0,0-1 1,0-1-1,12 5 1,24 8 9,4-4-10,-34-11-5,0-1 0,-1 0 0,29-3 0,-28-3-37,-4-3-190,0 0-1,-1-1 1,0 0 0,-1 0-1,0-1 1,10-17 0,19-33-7591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2.34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419 1 8968,'-10'0'490,"-20"0"949,14 3-1144,0 2-1,0-1 1,1 2 0,0 0-1,0 1 1,-14 8 0,1 3-90,1 0 1,-28 27 0,42-35-189,-20 19 54,23-17-58,0 0-1,1 1 1,1-1 0,0 2 0,1-1-1,0 1 1,1 0 0,-7 25 0,-1 33-8,6-4 0,8-16-3,2-42-3,1 0 1,0 1 0,1-1 0,0-1 0,1 1 0,10 16 0,-12-21-1,4 5-1,0 0 1,0-1-1,1 1 0,0-2 0,0 1 0,1-1 1,0 0-1,18 11 0,-17-13 0,4 4-4,1-1 0,0-1 0,1 0 0,0-1 0,19 5 0,-15-4 0,-4-2-4,0-1 1,0-1-1,1 0 0,-1-1 0,20 1 0,-20-2 4,8-1-19,0 0 0,0-2-1,0 0 1,0-2 0,0-1 0,33-9 0,-40 9 17,32-11-41,26-22-7,-71 35 51,-1-1 0,0 0 0,1 0 1,-1 0-1,0-1 0,-1 1 0,1-1 1,-1 1-1,1-1 0,-1 0 1,0 0-1,-1 0 0,1 0 0,-1 0 1,1-1-1,0-5 0,-1 4-1,2-7-2,0-1-1,-2 0 1,1 0 0,-2 0-1,0 0 1,-1 0 0,0 0-1,-1 0 1,0 1 0,-1-1-1,-9-23 1,7 26 5,0-1 1,0 1-1,-2 1 0,1-1 1,-1 1-1,-1 0 0,1 0 1,-2 1-1,1 0 0,-13-9 1,-9-7 2,21 22 0,1-6-1,5 4 0,3 4 1,0 1 0,0-1 0,0 1 0,0-1-1,0 1 1,0-1 0,0 0 0,0 1 0,0-1 0,0 1-1,0-1 1,0 1 0,0-1 0,1 1 0,-1-1 0,0 1-1,0-1 1,1 1 0,-1-1 0,0 1 0,1-1-1,-1 1 1,0 0 0,1-1 0,-1 1 0,1 0 0,-1-1-1,0 1 1,1 0 0,-1-1 0,1 1 0,-1 0 0,1 0-1,-1-1 1,1 1 0,-1 0 0,1 0 0,0 0 0,-1 0-1,1 0 1,-1 0 0,2 0 0,28-7-7,-26 7 7,47-8 0,6 4 0,2 6 0,-6 3 0,-11 0 1,-30-3 7,-1 0 1,0 1-1,0 1 1,0 0-1,0 0 0,11 7 1,-18-9 2,0 1-1,0-1 1,0 1 0,0 0 0,0 1 0,-1-1-1,1 1 1,-1-1 0,0 1 0,0 0 0,0 0-1,-1 0 1,1 1 0,-1-1 0,0 1 0,0-1-1,1 8 1,3 39 56,-5-48-63,0 17 25,0-1-1,-1 1 0,-1-1 1,-1 0-1,-7 32 1,1-20-3,-2 13-19,4-15-377,1 1 1,2 0-1,1 0 1,3 39-1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3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178 1 9776,'-17'68'-479,"2"3"477,9-55 3,-11 43 8,1 20 48,-7 114-1,18 22 158,9-20 56,-2-102-131,-2 77 740,-3-230-863,-32-264-20,17 59-111,3 89-61,11 145 124,0 6-8,1-1-1,1 1 1,2-29 0,2 41 79,0 1 1,2 0 0,-1 0 0,1 0 0,6-11-1,-8 21 155,14-6 371,-6 5-366,0 0-1,1 0 1,0 1-1,-1 0 1,1 1-1,0 0 1,16 1-1,12-2 138,32-6 75,130-17 391,-119 18-595,-71 6-151,5 1 27,-1-2 1,1 0-1,0 0 0,26-9 0,-135 58-1836,38-21-6967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3.42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1 243 10584,'9'0'15,"1"-2"0,-1 0 0,0 0 1,0 0-1,0-1 0,0 0 0,-1-1 0,14-7 1,64-43 197,-71 44-185,2-3 138,-1 0 0,22-23 1,6-4 112,-36 34-226,0 0 1,1 1 0,-1 0 0,1 1 0,0 0-1,0 0 1,0 1 0,1 0 0,-1 1 0,1 0 0,-1 1-1,1 0 1,18 0 0,-26 1-51,-1 1 0,1 0 0,-1 0 0,0 0 0,1 0 0,-1 0 0,0 1 0,0-1 0,0 0 1,0 0-1,0 1 0,0-1 0,0 1 0,-1-1 0,1 1 0,0-1 0,-1 1 0,1-1 0,-1 1 0,1-1 0,-1 1 0,0 0 0,0 2 0,-6 16-1493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3.80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0 253 10760,'37'11'4,"-28"-11"-2,51 4 0,-31-10-5,8-4 191,125-33 501,-101 25-346,95-26 582,-91 33-563,-34 7-174,143-27 700,-170 30-926,0-1 1,0 0 0,0 0 0,-1 0 0,1-1 0,0 1 0,-1-1 0,0 0 0,0 0-1,0 0 1,0 0 0,0 0 0,0-1 0,4-7 0,1-1-1082,24-29-7481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4.15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45 10488,'-1'1'31,"1"0"0,0 0 0,0 0 0,0 0 0,0 0 0,0 0 0,1 0 0,-1 0 0,0 0 0,0 0 0,1 0 0,-1 0 0,0 0 0,1-1 0,-1 1 0,1 0 0,-1 0 0,1 0 0,0 1 0,21 3 887,-11-3-796,1 0-63,31 2 310,260-27 651,-62-11-175,-1 15-98,-217 18-714,35 2 170,71 11 297,-126-12-480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43:24.48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13624,'121'101'384,"-104"-87"-125,0 1 0,-2 1 0,0 0 0,14 19 1,-22-25-184,-5-7-34,1 0 0,-2 0 0,1 0 0,0 1 0,-1-1 0,1 0 0,-1 1 1,0-1-1,1 8 0,18 104 413,-15-78-203,-1 64 1,-2-4-5,-2-95-243,2 59 149,4 0 1,2 0 0,20 78 0,35 78 117,-42-141-194,-17-63-61,43 151 117,-46-164-198,-1 1 0,1 0-1,0 0 1,-1 0 0,1-1 0,0 1 0,-1 0-1,1-1 1,0 1 0,0 0 0,0-1 0,-1 1-1,1-1 1,0 0 0,0 1 0,0-1 0,0 1-1,0-1 1,0 0 0,0 0 0,0 0 0,0 0-1,0 0 1,0 0 0,0 0 0,2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09:56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7984,'16'40'4,"-9"-16"0,-6-23-4,9 35 309,-10-34-57,-2-4-20,0 0-254,0 0 0,0 0 0,0 1 0,-1-1 0,1 0 0,0 1 0,-1 0-1,1 0 1,-1 0 0,0 0 0,1 0 0,-1 0 0,0 0 0,1 1 0,-1 0 0,0-1 0,-3 1 0,-21 0-5518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04.76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1020 513 2696,'50'-3'0,"60"-2"0,222-12 12,-256 14 49,374-15 33,-350 14-20,428-9 36,-418 12-36,460 4 33,-456-2-46,462 9 27,-462-6-41,441 33 29,-446-27 24,414 51 47,-424-48-13,361 53 70,-375-54-17,-51-8-116,369 40 347,-123-18 142,-171-20-219,-108-6-333,-1 0-1,0 0 1,1 0-1,-1 1 0,0-1 1,1 0-1,-1 0 1,1 0-1,-1 0 0,0 0 1,1 0-1,-1-1 1,0 1-1,1 0 0,-1 0 1,1 0-1,-1 0 0,0 0 1,1 0-1,-1-1 1,0 1-1,1 0 0,-1 0 1,0-1-1,0 1 1,1 0-1,-1 0 0,0-1 1,0 1-1,1 0 1,-1-1-1,0 1 0,0 0 1,0-1-1,1 1 0,-1 0 1,0-1-1,0 1 1,0 0-1,0-1 0,0 1 1,0 0-1,0-1 1,0 1-1,0-1 0,0 1 1,0 0-1,0-1 1,0 1-1,0-1 0,0 1 1,0 0-1,-1-1 0,1 1 1,0 0-1,0-1 1,0 1-1,0 0 0,-1-1 1,1 1-1,0 0 1,-1-1-1,1 1 1,-2-5 32,-5-5-45,-24-8 267,-164-71 27,137 67-115,-320-84 76,282 85-35,-183-30 4,-30 1-133,176 32 129,-590-59 84,572 63-118,-601-43 76,606 48-83,-551-24 63,564 29-89,-499-14 59,512 16-87,-441-2 62,458 4 12,-366 12 78,386-9-71,9 1-77,-254 6 255,61-8 389,260-3-567,-4-2 38,10 2-132,5-2-5,4-2-78,0 1-1,0 1 1,1 0 0,-1 0-1,1 0 1,0 1 0,0 0-1,13 0 1,-10 0-1,279-40 334,-227 35-223,338-32 52,-302 31-51,470-12 60,-449 20-54,505 16 60,-499-9-67,507 37 48,-508-34-68,503 43 38,-504-42-71,488 42 34,-495-43-54,452 33 27,-462-36-41,395 25 18,-410-25-18,326 24 17,-348-26-23,246 21 55,-121-6 127,-234-31-63,-30-5-127,25 8 55,-284-24 40,237 27-41,-180-5-1,-43 1-54,174 7 43,-603 2 29,587 1-56,-651 12 23,645-9-31,-620 39 16,632-32-16,-564 46 14,578-45-21,-498 45 13,517-47-20,-394 40 10,422-42-14,53-4-12,-359 29 50,147-13 60,202-16-33,62 7-27,-6-6-55,44 8 29,154 23 7,-151-28-28,319 24 6,-282-26-4,481 17 10,-443-19-12,603 22 7,-580-21 2,646 16 12,-638-17-12,682 14 14,-675-15-10,667 12 14,-671-14 0,688-5 16,-681 1-14,681-22 22,-690 19-18,635-26 18,-648 25-24,572-43 16,-584 38-16,524-48 15,-541 47-20,416-54 17,-448 53-24,358-52 44,-77 0 34,-371 66-103,0 0-1,0 0 1,0-1-1,0 1 0,1-1 1,-1 1-1,0-1 0,0 1 1,0-1-1,0 1 0,-1-1 1,1 0-1,0 0 0,0 1 1,0-1-1,0 0 0,-1 0 1,1 0-1,0-1 1,-1 2-3,0-1 1,1 0-1,-1 1 1,0-1-1,0 0 1,0 1-1,0-1 1,0 1 0,0-1-1,0 0 1,-1 1-1,1-1 1,0 1-1,0-1 1,0 0 0,-1 1-1,1-1 1,0 1-1,0-1 1,-1 1-1,1-1 1,-1 1 0,1-1-1,0 1 1,-1-1-1,1 1 1,-1 0-1,1-1 1,-1 1 0,1-1-1,-1 1 1,1 0-1,-1 0 1,0-1-1,1 1 1,-2 0-1,-118-45 18,114 43-17,-39-9 12,-278-32 5,236 38-12,-174-4 1,-123 5-6,-459 21-2,680-11-4,-692 31 2,679-29-2,-689 48 1,698-44-10,-640 50-4,656-49 4,-199 13 1,28-7 6,208-14-11,-130 4 3,32-6 10,142-3-9,-242 5-10,292-6 25,37-2 0,-15 3 0,205-13 32,-151 8-11,327-35 18,-278 29 6,224-21 1,55-4-28,-212 21 27,768-62 18,-743 62-24,821-48 18,-809 53-10,853-14 24,-851 22-24,824 9 22,-832-3-28,786 28 20,-797-23-20,727 51 22,-747-46-18,228 28 1,-25 3-28,-234-25 27,510 82 17,-534-83-30,383 59 13,-415-66-20,344 33 56,-422-44-75,263 17 120,-265-18-137,28-2 71,-32 2-59,-1 0 1,1 0 0,0-1-1,-1 1 1,1 0-1,0-1 1,0 1 0,-1-1-1,1 1 1,-1-1-1,1 1 1,0-1 0,-1 1-1,1-1 1,-1 1-1,1-1 1,-1 0 0,0 1-1,1-1 1,-1 0-1,0 1 1,1-1 0,-1 0-1,0 0 1,0 1-1,1-1 1,-1 0 0,0 0-1,0 1 1,0-1-1,0 0 1,0 0-1,0 0 1,-9-9 50,-122-67 17,127 75-68,-43-18 40,-103-31 3,-30 4-30,91 29 13,-177-24 4,-42 2-22,171 27 12,-235-14 3,-96 6-18,-24 16-2,-19 17-4,0 9-1,95 2-1,254-10-6,-630 76-5,642-68-6,-526 77-6,559-80-8,-448 78-48,146-21-48,418-75 125,0 0 0,-1 0 0,1 0 0,-1 0 1,1 1-1,0-1 0,-1 0 0,1 1 0,0-1 1,-1 1-1,1 0 0,0-1 0,0 1 0,-1 0 1,1 0-1,0 0 0,0 0 0,0 0 0,0 0 1,0 0-1,0 0 0,0 0 0,1 0 0,-2 3 1,1-4 0,1 0 1,0 1 0,0-1 1,0 0-1,0 0 0,0 0 1,0 0-1,0 1 1,0-1-1,0 0 0,0 0 1,0 0-1,0 1 0,1-1 1,-1 0-1,0 0 0,0 0 1,0 0-1,0 1 0,0-1 1,0 0-1,0 0 0,0 0 1,0 0-1,1 0 0,-1 0 1,0 1-1,0-1 0,0 0 1,0 0-1,0 0 0,1 0 1,-1 0-1,0 0 0,0 0 1,0 0-1,0 0 1,1 0-1,-1 0 0,0 1 1,0-1-1,0 0 0,0 0 1,1 0-1,-1 0 0,0-1 1,0 1-1,0 0 0,1 0 1,-1 0-1,0 0 0,29 11-20,46 10-1,-67-19 19,31 5-31,240 20-14,-205-24 10,152-4 3,50-5 22,-146 1-21,632-38-14,-596 31 10,720-62-10,-704 60 16,696-48-6,-709 52 18,661-18-8,-671 25 10,571 5-2,-599 0 8,450 26 1,-480-21 4,-26-2 4,322 33-10,-348-31 9,174 20-14,-211-25 14,25-4-74,-35 2 45,-6-3-6,-14-7 8,0 2-1,-34-12 0,48 19 25,-23-12-105,-9-12-675,2 0 0,-51-51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32.535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468 338 8608,'0'0'81,"4"-3"-9,6-1-28,0 0 1,0 0-1,0 1 1,1 1-1,-1-1 1,1 2-1,-1-1 1,20 1-1,-9 0-20,62-9 284,84-2-120,76 8-48,-189 4-72,232 13 31,-225-10-38,277 2 28,-262-5-34,343 3 25,-329-2-33,390-1 23,-381 0 5,399 0 40,-401 0-15,377 4 49,-384-2-1,321 20 71,-340-16-39,275 25 228,-319-29-328,0 0-4,0 1 0,0 1 1,30 8-1,-31-4 117,-82-6 127,-42-5-274,44 1 34,-298-19 24,266 15-64,-419-31 14,392 27-19,-484-50 17,475 48-25,-505-42 9,499 43-15,-515-45 14,518 46-15,-444-37 8,470 39-7,-389-34 42,468 40-56,-266-16 43,258 15-36,7 1 5,0 0 0,-36 2 0,56 0-18,1 0 0,-1 0 0,1 0 1,0 0-1,-1 0 0,1 0 1,-1 0-1,1 0 0,-1 0 1,1 0-1,0 0 0,-1 0 0,1 0 1,-1 1-1,1-1 0,0 0 1,-1 0-1,1 0 0,0 1 1,-1-1-1,1 0 0,0 0 0,-1 1 1,1-1-1,0 0 0,-1 1 1,1-1-1,0 0 0,-1 1 0,9 9 45,31 12-2,-20-12-37,-7-4 4,0-1 1,1 0 0,-1-1-1,14 3 1,209 50 60,-174-46-25,309 33 15,-280-38-27,458 19 18,-425-22-19,525 6 11,-514-8-18,565 3 14,-555-2 7,584 12 28,-584-10-9,544 15 29,-560-15-16,482 13 30,-493-15-35,425 9 36,-443-9-30,408 11 143,-193-9 15,-138-4 90,-203-12-149,11 5-165,9 3 1,-1 1-1,1 0 1,-1 1-1,0 0 1,1 0-1,-13-1 1,-222-31 111,177 29-46,-361-24 36,318 24-42,-537-13 28,503 17-62,-606 5 20,598-2-28,-599 28 9,599-22-34,-223 12 4,-70 3-10,11 3-2,17 7 0,23 2 0,83-6-1,193-19-6,-415 29-3,438-34-4,28 0 7,-289 3-17,92-27-18,293 13 29,69-8 5,186-21 5,-210 26-2,152-13 3,108-4 2,68 1 0,57-1 0,39 7 0,34 9 0,32 8 0,20 9 2,0 10 3,-6 7-2,5 6 2,-4 4-4,-10 2-1,-9 2 2,3 4 3,9 0-2,512 15 5,-886-51-2,798 8 4,-801-14-4,760-14 4,-774 9-4,674-23 5,-698 21 2,588-34 7,-608 33 2,501-23 12,-522 27-12,424-4 14,-443 9-8,347 0 17,-365 0-12,286 8 13,-301-8-18,263-1 50,-289-1-58,122 3 34,-79 3-10,-82-5-42,-1 0 1,1 0-1,-1 0 1,1 0-1,0 1 1,-1-1-1,1 0 1,-1-1-1,1 1 1,0 0-1,-1 0 1,1 0-1,-1 0 1,1 0 0,-1-1-1,1 1 1,0 0-1,-1 0 1,1-1-1,-1 1 1,1 0-1,0-1 1,-2 0 0,1 0 0,-1 1 0,0-1 0,0 0 0,1 1 0,-1-1 0,0 1 0,0-1 0,0 1 0,0-1 0,0 1 0,0 0 0,1-1 1,-1 1-1,0 0 0,0 0 0,0 0 0,-1 0 0,-135-25 58,-165-15 20,257 35-75,-31-4 20,-380-37 10,347 36-16,-490-37 7,471 39-14,-550-27 5,534 29-12,-232-8 1,-94-2-4,-7 7 2,-5 8-4,-15 2-1,-14-2 0,0 4 0,11 6 0,22 5 0,98-1-1,238-9-4,-182 8 3,33-1 1,190-9-4,-366 1-3,345-3 6,10 4 2,72-4 0,28-1-1,1 1 0,0 0-1,-1 1 1,-20 5 0,33-6 1,-1 0 0,0 0 0,0 0 0,0 0 0,0 0 0,0 0 0,0 0-1,0 0 1,0 0 0,0 0 0,0 1 0,0-1 0,0 0 0,0 0 0,0 0 0,0 0 0,0 0 0,0 0 0,0 0 0,0 0 0,0 0 0,0 0 0,0 1 0,-1-1 0,1 0 0,0 0 0,0 0 0,0 0 0,0 0 0,0 0-1,0 0 1,0 0 0,0 0 0,0 0 0,0 0 0,0 0 0,0 0 0,0 0 0,-1 0 0,1 0 0,0 0 0,0 1 0,0-1 0,0 0 0,0 0 0,0 0 0,0 0 0,0 0 0,0 0 0,0 0 0,-1 0 0,1 0 0,0 0-1,0-1 1,14 4-4,29 0 0,-36-3 5,20 3-1,65-1-6,36-3 4,59-3 2,297-2-1,-369 6-4,213-2 3,106 1 2,49 1 0,46 1 0,3 2 0,-5 4 2,-8 8 3,-89 3-2,-257-10 3,695 16 4,-698-20-4,643 16 5,-658-16 2,596 0 6,-605-5-4,561-5 10,-575 3-10,478-8 11,-500 8-6,367-8 10,-397 8-4,300-22 40,-226 16-33,199-16 62,-159-6 5,-189 31-72,1 0 9,-2 0-4,5 0-2,-11 0-25,-1 0 1,0 0-1,0 0 0,0-1 1,0 1-1,0-1 0,0 0 1,-4-1-1,-39-9 26,-137-6 3,134 15-20,-240-6 9,225 7-16,-99-1 4,-40 0-10,-7-1-2,-11 4 0,-185 12-1,334-11-6,-279 2-5,282-4-8,-278 6-9,281-3 2,-277 5-51,255-3 49,-130 4-161,243-2 89,50 5 35,109 7-2,-138-15 8,241 11-24,-220-11 24,328 17-24,-305-17 24,407 21-20,-395-20 40,406 25-14,-410-24 20,346 27-10,-368-26 24,-24-2 11,252 34-22,-259-33 23,170 31-73,-237-31 38,9-4 40,-44-1-28,-133-8-1,143 4 0,-206-7-28,203 5-74,-10-10-577,1-1-1,-75-33 1,3-8-9162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1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38 326 2160,'0'0'185,"-5"-2"-26,-1-1-81,5 2 20,-1 0 0,0 0-1,1 1 1,-1-1 0,0 0-1,0 1 1,0-1 0,-10 1 5095,16 1-4677,23 6-141,1-1 1,1-1-1,-1-1 0,1-2 1,57-2-1,-65-1-232,87-1 358,73-8-4,37-9 300,-156 12-523,183-20 119,-193 21-139,202-33 88,-205 31-147,200-32 76,-200 32-110,187-33 206,-73 7 91,-158 33-363,4 1 22,-6 0-3,5-1-6,-18-14 57,8 13-169,-18-10 93,-2 3-46,-29-33-95,23 33-1955,-3 3-7999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1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5560,'0'0'288,"2"2"-95,6 3 34,-5-4-173,-1 1 0,0-1-1,1 0 1,-1 0 0,1 0 0,0 0 0,-1-1 0,1 1 0,4 0 0,22 5 347,2 3-251,238 79 2550,-227-73-2399,-5-2 58,0 1-1,56 31 0,-89-42-224,3 2 20,-5-4-132,-1 0-1,0 0 0,1 0 1,-1 1-1,0-1 0,0 0 0,0 0 1,0 1-1,0-1 0,0 1 1,0-1-1,-1 1 0,1-1 1,0 1-1,-1-1 0,1 1 1,-1 0-1,0-1 0,1 1 0,-1 0 1,0-1-1,0 1 0,0 3 1,-1-1 9,0 1 0,-1-1 1,1 0-1,-1 1 0,1-1 0,-1 0 1,-1 0-1,-4 7 0,-4 3 20,-1 1 0,0-2 0,-17 15 0,27-26-42,-44 37 363,-1-1 0,-60 35 0,90-64-244,1 2 0,0-1 1,0 2-1,1 0 1,-21 23-1,27-27-92,8-7-22,0-1 1,1 1 0,-1-1-1,0 1 1,0 0-1,1-1 1,-1 1 0,0 0-1,1 0 1,-1-1 0,0 1-1,1 0 1,-1 0 0,1 0-1,0 0 1,-1 0-1,1 0 1,0 0 0,0 0-1,-1 0 1,1 0 0,0 0-1,0 0 1,0 1 0,11-5-1806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3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43 439 5384,'0'0'129,"10"9"862,-12-18 1641,4 12-2505,0 0 1,0-1-1,0 1 0,0 0 1,0 1-1,-1-1 1,1 0-1,-1 0 0,2 6 1,-1-4 6,11 36 186,-1 0 0,9 53 1,6 29 140,-6-52-235,-5-27 78,42 77 0,-41-88-176,-16-31-48,-1-2-72,1 1 1,-1-1 0,0 1 0,1-1-1,-1 1 1,0-1 0,0 0 0,0 1 0,0-1-1,1 1 1,-1-1 0,0 1 0,0-1-1,0 1 1,0-1 0,0 1 0,0-1-1,0 1 1,0-1 0,0 0 0,-1 1 0,1-1-1,0 1 1,0-1 0,-1 2 0,-4-3 3,-1 0 1,0 0 0,1 0-1,-1-1 1,1 1 0,-1-1 0,1-1-1,0 1 1,0-1 0,0 0 0,0 0-1,1 0 1,-1-1 0,-5-5-1,-4-4 13,1-1 0,-16-21 0,27 32-24,-7-9 31,1-1 1,0 1-1,1-2 0,-8-18 0,7 13-7,-3-3 99,1-1 1,1-1 0,0 0 0,-8-45 0,14 55-98,2 7 3,0 1 0,0 0 1,1-1-1,0 1 1,1-9-1,15-141 497,-6 87-327,43-158 254,-46 200-365,8-15 40,-14 40-118,1 0 0,-1 0 0,1 0 0,-1 0 0,1 1 0,0-1-1,0 1 1,0-1 0,0 1 0,0-1 0,0 1 0,0 0 0,1 0-1,-1 0 1,3-1 0,-4 2-7,0 0-1,0 1 1,1-1-1,-1 0 0,0 0 1,0 1-1,0-1 1,0 0-1,0 1 1,1-1-1,-1 1 1,0 0-1,0-1 1,0 1-1,0 0 0,1 0 1,2 3 4,37 23 23,-8 2-11,4 14-15,-4 5 0,-6 6-3,-8 1-2,-11-2 0,-7-45-1,-1 0 0,-1 1 1,0-1-1,0 0 1,0 0-1,-1 0 1,0 0-1,-1-1 1,1 1-1,-2-1 1,1 1-1,-1-1 1,0 0-1,-10 12 1,7-10-1,-30 25-6,-70 51-9,77-65 16,22-15-2,0 0 1,0-1 0,-1 0-1,1 0 1,-18 4 0,12-11 1,4-4 1,9 3 4,2 2-4,-1-1 0,1 0-1,1 0 1,-1 1 0,0-1-1,1 1 1,-1-1 0,1 1-1,-1 0 1,1-1 0,0 1-1,0 0 1,0 0 0,1 0-1,-1 0 1,3-1 0,4-3 5,-5 2-5,1 1 1,-1-1 0,1 1-1,0 1 1,0-1 0,0 1 0,1 0-1,-1 0 1,0 0 0,1 1 0,-1-1-1,7 1 1,2 1 1,-1 0 1,1 1-1,-1 1 0,1 0 0,-1 1 0,0 0 1,0 1-1,0 1 0,-1 0 0,0 0 1,1 1-1,-2 1 0,1 0 0,-1 1 0,0 0 1,15 15-1,53 56 16,-72-71-19,25 16 0,-29-20 0,19 9 0,-7-9 0,-14-3 0,0-1 0,1 0 0,-1 1 0,0-1 0,0 0 0,0 0 0,0 1 0,0-1 0,1 0 0,-1 0 0,0 0 0,0-1 0,0 1 0,0 0 0,1 0 0,-1-1 0,0 1 0,0 0 0,0-1 0,0 1 0,0-1 0,0 1 0,0-1 0,0 0 0,0 1 0,1-2 0,1-1 0,20-15 0,0-9 0,-6-10 1,-9 12 33,-1-1 0,-1 0 0,-2 0 0,0-1-1,-2 1 1,0-1 0,-2 0 0,-4-28 0,3 50 61,-1-1 27,2 3 18,0-3 2,0 4 111,4 38 91,-2-22-314,-1 1-15,0-1 0,2 0 1,0 0-1,0 0 0,1 0 1,1-1-1,0 1 0,1-1 1,10 17-1,-16-28-14,2 4 3,16 2-3,-16-5-1,4-1 0,20-6 0,-1-5 0,2-12 0,30-32 0,-34 25 0,-20 24 0,-1 0 0,0 0 0,0 0 0,0 0 0,-1 0 0,2-6 0,-2 4 1,0-1 0,-1 1-1,0 0 1,0-1-1,0 1 1,-1-1 0,0 1-1,0 0 1,-4-11-1,-21-49 10,18 50-8,-12-30 27,19 44 4,0-2 49,1 1 5,5 12-16,7 10-38,0-1-1,1 0 0,1-1 0,0 0 0,2-1 0,0-1 0,0 0 1,1-1-1,34 20 0,-23-24-21,-18-9-9,25 4-1,4-7-1,0-8 0,-6-4 0,-9-4 0,-10-5 0,-8-10 0,-7 4 4,-2 1-1,0 0 0,-10-36 0,4 19 8,5 23 23,0-1-1,-10-26 1,13 46-31,1 1 6,-1 0-1,1 0 0,-1 0 0,0 0 0,1 0 0,-1 0 1,0 0-1,0 0 0,0 0 0,-1 1 0,1-1 0,0 0 1,-1 1-1,-2-3 0,0-1 67,-1 0 0,0 0 0,1 0 1,0 0-1,0-1 0,1 0 0,-5-8 0,7 13 43,3 1-107,-1 1 0,0 0-1,0-1 1,0 1 0,0 0 0,0 0 0,0 0 0,0 0 0,0 0 0,0 0 0,0 0 0,-1 0-1,1 0 1,0 0 0,-1 1 0,1-1 0,0 1 0,12 28 68,-11-25-74,21 52 51,-8-11-9,18 95 0,-23-89-39,-7-46-7,0-2-1,6 38-2,-8-41-3,-1-19 3,0 16 2,-8-47 0,4 10 5,2-1 0,2 1 0,6-53 0,-4 79 6,0 1-1,1 0 1,1 0-1,0 1 1,0-1-1,1 1 0,0 0 1,1 0-1,1 0 1,7-10-1,-10 16 0,1 0 1,0 1-1,0-1 1,0 1-1,1-1 0,-1 2 1,1-1-1,0 1 0,0 0 1,0 0-1,1 0 1,-1 1-1,7-2 0,-10 3-7,0 1 0,0 1-1,0-1 1,1 0 0,-1 1-1,0 0 1,0 0 0,0 0-1,0 0 1,0 0-1,0 0 1,-1 1 0,1-1-1,4 4 1,-5-4-1,0 0-2,0 0 1,0 0 0,0 0 0,-1 1 0,1-1-1,0 0 1,0 1 0,-1-1 0,1 1 0,-1 0-1,1 0 1,-1-1 0,0 1 0,3 4-1,1 3 2,21 37 1,-7 9 2,-5 3-4,-4-3-1,-3-10 0,-6-32 0,-1-8 0,0 0 0,1 0 0,0 0 0,0 0 0,0 0 0,1 0 0,3 6 0,-3-6-11,0-1-1,1 1 1,0-1-1,0 0 1,0 0-1,0-1 0,1 1 1,-1 0-1,1-1 1,0 0-1,0 0 1,0 0-1,1-1 0,-1 1 1,1-1-1,-1 0 1,1 0-1,0 0 1,0-1-1,0 0 0,0 0 1,-1 0-1,1-1 1,1 1-1,-1-1 1,0 0-1,0-1 0,0 1 1,0-1-1,7-2 1,4-3-513,0-1 1,0-1-1,-1 0 1,15-11-1,22-18-11395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5.2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1 411 6816,'1'-1'59,"0"0"-1,0 0 1,0 0 0,0 0-1,0 0 1,0-1 0,0 1 0,0 0-1,0-1 1,-1 1 0,1-1-1,-1 1 1,1 0 0,-1-1 0,1 1-1,-1-1 1,0 0 0,0 1-1,1-1 1,-1 1 0,0-1 0,-1 1-1,1-1 1,-1-4 902,8 21-205,1-4-434,12 23-28,-2 0 0,-2 1 0,20 58 0,10 100 599,-33-115-577,-9-52-135,2 0 0,1-1-1,1 0 1,18 40 0,15 11 370,-40-75-431,-1 0-109,1-1 0,-1 1 0,0 0 0,1 0 0,-1-1 0,1 1 0,-1-1 0,1 1 0,0-1 1,-1 1-1,1-1 0,0 1 0,-1-1 0,1 1 0,0-1 0,0 0 0,-1 1 0,1-1 0,0 0 0,0 0 1,-1 1-1,1-1 0,0 0 0,0 0 0,0 0 0,-1 0 0,2 0 0,0 0 2,0 0 1,0 0-1,0 0 0,0 0 0,0 0 1,0 0-1,0-1 0,0 1 0,0-1 1,-1 1-1,1-1 0,0 0 0,2-1 1,2-2 17,-1-1 1,1 1 0,-1-1 0,0-1-1,0 1 1,-1-1 0,0 0 0,0 0-1,0 0 1,0 0 0,-1-1-1,0 1 1,-1-1 0,0 0 0,0 0-1,0 0 1,-1 0 0,0 0 0,0 0-1,0-10 1,-4-32 475,-15-92 0,15 122-139,6 35 237,6 29-267,-7-31-301,0-2 0,1 1 0,0 0 0,1 0-1,1-1 1,7 16 0,-11-26-36,0-1 0,0 1 0,0-1 1,-1 0-1,2 1 0,-1-1 0,0 0 1,0 0-1,0 0 0,0 0 0,1 0 0,-1 0 1,3 1-1,3 3 2,28 16 1,3 0 1,-3-7-4,6-11-1,16-4 0,-45 1 0,1-1-1,-1 0 0,1-1 0,-1 0 0,0-1 1,0 0-1,0-1 0,-1 0 0,14-8 0,-15 7 1,-7 3-1,0 0 1,0 0-1,-1 0 1,1-1-1,0 1 1,-1-1-1,0 1 0,1-1 1,-1 0-1,2-3 1,19-30-2,-19 28 2,0 0 0,-1 0 0,4-16 0,0-16 7,-2 1-1,-2-1 1,-1 0-1,-7-74 0,3 90 32,-1 0 0,-1-1 0,-1 1-1,-1 1 1,-1-1 0,-15-31-1,16 42-20,-19-27 128,22 36-144,-41-50 243,39 49-209,0 1 0,0-1 0,0 1 0,0 0-1,-1 0 1,1 0 0,-1 1 0,-11-5-1,15 7-17,0 0 1,1 1-1,-1-1 0,0 1 0,0 0 0,1 0 0,-1-1 0,0 1 0,0 0 0,0 0 0,1 1 0,-1-1 0,0 0 0,0 1 0,1-1 0,-1 1 0,0-1 0,1 1 0,-1 0 0,1 0 0,-1 0 0,1 0 0,-1 0 0,1 0 0,-1 0 0,1 0 0,0 0 0,0 1 0,0-1 0,0 0 1,0 1-1,0-1 0,0 1 0,0 0 0,0-1 0,0 4 0,-2 3 22,0 1 1,1 0 0,0-1-1,1 1 1,0 12 0,0-18-38,2 21 23,0 0-1,2-1 1,1 0-1,0 1 1,2-1-1,1-1 1,11 26-1,-12-30-20,18 37 5,3-6-2,9 0-6,-24-35-10,1-1 0,0-1 0,1 0-1,1 0 1,0-2 0,0 0 0,1 0-1,0-2 1,0 0 0,1-1 0,0 0-1,1-2 1,-1 0 0,31 4 0,-41-8-1,1-2 0,-1 1 0,1-1 1,-1 0-1,0-1 0,1 0 0,-1 0 1,0 0-1,0-1 0,0 0 0,7-5 0,-4 3 0,-1 1 0,0-1 0,-1 0 1,0 0-1,0-1 0,0 0 1,0 0-1,-1-1 0,0 0 1,-1 0-1,6-9 0,-4 7 5,3-9-7,11-35 4,-2-16 6,-16 48 4,-1 1 0,0-1 0,-2 0 0,0-1 0,-2 1-1,0 0 1,-8-37 0,5 36 0,1 8 3,-1 0 0,-10-25 0,-5-14 34,-3 2-1,-56-93 0,74 139-27,0-1 0,0 1 1,0 0-1,-1 0 0,0 0 0,0 1 0,0 0 1,0 0-1,-1 0 0,-9-5 0,10 7-1,4 1-4,-1 1 0,1-1 0,0 1 0,0-1 0,-1 1-1,1 0 1,0 0 0,0-1 0,-1 1 0,1 0 0,0 0 0,0 1-1,-1-1 1,1 0 0,0 0 0,-1 1 0,1-1 0,0 0-1,0 1 1,0-1 0,-1 1 0,1 0 0,0-1 0,-2 2 0,1 0 7,-1 0-2,0 1 0,0 0-1,0 0 1,1 0 0,-1 0-1,1 1 1,0-1 0,0 1-1,0-1 1,0 1 0,1 0-1,-1-1 1,1 1 0,0 0-1,0 0 1,0 0 0,0 5-1,-2 6 2,-3 37 26,6-25-26,1 0 0,1-1 0,1 1 0,8 33 0,7-21-8,12 0 1,11 8-4,-14-23-4,0 0-1,1-2 0,47 29 1,49 7-45,-116-56 34,-1 1-1,1-1 1,-1 0 0,14 1 0,-5-1 2,-13-2 2,0 1 0,0-1 0,-1 0 0,1 0 0,0 0 0,0 0 0,0-1 0,0 1 0,0-1 0,0 1 0,-1-1 0,1 0 0,0 0 0,-1 0 1,1-1-1,-1 1 0,1-1 0,-1 1 0,4-4 0,-1 1-4,-2 0 0,1 0 0,0 0 0,-1-1 1,0 1-1,4-8 0,-5 8 3,-1 1-1,0 0 1,0 0 0,-1 0-1,1-1 1,-1 1 0,1 0 0,-1-1-1,0 1 1,0 0 0,-1-1-1,1 1 1,-1 0 0,0-1-1,1 1 1,-1 0 0,-2-4-1,2 4-9,-7-8-151,-2 5-192,0 0 0,-1 1 0,0 0 1,0 1-1,0 0 0,-23-5 0,-39-8-11362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5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1 462 5024,'12'-1'185,"0"0"1,0-1-1,0-1 0,0 0 1,0 0-1,18-8 1,61-33 825,-60 27-1018,167-75 1122,-130 64-730,116-54 1329,-171 75-1561,-1 0 0,0 0 1,0-1-1,-1 0 0,-1-1 1,1-1-1,-1 0 0,-1 0 1,15-20-1,28-39-1241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5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9056,'13'8'-2,"-10"-7"-4,10 8 47,-11-2 126,11 43 2469,-12-47-2071,0-1-317,5 6-15,-5-4-18,-2 2-7,-2-4-24,-4 0 0,4-2 8,-3 0 5,3-1-168,1 0 0,-1-1-1,1 1 1,0-1 0,0 0-1,0 0 1,0 1 0,0-1 0,0-1-1,0 1 1,1 0 0,-1 0-1,-1-5 1,2 6-8,0 0 6,0-1 0,0 1 1,0-1-1,0 1 0,1-1 1,-1 1-1,0-1 0,1 0 0,-1 1 1,1-1-1,0 0 0,0 0 1,-1 1-1,1-1 0,0 0 0,0 0 1,1-2-1,-1-2 126,0 4-17,0 2-130,0-1 0,0 1 0,0 0 0,0-1 0,0 1 0,0 0 0,0-1-1,0 1 1,0 0 0,1-1 0,-1 1 0,0 0 0,0-1 0,0 1 0,0 0 0,1-1 0,-1 1 0,0 0 0,0 0 0,1-1 0,-1 1 0,0 0 0,0 0 0,1-1 0,-1 1 0,0 0 0,1 0-1,-1 0 1,0 0 0,0 0 0,1-1 0,-1 1 0,1 0 0,-1 0 0,0 0 0,1 0 0,-1 0 0,0 0 0,1 0 0,0 0 0,23 4-1863,5 1-7483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7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1163 5472,'3'2'466,"5"5"1077,-9 8 3689,25-17-4543,27-4-339,-30 3-183,0-1 0,33-10 0,-46 11-112,1-1-1,-1 0 1,0 0 0,0 0-1,0-1 1,0 0 0,-1-1-1,0 1 1,12-14 0,-15 15-19,-1-1 1,0 0 0,0 0 0,-1 0 0,1 0 0,-1-1 0,0 1 0,-1-1 0,1 1 0,-1-1 0,0 1 0,-1-1 0,1 0 0,-1 0 0,0 1 0,0-1 0,-1 0 0,0 0-1,0 1 1,0-1 0,-1 1 0,0-1 0,-3-6 0,2-2-2,2 10-6,-1 0-1,1 0 1,-1 0-1,1 0 0,-1 0 1,0 1-1,0-1 0,-5-5 1,-45-55 262,40 55-112,2 6-128,0-1 0,-1 1 0,1 0 0,-1 1 0,1 0 0,-1 1 0,0 0 0,0 1 0,0 0 0,-14 2-1,18 0-25,0 0 0,0 1 0,0-1 0,0 1 0,1 1 0,-1-1 0,1 1 0,0 0-1,0 0 1,0 1 0,1 0 0,0 0 0,0 0 0,0 1 0,0-1 0,1 1 0,-5 10-1,2-4 0,1 0 0,0 1-1,1 0 1,0 0-1,1 0 1,1 0 0,0 1-1,1 0 1,1 0-1,0-1 1,0 1 0,3 21-1,-1-29-19,1 1 1,0 0-1,0-1 0,1 1 1,-1-1-1,1 0 0,7 9 1,13 10-3,-13-18-2,0-1-1,0 0 0,1-1 0,-1 0 1,1-1-1,0 0 0,15 3 0,-15-4 1,16 5-6,0-2 0,0-1-1,0-2 1,31 1 0,-41-4 4,37-6-23,-30 2 18,0-1-1,0-1 0,0-1 1,35-17-1,-17-5 6,-7-6 2,-11-4 2,-20 29 5,-1 0 0,0-1 0,-1 1 0,0-1 0,-1 1 0,0-1 0,0 1 0,-1-1 0,-1 0 0,0 1 0,-3-16 0,-1 2 46,-1 0-1,-1 1 1,-15-35-1,20 52 3,0 0-1,-1 1 0,0-1 1,-1 0-1,1 1 0,-1 0 1,0 0-1,0 0 0,0 0 0,-9-6 1,1-1 249,8 9-38,-4 0-10,7 3-244,1 0 0,0 0 0,0 0-1,-1 0 1,1 0 0,0 1-1,0-1 1,-1 0 0,1 0 0,0 1-1,0-1 1,0 0 0,-1 0-1,1 1 1,0-1 0,0 0 0,0 0-1,0 1 1,0-1 0,0 0-1,0 1 1,-1-1 0,1 0 0,0 0-1,0 1 1,0-1 0,0 0-1,0 1 1,0-1 0,0 0 0,1 1-1,-1-1 1,0 0 0,0 1-1,0-1 1,0 1 0,3 17 170,11 41-16,40 100 0,-36-105-161,-11-41-5,3 6-1,9 19-9,-19-36-2,1-2 2,-1 0 10,0 0-1,0 0 1,0 1-1,1-1 1,-1 0 0,0 0-1,0 0 1,0 0-1,1 0 1,-1 0-1,0 0 1,0 0 0,0 0-1,1 0 1,-1 1-1,0-1 1,0 0 0,1 0-1,-1 0 1,0-1-1,0 1 1,0 0 0,1 0-1,-1 0 1,0 0-1,0 0 1,1 0 0,-1 0-1,0 0 1,0 0-1,0 0 1,1-1 0,-1 1-1,0 0 1,5-43-16,0-10 8,1 1 6,6-18 2,0 2 0,-2 10 0,-1 15 0,2 17 2,-8 19 2,-2 4-2,1 1 0,-1-1 1,1 1-1,0-1 0,-1 1 0,1 0 1,0 0-1,0 0 0,1 0 1,4-3-1,-6 4-1,0 1 1,0-1-1,0 1 0,0-1 1,0 1-1,0 0 0,1-1 1,-1 1-1,0 0 0,0 0 1,0 0-1,1 0 0,-1 0 1,0 0-1,0 0 0,0 0 0,0 0 1,1 1-1,1 0 0,20 9 4,-22-10-4,67 36 5,-55-27-4,25 18-1,28 34-42,9 5-23,-73-65 17,11 0-65,-11 0 104,-1-1 0,0 0 0,1 1 0,-1-1 0,0 0 0,1 0 0,-1 0 1,0 0-1,1 0 0,-1 0 0,0-1 0,0 1 0,1 0 0,-1-1 0,0 1 0,0-1 0,1 1 0,-1-1 1,0 1-1,2-3 0,2 0 5,-1-1-1,1-1 1,-1 1 0,-1 0 0,1-1 0,0 0 0,-1 0-1,0 0 1,0 0 0,-1-1 0,1 1 0,-1-1-1,0 1 1,-1-1 0,1 0 0,0-11 0,4-8-4,0 0 0,2 1 0,17-37 0,1 8 11,-20 46-1,-5 4 1,0 1 0,1-1-1,-1 1 1,1 0 0,0 0 0,-1 0-1,1 0 1,0 0 0,0 0 0,0 1-1,1-1 1,-1 0 0,0 1 0,1 0-1,-1 0 1,1-1 0,-1 1 0,1 1 0,-1-1-1,1 0 1,0 1 0,-1-1 0,1 1-1,0 0 1,-1 0 0,1 0 0,3 0-1,75 1 69,-72 0-64,-41 4 10,23-4-10,0 0 1,1 0-1,-1 1 0,0 0 1,1 0-1,0 1 1,0 1-1,0-1 0,0 1 1,0 0-1,1 1 1,-1 0-1,1 0 1,0 1-1,-10 10 0,12-10 10,-1 0-1,1 1 0,0 0 0,1 0 0,-1 0 0,-4 12 0,7-15-12,1 0 1,0 0-1,0 0 0,0 0 0,1 0 0,-1 0 0,1 0 1,0 0-1,0 0 0,0 0 0,1 1 0,-1-1 0,1 0 1,2 6-1,8 17 1,-5-22-4,-2-3-1,13 8 0,-1-6-6,1-1 1,-1 0-1,1-2 0,0 1 0,16-2 0,-28-1 1,0 0 0,-1 0 0,1 0 0,0 0 1,-1-1-1,0 0 0,1 0 0,-1 0 0,0 0 0,0-1 0,0 1 0,6-7 1,-4 5-3,-1 1 2,0-1 0,0 0 0,-1 0-1,1 0 1,-1-1 0,0 1 0,0-1 0,-1 0 0,1 0 0,-1 0-1,0-1 1,3-9 0,-5 13 2,2-4-2,-2 0 0,1-1 0,-1 1 0,0 0-1,0-1 1,-1 1 0,0-1 0,0 1 0,0-1 0,-1 1 0,-1-7 0,0 3 0,1-3-1,-1 1 0,0-1 1,-1 1-1,0 0 1,-6-14-1,-12-40-11,-31-184-2,48 230 19,-12-45 6,12 54-8,1-4 18,-2 0 0,0-1-1,-1 2 1,-14-27 0,19 40 38,-7 5 72,7-4-123,1 0 0,0 0-1,-1 0 1,1 1 0,-1-1-1,1 0 1,0 0 0,-1 1 0,1-1-1,-1 0 1,1 0 0,0 1-1,-1-1 1,1 1 0,0-1-1,0 0 1,-1 1 0,1-1 0,0 0-1,0 1 1,0-1 0,-1 1-1,1-1 1,0 1 0,0-1-1,0 1 1,0-1 0,0 0-1,0 1 1,0-1 0,0 1 0,0-1-1,0 1 1,0-1 0,0 1-1,0-1 1,1 1 0,-4 57 94,10 114 1,5-92-92,8-3-2,5-7-4,-15-46-2,2-1-1,0 0 1,1-1-1,32 39 0,-35-49 1,28 25-12,-30-30 13,-3-1-6,1 0 0,0-1 1,1 0-1,-1 0 0,1 0 0,0-1 1,0 0-1,0-1 0,0 1 1,1-1-1,-1-1 0,1 1 0,11 1 1,-11-3-2,1-1 1,-1 0 0,1-1 0,-1 0-1,1 0 1,-1-1 0,0 0 0,0 0-1,10-5 1,-7 2 4,-7 4 0,0-1 0,0 0 0,-1 0 0,1-1 1,-1 1-1,0-1 0,1 1 0,3-6 0,-2 3-1,0 0 0,0-1-1,-1 0 1,1 0 0,-1 0 0,-1 0-1,4-8 1,23-65-75,-28 71 55,1 1 0,0 0 1,0 0-1,1 0 0,8-11 0,9-5-2538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1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324 543 10848,'-4'-4'1,"-1"1"0,0 0 1,-1 0-1,1 0 0,0 0 1,-1 1-1,0 0 0,-9-2 1,5 1 16,1 2 33,1-1 0,0 1 0,-1 0 0,1 0 0,-1 1-1,1 1 1,0-1 0,-1 1 0,1 1 0,0-1 0,-1 1-1,1 1 1,0 0 0,-12 5 0,15-5 55,-1 1-1,0 0 1,1 0-1,0 0 1,0 0-1,0 1 1,1 0-1,-1 0 1,1 0-1,-7 11 1,4-3 32,0 0 1,-8 23-1,8-15 60,2 1 0,0 0 0,1 0 0,1 0 0,0 32 0,3-38-121,0 1 1,0 0-1,2-1 0,7 32 1,-8-45-63,0 0 0,0 1 0,0-1 1,1 0-1,0 0 0,-1 0 1,1 0-1,0-1 0,1 1 1,-1 0-1,0-1 0,1 1 1,-1-1-1,1 0 0,0 0 0,0 0 1,5 2-1,-3-2-6,1 0 0,-1 0 1,1 0-1,0-1 0,0 0 0,0-1 0,-1 1 0,1-1 1,8 0-1,7-3-6,-1 0 0,0-2 0,0 0 0,23-9 0,-39 12 3,6-1-2,-1-1 1,0 0-1,0-1 1,0 0-1,0-1 1,-1 0 0,0 0-1,0-1 1,8-9-1,-8 9 1,4-10 29,-7 8-16,0 0-6,0 0 1,-1 0-1,0-1 1,0 1 0,-1-1-1,0 0 1,-1 0-1,0 0 1,1-20 0,-7-92 120,3 114-107,0 0 0,-1 0-1,0 1 1,0-1 0,0 0 0,-1 1 0,-1 0 0,1-1 0,-1 1-1,0 1 1,-1-1 0,-7-9 0,7 10-3,0 0 13,-1 0 0,0 0 1,-1 0-1,0 1 1,1 0-1,-1 0 1,-1 1-1,1 0 0,-1 0 1,-10-3-1,6 2 12,3 1 9,0 0 1,0 1-1,0 0 1,-1 1-1,1 0 1,-1 1-1,0 0 1,0 0 0,-9 1-1,7 0-7,5 0 9,0 0 1,-1 0 0,1 1-1,0 0 1,0 1 0,-1 0-1,1 0 1,0 0-1,-10 6 1,8-5-11,6-1-18,0 0 0,1 0 0,-1 0 0,0 0 0,1 0 0,-1 1-1,1-1 1,-1 1 0,1-1 0,0 1 0,0 0 0,0 0 0,1 0 0,-1 0 0,1 0-1,0 1 1,-2 3 0,2-2 4,0-3-15,0 1 0,0 0-1,0 0 1,1 0 0,0 0 0,-1 0 0,1 0 0,0 0 0,0-1 0,1 1 0,-1 0-1,1 0 1,-1 0 0,1 0 0,0 0 0,0-1 0,0 1 0,0 0 0,1-1 0,-1 1-1,1-1 1,-1 1 0,1-1 0,0 0 0,4 4 0,2 2-8,1-1 0,0 0 0,0-1 0,18 10 0,23 7-5,15-7-2,10-8-4,-1-8-1,-10-8 0,-6-8 0,0-9 0,-3-8 0,-8-8 0,-10-2 0,-5 2 2,27-55 10,-53 85-5,-1 0 0,0 1 0,-1-1 0,0-1 0,-1 1 1,0-1-1,-1 1 0,1-23 0,-2 23 2,0 2 7,-1 0-1,0-1 0,-1 1 1,0 0-1,0 0 1,-1 0-1,0 0 0,0 0 1,-1 0-1,-7-15 1,6 15 2,2 5 2,1 0-1,-1 1 0,0-1 1,0 0-1,0 0 1,0 1-1,0 0 1,-1-1-1,0 1 1,1 0-1,-5-3 1,-4-4 13,-22-21 35,19 22 140,3 6-149,0 0 0,0 1 0,-1 0-1,-18-1 1,15 7 143,-70 49 83,74-44-232,1 0 0,0 1-1,0 0 1,1 0 0,0 1-1,1 0 1,-13 22 0,11-17-18,0 0 36,0 1 0,1 1 0,1 0-1,-12 37 1,14-35-45,3-15-8,1 0 0,1 0 0,-1 0 0,1 1 0,0-1 0,0 1 1,0-1-1,1 1 0,0 7 0,1 5 8,-3 0-10,1-12-9,1-1 0,0 0 0,0 1 0,0-1 0,1 0 0,0 0-1,0 0 1,0 1 0,3 6 0,41 119 63,-40-118-60,0-1 0,0-1 1,1 1-1,9 12 0,1 0-1,33 55-1,-27-48-13,2-2 1,1 0-1,1-1 1,29 23-1,-41-39 0,-9-8-2,0 0-1,0-1 1,1 1-1,-1-1 0,1 0 1,0-1-1,8 4 1,15 5-47,42 11 1,-58-19 10,0 0 0,0-1 0,1 0 0,-1-1 1,1-1-1,-1 0 0,19-3 0,-28 3 37,0-1-1,-1 0 0,1 0 0,0-1 1,0 1-1,-1-1 0,1 0 0,-1 0 1,0 0-1,1 0 0,-1 0 0,0-1 1,0 1-1,-1-1 0,1 0 0,0 0 0,-1 0 1,4-7-1,-3 5 3,-1 0 1,0-1-1,0 1 0,0-1 1,-1 1-1,0-1 1,0 0-1,0 0 0,-1 1 1,0-1-1,-1-10 0,0 1 2,1 10 1,0-1 0,-1 1 0,0-1 0,0 1 0,-1 0 0,1 0 0,-1 0 0,0 0 0,-4-6 0,-21-48-5,-17-19 4,22 49 3,-2 0-1,-37-36 1,56 59 1,-1 1 0,1 0 1,-1 0-1,0 0 1,0 1-1,-14-7 0,2 1 2,1-1-2,11 7 4,1 0 0,-2 0-1,1 1 1,0 0-1,-11-3 1,9 2 16,3 1-12,1 1 1,0 0 0,-1 1-1,0-1 1,1 1-1,-1 0 1,0 0 0,0 0-1,1 0 1,-1 1 0,0 0-1,0 0 1,-6 1-1,8 0 94,4 1-66,3 1-33,0 0 0,0 0 1,1 0-1,-1 0 0,0-1 1,1 0-1,0 0 0,-1 0 1,1 0-1,0-1 0,0 0 1,7 1-1,58 8 14,-68-10-19,25 3 9,-16-3-7,44-5 1,-26 4-2,-22 1-3,0 0 0,0 0 0,-1 0 0,1-1 1,11-3-1,-15 2-2,-1 0 0,0 0 0,0 0 0,0 0 0,0-1 1,-1 1-1,1-1 0,0 1 0,-1-1 0,0 0 0,0 1 1,0-1-1,0 0 0,0 0 0,0 0 0,0-4 0,-1 4-5,0 2 5,1 0 0,-1 0-1,0 1 1,0-1 0,0 0-1,0 0 1,0 0 0,-1 1-1,1-1 1,0 0 0,0 0 0,0 0-1,-1 1 1,1-1 0,0 0-1,-1 1 1,1-1 0,-1 0 0,1 1-1,-1-1 1,1 0 0,-2 0-1,1 0-84,-1 1-1,0-1 0,1 1 0,-1-1 0,1 1 0,-1 0 1,0 0-1,1 0 0,-1 0 0,0 0 0,1 0 0,-1 0 1,0 1-1,1-1 0,-1 0 0,1 1 0,-1-1 0,0 1 1,1 0-1,-3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13.4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659 84 4040,'-5'3'82,"0"0"0,1-1 0,-1 1 0,-1-1 1,1 0-1,0-1 0,0 1 0,-1-1 0,-8 1 0,13-2-61,1 0 0,0 0 0,-1 0-1,1 0 1,-1 0 0,1 0 0,0 1-1,-1-1 1,1 0 0,0 0 0,-1 1 0,1-1-1,0 0 1,-1 0 0,1 1 0,0-1-1,0 0 1,0 1 0,-1-1 0,1 0 0,0 1-1,0-1 1,0 0 0,-1 1 0,1-1-1,0 0 1,0 1 0,0-1 0,0 1 0,0-1-1,0 0 1,0 1 0,0-1 0,0 1-1,0 0 1,-2 4 85,0-1 1,0 1-1,0 0 0,-1-1 0,-4 7 1,6-10-93,0 1 0,0-1 0,0 0 0,0-1 1,0 1-1,0 0 0,-1 0 0,1 0 0,0-1 1,0 1-1,-1 0 0,1-1 0,0 1 1,-1-1-1,1 0 0,-1 1 0,1-1 0,0 0 1,-1 0-1,1 0 0,-1 0 0,1 0 1,0 0-1,-1-1 0,1 1 0,-3-1 0,3 1 11,0-1 0,0 1 0,0 0 0,1-1-1,-1 1 1,0-1 0,0 1 0,1-1-1,-1 1 1,0-1 0,1 0 0,-1 1 0,1-1-1,-1 0 1,1 0 0,-1 1 0,1-1-1,-1 0 1,1 0 0,0 0 0,-1 1 0,1-1-1,0-2 1,-5-8 169,4 8-157,0-1 0,-1 0 0,1 1 0,-1-1 0,0 1 0,0-1 0,0 1 0,0 0 0,0 0 0,-1 0 0,0 0 0,1 0 0,-1 1 0,0-1 0,0 1 0,-1 0-1,1 0 1,0 0 0,-1 0 0,1 1 0,-1-1 0,1 1 0,-1 0 0,0 0 0,0 0 0,-6 0 0,-130 1 1079,129 1-1055,0 0 1,0 1-1,0 0 1,1 1-1,-1 0 1,1 1-1,-1 0 0,1 0 1,0 1-1,0 0 1,1 1-1,0 0 1,0 1-1,-14 13 0,11-10-34,9-7-11,-1 0 0,1 0 0,0 0 0,0 1-1,0-1 1,1 1 0,-1-1 0,1 1 0,-4 8 0,-10 23 71,1 1 0,2 0 1,-13 60-1,20-72-73,3-12 4,1 1-1,0-1 1,0 21-1,0 17 62,9 97 1,-4-126-74,13 41 28,39 83 2,-39-115-16,-7-16-13,5 9 0,1 0-1,1-1 1,1-1 0,32 31 0,-8-17 8,1-2-1,78 46 1,-42-42-11,-48-25 2,0 0 0,0-3 0,2 0 1,46 6-1,-25-8 25,0-2 1,0-3 0,71-6-1,-101 1-18,-11 2 14,-1-1-1,1-1 1,0 0 0,16-7 0,11-5 137,-1-2 0,-1-1 0,60-40 0,-76 44-122,-13 9 12,0-1-1,-1 0 0,1-1 1,-1 1-1,-1-1 1,8-10-1,85-121 396,-91 125-285,0 0-1,-1 0 1,9-27 0,-6 12-65,3 2-37,-9 16 16,0 1 0,0 0 1,-1-1-1,0 0 0,2-13 1,12-91 442,-19 94-193,-1 6-235,-2 1 0,0 0-1,0 0 1,-1 0 0,-1 0 0,0 1 0,-1 0 0,0 1-1,-1 0 1,-19-20 0,-48-34 262,-118-125 417,174 171-738,12 12 2,0-1 0,0 1 0,-1 1 0,0-1 0,-11-5 0,-23-11 132,0 2-1,-86-29 0,107 44-146,-41-8 114,18 9-25,-1 2 1,-55 4 0,84 0-96,11-1-5,0 1 1,1-1-1,-1 1 1,0 1-1,1-1 0,-1 1 1,-5 2-1,-24 13 25,0 1-1,1 1 1,1 2-1,-43 36 0,63-45-27,0-1-1,1 2 0,0 0 0,1 0 0,0 1 0,-11 21 0,10-18-3,5-7 0,0 0 1,1 0-1,0 1 0,-5 13 1,2-3-1,-20 54 1,9-4 1,8-4-4,8-12-3,3 1-1,3-1 0,14 100 1,-9-126-10,47 96-3,-51-120 10,0 1 0,0-1 0,0 0-1,1 0 1,0 0 0,0 0 0,8 7 0,3 3-1,-1 2 3,-8-9-5,0-1 0,0 0 0,1-1 1,8 7-1,7 5-18,2 0 0,0-1 0,1-2 0,42 20 0,-49-27 19,-12-5 0,0-1 0,0 1 0,1-1 0,-1-1 0,0 1 0,1-1 0,9 0-1,17 2-17,1-3 0,-1 0-1,0-2 1,0-2 0,35-7-1,-42 6 20,-16 3-1,-1 0 0,1-1 0,-1 0 0,0-1 0,0 0 1,10-5-1,104-59-40,-102 52 22,71-91-5,-77 80 12,59-152-2,-23 38-7,-18 50 23,-22 56-3,7-52 1,-13 52 5,0-38 0,-5 45 1,-6-48 0,2 52 0,-14-47 0,10 48 1,-2 0-1,-1 1 0,0 0 1,-21-29-1,15 32 8,-76-54 12,72 64 6,-14 1 1,-1 1 0,1 2 0,-1 2 0,-56 1 0,64 3-20,12-1 2,1 1-1,0 1 1,-24 5-1,23-4 4,1-1-5,0 0 0,0 2-1,1 0 1,-1 0 0,1 2-1,0 0 1,-22 13 0,15-5 9,2 0 0,-1 1 0,2 2 1,0 0-1,-24 30 0,16 2-11,21-32-7,0 0 0,1 1-1,-4 27 1,8-39-5,0-1-1,0 0 1,0 0-1,0 0 1,1 1-1,0-1 1,0 0-1,0 0 1,1 0 0,-1 0-1,1 0 1,1 0-1,-1-1 1,6 9-1,-5-8-11,-2-3-3,0 0-1,1 1 1,-1-1-1,1 0 1,0 0-1,-1 0 1,1 0-1,0 0 0,0 0 1,0-1-1,1 1 1,-1-1-1,5 3 1,3 2-23,35 19-2194,1-1-8781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20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1180 5920,'26'1'114,"-22"0"-43,2 2 40,-5-2 129,46 4 798,-37-5-910,-1 0-1,1 0 0,0-1 0,0 0 1,-1 0-1,1-1 0,-1-1 0,0 0 1,1 0-1,-1 0 0,0-1 0,13-8 1,-4 0 25,-1-1 0,0 0 0,27-28 0,-34 31-61,0 0-1,-1-1 1,0 1-1,0-2 0,-1 1 1,-1-1-1,0 0 1,-1-1-1,7-16 1,-10 21-15,65-142 343,-31 62 119,-28 63-465,3-2-21,-8 17 20,-1 1 1,0-1-1,0 1 1,0-1-1,1-18 1,-1 7 74,-1-1 0,-1 1 1,-1 0-1,-1 0 0,-1-1 1,0 1-1,-8-28 0,-13 0-16,11 33 182,0 5-206,0 2 1,-1-1 0,-22-12-1,19 19 186,8 3-225,0 0 1,0 1 0,-1 1-1,2-1 1,-1 2 0,0-1-1,0 1 1,1 0 0,-1 0-1,1 1 1,0 0 0,0 0-1,0 1 1,1 0 0,-7 6-1,3-2-11,6-5-13,0 0-1,0 0 1,1 1 0,0-1-1,0 1 1,0 0-1,-4 9 1,-7 11 106,1 1-1,1 0 1,2 1-1,-9 32 1,16-43-122,2-6 9,-1 1 1,2 0-1,0 19 1,1 28 117,17 111 0,-14-146-145,-2-12-2,0 0 0,2 0 0,-1 0 0,8 15 0,4 10 13,3-1 1,0-1 0,29 39-1,-34-56-19,-8-9-1,1-1 0,0 0 0,0 0 0,12 9-1,28 24 6,13 8-6,-5-8-1,-15-14 0,-28-21-1,0 0-1,0-1 1,1 0-1,-1-1 0,1 0 1,-1-1-1,1-1 0,18 1 1,-24-2-2,-1 0 1,1 0-1,-1-1 1,0 0-1,1 0 1,-1-1 0,0 0-1,0 1 1,0-2-1,0 1 1,0 0-1,-1-1 1,1 0-1,-1 0 1,0-1-1,1 1 1,-1-1 0,-1 0-1,1 0 1,-1 0-1,1 0 1,-1-1-1,-1 1 1,1-1-1,2-5 1,8-29 0,-12 27 5,0 0-1,-1-1 1,-1 1-1,0 0 0,0 0 1,-1 0-1,-1 0 0,-7-23 1,5 23 37,-1 0 1,0 1-1,0-1 1,-1 1-1,-1 1 0,1-1 1,-2 1-1,-15-15 1,5 7 226,-1 1 1,0 0 0,-42-25-1,58 40-138,2 1-82,0 0 1,0 0-1,0 0 0,0 0 1,0 0-1,0 1 1,0-1-1,0 1 1,0 0-1,-1 0 1,1-1-1,0 1 1,0 1-1,-4-1 696,8 0-729,4 0-13,-5 0-8,25 8-111,9-10 51,0-1 0,0-2 0,-1-2 0,0-1 0,45-16 0,-66 17 47,1-1 0,-1 0-1,-1-1 1,0-1 0,0 0-1,-1 0 1,17-21 0,-20 22 9,-2 3 6,-4 4 1,0 0 0,0 0 0,-1 0-1,1 0 1,-1 0 0,1 0 0,-1 0 0,0 0-1,0 0 1,2-4 0,6-58-28,-5 12 34,-4 47 1,0 1 1,0 0 0,-1-1 0,1 1 0,-1 0-1,-2-6 1,-5-29 215,7 37 34,0 2-103,-7 2 4,7-1-14,3 39 182,4-1-221,-5-29-93,0 0 0,1 0 0,0 0-1,1 0 1,0 0 0,1 0 0,0 0 0,6 9 0,-8-16-8,27 46 7,-22-43-5,11 10-1,-12-12-1,0-2-1,0 1 0,1 0 1,-1-1-1,0 0 0,1-1 1,-1 1-1,1-1 0,0-1 0,-1 1 1,1-1-1,0 0 0,-1 0 1,1-1-1,10-2 0,0-1-2,-1-1 0,0-1-1,-1 0 1,21-11-1,-28 13 1,-1-1-1,0 0 1,0 0-1,0 0 1,-1-1-1,1 0 1,-1 0-1,-1-1 0,7-8 1,-5 5 0,7-7-2,-1 0 0,-1-1 0,-1-1 0,0 0 0,10-26 0,-8-1 5,-7-4 6,-2 0 0,-3-63 0,-1 85 0,0 5 9,1-3 48,-1 1-1,-1 0 1,-1 0 0,-11-47-1,12 68-38,0 1 1,-1 0-1,1 0 0,0 0 0,-1 1 0,0-1 0,0 0 0,0 0 0,0 1 0,0 0 0,0-1 1,0 1-1,-1 0 0,1 0 0,-1 0 0,0 0 0,0 0 0,0 1 0,0-1 0,0 1 0,0 0 1,0 0-1,0 0 0,-3 0 0,-1 0 32,0 0 1,0 1-1,0 0 1,0 0-1,0 0 1,0 1-1,1 0 1,-1 0-1,0 1 1,-10 4-1,-43 22 160,49-18-96,0 4-79,0 1-1,1 1 0,1 0 1,0 1-1,2-1 1,-7 21-1,8-21-30,4-9-4,0-1 0,1 1 0,-1-1 0,1 1 0,0 13 1,1 1 2,0 1-1,2 0 1,0-1 0,1 0 0,10 35 0,9-14-8,-7-22-2,2-1-1,0-1 1,1 0-1,20 14 1,-16-13 0,-9-6 1,-10-10-6,0 1 0,1-1 0,-1 0 1,1 0-1,0-1 0,-1 1 0,6 1 1,5 4-23,1-1 1,0 0 0,1-1 0,-1-1 0,1-1 0,0 0-1,24 2 1,-26-5 11,-8 0-1,-1-1 0,1 0 0,-1-1 0,1 1 0,-1-1 0,0 0 0,7-2 0,14-3-56,0-1 0,-1-1-1,0-1 1,0-1 0,35-20-1,-54 27 64,-1-1 0,0 0-1,0-1 1,0 1 0,-1-1-1,0 0 1,1 0 0,-2-1-1,1 1 1,-1-1 0,1 0-1,-2 0 1,1 0 0,-1 0 0,0 0-1,0 0 1,0-1 0,-1 1-1,0-1 1,0 1 0,-1-1-1,0 1 1,0-1 0,0 1-1,-1-1 1,-2-8 0,-6-20 8,7 30 4,0 0 0,-1 1 0,0 0 0,0 0 0,0-1 0,0 2 0,0-1 0,-1 0 0,0 1 0,0-1 0,0 1 0,0 0 0,0 1 0,-1-1 0,1 1 0,-1 0 0,0 0 0,0 0 0,0 1 0,1-1 0,-1 1 0,-1 0 0,-4 0 0,8 1 5,-1 0 1,1 1-1,0-1 0,0 1 0,0-1 0,-1 1 0,1 0 0,0 0 1,0-1-1,0 2 0,0-1 0,1 0 0,-1 0 0,0 1 0,0-1 1,-2 3-1,-17 23 135,19-24-137,1-1 0,0 0-1,0 0 1,0 1 0,0-1 0,1 0-1,-1 1 1,1-1 0,-1 1-1,1-1 1,0 1 0,0-1 0,0 1-1,0-1 1,0 1 0,0-1-1,1 0 1,-1 1 0,1-1 0,0 1-1,0-1 1,0 0 0,0 0-1,0 1 1,0-1 0,1 0 0,-1 0-1,1 0 1,2 2 0,14 14-1,12-1 1,12 2-4,-18-12-15,1-2 0,0 0 0,0-1 0,1-2 0,41-1 0,-65-1 5,0 0 0,0 0 0,0 0 0,0 0 0,0-1 0,0 1 0,0 0 0,-1-1 0,1 0 0,0 1-1,0-1 1,0 0 0,-1 0 0,1 0 0,-1 0 0,1-1 0,-1 1 0,1 0 0,-1 0 0,0-1 0,1 1 0,-1-1 0,0 1-1,0-1 1,0 0 0,0 1 0,0-1 0,-1 0 0,1 0 0,0 0 0,-1 0 0,0 1 0,1-1 0,-1-4 0,1 0-24,-1-1 1,0 1-1,0 0 0,-1-1 1,0 1-1,0-1 1,0 1-1,-3-7 1,2 8 5,0 0-1,-1 0 1,1 0 0,-1 0 0,0 1 0,0-1 0,-1 1 0,1 0 0,-1 0 0,0 0-1,0 0 1,0 1 0,-1-1 0,-5-2 0,1 1-8,3 2 0,1 0 0,-1 1 0,0-1 1,0 2-1,0-1 0,0 1 0,-10-2 1,-148-31-2786,62 12-9913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21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88 8072,'3'0'0,"0"0"-3,0 0 0,1 0 0,-1 0 1,0-1-1,0 1 0,0-1 0,1 1 0,-1-1 1,4-2-1,-6 2-56,17-5 4531,-20 4-4421,0 1 0,0-1 0,0 1 0,0-1 0,0 0 0,1 0 0,-1 1 0,1-1 0,-1-1 0,1 1 0,0 0 0,0 0 0,0 0 1,0-1-1,0 1 0,0 0 0,1-1 0,-1 1 0,1-1 0,-1 1 0,1-1 0,0 1 0,0-1 0,0 1 0,1-1 0,-1 1 0,0 0 0,1-1 0,0 1 0,-1-1 0,3-2 0,-3 3 203,-1 6-166,-38 62-1743,10-14-7018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22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522 10 5208,'1'-1'65,"6"-7"750,1 10 161,-6 0-712,-1 0 1,1 0-1,0-1 1,1 1-1,-1 0 1,0-1-1,0 0 0,1 1 1,-1-1-1,1 0 1,3 1-1,-3 0 132,4 4-8,1 3-125,-3-5-108,1 1 0,-1 1 0,0-1-1,0 1 1,-1 0 0,0 0 0,0 0 0,0 1 0,-1-1 0,0 1-1,2 7 1,24 64 653,-28-72-746,1-1 0,-1 0 0,0 1 0,0 0 0,0-1 0,-1 1 0,0-1 0,0 1 0,-1-1 0,-1 11 0,-1 18 231,3-4-67,-2 1 1,-9 47 0,8-61-150,-1-1 0,-1 1 0,-1-1 0,0 0 0,-2 0 0,-11 20 0,-23 16 118,27-34-4,-25 34 0,36-46-141,-1 0 0,0 0 0,-1 0 0,1-1 0,-1 0 0,0 0 0,-12 7 0,-55 29 441,31-19-265,13-4-15,20-12-136,0 0-1,0-1 1,0 0-1,-1-1 0,0 0 1,-15 4-1,-34 14 168,48-17-154,-1 0 0,1-1 1,-22 5-1,-6-7 148,37-2-188,-13 6 153,-7 3-14,18-9-113,-5 0-4,6 0-10,-4 4 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23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50 4312,'0'0'5417,"2"-4"-5185,0 1-140,-1 2-18,0 0 0,0 0 0,0 0 0,-1 0 0,1-1 0,0 1 0,-1 0 0,1 0 0,-1-1 0,1 1 1,-1 0-1,1-3 0,-1 4-60,0 0 1,0 0 0,1-1 0,-1 1 0,0 0 0,1 0-1,-1 0 1,0 0 0,0 0 0,1 0 0,-1 0-1,0 0 1,1 0 0,-1 0 0,0 0 0,1 0 0,-1 0-1,0 0 1,0 0 0,1 0 0,-1 0 0,0 0-1,1 0 1,-1 0 0,0 0 0,0 1 0,1-1 0,-1 0-1,0 0 1,0 0 0,1 1 0,-1-1 0,0 0-1,0 0 1,1 0 0,-1 1 0,0-1 0,0 0 0,0 1-1,0-1 1,0 0 0,1 0 0,-1 1 0,0-1-1,0 0 1,0 1 0,0-1 0,0 0 0,0 0 0,0 1-1,0-1 1,0 0 0,0 1 0,0-1 0,0 0-1,0 1 1,0-1 0,0 0 0,-1 0 0,1 1 0,0-1-1,0 1-5,0-1 0,0 0-1,-1 1 1,1-1 0,0 0-1,0 1 1,0-1 0,0 0 0,-1 1-1,1-1 1,0 0 0,0 1-1,-1-1 1,1 0 0,0 0-1,0 0 1,-1 1 0,1-1-1,0 0 1,-1 0 0,1 0-1,0 0 1,-1 1 0,1-1 0,-1 0-1,1 0 1,0 0 0,-1 0-1,1 0 1,0 0 0,-1 0-1,1 0 1,0 0 0,-1 0-1,1 0 1,-1 0 0,1 0 0,0-1-1,-1 1 1,1 0 0,0 0-1,-1 0 1,1 0 0,0-1-1,-1 1 1,1 0 0,0 0-1,0-1 1,-1 1 0,1 0 0,0 0-1,0-1 1,0 1 0,-1 0-1,1-1 1,0 1 0,0 0-1,0-1 1,-1 1 0,1-1 62,-1 0 0,0 0 0,0 0 1,1 0-1,-1-1 0,1 1 0,-1 0 0,1 0 0,-1 0 1,1 0-1,0-1 0,-1 1 0,1 0 0,0 0 1,0-1-1,0 1 0,0 0 0,0 0 0,0-3 1,2 3-290,5-5 994,-7 5-799,0 1 0,0 0 0,0 0 1,0 0-1,0 0 0,1 0 0,-1 0 1,0 0-1,0 0 0,0 0 0,0 0 1,0 0-1,0-1 0,0 1 0,0 0 1,0 0-1,1 0 0,-1 0 0,0 0 1,0 0-1,0 0 0,0 0 0,0 0 1,0 0-1,0 0 0,0 0 0,1 0 0,-1 0 1,0 0-1,0 0 0,0 0 0,0 0 1,0 0-1,0 0 0,0 0 0,0 1 1,1-1-1,-1 0 0,0 0 0,0 0 1,0 0-1,0 0 0,0 0 0,0 0 1,0 0-1,0 0 0,0 0 0,0 0 1,0 1-1,0-1 0,1 0 0,-1 0 1,0 0-1,0 0 0,0 0 0,0 0 0,0 0 1,0 0-1,0 1 0,0-1 0,0 0 1,0 0-1,0 0 0,0 0 0,0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34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1008 5112,'2'6'297,"6"17"114,-5-16 434,1 4 2763,11-25-2376,-8 7-1138,-1 0 0,0 0 0,0-1 0,4-7 0,12-17 267,115-150 585,-56 88-588,68-77 6,-115 134-64,39-48-70,171-187 908,-233 261-1047,0 2 41,0-1 0,-1 0-1,0-1 1,-1 0 0,15-23 0,-23 30 83,-1-2 45,-25 5 204,-10 7-151,-38 11 1,0 0-175,33-10-416,-61 19 0,98-25 3,8 1-1388,3 0 1579,-1 0-1,1-1 1,-1 0 0,1 0-1,-1 0 1,1-1 0,8-1-1,-4 0 43,-7 1 18,-1-1-1,1 1 1,-1-1-1,0 0 1,1-1-1,-1 1 0,8-4 1,11-6-54,0-1 0,0-1 0,33-25 0,-51 35 64,5-2-1,1 1 16,-9 3 19,0 4 0,-1-1 0,0 1 0,1 0 1,-1 0-1,0 1 0,0-1 0,1 5 0,-2-7-21,2 10 82,-1 1 0,0-1 0,-1 1-1,-1 22 1,-1 2 92,2-31-271,1 1 0,-1 0 0,1-1 0,1 0 0,-1 1 0,1-1 0,-1 0 0,1 1 0,1-1 0,-1 0 0,1-1 0,4 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37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1119 5920,'0'0'2220,"-4"5"-1623,-5 3-415,0-1 0,0 0 1,-1-1-1,-13 8 0,-15 9 223,27-16-353,-22 20 228,17-11-148,0 1-1,2 1 1,0 0 0,-21 34 0,27-38-103,6-10-12,-1 0 0,1 0-1,0 0 1,1 0 0,-1 1-1,1-1 1,-1 0 0,1 1 0,1-1-1,-1 8 1,-2 10 61,1 0-1,2 26 1,0-38-54,1 0 0,0 0-1,0-1 1,1 1 0,1-1 0,0 1 0,0-1 0,6 12 0,-8-19-12,1 1-1,-1 0 1,1-1 0,0 1-1,0-1 1,0 1 0,0-1-1,1 0 1,-1 0 0,0 0-1,1 0 1,3 2 0,6 4 9,0 2-6,-6-5 3,1 0 1,0-1-1,0 1 1,13 5-1,15 7 62,1-2 1,64 18-1,-84-29-69,-8-2 2,-1-1 1,1 0-1,-1 0 0,14 0 1,-2-1 13,1 0 1,0 0-1,0-2 1,-1-1-1,1 0 1,-1-1 0,0-1-1,32-13 1,-34 6 16,0 1 1,-1-2 0,26-25-1,-31 23 51,-5 1-46,0-1 0,-1 1 1,-1-1-1,0 0 0,-1 0 0,0 0 0,-1-1 1,-1 1-1,-2-29 0,0 22-18,0 7 48,0-1 0,-8-28 0,-4-8 167,-3 0-1,-24-55 1,31 87-209,5 11 33,0 1 0,0 0 0,-12-16 1,7 10-13,-27-38 324,33 47-331,-1 0 0,0 1 1,0-1-1,0 1 1,-1 0-1,1 0 0,-1 1 1,-6-4-1,9 6-22,0 1 0,0-1-1,0 1 1,-1-1 0,1 1 0,0 0-1,0 0 1,-1 0 0,1 0-1,0 0 1,0 0 0,-1 1 0,1-1-1,0 1 1,0 0 0,0-1 0,0 1-1,-1 0 1,1 0 0,0 0 0,1 1-1,-1-1 1,0 0 0,0 1-1,-1 1 1,-3 2 4,1 1 0,-1-1-1,2 1 1,-7 9 0,8-10-12,1 0 0,0 0 0,0 0 0,0 0-1,1 1 1,0-1 0,0 0 0,0 1 0,0-1 0,1 9 0,0-5-6,-1 8 6,1 0 1,1-1-1,0 1 0,2-1 0,0 1 0,0-1 0,2 0 1,7 19-1,13 34-13,5-4-3,5-8-4,-18-38-4,1 0-1,1-1 0,0-1 0,1-1 1,41 24-1,-7-8-52,86 37-465,-137-68 425,6 1 14,-7-1 29,-12-9-10,-31-41 37,26 29 30,1-2 0,0 0 0,2-1 0,1 0 0,0-1 1,2 0-1,-8-30 0,14 43 14,0-1-1,1 1 1,0-1 0,1 0 0,0-16 0,1 21-10,0 4 3,0 0 0,0 0 0,0 0 0,0 0 1,0 0-1,1 0 0,-1 1 0,1-1 1,0 0-1,0 0 0,0 0 0,0 0 0,0 1 1,1-1-1,-1 1 0,1-1 0,0 1 1,-1-1-1,1 1 0,0 0 0,1 0 1,-1 0-1,0 0 0,1 0 0,-1 1 0,1-1 1,-1 1-1,1-1 0,0 1 0,-1 0 1,1 0-1,0 0 0,0 1 0,0-1 0,0 1 1,0-1-1,0 1 0,0 0 0,5 1 1,5-1 4,1 2 0,-1 0 0,1 1 0,-1 0 0,0 1 0,22 9 0,4 6-13,-35-18-3,38 8-1,15 5 1,-50-12 0,1-1-1,-1 0 0,1 0 1,-1-1-1,1 0 0,-1-1 0,1 1 1,-1-1-1,0-1 0,10-2 0,-1-2-1,-1 0 0,-1-1 0,27-17 0,-10 2 2,-5-3 0,-2-4 0,-20 24 2,0 0 0,-1 0 0,1 0 0,-1-1 0,0 1 0,-1-1 0,0 0 0,0 0 0,0 0 0,0 0 0,-1 0 0,0 0 0,-1 0 0,1-11 0,-3 5 13,0-1 0,-1 1 0,0 0 0,-1 0 0,-1 1 0,0-1 0,-7-11-1,-3-3 79,-1 2-1,-24-29 0,4 16 121,33 34-182,1 1 1,-1 0 0,0 0 0,-1 0-1,1 0 1,0 1 0,-1-1 0,1 1-1,-1 0 1,1 0 0,-1 0 0,1 0-1,-6 0 1,8 1-11,0 0 0,0 1 0,0-1 0,0 0 0,0 0-1,0 1 1,0-1 0,0 1 0,0-1 0,0 1 0,0 0 0,1-1 0,-1 1-1,0 0 1,0-1 0,1 1 0,-1 0 0,0 0 0,1 0 0,-1-1 0,0 3 0,-1 0 32,-4 6-14,1 1-1,-1 0 0,2 1 0,-1-1 0,2 1 0,-1 0 0,1 0 0,1 0 0,0 0 0,1 1 1,0-1-1,1 0 0,0 1 0,0-1 0,1 0 0,1 1 0,0-1 0,4 13 0,-3-13-22,-2-7-11,-1 0 0,1 0 0,1 0 0,-1 0 0,1 0-1,-1 0 1,4 4 0,-1-2-3,0-1 0,0-1 0,0 1 0,1-1 0,0 1 0,-1-1 0,2 0-1,9 5 1,-8-6-4,-1 0 0,1-1-1,0 0 1,0 0 0,0-1-1,0 0 1,0 0 0,0 0 0,0-1-1,0 0 1,0-1 0,12-2-1,9-1-15,41-14-1,-67 17 18,7-1-6,0-1 0,0 0 0,0-1 0,-1 0 0,0 0 0,1 0 0,-2-1 0,1 0 0,0-1 0,-1 0 0,0 0 0,11-13-1,-13 12 3,3-1-1,-1-1-1,-1 0 0,1 0 1,-2 0-1,1-1 0,-1 0 0,0 0 1,-1 0-1,-1-1 0,5-19 1,-1-16 4,6-22 2,1-1 0,1 7 2,32-72 52,-47 133-38,2 0-13,-1 0 0,1 1-1,-1-1 1,1 0-1,-1 0 1,0 0 0,1 0-1,-1 0 1,0 0-1,0-1 1,0 1-1,0 0 1,0 0 0,0-1-1,1-1 1,-1 1 11,-15 6 1,10-3-12,0 0 0,-1 1-1,1 0 1,0 0 0,1 0 0,-1 0-1,0 1 1,1-1 0,-1 1 0,1 0-1,0 0 1,0 0 0,0 0 0,-5 8-1,4-4 2,0 0-1,0 0 0,1 1 0,0 0 0,1-1 0,-1 1 1,-1 15-1,2-3 4,0 0 0,2 0 0,0 0 1,5 32-1,5-23-5,-9-24-2,3 4 0,18 6 0,-18-13 0,0-1-1,0 1 1,-1-1-1,1 0 0,0 0 1,0-1-1,0 1 0,0-1 1,0 0-1,0 0 1,0 0-1,0-1 0,0 1 1,-1-1-1,1 0 0,0 0 1,0 0-1,0 0 1,-1-1-1,1 0 0,-1 0 1,6-3-1,3-3-2,1-1 0,-2 0-1,1-1 1,14-16 0,-14 14 1,-4 2-4,0 1 0,0-1 0,8-14 0,-12 18 5,111-171-64,-112 172 63,-1 0 1,1-1-1,-1 1 0,0-1 1,-1 0-1,1 1 0,-1-1 1,0 0-1,-1 0 1,1 0-1,-1 0 0,-1-8 1,1 7-1,0 3 2,0 0-1,0 0 0,-1 0 1,1 1-1,-1-1 1,0 0-1,0 0 0,-1 0 1,-1-3-1,-3-8 0,-16-44 1,-3 4 11,-58-93 0,71 129-8,8 12 8,-1-1 1,0 2-1,0-1 0,-10-10 1,9 11 12,-1-1 0,0 1 0,0 0 1,0 0-1,-1 1 0,0 0 0,0 0 0,0 1 1,0 0-1,-1 0 0,0 1 0,-17-4 0,25 7-14,-1 0-1,0 1 0,0-1 1,1 1-1,-1-1 0,0 1 0,0 0 1,1 0-1,-1-1 0,1 1 1,-1 0-1,1 1 0,-1-1 0,1 0 1,0 0-1,-1 1 0,1-1 1,0 0-1,0 1 0,0-1 0,0 1 1,0 0-1,0 1 0,0-1 7,-2 3-2,1 0 1,0 1-1,0-1 1,1 0-1,-1 1 0,1 0 1,0-1-1,1 1 1,-1 0-1,1-1 0,0 1 1,1 0-1,1 8 0,-1-6-2,-1-2-2,0 0-1,0 0 0,1 0 1,0 0-1,1 0 1,-1-1-1,5 12 0,2 3 3,11 37 0,-9-36 1,23 26 1,10 0-12,-20-28-7,1-1-1,1-2 0,52 27 1,-22-18-38,-27-13-83,-1 2-1,50 32 0,-76-44 62,-2-6-83,-1 1 135,1 0 1,-1-1 0,0 1 0,0 0-1,0 0 1,0 1 0,-1-1 0,-2-2 0,-1-2 3,-43-58-12,20 15 19,15 20 3,2-2-1,-10-37 1,19 58 2,0 1 0,1-1 1,0 0-1,-1-19 0,1 6 1,0 3-2,-2-35 14,8-3 3,-3 58-17,-1 0-1,1-1 1,0 1 0,-1 0-1,1 0 1,0 0 0,0 0-1,0-1 1,0 1 0,-1 0-1,2 1 1,-1-1 0,0 0-1,0 0 1,0 0 0,0 1-1,0-1 1,1 0 0,-1 1-1,0-1 1,1 1 0,-1 0-1,0-1 1,1 1 0,-1 0-1,0 0 1,1 0 0,-1 0-1,1 0 1,-1 0 0,3 0-1,17 2 10,0 0 0,1 2-1,-1 0 1,22 8 0,-6 7-9,-31-14-2,0 1 0,-1 0 0,0 0 0,0 0 0,-1 1 0,1 0 0,3 10 0,-6-14-1,1 2 1,-1 0-1,-1-1 0,1 1 1,-1 0-1,1 0 1,-2 0-1,1 0 1,0 0-1,-1 0 1,0 0-1,0 0 1,0 0-1,-2 8 0,1-7 0,0-2-3,0 1 0,-1-1 0,1 1 0,-1-1 0,0 1 0,0-1 1,-1 0-1,1 0 0,-1 0 0,0 0 0,0 0 0,0-1 0,0 1 0,-8 4 1,0 1-11,-1-1 1,-22 13-1,27-17 15,-4 2-13,-1 1 0,0-2 0,-21 8-1,4-7-13,-36 4 0,80-11 22,-1 1 1,1 0-1,16 3 1,-9-1 1,63 4-14,-58-3 2,46-2 0,-58-2 11,-9 1-1,1 0 0,-1-1 0,1 0 0,-1-1 0,8-2 0,-6 2-1,10-2-2,0-2 0,0 0 0,-1-1 0,22-12 0,-34 17 7,12-17 0,-13 15 28,-1-1 0,0 1-1,0 0 1,0-1 0,-1 0-1,1 0 1,1-6 0,2-3-2538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38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1014 8520,'-46'79'1393,"45"-75"-985,-1 5-25,2-8-356,0-1 0,1 1 0,-1-1 0,0 0 0,1 1 0,-1-1 0,1 1 0,-1-1 0,1 0 0,-1 1 0,0-1 0,1 0 0,0 1 0,-1-1 0,1 0 0,-1 0 0,1 1 0,-1-1 0,1 0 0,-1 0 0,1 0 0,0 0 0,-1 0 0,1 0 0,1 0 0,-2 0-19,8 0 55,0 0 0,1-1 0,-1 0-1,0 0 1,1-1 0,-1 0 0,0-1-1,9-3 1,-4 1-26,-3 2 39,-1-1 0,0-1 0,1 1 0,-1-2 0,16-11 0,-18 11-27,-4 5-10,0-1-1,0 0 1,-1 0 0,1 0-1,-1-1 1,0 1 0,0-1-1,0 1 1,0-1 0,0 0 0,0 0-1,2-5 1,2-4 31,1 0-17,-3 4 20,1 0 0,-2 0 0,1 0 0,2-11 0,0 4-15,1-3 220,9-39 0,-14 49-184,-1-1-1,0 1 1,0 0 0,-1-1 0,0 1-1,-1-1 1,0 1 0,0 0 0,-3-10 0,0 5 51,-1 0 1,-1 0 0,0 0 0,-1 1 0,0 0 0,-18-22 0,-35-21 492,18 21-36,37 30-366,-3-5-16,6 7-40,7 15 100,45 34-52,-15-22-218,-24-18-14,1-1-1,0-1 1,0 0-1,0-1 1,1 0-1,-1 0 1,1-2-1,0 0 0,0 0 1,0-1-1,0 0 1,0-1-1,0-1 1,0 0-1,0-1 1,24-6-1,-31 5 1,0 1-1,-1-1 1,1-1-1,-1 1 1,0-1-1,0 0 1,0 0-1,0 0 1,-1 0-1,0-1 1,0 0-1,4-6 1,-2 4-1,3-4 0,0 0-1,-1 0 0,-1-1 0,0 0 0,11-25 0,-13 27 4,-3 5 1,0 0 1,1 1-1,-2-1 0,1 0 1,0 0-1,-1-1 0,0 1 1,0-8-1,1-4 0,1-50 3,-4 44 7,-1 1 0,-1-1 0,-1 1 0,-2-1 0,0 1 0,0 0 0,-12-21 0,11 26-1,5 12 1,0 1 1,-1-1 0,1 0-1,-1 1 1,0-1-1,-1 1 1,1 0 0,-6-6-1,0 1 25,-1-1 0,0 2-1,0-1 1,-1 2-1,0-1 1,0 1-1,-1 1 1,1 0 0,-2 1-1,-19-7 1,28 12-16,-1 0 0,1-1 0,0 1 0,-1 1 0,1-1 0,0 1 0,0 0 0,-1 0 1,1 0-1,0 0 0,0 1 0,0 0 0,0-1 0,0 2 0,-4 2 0,4-3 2,-1 2-3,0-1-1,1 1 1,0 0 0,0 0-1,0 0 1,0 1-1,1 0 1,-1-1 0,1 1-1,0 0 1,1 0-1,-1 1 1,1-1 0,-3 11-1,3-9 2,-3 15 68,5 117 24,5-109-82,18 47 4,13 8-24,-23-62-8,1 0-1,1-1 1,1-1 0,1 0 0,1-1 0,1-1 0,29 24-1,-31-30 0,-5-4-7,0 0 1,25 13-1,0-2-34,0-2 0,1-1 0,1-2 0,0-1 0,45 8 0,-79-21 25,1 0-1,0 0 0,-1-1 1,1 0-1,-1 0 0,1 0 1,0-1-1,-1 0 0,1 0 0,7-2 1,-11 1 13,1 0 0,-1 1 0,0-1 1,0 0-1,0 0 0,0 0 0,-1-1 1,1 1-1,0 0 0,-1-1 0,0 1 1,0-1-1,1 1 0,-2-1 0,1 0 0,1-4 1,-1 4-1,0 2 3,-1-1 0,1 0 0,-1 0-1,1 0 1,-1 0 0,1 0 0,-1 1 0,0-1 0,0 0 0,0 0 0,0 0 0,0 0 0,-1 0 0,1 0 0,0 0 0,-2-2 0,0-4-1,1 3 2,-1 0-1,1-1 1,-1 1 0,0 0 0,-5-7-1,0 2 3,0 0-1,-1 0 1,0 1 0,0 0-1,-1 1 1,-15-11-1,-55-34 24,64 44-18,-115-64 390,127 72-277,-7-7 234,79-36-261,-39 27-90,15-17 17,-17 11-18,-23 17-2,0-1 0,0 1-1,-1-1 1,0 0-1,4-11 1,-7 16-2,0-2-1,0 1 0,0-1 0,0 0 0,0 1 0,-1-1 0,0 0-1,0 1 1,0-1 0,0 0 0,-1 0 0,1 1 0,-1-1 0,0 1 0,0-1-1,-2-5 1,2 5-5,-1 2-1,1 0 0,0 0 1,-1 0-1,1 0 1,-1 0-1,0 0 0,0 0 1,0 0-1,0 1 1,0-1-1,0 1 0,0 0 1,0-1-1,0 1 0,-1 0 1,1 0-1,-1 1 1,1-1-1,-5-1 0,4 2-9,-6-3-105,0 1 0,-1 0 0,1 1 0,-1 0 0,-17 0 0,4 1-1822,-30-3-9894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39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89 12104,'2'-14'-2,"-2"10"-4,1 1 0,-1-1-1,0 0 1,0 1 0,0-1 0,-1-6-1,1 8-98,-1 1 109,1 0 0,0 0-1,-1 0 1,1-1 0,0 1 0,0 0 0,0 0-1,0 0 1,0 0 0,0 0 0,0-1 0,1 1 0,-1 0-1,0 0 1,1 0 0,0-2 0,1-6 1250,-1-1 859,-1 10-2097,1 1 1,-1 0-1,0-1 0,1 1 1,-1-1-1,0 1 0,1 0 1,-1-1-1,1 1 0,-1-1 1,1 1-1,-1-1 0,1 0 1,-1 1-1,1-1 0,-1 1 1,1-1-1,0 0 0,-1 1 1,1-1-1,0 0 0,-1 0 1,1 0-1,0 1 0,0-1 1,19 3 82,14-2-1999,3-1-7653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0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1426 6904,'10'35'-103,"-6"-31"134,6 0 45,-5-3 30,0 1 1,0-1 0,0 0-1,0-1 1,0 0-1,0 1 1,0-1 0,1-1-1,-1 1 1,0-1-1,0 0 1,7-2 0,-3 1-24,6-4 405,3-6-250,0 0 0,22-21-1,-26 16 377,-8 7-377,4-5-58,-1 1 0,-1-2 0,-1 1-1,0-1 1,-1 0 0,6-23 0,30-188 1848,-39 204-1935,-2 15-4,0 1 0,-1 0 1,1-1-1,-1 1 0,-1-1 0,-1-9 0,-1-3 125,-1 1 1,-1 0-1,-1 0 0,0 1 1,-1 0-1,-17-30 0,16 34-148,6 10-28,0 1 0,-1-1 0,1 0-1,-1 1 1,0 0 0,0-1 0,-1 1 0,1 0 0,-7-4 0,-60-39 365,55 41-147,8 5-211,-1 0 0,1 0 0,0 0 0,-1 1 1,1 0-1,0 1 0,0-1 0,0 1 0,0 1 0,0-1 1,0 1-1,0 1 0,1-1 0,0 1 0,-7 5 0,8-5-27,0 1-1,0 0 0,0 1 0,0-1 1,1 1-1,0 0 0,0 0 0,1 0 1,-1 1-1,1-1 0,1 1 0,-1 0 1,1 0-1,1 0 0,-1 0 0,0 10 0,1 3-3,1 0 0,1 1 0,1-1 0,1 0 0,9 36 0,18 19-9,11 6 1,9 2-4,-33-55-2,1-2-1,2 0 1,0-2-1,31 29 0,-23-23 2,-9-10-26,0 0 1,1-1 0,1-1-1,0-1 1,37 22-1,-55-37 18,1 0 0,-1 0 1,1-1-1,-1 1 0,1-1 0,0 0 0,0 0 0,-1-1 1,1 1-1,0-1 0,0 0 0,0 0 0,0 0 1,-1 0-1,1-1 0,0 1 0,0-1 0,0 0 0,-1 0 1,1 0-1,0-1 0,-1 1 0,0-1 0,1 0 0,-1 0 1,0 0-1,0-1 0,0 1 0,0-1 0,0 1 0,0-1 1,-1 0-1,0 0 0,1 0 0,-1-1 0,0 1 0,0 0 1,2-7-1,9-34 2,-12 33 7,0 0-1,-1 0 1,-1-1-1,1 1 1,-2 0-1,1 0 1,-2 0-1,1 0 1,-9-19-1,2 8 8,-1-1 0,-22-33-1,17 34 54,-1 1 0,-1 1-1,-1 0 1,-1 2-1,0 0 1,-25-18-1,25 21-5,-21-11 358,38 25 259,4 4-648,1-1-1,0 1 0,0 0 0,0-1 0,0 1 0,0-1 0,0 0 1,1 0-1,3 1 0,-6-2-16,25 10 52,-18-9-51,26 4 0,-19-5-9,1-2 1,-1 0-1,1-1 1,-1 0 0,0-1-1,0-1 1,0-1-1,24-10 1,-31 12-4,-1-1-1,1-1 1,-1 0 0,1 0 0,-1 0-1,12-13 1,-10 10 0,-3 2-1,0 1-1,0-1 0,-1-1 0,0 1 1,7-12-1,-4 6 3,-7 10 2,0 1 1,0-1-1,0 1 0,0-1 0,0 0 1,0 1-1,-1-1 0,1 0 0,0 0 1,-1 0-1,0 0 0,1 1 1,-1-1-1,0 0 0,0-3 0,0-2 0,-2-31-1,-11-2 2,-7 0 2,12 27-5,-1-2 16,0 0 0,0 1 0,-2 0 0,-21-23 0,30 35 29,-10-7 130,13 13-161,1-1 1,0 1 0,0-1-1,0 0 1,1 0 0,-1 0-1,1 0 1,0 0 0,0-1-1,0 1 1,0-1-1,0 1 1,0-1 0,1 0-1,-1-1 1,1 1 0,-1-1-1,1 1 1,6 1 0,4 0-3,-1 1 0,0-2 1,1 0-1,14 1 1,14-5-8,1-7-2,7-8 0,-33 9 0,-1-1 0,0 0-1,18-14 1,-32 22 0,1-1-1,0-1 1,-1 1-1,1 0 1,-1-1-1,0 1 1,1-1-1,-1 0 1,-1 1-1,1-1 1,3-6-1,1-4 0,22-39 1,-9-2 0,-9 3 2,-10 32 1,0 0 0,-4-30 0,2 41 1,1 1-1,-2-1 1,1 1-1,-1 0 1,0 0-1,-1 0 1,1 0-1,-2 0 1,1 1-1,-6-7 1,3 4 1,-12-19 43,-2 1-1,-1 1 1,-45-42 0,16 25 28,-7-1 10,55 42-76,1 1-1,0 0 0,-1 0 0,1 0 1,-1 0-1,1 0 0,-1 0 1,1 1-1,-1-1 0,1 1 0,-1-1 1,0 1-1,1 0 0,-1 0 0,0 1 1,1-1-1,-1 0 0,-3 2 0,3-2 1,2 1-6,-1-1-1,1 1 1,0-1 0,0 1 0,0-1 0,0 1-1,-1 0 1,1-1 0,0 1 0,0 0 0,0 0-1,0 0 1,1 0 0,-1 0 0,0 0 0,0 0-1,0 0 1,1 0 0,-1 0 0,1 0 0,-1 2-1,-1 1 7,-1 2-4,0 0 0,0 0 1,1 0-1,0 1 0,0-1 0,1 1 0,0-1 0,0 1 1,1 0-1,-1-1 0,1 1 0,1 7 0,1-3-1,-1-1-1,2 1 0,-1 0 1,2-1-1,-1 1 0,7 12 1,25 33-1,13 3 1,9 2-4,146 119-74,-185-164 66,-13-11-10,1-1 0,0 1 0,-1-2 0,1 1 0,0 0 1,13 4-1,76 27-125,-90-33 121,-1-1-1,0 0 0,1 0 0,-1 0 1,0-1-1,1 0 0,-1 1 0,1-2 1,-1 1-1,7-1 0,6-2-12,1 3 14,-11 0 8,0 0 0,0-1 0,0 0-1,0-1 1,0 1 0,8-4 0,6-2-15,0-1 1,22-12 0,-30 9-1,1-8 11,23-41-1,-30 41 10,0-34 1,-6 43 5,-1-1 1,-1 1 0,-2-18-1,-1 14 4,0 1 0,0 0-1,-1 0 1,-1 0 0,0 0-1,0 1 1,-1 0 0,-1 1-1,0-1 1,-16-16 0,14 18 2,2 3 11,1 0-1,-1 0 0,-15-9 0,17 12-14,-43-28 102,47 30-92,-1 1 1,0-1 0,0 1 0,0 0 0,0 0-1,0 0 1,0 0 0,0 0 0,0 1 0,0-1 0,0 1-1,0 0 1,0 0 0,0 0 0,0 0 0,-5 2-1,7-2-1,1 1-1,-1-1 1,1 1-1,-1 0 0,0-1 1,1 1-1,-1 0 0,1-1 1,0 1-1,-1 0 1,1-1-1,0 1 0,-1 0 1,1 0-1,0 0 0,0 0 1,0-1-1,-1 1 1,1 0-1,0 0 0,0 0 1,1 1-1,-2 1 15,1 5-4,0 1-1,1 0 0,0 0 0,0-1 1,1 1-1,0-1 0,1 1 0,5 13 1,-7-20-17,0 0 0,1 0 0,-1 0 0,0-1 0,1 1 0,-1 0 0,1-1 0,-1 1 0,1-1 1,0 0-1,-1 1 0,1-1 0,0 0 0,0 0 0,0 0 0,3 1 0,4 2 5,2 2-4,39 15 16,0-4-2,-1-6-12,-5-9-1,2-6-4,-6-2-1,-6-2 0,-29 4 0,-2 0 0,-2 4 0,0-1 0,0 1 0,0 0 0,0-1 0,0 0-1,0 1 1,0-1 0,0 0 0,-1 1 0,1-1 0,0 0-1,0 0 1,0 0 0,-1 0 0,1 0 0,-1 0 0,1 0-1,0 0 1,-1 0 0,0 0 0,1 0 0,-1 0 0,0 0-1,1 0 1,-1 0 0,0 0 0,0-1 0,0 1 0,0 0 0,0 0-1,0 0 1,0 0 0,-1 0 0,1 0 0,0-1 0,-1 1-1,1 0 1,0 0 0,-1 0 0,0-1 0,0 0-1,-1 0 1,1-1 0,-1 1-1,0 0 1,1 0-1,-1 0 1,0 0 0,0 1-1,0-1 1,-1 0 0,1 1-1,0 0 1,0-1-1,-1 1 1,1 0 0,-1 0-1,1 0 1,-1 1-1,1-1 1,-4 0 0,-110-38-2524,44 16-10089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0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0 117 11656,'4'-3'11,"7"-13"666,-11 16-651,0-1 0,0 1 1,0 0-1,1-1 0,-1 1 1,0 0-1,0-1 0,0 1 1,0-1-1,0 1 0,0 0 0,0-1 1,0 1-1,0-1 0,0 1 1,0 0-1,0-1 0,0 1 1,0-1-1,0 1 0,0 0 1,-1-1-1,1 1 0,0-1 1,-1 1-1,1-1-20,-1 0 1,1 0-1,0 0 0,-1 0 1,1 0-1,0 0 0,0 0 0,0 0 1,0 0-1,0 0 0,0 0 1,0 0-1,0-1 0,0 1 1,0 0-1,0 0 0,1 0 1,-1 0-1,0 0 0,1 1 1,-1-1-1,1 0 0,0-2 1,5 0-27,79-32-1574,-25 11-6212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14.2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28 877 6008,'-19'52'36,"18"-51"169,-1-1 203,-4 0 119,8-4 194,31-26 472,64-48 0,-54 45-1102,75-76 972,-2-1-484,-105 100-482,53-45 342,103-68 1,-145 108-273,36-23 169,89-45 1,-132 76-279,51-27 483,3 3-1,136-41 1,-199 70-301,2-1 41,-5 2-26,4 0-14,-6 1 341,-13-4-421,-5-5-32,1 5-93,0 0 1,0 0-1,0 2 0,0 0 1,0 1-1,-31 2 0,-150 4-170,155-9-802,40 4 775,-4 0-300,14 0 292,24-2 107,-1-1 0,0-2-1,58-16 1,-50 11 51,12 0 0,-33 9 9,33-4 1,-31 2 6,-11 2 4,-1 0 0,0 1 0,1-1 0,11 3 1,-17-2-8,-1 0 1,0 1-1,1 0 1,-1 0-1,0-1 1,0 1-1,1 0 1,-1 1-1,0-1 1,0 0-1,0 1 1,0-1-1,-1 1 1,1-1-1,0 1 1,-1 0-1,1 0 1,-1 0-1,3 4 1,-3-3 18,0 0-1,0 0 1,0 0 0,-1 0 0,1 0-1,-1 0 1,0 0 0,0 0 0,0 1-1,0-1 1,-1 0 0,1 0 0,-2 4 0,-30 121 506,22-98-153,-27 57-1,35-84-343,1 0 0,0 0 0,1 0 0,-1 0 0,0 0 0,1 0 0,0 0 0,0 0 0,0 0 0,0 0 0,0 0 0,0 0 0,2 4 0,0 10 67,-2-15-55,20-2 18,-14 1-56,0-1 0,0 0 0,0 0 0,0-1 0,6-1 0,31-11-2152,2-2-8605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1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134 464 9952,'39'-18'5,"-39"18"-4,1 0-1,-1 0 0,0 0 1,0-1-1,1 1 0,-1 0 1,0 0-1,1 0 0,-1 0 1,0-1-1,1 1 1,-1 0-1,0 0 0,1 0 1,-1 0-1,0 0 0,1 0 1,-1 0-1,0 0 0,1 0 1,-1 0-1,0 0 0,1 0 1,-1 0-1,0 0 1,1 0-1,-1 1 0,0-1 1,1 0-1,-1 0 0,0 0 1,1 1-1,4-7 349,-1 1 0,0-1 0,0 0 0,0 0-1,6-13 1,-6 11-91,-1 0-1,1 0 1,-2 0-1,1 0 1,-1-1-1,0 1 1,0-1-1,-1 1 1,-1-1-1,1 1 1,-2-17-1,-1 10-72,0 0 0,-1 0-1,-1 0 1,-10-28 0,12 40-142,0-1 0,1 0 0,-1 1 0,0-1 0,-1 1 0,1 0 0,-1 0 0,1 0 0,-1 0 0,0 0 0,0 0 0,0 1 0,-5-3 0,7 3-23,-1 2 4,1-1-1,-1 0 1,1 1 0,-1-1-1,0 1 1,1-1-1,-1 1 1,0 0 0,1 0-1,-1 0 1,1 0-1,-1 0 1,0 0 0,1 0-1,-1 0 1,0 1 0,1-1-1,-4 2 1,-20 10 14,23-11-9,-4 3 18,0 0 0,0 0 0,0 0 0,0 1 0,1 0-1,0 0 1,0 1 0,-7 9 0,7-8-14,0-1-1,0 1-1,1 0 1,0 0 0,1 0 0,0 0-1,0 1 1,0-1 0,1 1 0,-3 13-1,3-11-11,-1 4 13,0 1 0,1-1 1,1 0-1,0 21 0,1-25-26,0-7-3,0-1-1,0 1 1,0 0-1,0-1 0,0 1 1,1 0-1,-1-1 0,1 1 1,0-1-1,0 1 1,1 3-1,2 1 3,13 22 1,11-4-2,10 1-4,-29-19-6,0-1-1,1 0 1,0-1-1,0 0 1,0-1-1,0 0 1,18 4-1,-17-6-2,-1-1-1,0-1 1,0 0-1,1 0 1,-1-1-1,0-1 1,0 0-1,0 0 1,0-1-1,12-4 1,-9 1-2,0-1 0,-1 0 1,0-1-1,0 0 0,0-1 1,17-17-1,-18 18 8,-9 6 2,0 0-1,1 0 0,-1 0 1,0 0-1,0 0 1,0 0-1,0-1 1,0 1-1,-1-1 0,1 1 1,-1-1-1,2-3 1,3-9 1,1-1 1,-2 0 0,0 0-1,-1 0 1,-1-1 0,0 0-1,0-31 1,-3 31 1,1 11 3,-1 0 0,-1 0 0,1 0 0,-1 0 0,0 1 0,0-1 0,-1 0 0,-2-5 0,-2-5 28,0 0-1,-1 0 1,-1 1-1,0 0 1,-2 1-1,1 0 1,-21-23-1,19 26-12,8 8 3,0 0-1,0 0 0,0 0 0,0 0 1,-1 1-1,1-1 0,-1 1 0,0 0 1,-4-2-1,1 1 29,0-1 0,-1 1 0,1 1 1,-1-1-1,0 1 0,0 1 0,0 0 0,0 0 1,0 0-1,0 1 0,0 0 0,-10 1 0,13 1-23,0 0-1,0 0 1,0 0-1,0 1 0,0 0 1,1 0-1,-1 0 0,1 0 1,0 1-1,-1-1 1,2 1-1,-1 0 0,-6 9 1,9-10-21,0 0 1,0 1-1,0-1 0,1 0 1,-1 1-1,1-1 0,0 0 1,0 1-1,0-1 1,1 1-1,-1-1 0,1 0 1,0 1-1,-1-1 1,2 0-1,0 4 0,0-3-2,-1-1-5,0 1 0,1 0 1,0-1-1,-1 1 0,2-1 1,-1 1-1,0-1 0,0 0 1,1 0-1,0 0 1,0-1-1,0 1 0,0 0 1,0-1-1,5 3 0,-6-3-1,0-1-1,0 0 1,0 0-1,0 0 0,1 0 0,-1 0 1,0 0-1,0 0 0,0-1 0,1 1 1,-1-1-1,0 0 0,0 1 1,1-1-1,-1 0 0,3-1 0,7 1 0,45 0-2402,0-3-9603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2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113 829 11568,'-10'-6'184,"0"1"0,0-1 0,0 2 0,-18-7 0,26 12-128,0-1 1,1 1-1,-1-1 1,1 1-1,-1 0 1,1 0-1,-1 0 1,1 0-1,0 0 1,-1 0-1,1 0 1,0 0-1,0 0 1,0 1-1,0-1 1,0 0-1,-2 4 1,0 3 20,-1 1 0,1-1 0,1 1 0,0 0 0,0 0 0,1 0 0,0 0 1,0 1-1,2 13 0,0-8-13,0 0 1,1-1 0,1 1-1,1-1 1,5 16 0,-8-27-53,0 0 0,1 0 1,-1-1-1,1 1 0,0-1 1,0 1-1,0-1 0,0 0 1,0 0-1,0 0 0,0 0 1,1 0-1,3 2 0,-1-1 2,-2-1-4,0-1-1,1 0 1,-1 0-1,1 0 1,-1 0-1,1 0 1,-1-1-1,1 1 1,0-1-1,-1 0 1,1 0-1,3-1 1,-2 1-2,2 0-2,-1 0 0,0-1 0,1 0 1,-1 0-1,0-1 0,1 0 0,-1 0 0,0 0 0,0 0 0,0-1 0,5-4 0,-4 3 0,2 0 1,-1-1 0,0 0 0,0-1 0,-1 0 0,1 0 0,-1 0 0,0-1 0,11-15 0,-13 16-1,2-5 40,0 0 1,0 0-1,-1-1 0,0 0 1,-1 0-1,0 0 0,-1-1 0,-1 0 1,3-19-1,-5 22 40,0 1-1,-1-1 1,0 1 0,0-1-1,-2 1 1,1 0 0,-1-1 0,0 1-1,-5-14 1,-2-5 243,9 26-67,-2-6 173,0 10 167,2-2-587,0 1-1,0 0 1,0 0-1,0 0 1,1-1-1,-1 1 1,0 0-1,1 0 1,-1-1-1,0 1 1,1 0-1,-1-1 1,1 1-1,-1 0 1,1-1-1,-1 1 1,1-1-1,0 1 1,-1-1-1,1 1 1,-1-1-1,1 1 1,0-1-1,0 1 1,0-1-1,28 16 20,3-1-28,-31-14-6,1 0-2,0 0 0,0 0 0,0 0 0,0 0 0,1 0-1,-1 0 1,0 0 0,1-1 0,-1 1 0,0-1 0,1 0-1,-1 0 1,1 1 0,2-2 0,0-1-1,-1 0 1,1 0-1,-1 0 0,0-1 1,0 0-1,0 0 1,0 0-1,-1 0 0,1-1 1,-1 1-1,3-5 0,0 2 10,-1 0-1,-1-1 0,1 0 1,-1 1-1,0-1 0,-1-1 1,0 1-1,0 0 0,0-1 1,1-8-1,-3 11-1,-1 1 0,1 0 0,-1-1 0,1 1 0,-1-1-1,-1 1 1,1 0 0,-1-1 0,0 1 0,0 0 0,0-1 0,0 1 0,-1 0 0,1 0-1,-1 0 1,0 0 0,-1 0 0,1 0 0,0 1 0,-1-1 0,-4-3 0,-36-30 351,42 35 0,8 5-321,0 0 1,0 1-1,-1 0 1,1 0-1,6 5 0,-2-2-27,5 3 35,-7-7-35,46 16 9,-12-1-12,-4 3-4,-33-17-3,0 0 0,0 1 0,0 0 0,0 0 0,-1 0 0,7 9 0,-11-13 1,0 1 1,0 0-1,0-1 0,0 1 0,0 0 0,0 0 1,-1 0-1,1 0 0,-1 0 0,0 0 0,1 0 1,-1 0-1,0 0 0,0 0 0,0 0 1,0 0-1,-1 0 0,1 0 0,0 0 0,-1 0 1,1 0-1,-1 0 0,0-1 0,0 1 0,0 0 1,0 0-1,0 0 0,0-1 0,0 1 1,-3 2-1,-16 18-12,7-8-36,0 1-1,-13 21 0,24-34 18,6-6-80,26-22 96,35-42 0,-35 25 16,-9-8 0,-6-20 2,-10 29 8,-2 0 0,-2-1 0,-2 1 0,-6-45 0,-6 23 5,13 59-6,-1 0 0,0 1 0,0-1 0,-1 1 0,1-1 0,-1 1 0,0-1 0,0 1 0,-1 0 0,-5-7 0,-1-2 5,2 1-1,4 8-1,1 0-1,-1 0 1,0 0 0,-1 0-1,1 0 1,-1 1-1,1-1 1,-7-3 0,-5-5 98,0 0 1,-1 1-1,0 0 0,-1 2 1,-28-13-1,41 21-85,-12-1 336,17 4-355,-1 1 1,1-1-1,-1 0 1,1 0-1,-1 1 1,1-1 0,0 0-1,0 0 1,0 0-1,3 4 1,38 44 7,134 148-48,-161-179-4,2-1 0,0 0 0,1-1-1,30 22 1,-34-28-15,2 2 16,48 36-135,-55-42 109,-1-2-1,1 1 0,1-1 0,-1-1 1,18 7-1,-26-11 57,-1 0 1,1 0-1,0 0 0,0 0 0,-1 1 1,1-1-1,0 0 0,0 0 0,-1 0 1,1-1-1,0 1 0,0 0 0,-1 0 1,1 0-1,0 0 0,0-1 0,-1 1 0,1 0 1,0-1-1,-1 1 0,1 0 0,0-1 1,-1 1-1,1-1 0,-1 1 0,1-1 1,-1 0-1,2 0 0,-1-1-4,0 0 0,-1 0 0,1-1 0,0 1 0,0 0 0,-1 0 0,1-1 0,-1 1 0,0-4 0,-4-46-53,3 50 62,0-5-69,0 0 0,-1 0-1,0 0 1,0 1 0,-1-1 0,0 1-1,0 0 1,0-1 0,-1 1 0,0 1-1,-8-11 1,-1 0-1583,-18-31-9979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2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0 269 10400,'7'1'14,"-5"0"21,1 0 0,0-1 0,-1 1 0,1-1 0,0 0 0,-1 0 0,1 0 0,0 0 0,0 0 0,-1-1 0,1 1 0,-1-1 0,1 0 0,0 1 0,-1-1 0,1 0 0,-1-1 0,0 1 0,1 0 0,-1-1 0,4-2 0,12-11 226,49-33 183,-60 43-428,159-114 1684,-159 114-1577,-1-1-1,0 0 1,0 0 0,6-9-1,-11 15-112,-1-1-1,0 1 1,0-1-1,0 0 1,0 1-1,0-1 0,0 0 1,0 1-1,0-1 1,-1 0-1,1 1 1,0-1-1,0 1 1,0-1-1,-1 0 1,1 1-1,0-1 0,-1 1 1,1-1-1,0 1 1,-1-1-1,1 1 1,-1-1-1,1 1 1,0 0-1,-1-1 1,0 1-1,1-1 0,-1 1 1,1 0-1,-2-1 1,-11-6 7,11 5-5,-1 1 0,1 0-1,0 0 1,-1 0 0,1 1-1,-1-1 1,1 1 0,0-1-1,-1 1 1,1 0 0,-1 0-1,1 0 1,-3 0 0,-8 1 11,-44-1-1768,-2 3-7075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2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7984,'3'2'17,"0"0"0,0-1 0,0 1 0,0-1 0,0 0 0,1 0 0,-1 0 0,0-1 0,4 1 0,-5-1 78,12 1 899,-14-1-954,0 0 0,1 0 0,-1 0 0,0 0 0,1 0 0,-1 0 0,0 0 0,1 0 1,-1 0-1,0 0 0,1 0 0,-1 0 0,0 0 0,1 0 0,-1 0 0,0 0 0,1 0 0,-1-1 0,0 1 0,1 0 0,-1 0 0,0 0 0,0-1 0,1 1 0,-1 0 0,0 0 0,0-1 0,1 1 1,-1 0-1,0 0 0,0-1 0,0 1 0,0 0 0,1-1 0,-1 1 0,0 0 0,0-1 0,0 0 0,5 10-1260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3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95 636 10760,'0'0'217,"-4"1"-32,0-1-122,0 1 0,1 1-1,-1-1 1,0 0-1,1 1 1,-1 0 0,1 0-1,0 0 1,-1 0-1,1 0 1,0 1 0,0-1-1,1 1 1,-1 0 0,0 0-1,1 0 1,0 0-1,0 0 1,0 1 0,0-1-1,0 1 1,1-1-1,-1 1 1,1 0 0,-1 4-1,-2 4-3,-5 34 197,5-11-74,1 0 0,3 53 1,7-61-45,0-1 0,22 51 0,-23-61-114,-4-15-16,-1 0-1,1 0 0,-1 0 0,1 1 1,-1-1-1,1-1 0,0 1 0,-1 0 1,1 0-1,0-1 0,0 1 1,0-1-1,0 1 0,-1-1 0,1 0 1,0 0-1,0 1 0,0-2 1,0 1-1,0 0 0,0 0 0,0 0 1,3-2-1,13-4 17,-1-1-1,1-1 1,-1 0 0,0-1-1,-1-1 1,0-1 0,-1 0 0,21-20-1,-29 24-5,-1 0-1,1 0 1,-1-1-1,-1 0 1,1 0-1,-1-1 1,-1 1-1,1-1 1,3-13-1,-4 12 3,0 1 12,-2 0 0,1 0 0,-1 0 0,0-1 0,-1 1 0,0-1 0,0 1 0,-2-15 0,1 12-1,-1 5-5,1 1 0,-1 0 0,0 0 0,0 0 1,-1 0-1,0 0 0,0 0 0,0 1 0,-1-1 0,1 1 1,-2-1-1,1 1 0,-4-5 0,2 3 5,0 1 10,0-1-1,0 1 1,-1 0 0,0 1 0,0-1 0,-1 1-1,1 0 1,-1 1 0,-8-5 0,4 3-2,-3-4 80,-1 1 0,0 1 1,0 1-1,-1 0 0,0 1 0,0 1 1,-31-7-1,44 12-80,1 0-1,0-1 1,-1 1-1,1 0 0,-1 1 1,1-1-1,0 0 1,-1 1-1,1-1 1,0 1-1,-1-1 1,-2 3-1,0-1 10,3-2 125,-7 37 277,9-33-438,0-2-4,0 0 0,0-1 0,1 1 0,-1 0 0,0-1 1,1 1-1,-1 0 0,1-1 0,-1 1 0,1 0 0,0-1 0,1 3 0,1-1 0,0 1-1,1-1 0,-1 1 0,1-1 0,0 0 1,0-1-1,0 1 0,7 2 0,-7-2-8,0 0-1,1-1 0,-1 0 0,1 0 0,-1 0 0,1 0 0,0-1 0,0 0 0,-1 0 0,1 0 0,0-1 0,0 1 0,0-1 0,0 0 0,0-1 0,0 1 0,0-1 0,0 0 0,0 0 1,-1-1-1,1 1 0,0-1 0,5-3 0,14-12-14,0 0 1,-2-2 0,36-37-1,-46 43 14,-6 7 0,-1 1 1,-1-1-1,1 0 0,6-13 1,12-19-1,-2-11 2,-19 38 1,0 0-1,-1 0 0,-1 0 1,1 0-1,-2 0 0,1 1 1,-4-15-1,4 21 3,-1-1-1,0 1 1,0 0-1,0-1 1,0 1 0,-1 0-1,0 0 1,1 0-1,-2 0 1,-3-6 0,-4-6 1,2-2 1,5 12 1,0 0 0,0 0 0,-1 0 0,1 1 0,-1-1 1,-1 1-1,-7-8 0,5 5 16,-3-3 2,0 0 0,-1 0 1,-1 1-1,0 0 0,-14-8 1,-26-15 113,51 33-128,1-1-1,-1 0 0,0 1 0,0-1 0,0 1 1,1-1-1,-1 1 0,0 0 0,0-1 0,0 1 1,0 0-1,0-1 0,0 1 0,0 0 0,0 0 1,0 0-1,0 0 0,0 0 0,0 0 0,0 0 0,0 0 1,0 1-1,0-1 0,0 0 0,0 0 0,1 1 1,-1-1-1,0 1 0,0-1 0,0 1 0,0-1 1,0 1-1,1 0 0,-1-1 0,0 1 0,1 0 1,-1-1-1,0 1 0,1 0 0,-1 0 0,1 0 1,-1-1-1,1 1 0,-1 2 0,0 0 8,0 0 0,0 0 0,0 1 1,1-1-1,-1 0 0,1 0 0,0 1 0,0-1 0,0 0 0,0 1 0,1-1 0,0 5 0,-1-8-13,1 5 8,1 0 0,-1-1 0,1 1 0,-1-1 0,1 1 0,1-1 0,-1 0 0,1 0 0,-1 0 0,1 0 0,0 0 0,1 0 0,-1-1 0,7 6 0,-2-3-6,-5-4-5,-1 0-1,1 0 1,-1-1 0,1 1 0,0-1 0,-1 0 0,1 0 0,0 0 0,0 0 0,0 0 0,0-1 0,4 1 0,40 7 11,14-6-10,-37-6-7,-1 0-1,1-1 0,-2-2 1,1 0-1,-1-2 0,0 0 1,36-21-1,-48 23-9,0 0 1,0-1-1,-1 0 0,0 0 1,11-15-1,0 2-6,-18 19 7,0 0 1,6-4 2,-11 24 3,-11 46 8,12-49 0,-3 30 0,3-1 0,2-3 0,5-7 0,5-10 0,-8-22-1,0 1 0,1 0 0,-1-1-1,1 1 1,-1-1 0,1 0-1,0 0 1,-1 0 0,1 0-1,0-1 1,1 1 0,-1-1 0,0 0-1,0 1 1,0-1 0,1-1-1,-1 1 1,1 0 0,-1-1-1,0 0 1,1 0 0,-1 0-1,1 0 1,-1 0 0,0-1 0,1 0-1,-1 1 1,0-1 0,7-3-1,2-1-5,0 1-1,0-2 1,0 0-1,-1 0 1,20-16-1,-27 19 5,0-1 0,0 1 0,-1-1-1,0 0 1,1 0 0,-1 0 0,-1-1 0,1 1-1,-1-1 1,0 1 0,0-1 0,0 0-1,0 0 1,1-6 0,-1-5-6,0 0 0,-1 0 1,-2-20-1,1 20-2,0 0 1,4-24 0,-3 34-172,0 1 1,0-1 0,1 0-1,-1 1 1,1-1 0,1 1-1,-1 0 1,1-1 0,0 1-1,0 0 1,1 1 0,4-7-1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5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1211 11568,'0'0'40,"2"-1"189,0 0 0,0 0 0,0 1 0,0-1 1,1 1-1,-1-1 0,0 1 0,0-1 0,0 1 1,3 0-1,46 30 494,-27-15-397,35 25-1,-51-34-272,-1 1-1,1 0 1,-2 0-1,1 0 1,-1 1-1,0 0 1,-1 1-1,5 9 1,7 28 299,-17-44-39,-2-7-201,0 0-84,-9-20 157,2 0 1,0 0-1,-7-36 0,13 45-153,-1-32 215,11-148 381,-5 178-541,2-1 0,0 1 0,1 0 1,7-19-1,-8 27 15,-3 9-96,-1 0-1,1 0 0,-1 1 1,1-1-1,0 0 1,0 0-1,-1 1 0,1-1 1,0 0-1,0 1 0,0-1 1,-1 1-1,1-1 0,0 1 1,0 0-1,0-1 0,0 1 1,0 0-1,0-1 1,0 1-1,0 0 0,0 0 1,0 0-1,0 0 0,0 0 1,0 0-1,0 0 0,0 1 1,0-1-1,0 0 0,0 0 1,0 1-1,1 0 1,37 16 17,-36-16-19,56 34 10,-34-21-18,1-1 0,1 0 0,35 10 0,-55-20 4,-1-1-2,1 0-1,0 0 1,-1 0-1,1-1 1,11 2-1,-14-3 1,-1-1 0,0 1 0,0 0 0,0-1 0,0 1 0,0-1 0,0 0 0,0 0 0,0-1 0,0 1-1,0 0 1,-1-1 0,1 0 0,0 1 0,-1-1 0,1 0 0,-1-1 0,3-2 0,41-59-14,-28 33 14,-4-6 2,0-11 0,-2-4 0,-2 1 2,-10 49-2,2-13 8,1 1 0,0 0 0,0 0 0,2 1 0,0-1 0,0 1 0,1 0 0,9-14 0,-13 21 13,-1 4-10,0 0 0,0-1-1,0 1 1,0 0 0,0 0-1,0 0 1,1 0 0,-1 0-1,1 0 1,-1 1 0,1-1-1,0 0 1,3-2-1,-3 3 2,-1 2-5,0 0-7,-1-1 0,0 1 0,1-1 0,-1 1 0,1-1 0,-1 1 0,0 0 0,0-1 0,1 1 0,-1 0 0,0-1 1,0 1-1,0 0 0,1-1 0,-1 1 0,0 0 0,0-1 0,0 1 0,0 0 0,0 0 0,-1-1 0,1 1 0,0 0 0,0-1 0,0 1 0,0 0 0,-1-1 0,1 1 0,0-1 0,-1 1 0,1 0 0,-1-1 0,1 1 0,0-1 0,-1 1 0,0 0 0,-1 0 0,-3 7-1,0-1-1,-1 0 0,0 0 0,0 0 1,-10 7-1,-1 1-2,1 2 1,0 0 0,-15 21-1,11-7 4,7-1 0,7 3 0,6 2 0,1-29-1,-1 0-1,1-1 1,0 1-1,1 0 0,0 0 1,-1 0-1,2-1 1,3 9-1,-4-11 1,0-1 0,0 1 0,0-1 0,1 1 0,-1-1 0,0 1 0,1-1 0,0 0 0,-1 0 0,1-1 1,0 1-1,0-1 0,0 1 0,0-1 0,0 0 0,7 2 0,-3-2-3,1 1 0,0-1 0,-1-1 0,1 1 0,-1-1 0,1-1 0,0 1 0,-1-1 0,1-1 0,-1 1 0,1-1 0,-1 0 0,0-1 0,0 0 0,0 0 0,0-1 1,0 1-1,-1-2 0,0 1 0,0-1 0,0 1 0,0-2 0,-1 1 0,0-1 0,0 1 0,0-2 0,6-10 0,-6 7-2,-1-1-1,-1 0 1,0 0-1,3-21 1,-4-9 3,-7-4 3,-7-3 2,1 15 12,-2 1 0,-28-53 0,37 76-4,-1 1-1,0 0 0,0 1 1,-1-1-1,0 1 0,0 0 1,-1 1-1,0-1 0,0 1 1,-13-8-1,18 14-4,1-1 0,0 1 0,-1 0-1,1-1 1,0 1 0,-1 0 0,1 0 0,-1 0 0,1 0-1,-1 0 1,1 0 0,0 1 0,-1-1 0,1 0 0,0 1-1,-1-1 1,1 1 0,0-1 0,-1 1 0,1-1 0,0 1-1,-2 1 1,-17 16 6,19-16-4,-3 3 5,1 0 0,-1 0 0,1 1 0,0-1 0,0 1 0,0 0-1,1 0 1,0 0 0,0 0 0,-1 9 0,1-5-3,0-5-2,1 1-1,1 0 1,-1 0 0,1 1-1,0-1 1,0 0-1,0 0 1,1 0-1,0 0 1,0 0-1,1-1 1,0 1-1,0 0 1,0 0-1,0-1 1,1 1-1,0-1 1,6 7-1,13 11 0,-17-19-7,0 0 0,0-1 0,0 1 0,0-1 1,1 0-1,-1-1 0,1 1 0,0-1 0,0 0 0,0-1 0,0 1 1,0-1-1,0 0 0,0-1 0,1 1 0,-1-1 0,8-1 1,-6-1-4,0 0 0,0 0 1,-1-1-1,1 0 0,-1 0 1,1 0-1,-1-1 0,-1 0 1,1-1-1,0 0 0,-1 0 1,9-9-1,-4 5 2,-8 6 0,1-1 0,-1 1 0,0 0 0,0-1 1,0 0-1,0 1 0,-1-1 0,4-7 0,16-34-11,-4-18 10,-8-4 3,-9 2 2,-3 39 11,-2 0 0,0 1 0,-2 0 0,-13-39 0,-6 9 64,16 30-38,4 12 28,0-1 1,-1 1-1,-12-20 0,17 31 152,2 7-138,9 27-19,21 50-1,-5-35-54,2-6-10,3-2 0,70 70 1,-77-85-71,1-2-1,1-1 1,1 0 0,0-3 0,54 28 0,-77-44 8,3-1-9,-3-5 4,-2-1 58,1-1 1,-1 1 0,0 0-1,0-1 1,0 0 0,-1 1-1,0-1 1,0 0 0,-1 0-1,1 0 1,-1 0 0,-1 1 0,0-9-1,-1 2-2,0 0-1,-1-1 1,-1 1-1,-6-17 1,-1 11-51,-5 0 31,-1 0 0,-26-21 0,25 29-104,0 4-481,0 2 0,0 0 1,-37-3-1,-6 2-10947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5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0 271 8968,'40'4'4,"-31"-6"-1,1-1-2,8-5 88,-1-1 0,0 0 0,-1-2 0,16-11 0,-2 2-29,-4 3 284,0-2 0,-1 0 1,23-24-1,-23 21 343,32-24 1,-51 42-714,0 1-1,1 0 1,-1 0 0,0 1 0,1 0-1,0 0 1,-1 0 0,1 1 0,0 0 0,0 0-1,0 1 1,0-1 0,0 2 0,0-1-1,0 1 1,0 0 0,-1 0 0,14 5-1,3 2-7899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9:45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 8880,'22'-24'284,"-21"22"-64,0-1 0,0 2-86,0-1 1,0 1-1,0 0 1,0-1-1,0 1 0,0 0 1,0-1-1,0 1 1,1 0-1,-1 0 1,0 0-1,1 0 1,-1 0-1,1 0 0,-1 1 1,1-1-1,0 0 1,-1 1-1,1-1 1,0 1-1,-1 0 1,1-1-1,0 1 0,2 0 1,-2 0-27,-1 1-44,1-1 1,-1 0-1,1 1 0,-1-1 0,1 0 1,-1 0-1,1 0 0,-1 0 1,1 0-1,-1 0 0,1 0 0,-1 0 1,1-1-1,-1 1 0,1-1 1,-1 1-1,1-1 0,-1 0 1,0 1-1,1-1 0,-1 0 0,0 0 1,0 0-1,0 0 0,1 0 1,0-2-1,0-3 135,-1 2 1,3-4-7,-4 6 126,2 0-198,5-5-1938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3:50.0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 1049 6008,'-3'-2'5,"0"1"0,1-1 0,-1-1 1,1 1-1,0 0 0,0 0 0,0-1 0,0 1 0,0-1 1,0 0-1,1 1 0,-1-1 0,1 0 0,0 0 0,0 0 1,-1-6-1,1 2 27,1 1 1,0 0-1,0-1 0,1 1 1,0-1-1,0 1 0,1 0 1,-1 0-1,1 0 1,1 0-1,2-6 0,4-5 1,0 2 0,12-16-1,-12 17-16,11-13 138,124-116 51,-110 115-97,278-175 253,-175 133-235,70-22-9,-165 76-50,172-67 22,-169 67-41,187-47 24,-187 53-24,19-1-18,276-54 164,-329 63-175,1-2 13,0 1 0,0 1-1,1 0 1,-1 1 0,25 0-1,-37 1-29,0 0-1,-1 0 1,1 0-1,0 0 0,0 0 1,0 0-1,0 0 1,0 0-1,0 0 1,0 0-1,0 0 0,0 0 1,0 0-1,0 0 1,-1 0-1,1 0 0,0 1 1,0-1-1,0 0 1,0 0-1,0 0 1,0 0-1,0 0 0,0 0 1,0 0-1,0 0 1,0 0-1,0 0 0,0 0 1,0 0-1,0 1 1,0-1-1,0 0 0,0 0 1,0 0-1,0 0 1,0 0-1,0 0 1,0 0-1,0 0 0,0 0 1,0 1-1,0-1 1,0 0-1,0 0 0,0 0 1,0 0-1,0 0 1,0 0-1,0 0 1,0 0-1,0 0 0,0 0 1,1 0-1,-1 0 1,0 0-1,0 0 0,0 1 1,0-1-1,0 0 1,0 0-1,0 0 0,0 0 1,0 0-1,0 0 1,-3 5 14,-2 1 0,1-1-1,0 0 1,-1 0 0,0-1 0,-10 8 0,-22 17 122,-123 96 21,119-94-78,-200 128 46,189-128-6,29-18-75,-241 152 220,46-5 6,57-12 17,161-148-287,-1 0 0,1 0-1,0 0 1,0 1-1,0-1 1,0 0-1,0 0 1,0 0 0,0 0-1,0 0 1,0 0-1,0 1 1,0-1 0,0 0-1,0 0 1,0 0-1,0 0 1,0 0-1,0 0 1,0 1 0,0-1-1,0 0 1,0 0-1,0 0 1,0 0 0,0 0-1,0 0 1,0 1-1,1-1 1,-1 0-1,0 0 1,0 0 0,0 0-1,0 0 1,0 0-1,0 0 1,0 0 0,0 1-1,1-1 1,-1 0-1,0 0 1,0 0-1,0 0 1,0 0 0,0 0-1,0 0 1,1 0-1,-1 0 1,0 0 0,0 0-1,0 0 1,0 0-1,0 0 1,1 0-1,-1 0 1,11 1 16,-3 0-9,-5 0-5,1-1 1,-1 0-1,0 0 1,1 0-1,-1-1 1,0 1-1,0-1 1,0 1 0,1-1-1,5-3 1,21-7 13,0-2 1,33-20 0,56-45 61,14-10-24,103-34-4,-187 100-32,182-92 6,-188 92-12,-15 8-9,44-21 5,82-27 0,-135 55-6,75-26 9,-83 30-11,1 0 0,-1 0 0,0 1 0,1 0 1,0 1-1,14 0 0,-26 1-2,0 0 0,0 0 0,0 0 0,0 0 1,1 0-1,-1 0 0,0 0 0,0 0 0,0 0 0,0 0 0,0 0 0,1 0 1,-1 0-1,0 0 0,0 0 0,0 0 0,0 0 0,0 0 0,0 1 0,1-1 1,-1 0-1,0 0 0,0 0 0,0 0 0,0 0 0,0 0 0,0 0 0,0 0 1,0 0-1,1 1 0,-1-1 0,0 0 0,0 0 0,0 0 0,0 0 0,0 0 0,0 0 1,0 1-1,0-1 0,0 0 0,0 0 0,0 0 0,0 0 0,0 0 0,0 1 1,0-1-1,0 0 0,0 0 0,0 0 0,0 0 0,0 0 0,0 1 0,0-1 1,0 0-1,-1 5 0,0 0 1,0-1 0,-1 1 0,1 0-1,-1-1 1,0 1 0,0-1 0,0 0-1,-1 0 1,1 1 0,-6 4-1,2-1 2,-11 13 12,-30 16-6,-55 36 1,63-49-1,-193 120 8,180-111-8,-217 142 8,219-141-9,-203 147 9,90-79 0,136-83 13,0 2 0,-39 38 1,66-59-28,0 0 0,0 1 0,-1-1 0,1 0 0,0 1 0,0-1 0,0 0 0,-1 1 0,1-1 0,0 0 0,0 1 0,0-1 0,0 0 0,0 1 0,0-1 1,0 1-1,0-1 0,0 0 0,0 1 0,0-1 0,0 0 0,0 1 0,0-1 0,0 0 0,0 1 0,1-1 0,-1 0 0,0 1 0,0-1 0,0 0 0,0 1 0,1-1 0,-1 0 0,0 1 1,0-1-1,1 0 0,-1 0 0,0 1 0,1-1 0,0 1 2,0 0 1,1-1-1,-1 1 0,0 0 1,0-1-1,1 1 1,-1-1-1,0 0 1,1 1-1,-1-1 0,1 0 1,-1 0-1,2 0 1,102-5 59,-75 0-23,142-43 22,22-21 32,-139 49-80,-12 2 59,-10 4-33,168-86 119,-163 78-109,126-70 253,-160 90-243,-7 5 4,-97 70 92,78-58-150,-16 12 20,-1-3-1,-45 22 1,-5 1 8,74-39-26,-38 21 18,-90 66 1,-28 49 88,170-143-110,0 0 0,0 0 0,0 0 0,0 0 0,0 1 0,0-1 0,0 0 0,0 1 0,1-1 1,-1 1-1,0-1 0,1 1 0,-1-1 0,1 1 0,0-1 0,-1 1 0,1 0 0,0-1 0,0 1 0,0-1 0,0 1 0,0 0 0,1 2 0,4-3 29,2-1-29,0 0 0,1-1 1,-1 0-1,0 0 0,0-1 1,0 0-1,0 0 0,12-5 0,-5 2 10,125-50 29,85-46 70,-14 2 60,-204 96-134,2 0 11,-4 3-8,4 3 1,-7-3-44,-1 0 0,0 0 0,0 1-1,0-1 1,0 0 0,0 0 0,0 0-1,0 0 1,1 0 0,-1 0 0,0 1-1,0-1 1,0 0 0,0 0 0,0 0-1,0 0 1,0 1 0,0-1 0,0 0-1,0 0 1,0 0 0,0 0 0,0 1-1,0-1 1,0 0 0,0 0 0,0 0-1,0 0 1,0 1 0,0-1 0,0 0-1,0 0 1,0 0 0,0 0 0,0 0-1,0 1 1,-1-1 0,1 0 0,0 0-1,0 0 1,0 0 0,0 0 0,0 0-1,0 0 1,-1 1 0,1-1 0,0 0-1,0 0 1,0 0 0,0 0 0,0 0-1,-1 0 1,1 0 0,0 0 0,-1 2 2,-10 16 12,0-1 0,0-1 0,-28 30 1,-83 86 10,23-32 8,8-7-14,86-89-18,-22 25 7,0 0 1,2 2 0,-21 34 0,45-60-2,1-4-8,-1-1 1,1 1 0,1 0-1,-1 0 1,0 0-1,0-1 1,0 1-1,0 0 1,0 0-1,1 0 1,-1-1-1,0 1 1,1 0-1,-1 0 1,1-1-1,-1 1 1,1 0-1,-1-1 1,1 1-1,-1-1 1,1 1 0,0-1-1,-1 1 1,1-1-1,0 1 1,-1-1-1,1 1 1,0-1-1,0 0 1,-1 1-1,1-1 1,0 0-1,0 0 1,-1 0-1,1 1 1,1-1-1,1 0 2,36 6 0,6-2-2,-5-3 0,-28 0 0,-2-1 0,29-8 0,11-6-48,-107 30-1658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08.51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111 300 1264,'-8'-8'-72,"-11"-11"472,-25-33 1,38 45-210,1 0 0,1-1 0,0 0 0,0 0 0,0 0 0,1 0 0,1-1 0,-4-12 0,6 17-151,-1 0 0,1-1 0,-1 1 0,1 0 1,1 0-1,-1 0 0,1 0 0,-1 0 0,1 0 0,0 0 0,1 0 1,-1 0-1,1 0 0,-1 0 0,1 1 0,0-1 0,1 1 0,-1-1 0,0 1 1,1 0-1,0 0 0,0 0 0,0 0 0,0 1 0,0-1 0,1 1 1,-1-1-1,8-2 0,-2-1-5,-6 4-19,0 0 0,0 1 0,0-1 1,0 1-1,0 0 0,1 0 0,-1 0 0,0 0 1,1 0-1,-1 1 0,6-1 0,125-10 215,48 10 202,-88 5-185,178 4 48,-210-7-48,276 6 115,-267-7-62,296 6 124,-289-5-131,337 8 106,-329-7-159,338 3 99,-340-5-112,323-3 80,-329 1-160,285 1 61,-294 1-75,266-11 44,-272 8-84,260-3 99,-235 5-148,264 7 302,-346-5-332,20 1 171,49 10 473,-103-7-466,-40-3-86,27-1-57,-163 11 89,182-9-132,-62 14 21,-116 30-1445,81-17-5823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4.14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277 128 4576,'-9'-17'93,"-7"-17"1079,-5 5 2121,4 19-2741,0 1 0,0 0 0,-21-7 0,35 15-482,-1 1-1,1-1 0,-1 0 0,1 1 0,0 0 1,-1 0-1,1 0 0,-1 0 0,1 0 0,-1 1 0,1-1 1,0 1-1,-1 0 0,1 0 0,0 0 0,0 1 1,-1-1-1,1 1 0,0 0 0,1 0 0,-1 0 1,0 0-1,-4 4 0,2 0-33,0 0 0,0 0 1,1 1-1,0 0 0,0-1 0,0 1 0,1 1 0,0-1 1,0 0-1,-2 13 0,0 1 34,1 1 0,1 1 0,0 43 0,4-55-59,8 33 42,-3-24-28,1-1-1,1 1 1,18 29 0,27 26-7,-24-37-16,-2 1-2,-4 4 0,-6-11-2,-7-15 1,-1 0-1,-1 1 1,0 0 0,7 31 0,-3-10 1,-9-12 0,-3-23-98,0 0 0,-1 0 1,1 0-1,-1 0 0,0 0 1,0 0-1,-1-1 0,1 1 1,-1 0-1,0-1 0,0 1 1,0-1-1,0 1 1,-1-1-1,1 0 0,-5 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1.2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3232,'0'0'376,"4"3"-336,6 7-29,0 0 0,0 0 0,-1 1 0,0 1 0,-1-1-1,0 1 1,-1 1 0,-1-1 0,6 15 0,-5-11-9,-4-9 0,0 0 0,0 1-1,-1-1 1,2 14 0,10 42 5,2 23-5,-1 10 4,1 8-4,2 13 4,0 23-4,3 15 4,7 5-4,36 162 6,-50-260-1,71 255 4,-66-253 3,85 256 13,-82-256-6,79 249 15,-81-252-9,83 228 12,-79-234-6,112 223 14,-104-224-13,147 193 18,-140-201-25,159 171 10,-154-176-10,204 156 10,-193-163-9,227 105 35,-224-117 57,248 74 64,-242-79 16,259 69 88,-258-66-47,248 100 102,-250-92-102,268 124 92,-263-120-138,252 122 86,-261-121-66,221 155 90,-230-148-91,300 275 467,-266-228-613,-54-51 80,-15-16-83,7 9-6,-1 1 0,-1 1 0,-2 1 0,19 44 0,20 83 148,-52-129-87,-3-16-77,0 3-17,-1-1 0,-1 1-1,0 0 1,-1-1 0,-1 1 0,-1-1-1,-8 32 1,-51 138 102,8-49 45,-1-11-34,-77 162 244,74-162-182,46-102-124,0 2-29,-1-1 1,-1-1-1,-1 0 1,-1-1-1,-20 21 1,25-31 11,-5 6-10,-1 0 0,-1-2 0,-1 0 0,0-1 0,-30 19 0,-178 114 521,138-89-303,70-46-220,-189 119 582,183-119-591,4-4 61,1 0 0,-26 7 0,-216 66 767,235-77-824,-61 9 231,-97 1 30,65-11 29,26-7-130,56 4-108,17 0 31,1-1 0,-1-1 0,1-1 0,-1-1 1,-31-7-1,46 8-75,0 0 0,0 0 0,0 0 0,-1 0 0,1 1 0,-6 1 0,-27-3 52,27 0-82,0 1 1,0 1-1,-16 0 0,-60 2 13,83-1-285,-1-1 1,0-1 0,1 1-1,-1-1 1,1 0 0,-1 0-1,-10-4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1.80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987 1 6640,'0'0'1016,"-2"1"-916,-36 20 159,-35 25 1,-16 11 233,-56 41 488,82-53-650,-123 61 351,164-94-653,-31 19 164,12-4-73,1 2 1,2 2 0,1 1 0,2 2-1,1 1 1,-46 64 0,79-97-93,-1 1 4,1-2-27,0 1 0,0 0 0,0 0 1,0 0-1,1 0 0,-1 0 0,0 0 0,1 0 0,0 0 1,0 0-1,-1 0 0,1 0 0,0 0 0,1 1 0,-1-1 1,0 0-1,1 0 0,0 3 0,1 0 2,0 0 0,1 0 0,-1-1 0,1 1 0,0-1 0,0 1 0,4 4 0,4 1 4,-1 1-1,2-1 0,-1-1 0,15 9 0,-6-5 13,1 0 1,0-2-1,1 0 0,0-2 0,24 8 0,110 32 53,7-11 66,-77-21-57,107 23 5,25 14 41,-149-34-56,259 82 218,-192-59-153,192 67 109,-308-102-242,0-1 0,0-1 0,1-1 0,21 3 0,-33-6-8,12-2-18,-7-4-252,-1 0 0,1 0 0,-1-1 0,0-1-1,15-9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2.8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95 2424,'71'16'25,"-42"-8"0,4 1 50,40 16 0,70 35 134,-114-49-62,0 0 0,0-2 0,1-1-1,45 7 1,-53-12-73,20 2 373,214 4 145,-196-10-311,291-14 102,-270 9-183,386-48 86,-365 41-52,436-56 90,-430 57-104,416-40 84,-422 44-104,380-29 77,-392 32-90,322-7 69,-335 13-96,286 13 56,-294-9-95,253 25 50,-265-23-70,184 44 36,-201-39-82,-14-3-28,0 0-14,1 1 1,-2 1 0,1 1-1,24 17 1,21 21 8,-70-50-22,-1 1 0,1-1 0,-1 1 0,0-1 0,1 1-1,-1-1 1,0 1 0,0 0 0,1-1 0,-1 1 0,0 0-1,0-1 1,0 1 0,0-1 0,0 1 0,0 0 0,0-1-1,0 1 1,0 0 0,0-1 0,0 1 0,0 0-1,0-1 1,-1 1 0,1 0 0,0-1 0,0 1 0,-1-1-1,1 1 1,0-1 0,-1 1 0,1 0 0,0-1 0,-1 1-1,1-1 1,-1 0 0,1 1 0,-2 0 0,2-1 0,-28 20-1034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3.97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3613 0 1352,'0'0'-8,"1"4"1,11 39 6,-3 0 1,-2 15 1,-6 154 42,-3-142-34,7 197 114,-2 113 94,-3-250-183,1-76 60,10 222 52,-7-221-13,21 230 59,-18-226-31,47 237 75,-38-237-49,95 212 76,-84-220-69,124 205 82,-119-204-88,148 203 86,-142-206-61,175 176 86,-169-182-85,153 173 88,-162-174-108,-7-7-117,187 237 414,-156-187-436,-40-50 65,50 154 42,-63-150-67,-7-1-50,-1 0 0,-11 57 0,2-65 36,-85 119 36,71-119-43,-123 109 32,114-114-12,-166 89 42,155-95-15,-187 60 54,183-67-54,-227 24 63,212-32-16,-299 9 72,281-12-72,-361-1 76,351 0-57,-361 4 63,367-2-116,-311 5 44,326-5-84,-257 8 42,268-8-16,-391-2 244,322 0-324,76 0 61,15 0-48,-239-6 158,-103-6 217,257 7-256,101 6-90,9 0-27,0-1 0,0 0 0,0-1 0,0-1 0,0 0 0,-21-6 0,32 7 46,-16 0 496,4 3-2031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4.5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785 0 5384,'18'2'21,"-16"-2"23,0 10 37,-2-3-5,-11 5-46,-29 19 62,-124 84 156,93-69-128,-89 80 306,142-111-401,-38 23 172,13-14-105,-8 5 314,-74 55 0,117-78-290,0 1 21,-1 0 1,1 0-1,-14 17 0,18-19 55,-3 6-12,5-7-40,2 2-12,5-1-25,14 8-68,1-1 1,1-1 0,0-1 0,34 11-1,96 29 15,-53-21-45,18 0 0,18 1-3,-79-18-3,194 35-6,111-8-39,-248-38-1032,0-1-4302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5.24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0 396 1888,'10'5'-68,"1"1"248,1 0 0,0-1 0,0 0-1,0 0 1,1-2 0,-1 1-1,1-2 1,0 1 0,15-1-1,-27-2-174,40 0 269,-1-1 1,49-9-1,-66 6-240,59-17 152,95-29 28,-1-7 112,-62 17-123,125-31 18,-188 58-33,217-41 83,-212 44-70,245-33 80,-235 36-107,305-21 67,-292 23-73,322-13 63,-323 16-111,-45 1-78,353-5 189,-87 12-83,-245-3-80,-15-1-33,25 1 12,94 17-1,-25 11 2,-129-30-47,0-1 1,-1 1-1,1 1 0,0-1 1,-1 0-1,1 1 0,-1 0 1,0 0-1,0 0 0,1 0 1,-1 0-1,3 4 0,2 2 2,-4-5-3,-1 0 1,1 1-1,-1 0 0,0-1 1,0 1-1,0 1 0,4 7 1,-4-4-1,-1 0-1,0 0 1,0 1 0,0-1 0,-1 0-1,0 1 1,-1-1 0,0 1 0,0-1-1,-1 0 1,0 1 0,-1-1 0,-2 11-1,-3 4-1,-1 1 0,-16 33-1,9-34-10,-8-1-178,-1-2-1,0 0 1,-2-1 0,-30 16 0,-46 24-4509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6.28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10274 72 4400,'17'-10'0,"-6"4"1,44-34 47,-52 39-1,8-4 644,-11 5-662,0 0-1,1 0 1,-1 0 0,0 0-1,0 0 1,1 0-1,-1 0 1,0 0-1,1 0 1,-1-1-1,0 1 1,0 0-1,1 0 1,-1 0-1,0 0 1,0 0-1,1 0 1,-1-1-1,0 1 1,0 0 0,0 0-1,1 0 1,-1-1-1,0 1 1,0 0-1,0 0 1,0-1-1,1 1 1,-1 0-1,0 0 1,0-1-1,0 1 1,0 0-1,0-1 1,0 1-1,0 0 1,0 0 0,0-1-1,0 1 1,0-1-1,0 0 120,-18 10 179,-26 8-167,0 2 1,-43 26-1,82-42-150,-42 24 117,-51 39 0,83-54-115,8-7-4,1 0 1,0 1-1,1-1 1,-1 1 0,1 0-1,-4 7 1,4-6 1,-10 11 2,1 1 0,1 1 0,1 0 1,-16 38-1,-5 15-6,-12 22-4,-66 142-41,9 5-4,81-186-3,-70 246-22,77-239 9,-30 262-10,41-256 49,20 304-6,-9-292 21,18 133 4,11 52 1,54 238 2,-72-412 12,60 353 8,-66-357 13,35 359 22,-41-355-2,11 385 34,-18-381 6,-10 368 48,5-376-22,-35 327 56,28-336-42,-85 318 58,70-320-59,-135 286 47,124-296-73,-177 247 51,168-252-38,-194 250 59,193-251-33,-170 209 59,177-220-52,-189 197 67,181-198-33,-199 176 87,198-186-54,-213 132 106,207-140-46,-233 120 123,230-122-97,-257 94 114,249-102-153,-279 60 112,277-68-112,-265 35 108,269-42-129,-270 12 91,264-16-124,-305-1 80,297-2-100,-326-14 70,321 10-104,-341-16 64,341 18-64,-323-14 60,327 14-80,-313-13 53,316 13-65,-284-10 52,292 11-74,-274-13 41,274 11-54,-286-9 35,284 12-48,-461-1 155,388 2-212,90 0 23,-337-7 113,241 4-94,-254-9 135,351 9-170,-10-1 36,-80 4 0,134 3-55,-2-2 0,-35-5 5,0 1-198,45 2 131,0 1 1,0-1 0,1 1-1,-1-1 1,0 0-1,0 1 1,0-1 0,0 0-1,0 0 1,1 1-1,-1-1 1,0 0 0,1 0-1,-1 0 1,1 0-1,-1 0 1,1 0 0,-1 0-1,1 0 1,0 0-1,-1 0 1,1 0 0,0 0-1,0 0 1,0 0-1,0-2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16.9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1039 3 9592,'-14'3'9,"0"-1"1,0 0-1,0-1 0,0-1 1,0 0-1,0-1 1,-17-3-1,-4 1 24,-23 0 171,-182 14 424,234-10-592,-161 23 396,122-14-243,1 2 0,-66 28 1,-40 31 242,144-69-384,-27 17 180,30-16-151,-2 4-2,4-5-14,0-2-58,1 0 0,0 0 0,-1 1 0,1-1 0,0 0 0,-1 0 0,1 0 0,0 0-1,0 0 1,-1 1 0,1-1 0,0 0 0,0 0 0,-1 0 0,1 1 0,0-1 0,0 0 0,-1 0 0,1 1 0,0-1 0,0 0 0,0 1 0,0-1 0,0 0 0,-1 1 0,1-1-1,0 0 1,0 1 0,0-1 0,0 0 0,0 0 0,0 1 0,0-1 0,0 0 0,0 1 0,0-1 0,0 0 0,0 1 0,0-1 0,1 0 0,-1 1 0,0-1 0,0 0 0,0 1-1,0-1 1,1 0 0,-1 0 0,0 1 0,0-1 0,0 0 0,1 0 0,-1 1 0,16 22 40,6-5-8,0-1 0,49 26 0,56 22 38,-36-22-42,149 75 58,-143-64-67,47 24-4,-116-64-11,0-1 1,0-1-1,54 14 0,-3-3 2,7 4-3,14 4-4,-5 3-2,0-1 0,138 52-56,-48-10-26,-149-62-43,6-4-425,1-2 0,75 3 1,-5-7-6971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23.46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506 1 3320,'-72'6'8,"-119"22"73,113-14 14,-87 14 672,190-11-443,-16-12-299,37 10 140,80 8 43,-79-18-56,-1-3 1,72-4-1,-77 0-86,13 0 274,242-5 136,-232 5-135,283-1 134,-271 2-175,331 4 104,-321-3-183,343-7 88,-347 6-114,306-2 73,-314 3-121,280-5 57,-286 3-63,-1-1-52,213-4 150,205 15 1044,-501-17-965,5 4-293,7 2-5,0 1 1,-1 1 0,0-1-1,0 1 1,1-1-1,-1 1 1,-9 0 0,-157-19 157,126 18-83,-221-3 40,207 6-54,-274 24 32,260-18-59,-337 39 14,319-36-48,-145 18 0,-50 4-15,9 2 0,19 1-3,27 1-2,31 1 0,171-32 0,-308 66-7,228-45 6,-2 3 1,25-6 0,30-7 0,22-6 0,20-3 0,15-6 0,-1 0 0,1 0 0,-1 0 0,1 0 0,-1-1 0,1 1 0,0 0 0,-1 0 0,1-1 0,0 1 0,0-1 0,-1 1 0,1 0 0,0-1 0,0 0 0,0 1 0,0-1 0,1 1 0,47 15 0,42 2 0,37-2 0,38-3 0,30-3 0,24-3 0,26-4 0,25-6 0,15-1 0,12-1 1,258-6 7,-458 9 0,369-2 9,-379 5-2,322 7 12,-335-7-6,306 8 43,-127-6 7,-249-2-68,34 0 28,-1 2 0,44 8 0,-79-10 59,-12-1-27,-107-6 17,-88-4 30,104 8-60,-213-4 13,239 4-22,-347-8 22,324 9-22,-436-1 22,422 2-22,-454 4 20,455-3-26,-403-1 17,420 0-25,-317 4 7,336-3-20,-273 7 3,285-7-10,-76 1-1,-1-1-3,32-1 2,30 3-3,26-3-2,51 0 0,-15 0 0,15 1 0,0-1 0,0 0 0,0 0 0,0 0 0,0 0 0,0 0 0,0 0 0,0 0 0,0 0 0,0 0 0,0 0 0,0 0 0,0 0 0,0 0 0,0 1 0,0-1 0,0 0 0,0 0 0,0 0 0,0 0 0,0 0 0,0 0 0,0 0 0,0 0 0,0 0 0,0 0 0,0 0 0,0 0 0,0 1 0,-1-1 0,1 0 0,0 0 0,0 0 0,0 0 0,0 0 0,0 0 0,0 0 0,0 0 0,0 0 0,0 0 0,0 0 0,0 0 0,0 0 0,0 0 0,0 0 0,-1 0 0,1 0 0,0 0 0,0 0 0,0 0 0,0 0 0,0 0 0,0 0 0,0 0 0,0 0 0,0 0 0,0 0 0,43 14 0,35 1 0,32 1 0,43-3 0,44-7 1,265-11 7,-363 2 0,431-22 11,-423 19 1,426-20 9,-430 21-1,391-37 17,-403 33-10,312-27 17,-332 30-25,-30 3-15,281-28 40,-91 3-3,-209 25-38,72-10 47,-94 13-57,0 0-1,0 0 0,0 0 1,0 0-1,0 0 0,0 0 0,0 0 1,0 0-1,0 0 0,-1 0 1,1 0-1,0 0 0,0 0 1,0 0-1,0 0 0,0 0 1,0 0-1,0 0 0,0-1 1,0 1-1,0 0 0,0 0 1,0 0-1,0 0 0,0 0 1,0 0-1,0 0 0,0 0 1,0 0-1,0 0 0,0-1 1,0 1-1,0 0 0,0 0 1,0 0-1,0 0 0,0 0 0,0 0 1,0 0-1,0 0 0,0 0 1,0 0-1,0-1 0,0 1 1,0 0-1,0 0 0,0 0 1,0 0-1,0 0 0,0 0 1,0 0-1,1 0 0,-1 0 1,0 0-1,0 0 0,0 0 1,0 0-1,-7-7 4,0 1 0,0 1 0,-1-1 1,0 2-1,-11-7 0,16 9-2,-21-6 19,-167-26 14,142 30-15,-219-5 6,210 9-11,-259 5 9,249-2-16,-285 24 8,280-20-8,-106 11 4,-30 4-8,8-4 1,13-7-2,26-3 2,31-4-2,27-2 2,22-1-3,-8 2-2,129-3 0,52 0 0,46 0 0,51-1 0,250-7-2,-346 5-3,394-13 2,-388 13-3,372-3-5,-382 5-2,310-4-7,-324 3 1,321-3-6,-142 12 9,-150 1 2,-102-9 12,0 1 0,0 0 0,0 0 1,0 0-1,0 0 0,1 0 0,-1 1 0,0-1 0,0 0 0,0 0 0,0 1 0,0-1 0,0 1 0,0-1 0,0 1 0,0-1 1,0 1-1,0 0 0,0-1 0,0 1 0,0 0 0,-1 0 0,1-1 0,0 1 0,-1 0 0,1 0 0,0 0 0,-1 0 1,1 0-1,-1 0 0,1 0 0,-1 0 0,1 2 0,-7 3-71,-14 4-273,-1-1 0,0-1 0,-26 7 0,40-13-13,-75 23-7914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26.04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588 518 4848,'54'-7'0,"55"-9"0,43-6 0,26-6 0,18-7 0,12-7 0,194-40 1,-326 67 6,332-52 14,-322 54 46,351-48 42,-349 51 39,344-32 86,-350 36 19,304-19 115,-314 19-47,264-14 131,-277 18-145,-25 2-166,198 6 383,-144-3-223,-33-1 46,-40-1-67,-13-1-106,-4 0 27,-190-1 376,-71 8-306,200-2-71,-297 27 81,280-24-74,-352 28 78,346-31-97,-314 16 75,327-17-102,-325 16 175,-57 12 12,304-19-233,145-12-105,-182 9 149,147-9-34,-47 8-1,86-8-10,3 0-108,0 1 0,0-1 1,0 0-1,0 0 1,1 0-1,-1 0 1,1 0-1,-1 0 0,0 0 1,1 0-1,2 1 1,-1-1 0,7 6-1,-6-5-3,0 1 1,1-1-1,-1 0 1,1 0-1,-1-1 1,1 1-1,0-1 1,0 0-1,5 0 1,183 34 39,-142-29-22,248 8 14,-234-13-14,275-4 16,-267 2-2,306-4 21,-304 4-9,321 3 82,-356-1-97,236 9 88,29 20 117,-334-35-164,-37-3-39,-143-2 14,156 8 0,-274-10 32,255 9 8,-312-26 45,302 20-19,-335-50 46,335 45-40,-321-58 48,322 58-48,-325-43 41,327 47-73,-297-33 37,306 38-50,-263-6 33,273 12-40,-223 11 92,223-11-111,-137 8 178,217 2-180,-11-8-45,44 5 9,15 0 1,26-1-9,21-2-3,27-1 0,156 4-2,-238-6-3,267 12 2,-254-10-2,332 6 2,-320-10-2,330-4 2,-337 4-2,276 5 2,-290-3-2,84 2 4,15-5 1,-21 1 0,-25 6 0,-33-4 0,-34-1 1,-36 0 3,10 1-3,-23-3 8,-13-2 13,2 0-19,-34-4 37,-147-5 10,137 11 4,-291 9 22,265-4-16,-366 24 23,354-21-21,-334 28 26,349-28-40,-284 33 24,293-31-24,-253 38 22,262-37-30,-229 48 48,213-44-60,-127 28 79,202-42-106,0 1-1,-1-1 1,1 0-1,0 1 0,0-1 1,0 1-1,0-1 1,0 1-1,0-1 1,0 1-1,0-1 1,0 1-1,0-1 1,0 1-1,0-1 0,0 1 1,0-1-1,0 0 1,1 1-1,-1-1 1,0 1-1,0-1 1,1 1-1,-1-1 1,0 0-1,0 1 0,1-1 1,-1 0-1,0 1 1,1-1-1,-1 0 1,1 1-1,-1-1 1,1 0-1,32 21 3,31 3 2,38-1-4,31 1-1,26-3 0,178 3 0,-314-23-1,52 3-4,331 13 2,-321-14-4,341 4-2,-345-6 2,310 6-3,-316-6-4,289 7-6,-298-6 2,-15 0 9,215 14-16,-237-13 19,145 21-20,-96-8 9,-77-15 17,-1-1 0,1 0 0,-1 0 0,0 0-1,1 0 1,-1 1 0,1-1 0,-1 0 0,0 0 0,0 1 0,1-1 0,-1 0-1,0 1 1,1-1 0,-1 0 0,0 1 0,0-1 0,1 0 0,-1 1-1,0-1 1,0 1 0,0-1 0,0 0 0,0 1 0,0-1 0,1 1 0,-1-1-1,0 0 1,0 1 0,0-1 0,0 1 0,0-1 0,-1 1 0,1-1 0,0 0-1,0 1 1,0-1 0,0 1 0,0-1 0,-1 0 0,1 1 0,0-1-1,0 0 1,0 1 0,-1-1 0,1 0 0,0 1 0,-1-1 0,0 1 0,1-1-1,-2 3 1,-1 0 0,1 0 0,-1-1 0,0 1 0,0-1 0,0 0 0,0 0 0,-6 3 0,-1 0 0,-1 0 0,-1-1 0,-22 5 0,-77 8 0,-46-4 0,-45-5 0,-43 1 0,-42 1 0,-25 2 0,-1 1 0,19-2 0,32-2 0,41-5 0,41-1 0,18 0 0,12 1 0,21-2 0,27-4 0,29-3 0,27 1 0,3 1 0,43 3 0,0 0 0,0 0 0,0 0 0,0 0 0,0 0 0,0 0 0,0 0 0,0 0 0,0 0 0,0 0 0,0 0 0,0 0 0,0 0 0,0 1 0,0-1 0,0 0 0,0 0 0,0 0 0,0 0 0,0 0 0,0 0 0,0 0 0,0 0 0,0 0 0,0 0 0,0 0 0,0 1 0,0-1 0,14 3 0,51 9-6,139 13 0,-150-21-12,278 12-4,-255-14 2,365 0-8,-343-2 8,424-17-6,-418 11 12,402-30-3,-412 28 10,349-31-2,-361 31 4,311-39 2,-323 38-2,87-8 3,1 1 2,-26 4 0,-25 3 0,-30 7 0,-34 2 0,-32 2 0,-12 1 0,-19 2 2,-132 26 6,105-23 0,-257 40 8,230-39-8,-131 14 4,-69 8-8,-32 2 1,-17-3-4,11-4-1,25-2 0,39-2 0,70-4-1,113-11-4,-268 26-3,104-16-2,91-5-34,171-10 11,60-2 0,122-7-3,-163 4-18,260-10-28,-244 11-10,299-10-44,-290 11-16,316 1-68,-317 2 7,297 17-110,-306-13-10,240 42-1821,-157-19-6612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4.5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0 271 7000,'60'-79'639,"13"-15"925,-63 82-1407,2 0 0,0 1 0,0 0 0,1 1 0,14-9 0,-18 15-13,1 0 0,-1 1 0,1 0-1,-1 1 1,1 0 0,15-2 0,-19 3-990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26.70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154 30 728,'0'0'0,"-28"-7"0,-34-3 0,-2-3-72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8:30.67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871 528 4760,'-53'-1'105,"26"-1"28,1 2 0,0 1 0,-34 5 0,57-5 135,9 0 4,16 0-154,0-1 1,0-1-1,0 0 0,28-7 0,-32 5-101,94-14 231,75-8-32,95-9-4,-221 27-65,269-28 58,-258 29-57,307-25 65,-303 24-58,288-21 64,-294 23-78,274-14 56,-279 15-82,265-16 141,-100 12 8,-205 7-156,97-1 639,-235-8-218,-86-1-217,149 10-105,-245-3 86,228 3-66,-302-3 97,289 4-64,-345-3 101,339 1-114,-326-16 87,332 15-139,-307-13 77,315 13-105,-309-21 185,124 4-79,235 19-235,-12 1 65,-1-2-1,-38-8 0,70 9 18,9 1-73,117-17 24,56 6-43,22 10 13,-55 4-13,170 1 7,-247-3-15,310 7 8,-294-6-8,367 6 6,-359-7-11,361 8 10,-369-7-11,371 7 19,-139 2-8,-260-9-10,210 2 32,-37-12 39,-225 8-51,-32 0 69,-115-1-29,-217 1 82,279 3-69,-396 28 37,368-22-51,-448 41 26,449-38-41,-400 42 24,412-44-28,-355 35 23,367-37-36,-323 25 54,116-12-16,247-18-62,-174 10 49,226-11-65,-5-1-3,1 0 0,-1 0 0,0 0 0,1 0 0,-1-1 0,1 1-1,6-1 1,149 4-12,202 1-100,-18 3 53,-267-6 8,342 13-14,-328-12 28,370 14-9,-371-14 22,329 11-3,-343-12 14,320 11-9,-61 1 8,-224-6 14,7 4 1,-29 0 0,-32-4 0,-43-7 0,25 7 1,-36-7 6,-8-2 2,-25-3 1,-48-2-2,32 4 5,-233-6 6,211 7 1,-342 4 10,311-1-4,-461 9 12,442-7-10,-471 28 17,476-22-12,-404 49 15,426-46-8,-357 45 48,431-56-80,-356 55 148,373-56-155,0-1-1,0 0 1,0 0-1,0 0 0,0 0 1,0 0-1,-1 0 1,1 1-1,0-1 0,0 0 1,0 0-1,0 0 1,0 0-1,0 1 0,0-1 1,0 0-1,0 0 0,0 0 1,0 0-1,0 0 1,0 1-1,0-1 0,0 0 1,0 0-1,0 0 1,1 0-1,-1 0 0,0 1 1,0-1-1,0 0 1,0 0-1,0 0 0,0 0 1,0 0-1,0 0 0,0 1 1,1-1-1,-1 0 1,0 0-1,0 0 0,0 0 1,0 0-1,0 0 1,0 0-1,1 0 0,-1 0 1,0 0-1,0 0 1,0 0-1,0 0 0,1 0 1,-1 0-1,0 0 0,12 7 5,41 3-1,43-3 1,44-2-4,28 1-1,18 1 0,211 2-1,-314-8-4,140 6 3,58 2 2,16 0 0,14-1 0,-8-2 0,-13 3 0,-12-2 0,-11-4 0,-25 0 0,-33 2 0,-159-4 1,277 4 6,-266-3 0,187-5 117,-291-7-17,-70 1-23,-184-1 8,222 9-26,-364 2 26,341 2-30,-423 16 27,416-15-36,-416 20 19,419-19-30,-393 22 19,400-22-28,-345 20 13,364-21-20,19-1-11,-224 17 28,259-18-36,-31 4 35,0-2 0,-89-6 0,163-5-11,49 6-13,20 0-4,52-2-12,30 0-2,18 2 0,218-4-2,-322 1-10,388-23-2,-375 21-4,393-30-4,-397 27 2,338-32-8,-357 33 10,-10 2 9,234-34-8,-72-5 3,-168 32 12,5-1 2,-65 14 0,0 0 0,0 0 0,-1 0 0,1 0 0,0 0 0,0-1 0,0 1 0,0 0 0,0 0 0,0 0 0,0 0 0,0 0 0,-1 0 0,1-1 0,0 1 0,0 0 0,0 0 0,0 0 0,0 0 0,0-1 0,0 1 0,0 0 0,0 0 0,0 0 0,0 0 0,0-1 0,0 1 0,0 0 0,0 0 0,0 0 0,0 0 0,0 0 0,0-1 0,1 1 0,-1 0 0,0 0 0,0 0 0,0 0 0,0 0 0,0-1 0,0 1 0,0 0 0,0 0 0,1 0 0,-1 0 0,0 0 0,0 0 0,0 0 0,0 0 0,0-1 0,1 1 0,-1 0 0,0 0 0,-18-8 0,18 8 0,-17-6 1,-48-16 8,-180-46 11,180 52 6,-312-55 13,291 59-6,-388-38 15,377 43-8,-381-21 15,383 23-20,-381-20 17,384 20-24,-346-14 16,359 15-18,-278-13 10,295 14-16,33 1-12,-235-26 26,216 20-27,-42-4 28,-136-38 0,213 46-33,-14-6 2,22 6-2,-7-5-1,7-2-1,4 2-1,2 8 0,0 0 1,-1 0-1,1 0 0,0 1 1,-1-1-1,1 0 0,0 0 1,0 1-1,0-1 0,0 0 1,0 1-1,0-1 0,0 1 1,0-1-1,0 1 0,0 0 1,1-1-1,1 0 0,25-9-7,0 1 1,0 1 0,58-8-1,77 0-7,-128 13 16,13 0-15,210-19-6,-204 16 0,241-24-8,-234 25 8,383-32-41,-286 29 28,-102 5 23,41-2-38,165 13-1,-243-8 37,-15-3 5,-14-1 3,-30-7 4,-38-4 0,-39-2 0,-33 1 0,-25 5 0,-21 5 0,-6 4 0,1 3 0,6 4 0,6 6 0,12-2 0,23-4 0,21-5 0,24-2 0,-11-1 0,106 0 0,17-2 0,16-3 0,47-6 0,28 2 0,21 4 2,29 3 3,33 2-2,26 3 2,27 5-4,231 13-2,-374-14-6,336 16-3,-343-15-4,307 23-4,-316-21 4,296 33-18,-326-36 25,179 26-10,-45-1 1,-152-27 16,-65 5 0,-55 2 0,-39 4 0,-27 4 0,-29 5 0,-23 3 2,-22 6 3,-17 6-2,-7 2 2,7 2-2,25 6 2,30 5-2,29-5 2,24-6-2,28-4 2,24-1-2,-10 8 5,97-39-7,-28 9 14,32-10-7,5-2-7,0-1-1,1 1 0,-1-1 1,0 0-1,1 1 1,-1-1-1,0 0 1,1 0-1,0-1 1,-1 1-1,1 0 1,-1-1-1,5 1 0,135 25-8,141 15-37,-160-23 18,61-4 1,-50-9-1,-17 1 2,-87-3 17,-8 0 0,-1 0-1,1-2 1,0-1 0,40-4-1,-54 2 1,-9-1 2,-4-1 6,-1 0-1,0 0 1,0 0 0,0 1-1,-11-5 1,1 2 0,-55-25 0,-28-7 0,-28-6 0,70 26 1,-170-49 6,9 11 3,174 45-2,-285-87 36,230 60-26,67 25-12,3 2 9,0-1-1,0-1 0,-42-28 0,70 40-13,0 0 0,0 1 0,0-1 0,0 0 0,0 0 0,0 0 0,1 0 0,-1 0 0,0 0 0,0 0 0,1 0-1,-1 0 1,1 0 0,-1-2 0,0-1 3,1 1 0,-1-1 0,1 1-1,0-1 1,1 1 0,-1-1 0,1 1-1,0-5 1,0 5 7,1 2 1,6-5-8,-4 3 1,-2 3-5,-1-1 0,1 1-1,-1-1 1,1 1 0,0-1 0,-1 1 0,1 0-1,-1 0 1,1 0 0,0 0 0,-1 0 0,1 0-1,-1 0 1,1 1 0,-1-1 0,1 1 0,-1-1-1,1 1 1,-1-1 0,1 1 0,-1 0 0,1 0-1,-1 0 1,2 1 0,1 2-6,0 0 0,-1 0 0,0 1-1,0-1 1,4 9 0,-4-8-5,9 18-25,0 0 0,-2 1 0,13 45 0,-18-50 26,5 45-86,-4 90-17,-6-103 21,-12 79-1,9-114 79,-1 18-42,-2 0 0,-13 43 0,2-18-30,-27 182-165,41-219 239,2-12-8,0-1 0,1 0-1,1 19 1,0-14-4,0 14-56,2-1 0,11 48 0,-14-75 79,1 1 1,-1-1-1,0 1 0,1-1 1,-1 0-1,1 1 1,-1-1-1,0 1 0,1-1 1,-1 0-1,1 1 1,-1-1-1,1 0 0,0 0 1,-1 1-1,1-1 0,-1 0 1,1 0-1,-1 0 1,1 0-1,0 1 0,-1-1 1,1 0-1,0 0 0,16 0-1,7-7 2,9-10 2,59-26 61,141-48 0,-98 51 3,66-21 7,-159 49-18,201-45 25,-190 47-34,219-32 18,-216 34-24,238-25 12,-232 28-30,255-17 11,-254 17-20,432-29 25,-355 27-34,-85 5 4,75-2 4,13-1-8,-16-2 1,-13 1-2,188-10 18,-208 10-12,-60 2 6,0-2-1,0-2 0,46-16 1,-74 20 31,0-1 0,0 1 1,0-2-1,0 1 0,-1-1 0,0 1 1,8-12-1,0 0 32,15-19 136,-2-2 1,34-65 0,-20 27-35,-14 30-26,2 1 1,54-65 0,-74 100-139,56-70 217,-56 69-198,-1 0 1,-1-1 0,0 0-1,-1 1 1,0-2 0,5-17-1,13-117 177,-20 120-146,-3 25-58,0 0 5,0-5-6,15 19-13,0 6-102,0 2 0,-1 0 0,-1 1 0,21 45 0,27 94-731,-37-90 676,-19-57 59,-1 0 0,-1 1 1,2 14-1,8 32-373,-12-58 383,-1-1 16,0-1 74,0 0 0,-1 0 0,1 0 1,0 0-1,0 0 0,0 0 0,0 0 0,0 0 1,0 0-1,-1 0 0,1 0 0,0 0 0,0 0 0,0 0 1,0 0-1,0 0 0,-1 0 0,1 0 0,0 0 1,0 0-1,0 0 0,0 0 0,0 0 0,0 0 1,-1 0-1,1 0 0,0 0 0,0 1 0,0-1 0,0 0 1,0 0-1,0 0 0,0 0 0,0 0 0,0 0 1,0 0-1,0 1 0,-1-1 0,1 0 0,0 0 1,0 0-1,0 0 0,0 0 0,0 1 0,0-1 1,0 0-1,0 0 0,0 0 0,0 0 0,0 0 0,0 0 1,0 1-1,1-1 0,-1 0 0,0 0 0,0 0 1,0 0-1,0 0 0,0 0 0,0 1 0,0-1 1,0 0-1,-25-20 2,-12-17 2,-5-10 2,25 26 2,-1 2 1,-1 0 0,-1 2-1,0 0 1,-32-19 0,-19 2 7,-139-52 17,122 63-28,51 17-5,-1 2 0,-41-1-1,2 2-6,-132-23-2116,100 5-8393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6:20.6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3131 583 816,'211'0'3,"-149"1"11,265 8 26,-264-6 47,239 16 37,-247-14-24,-19-1-37,183 21 266,-56-3 608,-177-24-836,-33-2 4,9 2 65,-145-1 61,139 2-30,-192-20 95,186 15-49,-224-24 105,214 24-71,-268-18 114,257 19-134,-315-13 102,304 15-142,-340-10 96,342 11-82,-284-10 85,298 10-152,-245-6 68,251 7-88,-229-13 61,236 10-75,-221-16 123,43-5 184,239 26-399,0 0-1,-1 0 0,1-1 1,0 0-1,10-2 1,45-3 99,158-3 12,-165 7-65,270-10 37,-255 9-50,315-10 33,-303 10-40,366-7 29,-353 8-43,405-7 18,-397 6-31,437-13 20,-434 13-26,398-9 22,-415 10-3,-21 1-25,325 6 70,-45 16 111,-307-22-75,-39 0-88,-2 2 4,-1-2-50,0 1 0,0-1 0,0 0 0,1 0 0,-1 0 0,0 0 0,0 0 0,0 0 0,0 1 0,0-1 0,0 0 0,1 0 0,-1 0 0,0 0 0,0 1 0,0-1 0,0 0 0,0 0 0,0 0 0,0 0 0,0 1-1,0-1 1,0 0 0,0 0 0,0 0 0,0 1 0,0-1 0,0 0 0,0 0 0,0 0 0,0 1 0,0-1 0,0 0 0,0 0 0,0 0 0,0 0 0,-1 1 0,1-1 0,0 0 0,0 0 0,0 0 0,0 0 0,0 0 0,0 1 0,-1-1 0,1 0 0,0 0 0,0 0 0,0 0 0,0 0 0,-1 0 0,1 0 0,0 1 0,-92 14 80,-85 6-34,131-17-7,-227 31 16,208-27-15,-328 26 20,298-28-26,-447 28 20,430-30-15,-149-1 0,28-8-26,146 1 20,-316-17 14,329 17-7,43 3-25,-333-28 79,71-5-30,239 27-17,-8-1-26,-27-3 56,0-4-1,-134-41 1,215 54-68,-24-9 34,1 0 1,1-2-1,-37-21 1,67 34-42,-1 0 0,1 0 0,0-1 0,0 1 0,-1 0 0,1-1-1,0 1 1,0 0 0,0 0 0,0-1 0,-1 1 0,1 0 0,0-1 0,0 1 0,0 0 0,0-1 0,0 1 0,0 0 0,0-1 0,0 1 0,0-1 0,0 1 0,0 0 0,0-1 0,0 1 0,0 0 0,0-1 0,0 1 0,0 0 0,1-1 0,-1 1 0,0 0 0,0 0 0,0-1 0,0 1 0,1 0 0,-1-1 0,0 1 0,0 0 0,1 0 0,-1-1 0,1 1 0,0-1 4,1-1 1,-1 1 0,1 0 0,-1 0-1,1 0 1,0 1 0,-1-1 0,1 0-1,0 1 1,3-2 0,103-16 95,195-29 137,-13 14-179,-225 28-33,302-13 13,-283 16-26,365-2 10,-358 4-10,369 7 12,-370-6-7,332 10 8,-340-8-8,305 16 6,-317-14-11,296 19 25,-30 11 29,-324-33-64,-15-3-3,-5 1-1,-111 5 1,-4-1-2,-37 0 0,-24-1 0,-192 3-2,301-4-3,-332 7 2,321-8-2,-350-1 2,351-1-2,-327-1 2,332 2-2,-109 2 4,-18-1 1,12 0 0,8 2 0,16 3 0,20 1 0,12-1 0,10 0 0,20 5 0,23 5 0,23 2 0,22-2 0,39-15-1,0 0 0,-1 0 0,1 0 1,0 0-1,0 1 0,0-1 0,0 1 1,0-1-1,0 1 0,1 0 0,-1 0 1,0-1-1,-1 4 0,2-3 1,1 0-1,0-1 1,-1 1-1,1-1 0,0 1 1,0 0-1,0-1 1,0 1-1,0 0 0,0-1 1,0 1-1,0 0 1,1-1-1,-1 1 0,1-1 1,-1 1-1,1 0 1,0-1-1,0 1 1,1 1-1,18 27-7,-6-18-25,17 4 15,0-2 0,45 16 0,-35-20-47,221 41-27,-198-42-1,317 27-35,-289-29 48,438 24-27,-415-27 54,474 8-18,-470-11 38,481-5-13,-481 1 20,434-22-9,-453 20 23,334-19 1,-358 19 6,100-4 4,13 2 1,-39 2 0,-45 2 0,-31 3 0,-32 0 0,-24 2 1,-51 12 12,-46-2-2,-95 15 6,8 4 10,-4 0-23,-32 3 1,-35 6-3,-44 3-2,-47 1 0,-346 30-2,549-62-3,-173 11 4,-33-1 1,53-5 0,48-3 0,15 0 0,9 3 0,25 1 0,36 5 0,28-5 0,21-11 1,61-8 2,27 1-2,0-1 1,0 1-1,0 1 1,-1 0-1,1 0 1,0 0-1,-13 5 1,10-2 7,38-2 19,-9-1-25,53-3 29,162-22 6,-175 16-4,277-31 10,-258 32-23,362-27 12,-343 28-19,412-21 3,-403 22-10,160-5-1,48 1-4,-11 4-2,-9 2 1,-19 3 4,-22 3-3,-32 0-2,-30-1 1,149 16 14,-312-15-13,158 10 30,-179-13-17,5 2 9,-32 3 40,-49-8-25,-130-3 1,147 6 0,-260-6 14,239 6-19,-376-4 17,342 2-24,-494-13 16,478 10-17,-463-26 6,482 24-26,-135-12-1,-17-2-4,28 2-2,19 4 0,7 6 0,8 2 0,97 5-1,-172-8-5,157 3 5,-8-3 1,23-2 0,29-2 0,47 8 0,16 4 8,-1 1-1,1-1 0,-1 1 1,-11 0-1,41-6 64,-3 0-59,4-2-5,62-14 58,149-29 12,-180 43-9,262-32 32,-246 35-32,327-16 32,-310 19-33,378-7 19,-373 8-51,361-1 16,-366 2-31,331 1 5,-338 0-17,307-7 8,-317 5-9,93-4-1,8-1-3,-28 2 2,-27 0-2,-32 0 2,-35 2-2,-49 3-3,0 0 0,0-1 1,1 1-1,-1 0 0,0 0 1,0-1-1,0 1 0,0-1 0,0 1 1,0-1-1,0 1 0,0-1 0,0 0 1,0 1-1,0-1 0,-1 0 0,1 0 1,0 0-1,0-1 0,0 2 0,-1-1 0,0 0 1,0 1-1,1-1 0,-1 0 0,0 0 0,0 1 0,0-1 0,0 0 0,0 0 0,0 0 0,0 1 0,0-1 0,0 0 1,0 0-1,-1 1 0,1-1 0,0 0 0,0 0 0,-1 1 0,1-1 0,-1 0 0,1 1 0,0-1 0,-1 0 1,1 1-1,-1-1 0,1 1 0,-2-2 0,-3-1 1,0-1-1,0 1 1,0 0 0,0 0-1,-1 0 1,1 1 0,-13-4-1,-17-3 1,-44-7 0,-233-19 0,304 34-1,-59-4 7,-101-7-1,-25 0-3,-180-1 5,296 12-1,-349 1 2,334 2-2,-155 5-1,-65 4-4,-14 3-2,-9-1 0,8-5 0,21-8 0,41-8 0,47-5 0,210 12-1,-336-33-5,152 9-2,112 14 7,70 9 1,10 1 0,17-1 0,-12 1 0,71-8 0,42-3 0,33 1 0,34 3 0,27 2 1,15-2 4,23-2-2,259-12 5,-413 20-1,394-3 2,-392 4-1,392 1 8,-392 1-8,383 2 9,-388-1-2,352 8 12,-362-8-7,303 13 8,-319-12-7,243 5 43,-130-4 43,-180-4-106,1 0 0,-1 0 0,0 0 0,1 0 0,-1-1 1,0 1-1,0 0 0,1 0 0,-1 0 0,0-1 0,0 1 1,1 0-1,-1 0 0,0-1 0,0 1 0,0 0 1,0-1-1,1 1 0,-1 0 0,0-1 0,0 1 0,0 0 1,0-1-1,0 1 0,0 0 0,0-1 0,0 1 0,0 0 1,0-1-1,0 1 0,0-1 0,0 1 0,0 0 0,0-1 1,0 1-1,-1-1 0,1 1 2,0-2-1,0 0 0,-1 0 1,1 1-1,-1-1 0,1 0 0,-1 1 0,0-1 0,0 0 0,1 1 0,-1-1 0,0 1 0,0 0 1,-1-1-1,1 1 0,0 0 0,0-1 0,-2 0 0,-36-19 24,20 13-21,2 1 1,0 2 1,0-1-1,-19-2 1,-190-46 26,173 43-18,-250-41 9,235 42-16,-316-26 8,299 30-9,-137-7-1,-55 1-3,-15 4 2,-10 6-3,10 2-2,18 2 0,17 3 0,19 0 0,33 2 0,38 3 0,21 2 0,12 0 0,18-1 0,26 0 0,66-8 0,-56 11 0,46-5-16,44-5 13,0-1 0,1 0 1,-1 0-1,1-1 0,-1 0 1,17 0-1,3 1-17,180 9-12,-156-11-1,275 3-13,-252-2 21,365 12-4,-343-10 10,420 10 0,-415-12 14,150 2 4,33 4 1,-28 4 0,-27 2 0,-25-2 0,-27-2 0,-34 1 0,-37 0 0,-35 0 0,-28-2 0,-25 1 0,-21-10 0,0 0 0,0 0 0,1 0 0,-1 1 0,0-1 0,0 0 0,0 1 0,0-1 0,1 0 0,-1 0 0,0 1 0,0-1 0,0 0 0,0 1 0,0-1 0,0 0 0,0 1 0,0-1 0,0 0 0,0 0 0,0 1 0,0-1 0,0 0 0,0 1 0,0-1 0,0 0 0,-1 1 0,1-1 0,0 0 0,0 0 0,0 1 0,0-1 0,-1 0 0,1 0 0,0 1 0,0-1 0,0 0 0,-1 0 0,1 0 0,0 1 0,0-1 0,-1 0 0,1 0 0,0 0 0,-1 0 0,-3 3 0,-1-1 0,1-1 0,-1 1 0,0-1 0,0 0 0,-6 1 0,-72 9 0,-36 5 0,-34 7 0,-194 26-2,275-38-3,-336 56 2,318-52-2,-391 68 2,382-66-2,-392 61 2,398-65-2,-322 44 2,341-47-2,-265 37 2,279-38-2,-74 11 4,-4 1 1,23-3 0,25-4 0,21-2 0,23-4 0,18 0 0,27-8 0,1-1 0,0 1 0,-1 0 0,1 0 0,0 0 0,0 0 0,-1 0 0,1 0 0,0 0 0,-1 0 0,1 0 0,0 0 0,-1 0 0,1 1 0,0-1 0,0 0 0,-1 0 0,1 0 0,0 0 0,0 0 0,-1 0 0,1 1 0,0-1 0,0 0 0,-1 0 0,1 0 0,0 1 0,0-1 0,0 0 0,0 0 0,-1 1 0,1-1 0,0 0 0,0 0 0,0 1 0,0-1 0,0 1 0,27 3 0,35-4 0,40-5 0,43-2 0,40-1 0,30-2 0,25-3 1,283-14 7,-422 22-1,415-15 2,-414 16-1,394-10 8,-400 11-8,137-4 4,36-3-9,-21 0-3,-28 5 0,-26 2 0,-25-2 0,-33 3 0,-34-1 0,11 3 0,-105 1 0,-7 0 0,1-1 0,0 0 0,-1 0 0,1 1 0,0-1 0,-1 0 0,1-1 0,0 1 0,-1 0 0,1 0 0,-1-1 0,1 1 0,0-1 0,1 0 0,-3 1 0,0 0 0,0-1 0,0 1 0,0 0 0,0 0 0,-1 0 0,1 0 0,0 0 0,0 0 0,0-1 0,0 1 0,0 0 0,0 0 0,0 0 0,0 0 0,0-1 0,0 1 0,0 0 0,0 0 0,-1 0 0,1 0 0,0-1 0,0 1 0,0 0 0,0 0 0,1 0 1,-1 0-1,0-1 0,0 1 0,0 0 0,0 0 0,0 0 0,0 0 0,0-1 0,0 1 0,0 0 0,0 0 0,0 0 0,0 0 0,1 0 0,-1-1 0,0 1 0,0 0 0,0 0 0,0 0 0,0 0 0,1 0 0,-1 0 0,0 0 0,0 0 0,0 0 0,0 0 0,1-1 0,-1 1 1,0 0-1,0 0 0,0 0 0,0 0 0,1 0 0,-1 0 0,0 0 0,0 0 0,0 0 0,0 0 0,1 1 0,-11-5 4,-14 0 2,0 2-1,-1 1 0,1 0 0,-37 6 1,34-3-5,-193 15 28,167-11-27,-2 0 5,-98 11-1,-56 7-3,-20 4 2,-20 4-3,5-1-2,25-4 0,-106 20-2,277-37-3,33-6 3,-37 10-3,1 2 1,-56 25-1,95-36 6,-139 57-77,148-62 30,27 0-89,104-28 48,114-19-57,-185 37 131,4 0-40,271-43-21,-262 43 28,295-37-16,-289 39 36,306-23-9,-309 27 22,283-11-5,-291 14 12,-52 0 4,283 8-19,-43 8-38,-236-12-19,0 1 0,0 1 0,-1 0-1,1 1 1,-2 0 0,18 11 0,27 9-1655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56:28.0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5060 1436 8696,'1'-31'-254,"2"1"0,1-1 0,2 0 0,18-55 0,-21 73 271,1 0 0,-2-1 0,0 0 0,0 1 0,-1-1-1,-1 0 1,-2-16 0,1-16 151,1 35-113,0-8 228,1 1-1,3-20 1,-2 35-90,5-5-2,-4 5-30,1-4-5,-2 3-8,3-2 3,-2 3 2,5-2 3,-4 1-8,5-8-3,-4 7-18,5-3-4,-7 6 91,-25 19-55,13-8-141,1 0 0,-1 0 1,1 1-1,1 0 0,0 0 0,0 1 1,-6 14-1,3-1-4,0-1-1,-9 37 1,4 12-9,0-2 0,3-4-3,10-53-3,-3 13-24,-2 47 1,7-64 19,0 0 0,1 0 0,0 0 0,1 0 1,-1 0-1,2-1 0,-1 1 0,1-1 0,7 13 0,7 3-95,-16-24 97,0 0-1,1 0 1,-1 0-1,1 0 1,-1 0-1,1-1 1,-1 1-1,0 0 1,1-1-1,-1 1 1,0-1-1,1 1 1,-1-1-1,0 0 1,1 1-1,-1-1 1,1-1-1,1 0-1,9-3 1,-5 1-1,0 0 0,0-1 1,-1 1-1,12-11 0,35-29-10,10-17 13,-42 34 4,-1 0 1,-1-1 0,21-43-1,-26 38 52,-8 14-16,5-12 20,-1 0 0,-2-1 0,-2 0 0,4-40 0,-9 62-49,12-229 964,-13 216-914,-8-45 389,2 41-214,0 0 1,-2 0-1,-1 1 1,-22-45-1,28 65-188,0 1 0,-1-1 0,0 1 0,0 0 0,0 1 1,0-1-1,-1 1 0,0 0 0,0 0 0,0 0 0,0 1 0,-1-1 0,1 1 1,-1 1-1,0-1 0,-10-2 0,12 5-13,0 0 1,0 1-1,0-1 1,0 1-1,0 0 1,1 0-1,-1 1 1,0-1-1,0 1 1,1 0-1,-1 0 1,1 0-1,-1 0 1,-2 3-1,1-2 1,-1 1-4,0 1-1,0 0 1,0 0 0,0 0-1,1 0 1,0 1 0,0 0-1,1 0 1,-1 0 0,-2 7-1,2-5-11,-1 2 2,1 0 0,0 1 1,0 0-1,1 0 0,1 0 1,-4 18-1,3-12-13,2-11-3,0 0-1,1 0 0,-1 0 1,2 0-1,-1 0 0,0 11 1,1 0-1,4 47 0,2-39-4,0 0 1,2-1 0,11 25-1,-6-25-4,83 108 0,-72-103-15,116 118-11,-112-121-1,207 152-68,-144-125 55,139 53-101,-226-106 141,5-7 4,-8 5 1,0-1 0,0 0 0,0 1 0,0-1 0,-1 0 0,1 1 0,-1-1 0,0 0 0,1-2 0,-8-44 1,-1 26 4,0 0 0,-1 1 0,-21-39 0,-39-49 18,56 90-22,-41-70 49,-14-17 31,39 69-21,-3 1 0,-1 2 0,-55-46 0,24 37-27,35 29 55,-149-47 33,135 52-67,-207-29 15,194 34-42,-234-10 7,232 14-20,-87 2-1,-15 4-9,14 5 1,17 6-3,-52 26-4,169-39 1,0 1 0,0 1 0,1-1 1,0 2-1,0 0 0,0 0 0,-13 11 0,14-10-1,7-5 0,0 0 1,0 0-1,1 0 1,-1 0-1,1 1 1,-1-1-1,1 1 1,0-1-1,0 1 0,0 0 1,1 0-1,-1 0 1,1 0-1,-2 4 1,1-4-1,2-1 0,0-1 0,0 0 0,0 0 0,0 0 0,0 1 0,0-1 0,0 0 1,1 0-1,-1 0 0,0 1 0,1-1 0,-1 0 0,1 0 0,-1 0 1,1 0-1,-1 0 0,1 0 0,0 0 0,-1 0 0,1 0 0,0 0 1,1 1-1,15 13-3,-16-15 3,11 7-24,18 2 6,52 8 1,-29-11-18,99-1 1,-117-5 28,14 0-31,210-9-13,-205 5 0,223-21-19,-221 20 6,220-26-19,-223 23 31,4 0 19,178-32-60,-49-9-34,-181 48 120,14-4-8,0-1 0,-1-1-1,0-1 1,0-1 0,23-14-1,-40 22 17,0 0 0,0 1-1,0-1 1,0 0 0,-1 0-1,1 0 1,0 0 0,-1-1-1,1 1 1,0 0 0,-1 0 0,1 0-1,-1 0 1,0-1 0,1 1-1,-1 0 1,0 0 0,0-1-1,0 1 1,0-3 0,0 1 0,0 0 0,0 1 0,0 0 0,0 0 0,-1 0 0,1 0 0,0 0 0,-1 0 0,0 0 0,0 0 0,1 0 0,-1 0 0,0 0 0,0 0 0,-3-3 0,-1 0 0,1 1-1,-1 0 1,0 0 0,0 0 0,0 0 0,-1 1 0,1 0 0,-10-4 0,-43-13 1,47 16 0,-30-5 6,-239-17 3,214 24 4,-298-2 4,287 5-3,-334 13 9,323-9-17,-138 11-1,-50 9-3,0 2 2,4 5-3,6-3-2,3-8 0,12-7 0,17-4 0,-179-5-7,367-5 10,-61 1-19,-161-18 1,213 3-10,47 12 20,1 0 1,-1 0-1,0 1 1,0 0-1,-14 0 1,12 0-6,11 1 10,-1 0 0,0 0 0,0 0 0,0 0 0,0 0 0,0 0 0,0 0 0,0 0-1,0 0 1,0 0 0,0 0 0,0 0 0,0 0 0,0 0 0,0 0 0,0 0 0,0 0 0,0 0 0,0 0-1,0 0 1,0-1 0,0 1 0,0 0 0,0 0 0,0 0 0,0 0 0,0 0 0,0 0 0,0 0 0,0 0 0,0 0-1,0 0 1,0 0 0,0 0 0,0 0 0,0 0 0,0 0 0,0-1 0,0 1 0,0 0 0,0 0 0,0 0-1,0 0 1,0 0 0,0 0 0,0 0 0,0 0 0,0 0 0,0 0 0,0 0 0,0 0 0,0 0 0,0 0 0,0 0-1,0 0 1,0 0 0,0 0 0,0 0 0,-1 0 0,1 0 0,19-6-2,35-4 2,36-2 1,25 0 4,15 4-3,19 4-2,25 4 0,19 2 0,22-1 0,226 6-2,-355-4-3,364 14 1,-358-14-8,367 12 1,-368-14 5,338-4-4,-350 2 4,285-1-4,-298 1 4,248-6-4,-257 4 4,335-21-10,-279 15 16,-26 1 0,-35 4 0,-46 4 1,-1-1 1,0 1-1,0-1 1,0 0 0,0 0-1,9-4 1,-12 4-1,1-1 0,-1 1 0,0-1 1,0 1-1,0-1 0,0 0 0,0 1 0,0-1 0,-1 0 1,1-1-1,-1 1 0,3-4 0,-4-2 13,-3 4-13,0 0 1,-1-1-1,1 1 1,-1 0-1,0 0 1,1 1-1,-2-1 1,1 1-1,0 0 1,-1 0-1,-6-3 0,6 3 2,-19-8 18,-136-36 18,-67 8 47,165 29-76,5 2 31,-260-26 23,246 29-17,-321-12 15,303 16-28,-405 5 10,393-2-24,-393 11 6,398-10-11,-372 23 9,379-19-16,-124 9 4,-31 1-8,18-2 1,16 2-3,10-1-2,12-2 0,85-6-1,-159 9-5,136-12 5,-22-3 1,8-5 0,16-6 0,19-3 0,15-2 1,10-5 4,59 12 5,0 1 1,-1 2-1,1 0 1,-28-1-1,47 5 29,21 1-16,20 2-17,37 5-3,20 0 2,9 0-3,16-1-2,21 3 0,13 0 0,10-1 0,162 10-3,-263-16-9,283 4-1,-273-6-7,297-3-10,-297 1 5,301-16-8,-297 13-6,314-22-9,-314 19 15,309-31-11,-312 29 25,287-30-2,-292 33 2,276-22 0,-281 24 13,87-8-1,14 0 6,-11 3 1,-4 6 0,-8 3 0,-21 2 0,-25 0 0,-27 0 0,-11-1 0,0-1 0,-41 0 0,52 5 0,-60-5-1,38 12 3,-37-10 0,36 17 4,-19-5-1,3 7-3,-22-14-6,-1-1 1,0 1 0,0 0 0,0 1 0,-1 0 0,0 0 0,0 0 0,-1 1 0,0 0 0,-1 0 0,0 1 0,0 0 0,-1 0 0,-1 0 0,1 0 0,-2 0 0,3 11 0,21 138-152,-23-136 116,0 1-1,2-1 0,10 31 1,-6-21-18,-1 0 0,5 50 1,-5-27 10,24 114-59,-24-132 66,3-1 0,24 60 0,-16-62-18,-13-25 33,0 1 0,-1 0 0,-1 0 0,4 12 0,4-1-16,-8-16 20,-1-1 0,0 1 1,0 0-1,0 0 1,0 1-1,2 10 1,-5-13-12,0 4 6,0-5 1,1 0-1,-1-3 24,0 0-1,0 1 1,0-1-1,0 1 0,1-1 1,-1 0-1,0 1 1,0-1-1,0 1 0,0-1 1,0 1-1,0-1 1,0 1-1,0-1 0,0 0 1,0 1-1,-1-1 1,1 1-1,0-1 1,0 0-1,0 1 0,0-1 1,-1 1-1,1-1 1,-10 9-3,-5 0-4,-44 14 4,46-18 4,-22 6 7,-2-2 1,-43 7-1,-98 8 36,65-9-19,-23 10 56,-84 12 9,174-29-34,-185 31 25,184-30-32,-205 39 23,197-39-31,-219 36 16,219-37-16,-218 18 14,218-22-20,-214 20 12,216-19-11,-205 10 18,208-14-18,-344 13 100,253-12-78,-197 2 100,207 1-82,-171-9 120,173 3-111,-147 2 76,178 3-104,-141-3 50,134 8-76,-140 11 25,192-16-45,-145 13 19,130-8-26,4 1 2,5 0-2,4-1 2,10 0-2,32-5-1,-46 3 4,48-7-4,-31 7 4,27-6 7,-1 0-1,1-1 1,0-1 0,-21-3 0,-8 0 30,-47-10 54,66 9-11,0 1-1,-38-2 1,61 6-51,-20-14 150,14 3-154,0 1-1,1-1 1,0 0 0,0-1-1,2 1 1,-1-1 0,1 0-1,1-1 1,-4-17 0,-6-24 45,2-24 46,-1-97 1,11 133-13,-7-75 37,-2-105 128,6 54-64,2 96-151,3 23 63,-13-90 0,11 126-107,-12-38 128,12 47-102,-3-4 2,3 4-8,-1-2 2,2 2 2,1-3-2,0 4-10,0-3-2,0 4-12,0 0-2,0-4-8,1 3 1,10-6-4,25-7-1,-25 11 0,12-4-3,0 0-1,1 2 0,35-6 1,185-29-73,-161 27 14,154-56-210,-120 34-37,-115 37 276,1-9-32,-3 9 65,0 0-1,1-1 1,-1 1-1,0-1 1,0 1 0,0 0-1,0-1 1,0 1 0,0-1-1,0 1 1,0 0 0,0-1-1,0 1 1,0-1 0,0 1-1,0-1 1,0 1-1,0 0 1,0-1 0,0 1-1,0-1 1,0 1 0,-1 0-1,1-1 1,0 1 0,0 0-1,-1-1 1,1 1-1,0 0 1,0-1 0,-1 1-1,1 0 1,0 0 0,-1-1-1,1 1 1,0 0 0,-1 0-1,1-1 1,-1 1 0,1 0-1,-1 0 1,-6-5-1,0 0-1,-1 0 1,1 1 0,-1 0 0,0 0 0,0 1 0,-13-3-1,-41-6 2,-86 4-9,76 6 4,-14-3-11,68 4 14,-65-2-22,-90 8 0,144-2 14,-80 6-70,107-9 52,1 0-8,0 0 32,1 0 1,0 1-1,0-1 1,-1 0-1,1 0 0,0 0 1,-1 0-1,1 0 1,0 0-1,0 0 0,-1 0 1,1 0-1,0 0 1,0 0-1,-1 0 1,1 0-1,0 0 0,-1 0 1,1 0-1,0-1 1,0 1-1,-1 0 0,1 0 1,0 0-1,0 0 1,0 0-1,-1-1 0,1 1 1,0 0-1,0 0 1,0 0-1,-1-1 0,1 1 1,0 0-1,0 0 1,0-1-1,0 1 0,0 0 1,-1 0-1,1-1 1,0 1-1,0 0 1,0 0-1,0-1 0,0 1 1,0 0-1,0-1 1,0 1-1,0 0 0,0 0 1,0-1-1,0 1 1,0 0-1,1-1 0,11-5-54,13-5 40,1 2 1,0 1-1,0 0 1,32-3 0,84-5-11,81 7-63,48-5-7,-243 13 93,61 1-36,150 9-95,-216-8 130,50 6-36,83 19-8,-139-23 28,0 1 0,0 0 0,15 6 0,-2 0 10,-1-2 4,-14-4-14,1 1 0,24 11 0,-27-10 14,16 6-39,30 17-1,-49-23 23,0 1 0,0 0 0,0 0 0,-1 1 0,0 0 0,0 0 0,10 15-1,-10-9-9,0 1 0,7 19 0,-15-29 23,0 0 0,0-1-1,-1 1 1,1 0 0,-1-1 0,0 1 0,0 0-1,-1 0 1,1-1 0,-1 1 0,0 0-1,-1-1 1,1 1 0,-4 7 0,3-6-3,1-3 4,0 0 1,0 0 0,0 0 0,-1-1 0,1 1 0,0 0 0,-1-1 0,0 1 0,0-1 0,0 0 0,0 1 0,0-1 0,-4 3 0,-4 4-9,-1 3 5,7-7 4,0-1 0,0 0 0,-1 0 0,0 0 0,0-1 0,0 0 0,0 0 0,-10 4 0,-160 81-90,130-67 40,-186 97-24,187-93 25,-176 93-16,177-96 30,-270 145-86,283-150 126,-39 26-35,-127 104-53,192-143 88,0 0 1,0 0 0,0 1 0,1-1 0,-1 1 0,1 0 0,0 0 0,1 0 0,-1 1 0,-2 7 0,3-6 1,1-5 0,0 1 1,0-1 0,0 1 0,1-1 0,-1 1 0,1 0-1,-1-1 1,1 1 0,0 0 0,0-1 0,1 1 0,-1 0 0,0-1-1,1 1 1,-1 0 0,1-1 0,0 1 0,0-1 0,0 1-1,0-1 1,1 1 0,-1-1 0,1 0 0,-1 0 0,1 0 0,0 0-1,-1 0 1,1 0 0,0 0 0,4 2 0,1 1-2,1-1 0,0 0 0,0 0 0,0-1 1,0 0-1,0 0 0,13 2 0,-5-1 1,-8-2-2,0-1 0,0 0 0,-1 0 0,1 0 0,15-2 0,141-5-24,10-10-6,-35 2 18,120-11-1,-206 20 12,213-25-4,-213 23 4,211-24-4,-213 26 4,-30 3 3,241-16-9,-217 17 9,21 0-4,113-17 0,-163 14 7,-15 3 0,-7 1 0,-15-1 0,-61 2 0,-49 4 0,-55 4 0,-29 2 0,-3-3 1,15-3 4,29-3-3,16 0-2,8 1 0,14 4 0,22 3 0,26 2 1,40-5-41,-63 1 0,109-8 8,10-2-40,100-33 33,132-20-19,-200 47 52,20-2-20,274-37-10,-259 38 16,340-44-8,-325 41 9,400-46-1,-387 47 7,413-38-6,-412 39 7,427-47 0,-427 44 0,385-44 1,-399 48 5,322-33-4,-335 36 5,-34 2 4,323-17-6,-95 12-1,-205 7 7,-14 2 1,-40-1 0,-3 0 0,30 10 0,-39-9 0,0 0 0,0 1 0,0-1 0,0 0 0,0 0 0,0 0 0,0 0 0,0 0 0,0 0 0,0 0 0,0 1 0,0-1 0,0 0 0,0 0 0,0 0 0,0 0 0,0 0 0,0 0 0,0 1 0,0-1 0,0 0 0,0 0 0,0 0 0,0 0 0,0 0 0,0 0 0,0 0 0,0 1 0,0-1 0,0 0 0,0 0 0,0 0 0,0 0 0,0 0 0,0 0 0,0 0 0,0 0 0,1 1 0,-1-1 1,0 0-1,0 0 0,0 0 0,0 0 0,0 0 0,0 0 0,0 0 0,1 0 0,-1 0 0,0 0 0,0 0 0,0 0 0,0 0 0,0 0 0,1 0 0,-50 12 5,-49-2-2,-174 10 5,210-16 0,-305 25 9,286-23-3,-304 17 4,314-20-4,24-1-6,-270 19 32,303-20-34,-242 33 45,-49 9 50,301-43-83,12-2-10,15-5-6,1 1 1,47-6 0,-52 9-2,26-4 7,236-41 9,-219 38-3,259-38 4,-253 40-3,295-29 12,-286 31-6,315-22 12,-315 23-18,-12 0-5,276-7 27,-337 12-36,337 11 39,-294-9-30,147 10 19,-31 11 16,-149-21-43,15 5 4,-26-2-5,9 8 1,-6 4-2,-10 0 0,-14 0 0,-19-2 0,-2-6-1,-44 3 1,76-11-1,-214 21-13,190-19 12,-22 0-4,-273 4-4,249-8 5,-136-4 4,-83-5 1,-29-2 0,-3-5 0,28-6 0,34-4 1,121 9 2,-199-16 9,-25 24-3,294 10-1,-286 3 8,293-3-8,-283-1 15,-34-15 6,258 10-25,13-1 1,20-3-2,16-2 2,14-4-3,8 1-2,6 6 1,-37 3 7,46 7-3,-3 3-3,-1 3-2,0 4 0,-2 3 0,-5 3 0,0 2 0,5 1 0,-31 18 0,66-31 0,-15 4 0,-3 1 0,20-7-2,1 0 0,0 1 1,0-1-1,0 2 1,-14 12-1,23-19 2,-2 2-6,1-1 4,0 1 0,0-1 0,-1 1 1,1-1-1,0 0 0,-1 1 0,1-1 1,-1 0-1,1 0 0,-4 2 0,4-3-1,-5 4-9,3-1-9,-4 2-5,1-2 16,-1 0 0,1 0-1,0 0 1,-1-1 0,0 0-1,1 0 1,-1-1 0,0 0-1,0 0 1,0-1 0,0 1-1,1-2 1,-1 1 0,0-1-1,-9-1 1,16 2 10,0 0 0,0 0 0,0-1 0,-1 1 0,1 0 0,0 0 0,0 0 0,0 0 0,0 0 0,0 0 0,-1 0 0,1 0 0,0 0 0,0 0-1,0 0 1,0 0 0,0 0 0,-1 0 0,1-1 0,0 1 0,0 0 0,0 0 0,0 0 0,0 0 0,0 0 0,0 0 0,0-1 0,0 1 0,0 0 0,-1 0 0,1 0 0,0 0 0,0-1 0,0 1 0,0 0 0,0 0 0,0 0 0,0 0 0,0 0 0,0-1 0,0 1 0,0 0 0,0 0 0,0 0 0,1 0 0,-1-1 0,0 1 0,0 0 0,0 0 0,28-15 0,30-10 1,16-12 17,74-51 0,-124 71-16,33-20 39,76-34 7,-103 59-7,140-39 20,-89 29-8,128-29 8,46 1-15,-199 42-11,235-26 16,-231 27-30,232-31 12,-234 30-19,389-54 38,-301 44-32,48-12 25,-152 24-37,-20 5-5,-11-2-3,-5-5 0,-7 7 0,1 0 0,0 1 0,0-1 0,0 1 0,-1-1 0,1 1 0,0-1 0,-1 1 0,1-1 0,0 1 0,-1 0 0,1-1 0,0 1 0,-1-1 0,1 1 0,-1 0 0,1-1 0,-1 1 0,1 0 0,-1 0 0,1-1 0,-2 1 0,-32-12 0,-40-3 0,-36 1 0,-33 1 1,-20-3 4,-4-6-2,-2-4 2,8-3-2,6 2 2,1 3-2,4 5 2,1 4-2,6 1 2,5 1-2,6-1 2,6 1-3,9 3-2,10 4 0,14 0 0,14-1 0,12-1 0,7-1 0,7 1 0,8 1 0,-57 4-8,76 3 6,22 0-3,0-2 2,-6-4-9,18 8-3,18 2 4,112 7-4,268-6-4,-403-5 19,151 3-13,-4-1-4,78-7-3,-180 3 1,199-7-1,-199 7 7,187-14-6,-188 13 6,205-8-6,-200 10 6,383-15-26,-301 8 34,-80 4-15,209-19-7,-212 19 15,213-14 0,-211 14 0,373-24-5,-296 19 15,-77 5-3,75-9 4,18 1 1,1 5 0,3 0 0,-10 4 0,-13 2 0,-11 1 0,-7-2 0,-4 1 0,-3 2 0,-16 2 0,-21-2 0,111-8-8,-116 8-7,165 18-94,-214-17 97,1 0 1,-1 1 0,0 1 0,0-1 0,21 11-1,-7-3 4,-19-8 3,1 0 0,-1 0 0,0 1 0,0-1 1,0 1-1,0 1 0,-1-1 0,0 1 1,0 0-1,0 0 0,0 0 0,-1 1 1,0 0-1,0 0 0,0 0 0,-1 0 1,0 1-1,0-1 0,-1 1 0,4 12 1,-3 0-28,0 1 1,-1 0-1,0 23 1,-1 1-2,5 14-12,9 77-171,51 203 1,-52-275 150,27 191-111,-18-138 82,-14-79 45,58 218-115,-45-199 148,-13-36 9,13 38 1,-21-52 6,-1-4 0,1 0 0,-1 0 0,1 0 0,-1 0 0,1 0 0,0-1 0,0 1 0,0 0 0,0-1 0,0 1 0,0 0 0,1-1 0,-1 1 0,3 1 0,3 8 0,-5 2 0,-2 2 1,0-4 6,0-9 9,-12 5-2,-31 14 15,-1-2-1,-72 21 1,98-35-26,-39 8 30,-83 9 5,76-12 14,-114 10 35,-150 3 93,216-15-160,65-4 28,-192 10 23,192-13-30,-209 5 26,202-6-7,-223 4 22,220-3-28,-232-4 24,231 2-4,-400-17 167,319 13-213,83 2 40,-408-30 165,318 26-209,86 4 30,-239-11 18,241 10-31,-394-39 102,329 34-129,75 6 20,-188-12 11,189 13-17,-314-12 76,216 12-88,-192 23-9,203-2-71,-86-5-1908,100-12-7568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0:56.223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868 607 6192,'0'0'440,"-5"-4"-240,-15-9-99,19 12-86,1 1-1,0 0 0,0 0 1,0-1-1,-1 1 1,1 0-1,0 0 1,-1-1-1,1 1 0,0 0 1,-1 0-1,1 0 1,0-1-1,-1 1 1,1 0-1,0 0 0,-1 0 1,1 0-1,-1 0 1,1 0-1,0 0 1,-1 0-1,1 0 0,0 0 1,-1 0-1,1 0 1,-1 0-1,1 0 1,0 0-1,-1 0 0,1 0 1,0 0-1,-1 1 1,1-1-1,-1 0 1,-5 0 92,-16-19 1715,36 16-1439,293-5 606,-31 13-414,-41-7-356,-185 1-79,222 1 56,-214 1-55,243 1 59,-239-2-72,264 9 52,-256-7-72,309 10 45,-300-10-59,322 2 31,-322-4-57,307 3 31,-310-3-38,315 6 31,-310-5-24,342 10 32,-338-10-33,328-2 27,-333-1-20,310-8 30,-312 8-23,314 0 39,-312 2-32,329 0 39,-327-1-46,329-13 39,-330 10-32,315-8 39,-317 11-47,313-6 30,-314 7-36,325 0 27,-322 0-34,307 8 23,-315-6-36,274 3 18,-279-4-31,281 11 20,-277-9-26,289 3 17,-290-6-24,267 1 16,-273 0-16,262 3 16,-263-3-17,390 6 55,-292-3-52,240 8 94,-380-11-153,13 0 229,-35-1-198,0 0-1,0 0 1,0 0 0,0 0 0,0 0 0,0 0 0,0 0 0,0 0-1,0 0 1,0 0 0,0 0 0,0-1 0,0 1 0,0 0 0,-1 0-1,1 0 1,0 0 0,0 0 0,0 0 0,0 0 0,0 0 0,0 0 0,0 0-1,0 0 1,0 0 0,0-1 0,0 1 0,0 0 0,0 0 0,0 0-1,0 0 1,0 0 0,0 0 0,1 0 0,-1 0 0,0 0 0,0 0-1,0 0 1,0 0 0,0 0 0,0-1 0,0 1 0,0 0 0,0 0-1,0 0 1,0 0 0,0 0 0,0 0 0,0 0 0,0 0 0,0 0 0,0 0-1,1 0 1,-1 0 0,0 0 0,-21-8 32,-47-10 20,-2 3-1,-128-11 1,117 21-28,-122-2 3,-59 3-4,204 4-10,-90-3 3,-34-2-12,-7 0-1,-13 1-4,-206 0-2,327 3-4,-334 1 2,331 0-4,-345 0-2,341 1 2,-361 2-2,358-2 3,-373 10-4,370-9 3,-362 9-2,367-10 4,-347 3 2,351-3-2,-123 3 4,-36 0 1,4-1 0,4-2 0,-2 1 0,-2 4 0,-208 2-2,367-8-3,-310-8 2,317 6-3,-266-3-4,275 5 4,-267 0-5,267 0-1,-446-9-20,363 9 29,89 0-3,-222 0-4,225 0 4,-235 0-4,232 0 5,-399-4-4,332 7 7,78-2-3,-66 1 4,-17-6 1,1-1 0,-1 2 0,-2 1 0,5-1 0,2-1 0,0-1 0,-1 5 0,3 5 0,9 1 0,12-2 1,7-4 4,4-3-2,-90 4 12,59 1 30,107-2-40,13 0 10,-3-9 605,5 9-610,32-3 129,56 0 0,14 1-31,302-22 72,-357 20-152,200-26 14,-193 24-20,223-22 12,-220 24-14,223-25 7,-223 22-12,240-28 10,-232 29-12,259-20 5,-257 21-12,274-26 4,-269 24-4,310-22 4,-303 22-4,305-31 4,-309 29-4,107-12 1,39 1-4,202-10 5,-340 25-2,342-26 4,-339 24-4,340-26 4,-340 27-4,330-18 4,-332 20-2,340-10 8,-337 12-8,351-5 8,-347 7-8,362-2 8,-361 3-8,364 2 8,-365-2-8,347 3 8,-351-3-10,321 3 4,-329-2-4,310 14 4,-311-11-2,302 19 8,-307-19-8,261 19 8,-269-19-8,254 29 8,-255-27-8,232 34 9,-239-34-2,213 24 10,-218-26-10,338 29 66,-235-20-44,-109-11-28,280 14 126,-126-12 12,-195-6-132,2 0 7,-2 0 4,4-4 3,-6 3 116,-6 0-125,-2 0-18,-1-1-1,1 0 0,0-1 0,0 1 0,0-1 0,1 0 0,-9-8 0,-2-3 1,-54-49-2285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0:59.553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18 82 5920,'0'0'56,"6"1"-10,20 6 81,0-2-1,0-1 0,40 1 0,76-5 147,-96-1-261,248 3 400,-32-6-296,-202 2-55,264-12 32,-256 11-18,297-16 36,-286 15-30,353-18 47,-339 18 0,390-17 60,-383 18-41,411-5 70,-408 8-10,418 1 77,-418 0-103,403 8 74,-407-6-95,387 15 57,-392-15-90,355 12 45,-364-13-71,325 6 38,-332-6-78,297 9 26,-300-8-47,312 10 13,-308-11-25,303 5 13,-310-5-26,265 4 12,-270-5-7,273 6 12,-274-5 9,412 7 146,-352-8-157,-78-1 65,62-1-15,195 0 400,-127 6 528,-273 3-793,-74 0-158,4-3-37,-11-2-17,-26-1-3,-26 2 0,-33 0 0,-37 1 0,-25-1 0,-19-1 0,-8-3 0,-2-4 0,1 2 0,-1 3 0,2 0 0,4-5 1,-272-8 7,508 10 0,-445-9 12,444 8 7,-433-19 10,439 17-9,-394-24 17,405 24-11,-354-18 11,364 19-17,-308-16 17,321 16-11,-450-19 71,380 20-93,87 2 16,-327 13 55,247 0-63,70-6-14,-14 1 31,-114 26 0,185-31-34,-10 1 5,1 2 0,0 0-1,0 0 1,1 1 0,-1 1-1,-22 15 1,35-20-1,-13 14 5,2 7-7,-1 3 2,5-6-7,-14 41 0,24-61 0,-2 3 0,1 0 0,0 0 0,0 0 0,1 0 0,-1 0 0,1 1 0,-1-1 0,1 0 0,0 0 0,0 0 0,1 0 0,-1 0 0,0 0 0,1 1 0,0-1 0,1 4 0,9 13 0,15 8 1,-10-16 1,0-1 0,1 0 0,27 12 0,-19-15 5,53 10-1,34 5-4,15 1-2,13-1 1,17-4 4,21-6-2,193-6 6,-297-6 5,327 4 6,-315-5 0,382-9 12,-367 6 8,436-13 18,-425 14-3,468-15 25,-461 13-32,475-4 25,-476 9-19,464 5 20,-466-3-20,454 16 19,-458-14-25,434 11 21,-439-14-34,405 6 17,-414-6-24,379 4 13,-387-5-26,319 6 10,-335-5-11,273 12 4,-283-11-3,272 10 32,-274-12-40,331 19 91,-275-2 22,-118-18-118,0 1 0,0 0-1,0 0 1,-1-1 0,1 1 0,0 0 0,-1 0-1,1-1 1,0 1 0,-1 0 0,1-1 0,-1 1-1,1 0 1,-1-1 0,1 1 0,-1-1 0,0 1 0,1-1-1,-1 1 1,1-1 0,-1 1 0,0-1 0,0 0-1,1 1 1,-1-1 0,0 0 0,0 0 0,1 1 0,-1-1-1,0 0 1,0 0 0,0 0 0,1 0 0,-1 0-1,0 0 1,0 0 0,0 0 0,1 0 0,-2-1-1,-8 2 8,-5 1-4,-51 2 21,-155 0 9,164-4-14,-284 3 14,259-3-15,-391 4 8,365-3-7,-481 2 14,466-3-15,-504-3 6,502 2-11,-501-2 10,500 2-10,-521 1 12,516 1-7,-523 2 8,524-1-7,-514 19 14,516-16-15,-499 25 9,507-24-2,-428 21 9,449-21-15,-358 22 14,377-22-15,-310 24 21,361-28-34,-224 10 25,65-7-7,85-1 16,102-4-27,-6 0-2,11 0 48,126-4-19,77-4-17,-154 7-16,250-5 8,-237 4-8,104-3 4,44 0-8,215-5 4,-344 8-1,372-3 2,-360 4-1,412-9 8,-403 7-8,439-7 8,-433 8-8,469-19 8,-462 15-8,475-30 9,-477 28-3,460-34 4,-466 34-3,417-30 13,-430 31-1,363-24 11,-374 26-5,331-15 15,-344 16-8,0 0-14,211-8 46,-44 11 24,-88 6 26,-151-5-102,1 1 3,-3-1-22,0 0-1,0-1 1,1 1-1,-1 0 0,0 0 1,0 0-1,0 0 1,1 0-1,-1 0 0,0 0 1,0 0-1,0 0 1,1 0-1,-1 0 0,0 0 1,0 1-1,0-1 1,1 0-1,-1 0 0,0 0 1,0 0-1,0 0 1,0 0-1,1 0 0,-1 0 1,0 1-1,0-1 1,0 0-1,0 0 0,0 0 1,1 0-1,-1 1 1,0-1-1,0 0 0,0 0 1,0 0-1,0 0 1,0 1-1,0-1 0,0 0 1,0 0-1,0 0 1,0 1-1,0-1 0,0 0 1,0 0-1,0 0 1,0 1-1,0-1 0,0 0 1,0 0-1,0 0 1,0 1-1,0-1 0,0 0 1,-10 5 4,1 0-1,-1 0 1,0-1 0,-20 5 0,-40 6-3,-121 6-6,149-21-16,-26-10-1013,-118-34-1,44 0-9186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01.741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1 282 4128,'0'0'233,"6"2"-181,5 1-24,0-1 0,1 0-1,-1 0 1,0-1 0,1-1-1,-1 0 1,1-1 0,17-2-1,6 0-1,40-1 30,148 0 87,-121 7-61,73 8 16,38 11 164,-156-14-111,144 23 83,-27-7 123,-25-5-115,221 27 317,-331-42-534,-8 0 62,43-2 1,-51-2-28,174-4 200,-165 0-179,106-5 360,-137 9-339,-1-4-73,-1 0-1,0 1 1,0-1 0,0 1 0,0-1 0,0 1-1,-1-1 1,0 1 0,1 0 0,-1 0 0,0 0 0,-1 0-1,1 0 1,0 0 0,-5-3 0,1-1 4,-3-3 28,0 1-1,0 1 0,-1-1 1,0 2-1,-1-1 0,-18-9 0,15 8-19,-4-2 20,-1 1-1,0 0 1,0 2-1,-1 0 1,0 1 0,-26-5-1,30 8-25,-25-8 96,-1 3 1,1 1-1,-65-3 1,55 7 38,-199-14 115,196 14-97,-229-10 69,226 12-123,-217 0 42,223 2-95,-196 3 94,-20 6 67,265-9-227,-6 0 64,166-10-29,-77-3-26,86-8-9,64 3 1,-183 15-9,209-15 2,-204 14-2,381-9 45,-313 11-42,-74 1 25,314-6 106,-245 2-75,32 3 38,-69-10 34,-75 12-76,1 0 3,-28-3 86,-9-4-71,-247-7 121,254 14-206,-194 1 55,111 3-40,-171 2-1,220-5-2,-88-1-1,-29 3-3,-193 18 12,240-12-9,-10-1-3,10-3 2,12 1-3,14 1-2,14 2 0,-13 3 0,72-11 1,34 1 4,62 19 2,-45-17-6,64 15 2,21-1 2,12-2-3,16-3-2,15-1 0,0 4 0,-10 4 0,128 15-2,-216-30-3,73 6 4,15 1 1,-2-2 0,-3-3 0,-4-1 0,-11-1 1,93 11 23,-2-8 303,-234-8-254,6 1-44,6-1-19,0 1 0,1 0 0,-1 0 0,-16 6 0,-101 30 26,-23 22 14,108-41-47,40-16-2,0 0 0,0-1 0,-1 0 0,1 0 0,-1 0 0,-5 1 0,-9-1-205,-1 0 1,0-1-1,1-1 1,-1-1-1,1-1 1,-1 0-1,-29-10 1,-45-20-7977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04.52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0 308 7176,'0'0'608,"10"1"-328,-1 3-235,-6-3-23,0 0 0,0 0-1,0 0 1,1 0 0,-1-1 0,0 1-1,1-1 1,-1 0 0,0 0 0,0 0-1,1 0 1,3-1 0,18-2 132,90-3 84,54-1-108,125-14 29,-29 0-106,-206 17-18,246-10 17,-243 12-24,254-2 16,-250 5-16,286 16 19,-278-13-6,301 12 23,-302-14-17,277 4 22,-282-5-2,279-1 31,-278 0-4,265 0 43,-271-1-9,9 0-63,311-8 278,-230-1-215,-122 7-81,13 0 1,-1 2 0,56 5 0,-76-2-6,-4-2-9,-1 2 0,1 0 0,-1 1 1,23 7-1,-39-10 7,-8 0 0,-160 15 46,-80 4 5,205-18-68,-235 11 22,212-9-17,-297 10 16,281-11-17,-368 10 13,352-10 1,-396 1 24,396-3-10,-352-1 29,365-1-16,-310-19 32,318 16-32,-281-23 35,292 22-23,21 1-41,-222-35 91,174 17-70,-102-24 289,228 43-226,42 1-24,118-8 5,-147 9-23,233-15 39,-218 14-32,289-5 35,-273 7-62,356-5 28,-340 3-34,421-15 22,-410 14-42,411-6 17,-417 10-24,391 3 13,-395-1-26,361 7 12,-373-7-6,299 12 15,-314-10-8,305 18 43,-374-22-71,240 21 49,-210-18-37,-2-1 1,-1 1-1,30 7 0,-73-8 15,-36-1-15,-112 1 7,70 0 12,-163 13 14,-64 18-8,249-26-9,-318 31 17,303-31-10,-383 16 20,371-20-15,-412 18 14,408-16-20,-403 24 11,409-24-17,-358 20 15,371-22-22,7-1-7,-291 14 27,57 14 24,99-4 22,190-24-66,3-1-2,1 1 0,0 0 0,-28 9 0,73 0-6,31 1-11,29 0-2,30-7 0,172-5-2,-226-2-4,281-5-4,-269 5 4,323-5-4,-314 7 4,351-7-4,-346 6 5,137 0 4,45 3 1,-9 5 0,-10 1 0,-15-1 0,-18 3 0,-21-1 0,-21-2 0,-26-6 0,-31-4 0,-31 0 0,-31 3 1,-23 3 4,-23-4-1,-10-2-3,-13-4 1,10 6-1,-44-22 2,-30-8 2,-33-5-3,-30 2-2,-33 4 0,-29 4 0,-33 0 0,-272-20-2,406 37-3,-416-28 2,411 33-2,-402-15 2,409 17-2,-137-2 4,-34-2 1,18-1 0,25-3 0,15 0 0,11-2 0,29 0 0,31 0 0,24-3 0,20-3 1,55 9 4,-75-19 45,113 27-33,2 1-16,1 0-1,-1 0 1,0 0 0,0 0-1,1 0 1,-1 0 0,0 0-1,0 0 1,1 0 0,-1 0-1,0 0 1,0-1 0,1 1-1,-1 0 1,0 0 0,0 0-1,1 0 1,-1-1 0,0 1 0,0 0-1,0 0 1,1 0 0,-1-1-1,0 1 1,0 0 0,0 0-1,0-1 1,0 1 0,0 0-1,1 0 1,-1-1 0,0 1-1,0-1 1,0 1 0,0-1-1,1 0 1,-1 0 0,0 1-1,1-1 1,-1 0-1,0 1 1,1-1 0,-1 1-1,1-1 1,-1 1 0,1-1-1,-1 0 1,1 1-1,0 0 1,-1-1 0,1 1-1,0-1 1,-1 1-1,1 0 1,0-1 0,-1 1-1,1 0 1,1 0 0,31-8 22,1 2 1,58-2-1,-62 5-20,20-1 9,15-3-8,8-2 1,11 1-3,6 3-2,7 1 0,1 2 0,2 4 0,1 2 0,5-1 0,0 0 0,-2 2 0,-11 2 0,-16 4 0,26 6 0,-91-16 0,-9-1 0,0 0 0,0 0 0,0 1 0,0-1 0,0 1 0,1 0 0,-1 0 0,-1 0 0,7 3 0,1 1-2,-16-2-3,-130 27-4,-66 5-2,155-27-2,-354 73-33,276-53 38,76-16-17,-26 5 14,-322 70-75,345-79 72,-149 30-70,196-36 62,-2 1-2,4-2 1,-4 0 4,24 18-17,-8-11 32,1-1 0,0 0 0,0 0 0,1-1 0,0 0 0,14 5 0,68 19-2,-32-13 6,8-3 0,3-4 0,9-5 0,9-2 0,179 18-8,-187-12 1,81-1-18,-170-9 23,-48-3-4,38 5 6,-51-1 0,-16 2 0,-8-1 1,-2 4 13,-101 18 1,177-21-12,-96 16 29,108-16-26,8 0-5,12 1-1,-2-2-1,42-2-5,129-16 3,-136 11-2,227-27 2,-215 25-3,264-29-4,-252 29 4,304-40-5,-295 37-1,334-38 1,-332 40 5,311-34-4,-316 35 5,300-28 2,-303 30-2,270-22 2,-281 24-2,86-3 4,13 3 1,-20 3 0,-15 3 0,-13 4 0,-17 0 0,-68-2 0,57 2 0,-52-5-2,-74 16-4,26-12 5,-58 12-13,-115 14-1753,81-16-7019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06.20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66 228 5832,'-65'-17'2275,"64"16"-2230,17-7 101,0 1 0,0 1 0,0 0 0,1 2 0,0 0 0,29-4-1,-16 3-90,194-31 273,-176 29-227,247-23 44,-226 25-50,330-20 42,-309 20-42,400-23 41,-390 23-49,404-13 30,-402 16-50,409 3 25,-408 1-31,405 11 27,-413-10-40,338 12 24,-352-11-25,293 21 18,-308-20-18,245 22 65,-68 2 72,-238-29-143,-9-2 15,4 1-55,0 1 1,0-1-1,-1 1 0,1 0 1,0-1-1,0 1 0,-1-1 1,1 1-1,0-1 1,0 1-1,-1 0 0,1-1 1,0 1-1,-1 0 0,1-1 1,-1 1-1,1 0 1,0 0-1,-1-1 0,1 1 1,-1 0-1,1 0 0,-1 0 1,1 0-1,-1 0 1,1-1-1,-1 1 0,1 0 1,-1 0-1,1 0 0,-1 0 1,1 0-1,0 1 1,-2-1-1,-120-13 62,-141 1 32,202 10-82,-11 0 48,-354-5 35,327 7-8,-451 7 41,436-5-34,-456 20 44,458-16-38,-435 22 47,442-22-41,-390 18 39,403-19-52,-326 20 39,344-21-26,18-1-47,-246 6 153,-8-21 458,306 10-511,15-3-94,17-3-50,-25 8-5,31-9 40,0 2-1,37-4 1,-41 7-40,221-26 84,-207 26-88,18-1 27,298-13 10,-278 16-24,382-6 6,-363 7-11,420 3 9,-417-1-16,407 17 8,-413-12-9,372 22 2,-383-22-1,306 27 8,-322-26-8,259 30 9,-271-30-3,218 26 18,-228-26-23,188 27 44,-257-38-31,-36-1-8,46 4-8,-177-2 16,138 3 13,-254 9 26,231-6 13,-337 10 31,316-10-17,-423 18 37,408-17-50,-430 16 32,435-17-47,-383 14 20,393-14-40,-353 11 12,363-11-31,-295 12 12,311-11-18,43-2-10,-302 15 29,248-16-25,-144 5 86,210-5-63,9 0 0,9 1-6,1 1-22,-4-2-1,-1 1 0,1-1-1,0 0 1,0 0 0,0 0-1,0-1 1,0 1 0,0-1-1,6 0 1,130 11 30,180-5 5,-16 7-29,-236-11-2,104 2-1,38-2-3,8 4 2,10 3-2,4 1 2,6-1-3,3-2-2,-4-4 0,-13-2 0,-14 0 0,-6 3 0,-5 0 0,-15-5 0,-17-5 0,-16 1 0,-13 2 0,-15 3 0,-24 0 1,94 0 30,-182 0-23,-9 0-3,-4 2-49,-59 33-1949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3.4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1 195 6280,'0'0'585,"1"-6"-636,1 0 931,0-1-1117,0 2 1196,-1-3-1199,-1 2 1200,0 0-1200,0 0 1200,1-2-1200,1 1 976,-1 1-912,3 0 889,2-3-892,0 2 605,-1 1-522,3-2 489,3-4-492,-1 2 466,-2 2-458,4-2 454,4-1-454,-1 3 379,-3 1-357,3 1 356,2 0-359,-3 2 294,-2 1-275,1 1 266,2 1-266,-3 1 210,-2 1-194,3 0 186,1 3-186,-2-1 121,-2 1-103,0 1 103,0 2-105,-1 0 69,-3-1-59,0 3 63,3 5-65,-3 0 29,0-3-19,0 5 23,-3 4-25,-1-2 17,0-4-15,-4 3 14,-5 1-14,0-2 5,0-3-2,-2 1 9,-1 1-12,1-3 14,2-2-14,-1-1 14,1 0-14,1-3 5,1-1-2,2-1 9,-1 0-12,1-1 5,0 0-2,1-1 9,1-1-12,0-1 5,1 1-2,2-1 9,3-1-12,1 1 5,-1 0-2,5 0 9,9-2-12,0 0 14,-3 0-14,6-1 14,5-1-14,-4 1 5,-4 0-2,0 2 9,-1 0-12,-4 1 5,-4 0-2,-1 3 0,1 7 0,-1-1 0,-3 0 0,2 5 0,-1 9 0,-2-2 0,-1-2 0,-5 4 0,-5 5 0,-2-4 0,0-5 0,-5 4 0,-8 2 0,2-3 0,3-4 0,-5 1 9,-5 1-12,3-3 5,4-4-2,-2 1 9,-3-2-12,5-2 33,4-2-38,-1-1 49,1-1-52,3-2 82,4 0-90,0-1 103,3-1-105,1 0 106,3-2-106,-2 1 116,0-1-119,1 0 110,1 0-107,0 0 106,-1-3-106,1 0 41,0 1-23,4-6 23,7-9-25,9-11-11416,-1 1 10140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6:13:25.36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1 931 3504,'7'3'407,"0"-1"0,0 1 0,1-2 0,-1 1 0,1-1 0,0 0 1,-1-1-1,14 0 0,-20-1-361,1 1 1,-1 0-1,0-1 1,1 1-1,-1-1 1,0 1-1,0-1 1,1 0-1,-1 0 1,0 0-1,0 1 1,0-1-1,0 0 1,0 0-1,0 0 1,0-1-1,0 1 1,-1 0 0,1 0-1,0 0 1,-1-1-1,1 1 1,-1 0-1,1 0 1,0-2-1,4-29 202,-5 29-213,0-11 131,0 0 0,-1 1 1,0-1-1,-1 0 0,-1 1 0,0-1 1,-1 1-1,0 0 0,-7-14 1,-6-6 546,-38-58 0,54 90-525,-3-8 803,9 19-974,0 1 0,1-1 0,-1-1 0,2 1 1,-1-1-1,2 0 0,-1-1 0,1 1 0,16 12 0,0 2-14,-6-6-3,23 20 1,-22-24-8,-17-10 2,1-1 0,0 0 0,0 0 0,0 0 0,0 0 1,0 0-1,1 0 0,-1-1 0,0 0 0,1 0 0,-1 0 1,1 0-1,0 0 0,-1-1 0,1 1 0,-1-1 0,1 0 0,0 0 1,-1-1-1,1 1 0,0-1 0,-1 0 0,1 0 0,-1 0 1,1 0-1,5-3 0,-4 1 1,0-1 1,-1 1-1,0-1 1,1 0-1,-1 0 1,0 0-1,-1 0 1,1-1-1,-1 0 1,4-7-1,1-2-6,-1-1 0,7-21 0,-1-16 10,-7-1 11,-2 1 1,-2-1 0,-9-84 0,7 134-11,-1-17 29,-1 0 1,-1 0-1,-1 0 1,0 0-1,-1 1 1,-11-27-1,15 46-27,-9-28 122,-2 1 0,-1 0 1,-27-41-1,38 66-84,-1-1-1,1 1 1,0 0 0,-1 0-1,1 0 1,-1 0-1,0 1 1,1-1 0,-1 1-1,0-1 1,0 1 0,0 0-1,0 0 1,0 1 0,0-1-1,0 0 1,-1 1 0,-3 0-1,-6-2 87,11 2-113,0 0 0,1 0 0,-1 0 0,0 0 0,1 1 0,-1-1 0,1 0 0,-1 1 0,1 0 0,-1-1 0,1 1 0,-1 0 0,1 0 0,-1-1 0,1 1 0,0 0 0,0 1 0,-1-1 0,1 0 1,0 0-1,0 0 0,0 1 0,0-1 0,0 0 0,1 1 0,-2 2 0,-15 35 52,16-35-63,-1 3 7,0 0 0,0 1 1,1-1-1,1 1 1,-1 0-1,1-1 1,0 1-1,2 9 1,-1-5-5,1 12 5,1 0 1,1-1 0,1 1 0,14 38 0,-14-46-6,20 52-2,10 2 1,-26-56-4,1 0-1,14 17 1,-9-16-2,0-1 1,1-1 0,1 0-1,22 13 1,-33-22-1,0 0 1,0-1-1,0 0 0,1 0 1,-1 0-1,1-1 0,6 2 1,8 2-1,-1 2-1,-12-5 0,0 0 0,-1-1-1,1 0 1,0 0 0,12 1 0,0 0-7,1-1 0,-1-1 1,1-1-1,0-1 0,0 0 0,21-6 1,-29 4 4,-10 2 1,0 0 0,1 0 0,-1 0 0,0 0 0,1-1 0,-1 0 0,0 0 0,0 0 0,0 0 0,5-4 1,0-1-5,0-1 0,0 1 0,-1-2 0,0 1 0,0-1 0,-1 0 0,0 0 0,0 0 0,6-17 0,-7 12 5,-2 7 1,-1 0-1,0-1 0,0 1 0,2-16 1,2-27-6,-6-3 6,-2 43 5,1 0 1,-1 0-1,-1 0 1,0 0-1,0 1 1,-1-1-1,0 1 1,-7-12 0,7 16-1,0-1 1,0 0-1,0 1 1,0 0-1,-1 0 1,0 0-1,0 1 1,0 0-1,-1 0 1,1 0-1,-1 0 1,-11-4 0,16 7 2,-1 1 1,1-1 0,-1 1-1,1 0 1,-1-1 0,0 1 0,1 0-1,-1 0 1,1 0 0,-1 0 0,0 0-1,1 1 1,-1-1 0,1 0 0,-1 1-1,1-1 1,-1 1 0,1-1-1,-1 1 1,1 0 0,-1 0 0,1 0-1,0 0 1,-1 0 0,1 0 0,0 0-1,0 0 1,0 0 0,0 0 0,-1 2-1,-1 1 3,1 0-1,-1 0 0,1 1 1,0-1-1,1 1 0,-1-1 1,1 1-1,0-1 1,-1 9-1,0 43 50,3-55-58,-1 0 1,0 0-1,0 0 1,1 0 0,-1 0-1,0 0 1,1 0-1,-1 0 1,1-1 0,-1 1-1,1 0 1,-1 0 0,1 0-1,0 0 1,0-1-1,-1 1 1,1 0 0,0-1-1,0 1 1,0-1-1,1 2 1,2 0 3,24 14-1,-21-13-5,0-1 1,1 0 0,-1 0-1,0-1 1,1 0-1,-1 0 1,1-1 0,-1 0-1,1 0 1,-1-1 0,9-2-1,13-3-36,47-18 0,-49 15-7,-26 9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3.7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270.98181"/>
      <inkml:brushProperty name="anchorY" value="-1458.47437"/>
      <inkml:brushProperty name="scaleFactor" value="0.5"/>
    </inkml:brush>
  </inkml:definitions>
  <inkml:trace contextRef="#ctx0" brushRef="#br0">37 289 9144,'0'0'0,"-7"6"457,4-3-588,-2 1 654,0-2-654,1 1 971,1-2-1061,-1-3 1116,2-2-1119,0 0 793,0 0-700,4-3 654,4-4-654,0 0 243,1 1-125,5-5 66,7-5-66,-1 1 94,-2 4-102,5-4 116,7-4-119,-4 3 176,-5 3-192,4-2 200,-1 0-200,-4 3 340,-4 3-380,-2 2 409,-3 3-412,-4 3 395,-2 2-389,1 0 396,-1 1-399,-1 1 334,0 0-315,1-1 316,-1 1-319,1 0 226,-1 1-199,-1-1 196,0 1-199,-1 0 78,0 0-22,2 5-21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4.0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566.4248"/>
      <inkml:brushProperty name="anchorY" value="-2213.67261"/>
      <inkml:brushProperty name="scaleFactor" value="0.5"/>
    </inkml:brush>
  </inkml:definitions>
  <inkml:trace contextRef="#ctx0" brushRef="#br0">1 1 8880,'0'0'1984,"0"2"-2052,0 0 602,0 0-667,1 4 666,3 5-666,0 0 536,0-1-499,3 5 489,2 5-492,0-2 391,-1-2-361,2 2 346,4 5-346,-2-3 262,-1-4-238,1 4 226,2 1-226,-2-3 180,-3-4-167,0 2 160,0 1-160,-1-3 132,-2-3-124,0 2 120,1 3-120,0-3 92,-2-2-84,0 1 89,0 0-92,-2-3 75,0-2-69,-2 0 76,0-2-79,0-2 42,-1 0-31,0-2 36,2 1-39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4.6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810.27148"/>
      <inkml:brushProperty name="anchorY" value="-3672.33569"/>
      <inkml:brushProperty name="scaleFactor" value="0.5"/>
    </inkml:brush>
  </inkml:definitions>
  <inkml:trace contextRef="#ctx0" brushRef="#br0">28 196 6280,'0'0'0,"-4"0"0,2-1 0,-2 0 0,1 0 0,1 0 0,0 0 0,-1 0 9,1-1-12,-1 1 266,2 0-338,0-1 383,0-1-385,1-4 2738,2 10-2189,1 1-629,0 1 581,0-1-523,4 5 494,8 8-494,0-1 345,-2-1-302,5 5 280,2 2-280,-2-3 177,-4-4-148,0-2 143,1 1-145,-2-4 118,-2-2-110,1 0 116,2 0-119,-3-1 120,-1-3-120,-1 0 120,3-2-120,-2-1 110,-3 0-107,4-2 116,2-1-119,-1 0 148,-3 0-156,1-3 160,-1-7-160,-2 0 225,-2 2-244,-2-7 254,-3-8-254,-1 3 282,-1 3-290,-2-4 294,-4-6-294,0 4 378,1 5-402,-3-3 414,0-1-414,1 3 451,2 6-461,0-1 476,-1 0-479,1 2 461,2 4-456,0 0 463,0 1-465,2 2 457,0 2-455,1 1 463,1 2 67,2 2-280,-1 1-215,1 1 289,2 3-292,1 1 210,-1-1-186,5 6 174,3 10-174,1 0 71,-2-2-41,2 9 36,2 12-39,-2-3 12,-2-6-4,0 6 0,-1 6 0,-2-6-10,-1-7 13,-1 1-4,1 0 1,-1-7-10,-2-5 13,1-1-14,2 1 14,-1-4-32,-1-3 37,0 0-40,-1 1 40,0-4-50,0-1 53,-2-3-54,0-3 54,-1 0-72,0-2 77,3-1-80,3-6 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5.2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48.77832"/>
      <inkml:brushProperty name="anchorY" value="-5051.74756"/>
      <inkml:brushProperty name="scaleFactor" value="0.5"/>
    </inkml:brush>
  </inkml:definitions>
  <inkml:trace contextRef="#ctx0" brushRef="#br0">95 36 7624,'0'0'0,"3"-1"240,-1-1-260,1 0 338,-1 0-403,1-1 426,-1 0-426,0 1 762,0-1-123,-3 7-738,0 0 798,0 0-763,-1 5 756,1 8-759,0-1 648,1-2-616,0 6 609,1 6-612,0-2 502,1-4-470,1 5 463,3 7-465,0-4 392,0-4-371,3 5 369,3 6-372,0-4 262,-2-6-230,4 3 214,3 3-214,-3-4 149,-2-6-130,1 0 129,1 0-132,-2-5 97,-3-3-86,0-2 80,0 0-80,-2-3 70,-2-2-67,0 0 66,-1-2-66,-2-1 104,0-2-115,-1 0 129,-1-1 3,0 0-143,-5-2 174,-7-6-174,1 0 267,0 0-293,-5-7 306,-5-13-306,1 2 484,4 2-535,-3-8 569,-4-8-572,3 4 611,5 7-621,-3-4 626,-3-5-626,4 7 617,3 6-615,0-1 614,0-3-614,2 6 502,4 4-470,1 0 463,2 0-465,2 3 391,1 4-369,2 1 368,3 1-372,0 1 299,-1 3-277,3 0 275,1 0-278,0 0 196,0 2-172,2-1 170,3-1-173,-1 1 99,-1 1-77,2 0 66,4 2-66,-3 0 29,-1 1-19,1 2 23,6 5-25,-3 0 7,-2 0-2,2 3 0,2 4 0,-2-2-9,-4-1 12,1 2-5,-1 4 2,-2-1-9,-3-3 12,0 4-14,-2 5 14,-1-2-14,-2-3 14,-1 3-14,-4 5 14,0-3-14,0-4 14,-2 3-14,-1 1 14,0-3-14,1-4 14,0 1-5,-2 1 2,0-4-9,3-2 12,-2 1-14,0 0 14,2-2-33,0-2 38,1 1-40,-2 0 40,1 0-96,1-2 112,-1 1-110,0 1 107,1-1-265,1-2 311,1-1-325,3-3 322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5.7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9.2749"/>
      <inkml:brushProperty name="anchorY" value="-6523.88623"/>
      <inkml:brushProperty name="scaleFactor" value="0.5"/>
    </inkml:brush>
  </inkml:definitions>
  <inkml:trace contextRef="#ctx0" brushRef="#br0">197 343 9144,'0'0'0,"0"-4"-19,0 2 24,-1-1-26,1 0 26,0 0 189,0 1-250,-2-2 289,0 1-292,1 0 649,-2 0-101,2 1-57,1 4 17,0 0-598,0 0 681,0 0-663,3 5 654,3 10-654,1 0 449,-1-2-390,3 7 369,2 4-372,-2-3 243,-2-4-205,2 0 186,3 3-186,-1-4 130,-3-4-114,4 3 106,0 0-106,-1-2 78,-2-4-70,0 0 76,-3-4-79,-2-2 52,-1-2-44,0 1 40,-1-1-40,0 0 49,-1-1-52,1 1 54,0-1-54,0 0 82,0 0-90,-1-1 94,-6-1-94,0 0 178,0 0-202,-7-5 223,-7-4-225,1-1 348,3 2-383,-6-5 409,-6-6-412,3 1 461,4 3-474,-5-7 489,-3-7-492,4 2 485,5 5-482,-1-6 489,1-6-492,4 4 447,4 6-433,0-3 426,2 0-426,1 4 398,4 6-390,1 0 386,3 0-386,1 3 340,0 4-327,4-2 329,6-3-332,0 3 278,-1 2-262,6-3 254,10-4-254,-1 1 226,-4 4-218,8-2 214,7 1-214,-5 2 167,-5 3-153,0 1 155,0 1-158,-6 1 142,-5 2-137,-1 0 134,-1 1-134,-4 1 96,-3 0-85,-1 1 90,-2 0-93,0 0 84,-1 1-81,-1-1 80,0 0-80,-1 0 71,0 0-68,0 0 66,0 0-66,0 0 47,-1 0 0,1 0-30,0 0-7,-2 1 14,-7 4-14,0 0-5,1 0 11,-5 6-14,-7 7 14,-28 34-16415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6.1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42.24365"/>
      <inkml:brushProperty name="anchorY" value="-7294.83936"/>
      <inkml:brushProperty name="scaleFactor" value="0.5"/>
    </inkml:brush>
  </inkml:definitions>
  <inkml:trace contextRef="#ctx0" brushRef="#br0">0 132 8608,'0'0'0,"3"0"0,-1 0 46,1 1-59,5 0 66,4 2-66,0-1 113,-2 0-127,3-2 134,4-4-134,-1 0 106,-3 0-98,4-3 94,4-5-94,-4 2 187,-2 1-213,0-3 236,1-2-239,-4 3 548,-2 2-636,-1 0 680,-1 0-680,-1 3 820,-2 1-860,-2 2 889,0-1-892,-1 1 773,-1 1-738,0 0 720,0 0 28,1 5-708,0-1 314,0 0-255,-1 4 236,-3 6-239,-1-1 100,0-1-60,-3 6 49,-2 5-52,0-3 7,1-3 7,0 2-4,0 2 1,2-3-94,2-3 121,0 1-124,0 0 121,0-2-279,1-2 324,1-1-346,-1 1 346,0-3-411,1-1 430,0-2-431,1 0 428,1 0-398,-1-1 390,1-1-377,-1-1 375,0-1-280,1 1 253,1 0-231,4-2 228,1 0-133,0 0 107,4-2-84,5-3 81,-3 0-24,-1 1 8,1-2 0,2 0 0,-3 1 84,-3 2-108,2-2 129,2-2-132,-3 1 321,-1 1-374,1-4 400,3-3-400,-2 1 493,-2 2-520,3-2 534,5-5-534,-3 1 497,-1 4-486,2-6 480,5-7-480,4-7-10552,-2 2 9401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6.6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008.78418"/>
      <inkml:brushProperty name="anchorY" value="-8181.27979"/>
      <inkml:brushProperty name="scaleFactor" value="0.5"/>
    </inkml:brush>
  </inkml:definitions>
  <inkml:trace contextRef="#ctx0" brushRef="#br0">237 5 9416,'0'0'0,"-4"-2"326,2 0-419,-3 1 466,-7 2-466,0 0 812,0 0-911,-5 2 960,-5 4-960,1 1 810,3-2-767,-2 4 756,-1 3-759,4-1 452,3-2-364,1 2 329,3 3-332,2-3 157,2-2-106,3 1 80,3 1-80,1-2 33,1-2-20,3 2 14,6 3-14,1-2 5,-2-1-2,8 1 0,12 0 0,-1-2-10,-3-1 13,9-1-4,9 2 1,-5-2-19,-7-2 24,4 1-17,3 1 15,-7 0-14,-8-2 14,1 1-4,-3 0 1,-4 0 0,-5-2 0,0 2 0,3 5 0,-4-1 0,-1-1 0,0 3 0,-1 5 0,-1-3 9,-3-1-12,-3 1 23,-3 5-25,-2-3 54,0-2-62,-4 2 76,-5 3-79,0-3 164,2-2-188,-4 0 200,-3 0-200,2-2 284,2-3-308,-1 0 329,-4 1-332,3-1 399,3-2-417,-2-1 426,0-1-426,2-1 464,2-2-475,0-2 480,1-1-480,1-1 526,2 0-539,2 0 556,0-2-559,0 1 466,2 0-439,-1 1 426,2 0-426,0 1 370,0 1-354,0-4 356,3-3-359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7.7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0158.76074"/>
      <inkml:brushProperty name="anchorY" value="-9774.54297"/>
      <inkml:brushProperty name="scaleFactor" value="0.5"/>
    </inkml:brush>
  </inkml:definitions>
  <inkml:trace contextRef="#ctx0" brushRef="#br0">186 83 6104,'0'0'217,"1"-2"-237,0-1 449,1 1-546,-1-2 586,0 0-586,0 1 605,-1 0-611,-1-2 623,-4-1-625,0 0 729,0 1-759,-1 0 774,-3 0-774,2 2 905,1 0-942,-1 1 960,-2 2-960,2 0 1137,1 1-1188,-3 3 1214,-2 3-1214,1 1 1037,2-1-986,-1 5 960,-2 9-960,2-2 782,2-2-731,0 7 716,0 7-719,2-4 514,1-4-455,2 6 426,2 8-426,1-5 333,0-5-307,2 4 303,1 1-305,0-5 232,-1-7-211,3-2 200,4 1-200,1-4 153,-2-3-140,7-1 143,9-1-145,-1-3 90,-4-2-74,8-1 76,6-5-79,-3-1 42,-7-1-31,3-4 26,2-7-26,-4 1 17,-6 1-15,1-6 14,-1-9-14,-3 3 14,-4 3-14,-2-6 14,-3-6-14,-3 4 33,-2 5-38,-4-4 40,-8-3-40,1 5 49,-1 5-52,-5-3 54,-9-2-54,2 4 138,3 5-162,-6-1 183,-8-2-185,3 4 289,6 3-319,-5 1 343,-2 1-345,4 2 412,6 3-431,-1 2 440,0 5-440,4 0 421,4 2-416,2 3 423,0 4-425,3-1 305,2-1-271,1 5 263,1 8-265,1-2 163,2-3-134,1 6 120,3 6-120,0-4 55,1-4-36,3 2 26,6 0-26,23 23-15735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8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016.3877"/>
      <inkml:brushProperty name="anchorY" value="-8965.51855"/>
      <inkml:brushProperty name="scaleFactor" value="0.5"/>
    </inkml:brush>
  </inkml:definitions>
  <inkml:trace contextRef="#ctx0" brushRef="#br0">78 232 10672,'0'0'0,"0"-1"217,-2-3-237,1 0 384,-1 1-463,1 0 494,-1-1-494,1 0 1119,0 0-178,0 2-385,-1 3 55,1 2-683,-1 1 723,1-1-685,1 4 676,3 6-679,0-1 521,0-1-476,2 6 463,4 7-465,0-3 298,-2-3-250,3 3 236,2 4-239,-1-3 174,-3-5-155,2 3 156,1 3-159,-3-3 113,-1-3-100,1 2 94,1 6-94,-1-3 75,-3-4-69,2 2 66,0 1-66,-2-4 48,-1-5-43,0 0 40,-1-4-40,-2-2 30,0-3-27,0 1 26,0-1-26,0 0 26,-1-2-26,2 0 36,0 0-39,0-1 40,0 0-40,-1-4 40,-2-5-40,0-1 49,-1 1-52,-5-6 54,-4-6-54,-1 1 54,1 3-54,-4-3 63,-4-6-65,1 3 75,4 4-78,-3-4 90,-3-8-93,4 5 94,3 4-94,0-3 94,0-2-94,2 4 112,3 6-117,0 0 120,0 0-120,3 5 120,1 3-120,1 0 130,3 0-133,0 2 96,1 1-85,2-1 90,4-4-93,-1 0 75,0 2-69,4-4 66,5-2-66,-1 0 38,-2 4-30,3-2 35,4-2-38,-3 2 22,-2 2-17,1 0 14,0-1-14,-2 1 4,-3 3-1,-1 1 0,0 0 0,-2 2 0,-1 1 0,-3 2 0,1-1 0,-1 1 0,-1 0 0,0 1 0,-1 1 0,-1-1 0,0 1 0,2-1 0,0 0 0,0 0-9,-1 1 12,0-1-14,0 1 14,-1 0-98,0 0 122,1 2-125,0 4 122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7:01:18.4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0204.80078"/>
      <inkml:brushProperty name="anchorY" value="-9779.08887"/>
      <inkml:brushProperty name="scaleFactor" value="0.5"/>
    </inkml:brush>
  </inkml:definitions>
  <inkml:trace contextRef="#ctx0" brushRef="#br0">0 198 8608,'0'0'0,"8"2"46,-3-1-59,2-1 66,3-2-66,-1 0 122,0-1-138,2-2 156,7-5-159,-2 0 337,-2 1-388,5-4 414,6-5-414,-2 1 601,-5 4-654,3-3 689,3 0-692,-4 2 759,-4 4-777,1 0 796,0 0-799,-3 3 669,-3 2-632,0 1 614,-4 2-614,-2 1 427,-2 1-373,1-1 356,2-2-359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2B33-651C-F542-A2C2-3F5BD749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15D7-AB7B-8F4B-81FF-537EAA97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B085-6412-714B-93DB-588E3C6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397-7F13-8B46-945D-2E269E1B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5F21-E43C-9C4B-B6D9-021D35E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970-C950-924B-B2A4-F42686E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D639-5053-EC4E-9BDF-43A3AEA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4151-CF5C-F948-83C1-F459D66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4EA-90B0-B84F-82BF-4BF7F7C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4E3A-043B-A440-835F-EAD9D76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5B1D-0911-5443-87FD-791125C0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E461-94F0-2446-BD62-12DBF9D6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6F5-4A07-044E-8B54-0EE959F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1E1F-E21D-C542-866B-1B23599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B1F7-0B7B-DA44-9D6D-3EB4684B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48D3-580D-BC41-9CDD-BCF7C0C9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0B3A-D54A-B642-B9B2-18EDDCC3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92B1-6FBF-F74B-8B16-46BBD67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3E2C-F926-204B-AF30-65CA0D3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8793-DAAD-8A44-9F79-AEC91B0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143-6553-444C-B7B1-8C5AC339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B584-3C86-B84E-94C0-A1FDE426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8EB5-CD36-CB48-AD60-CEC9A88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88E-9067-B641-AC40-354FD1CE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01-70B9-F145-9181-A2F522A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04D-74E9-264F-9220-BBC8C7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57A-FAB2-AC4C-9188-74036E8B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45AE-B342-8543-9ACE-B73D151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C1A5-5AFA-444E-9DF5-723C5B2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F919-7439-FF4B-A958-C558AE5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10C-5994-B740-B81E-201275C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6214-249D-434D-A18C-045013DF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697A-8813-AD43-9C16-E9D1DFF6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632D-0EE7-B44C-BDA0-B3C5865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8F6D-D46B-6E40-BFAF-0A16E58B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F180-AE28-8240-93A2-40D616A1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ACB6-3DA7-0549-A562-0C6180A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EE5B-8BF2-F64A-89ED-4081FF30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50EE-B2BC-A24E-8EAF-CF53DA0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8B5-1B4E-484F-BD77-5B7FFB58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B55C-5CA5-7848-B168-B2D70240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D535E-FE98-ED4A-BACD-384B370B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DC18-53A0-3D43-9A01-5B058E8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5C1D-F83A-1640-8D08-81964D51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D4117-8A74-FF4C-8141-D70A5C8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1532-AAA3-B349-BB00-8391FBA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DE-3CD0-1149-930E-2C6FE96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8913-B144-8E4D-A02E-9E3FD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7D24-9707-AA46-9055-70FCDE85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DE53-9D5D-FE4F-B7D4-F743811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F081-872C-E644-876D-61A01CD3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D0E-8743-9D4E-9104-A2D24BD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F8F9-16B7-8740-98E3-55800218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F15C0-3D17-A24A-9844-4A2A5F38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2C1C-AD01-7A47-95AA-1768F2DF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EB1D-1DB1-184E-904F-1CEB539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C6EE-1E01-6D42-976A-0BD6D3E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5C07-F7A5-7849-9DEB-CC69D8D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E46-3AB2-534C-B970-3B2E3395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42B6-5659-DF46-8049-3124FF7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D423-D196-E748-9CAF-4705222C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5CC2-60E3-094C-808D-5838DFD354E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BF30-F7AA-F145-BDFF-076FF942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8B58-A44F-D444-B642-EB796671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7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80.png"/><Relationship Id="rId18" Type="http://schemas.openxmlformats.org/officeDocument/2006/relationships/customXml" Target="../ink/ink77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74.xml"/><Relationship Id="rId17" Type="http://schemas.openxmlformats.org/officeDocument/2006/relationships/image" Target="../media/image82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73.xml"/><Relationship Id="rId19" Type="http://schemas.openxmlformats.org/officeDocument/2006/relationships/image" Target="../media/image83.png"/><Relationship Id="rId4" Type="http://schemas.openxmlformats.org/officeDocument/2006/relationships/customXml" Target="../ink/ink70.xml"/><Relationship Id="rId9" Type="http://schemas.openxmlformats.org/officeDocument/2006/relationships/image" Target="../media/image78.png"/><Relationship Id="rId14" Type="http://schemas.openxmlformats.org/officeDocument/2006/relationships/customXml" Target="../ink/ink7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85.png"/><Relationship Id="rId4" Type="http://schemas.openxmlformats.org/officeDocument/2006/relationships/customXml" Target="../ink/ink79.xml"/><Relationship Id="rId9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customXml" Target="../ink/ink8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8.png"/><Relationship Id="rId21" Type="http://schemas.openxmlformats.org/officeDocument/2006/relationships/image" Target="../media/image99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12.png"/><Relationship Id="rId50" Type="http://schemas.openxmlformats.org/officeDocument/2006/relationships/customXml" Target="../ink/ink108.xml"/><Relationship Id="rId7" Type="http://schemas.openxmlformats.org/officeDocument/2006/relationships/image" Target="../media/image92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9" Type="http://schemas.openxmlformats.org/officeDocument/2006/relationships/image" Target="../media/image103.png"/><Relationship Id="rId11" Type="http://schemas.openxmlformats.org/officeDocument/2006/relationships/image" Target="../media/image94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7.png"/><Relationship Id="rId40" Type="http://schemas.openxmlformats.org/officeDocument/2006/relationships/customXml" Target="../ink/ink103.xml"/><Relationship Id="rId45" Type="http://schemas.openxmlformats.org/officeDocument/2006/relationships/image" Target="../media/image111.png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image" Target="../media/image113.png"/><Relationship Id="rId10" Type="http://schemas.openxmlformats.org/officeDocument/2006/relationships/customXml" Target="../ink/ink88.xml"/><Relationship Id="rId19" Type="http://schemas.openxmlformats.org/officeDocument/2006/relationships/image" Target="../media/image98.png"/><Relationship Id="rId31" Type="http://schemas.openxmlformats.org/officeDocument/2006/relationships/image" Target="../media/image104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93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02.png"/><Relationship Id="rId30" Type="http://schemas.openxmlformats.org/officeDocument/2006/relationships/customXml" Target="../ink/ink98.xml"/><Relationship Id="rId35" Type="http://schemas.openxmlformats.org/officeDocument/2006/relationships/image" Target="../media/image106.png"/><Relationship Id="rId43" Type="http://schemas.openxmlformats.org/officeDocument/2006/relationships/image" Target="../media/image110.png"/><Relationship Id="rId48" Type="http://schemas.openxmlformats.org/officeDocument/2006/relationships/customXml" Target="../ink/ink107.xml"/><Relationship Id="rId8" Type="http://schemas.openxmlformats.org/officeDocument/2006/relationships/customXml" Target="../ink/ink87.xml"/><Relationship Id="rId51" Type="http://schemas.openxmlformats.org/officeDocument/2006/relationships/image" Target="../media/image114.png"/><Relationship Id="rId3" Type="http://schemas.openxmlformats.org/officeDocument/2006/relationships/image" Target="../media/image90.png"/><Relationship Id="rId12" Type="http://schemas.openxmlformats.org/officeDocument/2006/relationships/customXml" Target="../ink/ink89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33" Type="http://schemas.openxmlformats.org/officeDocument/2006/relationships/image" Target="../media/image105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0" Type="http://schemas.openxmlformats.org/officeDocument/2006/relationships/customXml" Target="../ink/ink93.xml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117" Type="http://schemas.openxmlformats.org/officeDocument/2006/relationships/image" Target="../media/image65.png"/><Relationship Id="rId21" Type="http://schemas.openxmlformats.org/officeDocument/2006/relationships/image" Target="../media/image17.png"/><Relationship Id="rId42" Type="http://schemas.openxmlformats.org/officeDocument/2006/relationships/customXml" Target="../ink/ink25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38.xml"/><Relationship Id="rId84" Type="http://schemas.openxmlformats.org/officeDocument/2006/relationships/customXml" Target="../ink/ink46.xml"/><Relationship Id="rId89" Type="http://schemas.openxmlformats.org/officeDocument/2006/relationships/image" Target="../media/image51.png"/><Relationship Id="rId112" Type="http://schemas.openxmlformats.org/officeDocument/2006/relationships/customXml" Target="../ink/ink60.xml"/><Relationship Id="rId16" Type="http://schemas.openxmlformats.org/officeDocument/2006/relationships/customXml" Target="../ink/ink12.xml"/><Relationship Id="rId107" Type="http://schemas.openxmlformats.org/officeDocument/2006/relationships/image" Target="../media/image60.png"/><Relationship Id="rId11" Type="http://schemas.openxmlformats.org/officeDocument/2006/relationships/image" Target="../media/image12.png"/><Relationship Id="rId32" Type="http://schemas.openxmlformats.org/officeDocument/2006/relationships/customXml" Target="../ink/ink20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33.xml"/><Relationship Id="rId74" Type="http://schemas.openxmlformats.org/officeDocument/2006/relationships/customXml" Target="../ink/ink41.xml"/><Relationship Id="rId79" Type="http://schemas.openxmlformats.org/officeDocument/2006/relationships/image" Target="../media/image46.png"/><Relationship Id="rId102" Type="http://schemas.openxmlformats.org/officeDocument/2006/relationships/customXml" Target="../ink/ink55.xml"/><Relationship Id="rId123" Type="http://schemas.openxmlformats.org/officeDocument/2006/relationships/image" Target="../media/image68.png"/><Relationship Id="rId5" Type="http://schemas.openxmlformats.org/officeDocument/2006/relationships/image" Target="../media/image9.png"/><Relationship Id="rId90" Type="http://schemas.openxmlformats.org/officeDocument/2006/relationships/customXml" Target="../ink/ink49.xml"/><Relationship Id="rId95" Type="http://schemas.openxmlformats.org/officeDocument/2006/relationships/image" Target="../media/image54.png"/><Relationship Id="rId22" Type="http://schemas.openxmlformats.org/officeDocument/2006/relationships/customXml" Target="../ink/ink15.xml"/><Relationship Id="rId27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18" Type="http://schemas.openxmlformats.org/officeDocument/2006/relationships/customXml" Target="../ink/ink63.xml"/><Relationship Id="rId80" Type="http://schemas.openxmlformats.org/officeDocument/2006/relationships/customXml" Target="../ink/ink44.xml"/><Relationship Id="rId85" Type="http://schemas.openxmlformats.org/officeDocument/2006/relationships/image" Target="../media/image49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customXml" Target="../ink/ink23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58.xml"/><Relationship Id="rId124" Type="http://schemas.openxmlformats.org/officeDocument/2006/relationships/customXml" Target="../ink/ink66.xml"/><Relationship Id="rId54" Type="http://schemas.openxmlformats.org/officeDocument/2006/relationships/customXml" Target="../ink/ink31.xml"/><Relationship Id="rId70" Type="http://schemas.openxmlformats.org/officeDocument/2006/relationships/customXml" Target="../ink/ink39.xml"/><Relationship Id="rId75" Type="http://schemas.openxmlformats.org/officeDocument/2006/relationships/image" Target="../media/image44.png"/><Relationship Id="rId91" Type="http://schemas.openxmlformats.org/officeDocument/2006/relationships/image" Target="../media/image52.png"/><Relationship Id="rId9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23" Type="http://schemas.openxmlformats.org/officeDocument/2006/relationships/image" Target="../media/image18.png"/><Relationship Id="rId28" Type="http://schemas.openxmlformats.org/officeDocument/2006/relationships/customXml" Target="../ink/ink18.xml"/><Relationship Id="rId49" Type="http://schemas.openxmlformats.org/officeDocument/2006/relationships/image" Target="../media/image31.png"/><Relationship Id="rId114" Type="http://schemas.openxmlformats.org/officeDocument/2006/relationships/customXml" Target="../ink/ink61.xml"/><Relationship Id="rId119" Type="http://schemas.openxmlformats.org/officeDocument/2006/relationships/image" Target="../media/image66.png"/><Relationship Id="rId44" Type="http://schemas.openxmlformats.org/officeDocument/2006/relationships/customXml" Target="../ink/ink26.xml"/><Relationship Id="rId60" Type="http://schemas.openxmlformats.org/officeDocument/2006/relationships/customXml" Target="../ink/ink34.xml"/><Relationship Id="rId65" Type="http://schemas.openxmlformats.org/officeDocument/2006/relationships/image" Target="../media/image39.png"/><Relationship Id="rId81" Type="http://schemas.openxmlformats.org/officeDocument/2006/relationships/image" Target="../media/image47.png"/><Relationship Id="rId86" Type="http://schemas.openxmlformats.org/officeDocument/2006/relationships/customXml" Target="../ink/ink47.xml"/><Relationship Id="rId13" Type="http://schemas.openxmlformats.org/officeDocument/2006/relationships/image" Target="../media/image13.png"/><Relationship Id="rId18" Type="http://schemas.openxmlformats.org/officeDocument/2006/relationships/customXml" Target="../ink/ink13.xml"/><Relationship Id="rId39" Type="http://schemas.openxmlformats.org/officeDocument/2006/relationships/image" Target="../media/image26.png"/><Relationship Id="rId109" Type="http://schemas.openxmlformats.org/officeDocument/2006/relationships/image" Target="../media/image61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34.png"/><Relationship Id="rId76" Type="http://schemas.openxmlformats.org/officeDocument/2006/relationships/customXml" Target="../ink/ink42.xml"/><Relationship Id="rId97" Type="http://schemas.openxmlformats.org/officeDocument/2006/relationships/image" Target="../media/image55.png"/><Relationship Id="rId104" Type="http://schemas.openxmlformats.org/officeDocument/2006/relationships/customXml" Target="../ink/ink56.xml"/><Relationship Id="rId120" Type="http://schemas.openxmlformats.org/officeDocument/2006/relationships/customXml" Target="../ink/ink64.xml"/><Relationship Id="rId125" Type="http://schemas.openxmlformats.org/officeDocument/2006/relationships/image" Target="../media/image69.png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92" Type="http://schemas.openxmlformats.org/officeDocument/2006/relationships/customXml" Target="../ink/ink50.xml"/><Relationship Id="rId2" Type="http://schemas.openxmlformats.org/officeDocument/2006/relationships/customXml" Target="../ink/ink5.xml"/><Relationship Id="rId29" Type="http://schemas.openxmlformats.org/officeDocument/2006/relationships/image" Target="../media/image21.png"/><Relationship Id="rId24" Type="http://schemas.openxmlformats.org/officeDocument/2006/relationships/customXml" Target="../ink/ink16.xml"/><Relationship Id="rId40" Type="http://schemas.openxmlformats.org/officeDocument/2006/relationships/customXml" Target="../ink/ink24.xml"/><Relationship Id="rId45" Type="http://schemas.openxmlformats.org/officeDocument/2006/relationships/image" Target="../media/image29.png"/><Relationship Id="rId66" Type="http://schemas.openxmlformats.org/officeDocument/2006/relationships/customXml" Target="../ink/ink37.xml"/><Relationship Id="rId87" Type="http://schemas.openxmlformats.org/officeDocument/2006/relationships/image" Target="../media/image50.png"/><Relationship Id="rId110" Type="http://schemas.openxmlformats.org/officeDocument/2006/relationships/customXml" Target="../ink/ink59.xml"/><Relationship Id="rId115" Type="http://schemas.openxmlformats.org/officeDocument/2006/relationships/image" Target="../media/image64.png"/><Relationship Id="rId61" Type="http://schemas.openxmlformats.org/officeDocument/2006/relationships/image" Target="../media/image37.png"/><Relationship Id="rId82" Type="http://schemas.openxmlformats.org/officeDocument/2006/relationships/customXml" Target="../ink/ink45.xml"/><Relationship Id="rId19" Type="http://schemas.openxmlformats.org/officeDocument/2006/relationships/image" Target="../media/image16.png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image" Target="../media/image24.png"/><Relationship Id="rId56" Type="http://schemas.openxmlformats.org/officeDocument/2006/relationships/customXml" Target="../ink/ink32.xml"/><Relationship Id="rId77" Type="http://schemas.openxmlformats.org/officeDocument/2006/relationships/image" Target="../media/image45.png"/><Relationship Id="rId100" Type="http://schemas.openxmlformats.org/officeDocument/2006/relationships/customXml" Target="../ink/ink54.xml"/><Relationship Id="rId105" Type="http://schemas.openxmlformats.org/officeDocument/2006/relationships/image" Target="../media/image59.png"/><Relationship Id="rId126" Type="http://schemas.openxmlformats.org/officeDocument/2006/relationships/customXml" Target="../ink/ink67.xml"/><Relationship Id="rId8" Type="http://schemas.openxmlformats.org/officeDocument/2006/relationships/customXml" Target="../ink/ink8.xml"/><Relationship Id="rId51" Type="http://schemas.openxmlformats.org/officeDocument/2006/relationships/image" Target="../media/image32.png"/><Relationship Id="rId72" Type="http://schemas.openxmlformats.org/officeDocument/2006/relationships/customXml" Target="../ink/ink40.xml"/><Relationship Id="rId93" Type="http://schemas.openxmlformats.org/officeDocument/2006/relationships/image" Target="../media/image53.png"/><Relationship Id="rId98" Type="http://schemas.openxmlformats.org/officeDocument/2006/relationships/customXml" Target="../ink/ink53.xml"/><Relationship Id="rId121" Type="http://schemas.openxmlformats.org/officeDocument/2006/relationships/image" Target="../media/image67.png"/><Relationship Id="rId3" Type="http://schemas.openxmlformats.org/officeDocument/2006/relationships/image" Target="../media/image8.png"/><Relationship Id="rId25" Type="http://schemas.openxmlformats.org/officeDocument/2006/relationships/image" Target="../media/image19.png"/><Relationship Id="rId46" Type="http://schemas.openxmlformats.org/officeDocument/2006/relationships/customXml" Target="../ink/ink27.xml"/><Relationship Id="rId67" Type="http://schemas.openxmlformats.org/officeDocument/2006/relationships/image" Target="../media/image40.png"/><Relationship Id="rId116" Type="http://schemas.openxmlformats.org/officeDocument/2006/relationships/customXml" Target="../ink/ink62.xml"/><Relationship Id="rId20" Type="http://schemas.openxmlformats.org/officeDocument/2006/relationships/customXml" Target="../ink/ink14.xml"/><Relationship Id="rId41" Type="http://schemas.openxmlformats.org/officeDocument/2006/relationships/image" Target="../media/image27.png"/><Relationship Id="rId62" Type="http://schemas.openxmlformats.org/officeDocument/2006/relationships/customXml" Target="../ink/ink35.xml"/><Relationship Id="rId83" Type="http://schemas.openxmlformats.org/officeDocument/2006/relationships/image" Target="../media/image48.png"/><Relationship Id="rId88" Type="http://schemas.openxmlformats.org/officeDocument/2006/relationships/customXml" Target="../ink/ink48.xml"/><Relationship Id="rId111" Type="http://schemas.openxmlformats.org/officeDocument/2006/relationships/image" Target="../media/image62.png"/><Relationship Id="rId15" Type="http://schemas.openxmlformats.org/officeDocument/2006/relationships/image" Target="../media/image14.png"/><Relationship Id="rId36" Type="http://schemas.openxmlformats.org/officeDocument/2006/relationships/customXml" Target="../ink/ink22.xml"/><Relationship Id="rId57" Type="http://schemas.openxmlformats.org/officeDocument/2006/relationships/image" Target="../media/image35.png"/><Relationship Id="rId106" Type="http://schemas.openxmlformats.org/officeDocument/2006/relationships/customXml" Target="../ink/ink57.xml"/><Relationship Id="rId127" Type="http://schemas.openxmlformats.org/officeDocument/2006/relationships/image" Target="../media/image70.png"/><Relationship Id="rId10" Type="http://schemas.openxmlformats.org/officeDocument/2006/relationships/customXml" Target="../ink/ink9.xml"/><Relationship Id="rId31" Type="http://schemas.openxmlformats.org/officeDocument/2006/relationships/image" Target="../media/image22.png"/><Relationship Id="rId52" Type="http://schemas.openxmlformats.org/officeDocument/2006/relationships/customXml" Target="../ink/ink30.xml"/><Relationship Id="rId73" Type="http://schemas.openxmlformats.org/officeDocument/2006/relationships/image" Target="../media/image43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65.xml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2EB-C1B0-994A-BE07-A3A2C357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920C-4A83-EA40-B2CF-5F830153D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File handling</a:t>
            </a:r>
            <a:r>
              <a:rPr lang="en-IN" dirty="0"/>
              <a:t>: Formatted I/O, Hierarchy of file stream classes, Opening and closing a file, Working with multiple files, file modes, file pointers, Text vs Binary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FFA31-0DD6-F118-63DA-AF730989A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" r="75220" b="64967"/>
          <a:stretch/>
        </p:blipFill>
        <p:spPr>
          <a:xfrm>
            <a:off x="421340" y="582705"/>
            <a:ext cx="5391669" cy="5235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F6F486-9AC0-9804-8E65-8F116DB9B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" t="34118" r="75220" b="38431"/>
          <a:stretch/>
        </p:blipFill>
        <p:spPr>
          <a:xfrm>
            <a:off x="6033245" y="582704"/>
            <a:ext cx="5773273" cy="43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F2E-4E9E-2443-B241-E3C8C69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Writing text into file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 &lt;</a:t>
            </a:r>
            <a:r>
              <a:rPr lang="en-US" sz="3200" dirty="0" err="1"/>
              <a:t>iostream</a:t>
            </a:r>
            <a:r>
              <a:rPr lang="en-US" sz="3200" dirty="0"/>
              <a:t>&gt;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#include &lt;</a:t>
            </a: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 () {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ofstream</a:t>
            </a:r>
            <a:r>
              <a:rPr lang="en-US" sz="3200" dirty="0">
                <a:solidFill>
                  <a:srgbClr val="C00000"/>
                </a:solidFill>
              </a:rPr>
              <a:t> file("Simplefile.txt"); </a:t>
            </a:r>
          </a:p>
          <a:p>
            <a:pPr marL="0" indent="0">
              <a:buNone/>
            </a:pPr>
            <a:r>
              <a:rPr lang="en-US" sz="3200" dirty="0"/>
              <a:t>file &lt;&lt; "Writing to a file in C++....";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file.close</a:t>
            </a:r>
            <a:r>
              <a:rPr lang="en-US" sz="3200" dirty="0">
                <a:solidFill>
                  <a:srgbClr val="C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F0E0-5C25-233A-E75B-D7098C576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r="68750" b="57124"/>
          <a:stretch/>
        </p:blipFill>
        <p:spPr>
          <a:xfrm>
            <a:off x="7283537" y="488575"/>
            <a:ext cx="4070264" cy="37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731E7-5020-CA46-A71C-3A36819D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08649-6901-1649-ADA6-35C20AF6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313" y="1690688"/>
            <a:ext cx="5181600" cy="386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#include “MyFile.cpp” 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MyValue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D202-888E-A245-83F3-FE1686BC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01800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// MyFile.cpp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MyValue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return -9999;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7DA1-AED8-944F-902C-C46ABBC4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66F-AC31-9645-A6CC-F97212A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::app – </a:t>
            </a:r>
            <a:r>
              <a:rPr lang="en-IN" sz="3200" dirty="0"/>
              <a:t>Always write in the end of a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::ate – </a:t>
            </a:r>
            <a:r>
              <a:rPr lang="en-IN" sz="3200" dirty="0"/>
              <a:t>Take the control at the end just once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::in - </a:t>
            </a:r>
            <a:r>
              <a:rPr lang="en-IN" sz="3200" dirty="0"/>
              <a:t>Open a file for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::out - </a:t>
            </a:r>
            <a:r>
              <a:rPr lang="en-IN" sz="3200" dirty="0"/>
              <a:t>Open a file for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</a:t>
            </a:r>
            <a:r>
              <a:rPr lang="en-IN" sz="3200" b="1" dirty="0" err="1"/>
              <a:t>trunc</a:t>
            </a:r>
            <a:r>
              <a:rPr lang="en-IN" sz="3200" b="1" dirty="0"/>
              <a:t> – </a:t>
            </a:r>
            <a:r>
              <a:rPr lang="en-IN" sz="3200" dirty="0"/>
              <a:t>remove the old contents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900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F2E-4E9E-2443-B241-E3C8C69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Writing text into file using </a:t>
            </a:r>
            <a:r>
              <a:rPr lang="en-US" sz="3200" dirty="0" err="1">
                <a:solidFill>
                  <a:srgbClr val="0070C0"/>
                </a:solidFill>
              </a:rPr>
              <a:t>ios</a:t>
            </a:r>
            <a:r>
              <a:rPr lang="en-US" sz="3200" dirty="0">
                <a:solidFill>
                  <a:srgbClr val="0070C0"/>
                </a:solidFill>
              </a:rPr>
              <a:t>::out flag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 &lt;</a:t>
            </a:r>
            <a:r>
              <a:rPr lang="en-US" sz="3200" dirty="0" err="1"/>
              <a:t>iostream</a:t>
            </a:r>
            <a:r>
              <a:rPr lang="en-US" sz="3200" dirty="0"/>
              <a:t>&gt;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#include &lt;</a:t>
            </a: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 () {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 file("Simplefile.txt“,</a:t>
            </a:r>
            <a:r>
              <a:rPr lang="en-US" sz="3200" dirty="0" err="1">
                <a:solidFill>
                  <a:srgbClr val="0070C0"/>
                </a:solidFill>
              </a:rPr>
              <a:t>ios</a:t>
            </a:r>
            <a:r>
              <a:rPr lang="en-US" sz="3200" dirty="0">
                <a:solidFill>
                  <a:srgbClr val="0070C0"/>
                </a:solidFill>
              </a:rPr>
              <a:t>::out</a:t>
            </a:r>
            <a:r>
              <a:rPr lang="en-US" sz="3200" dirty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3200" dirty="0"/>
              <a:t>file &lt;&lt; "Writing to a file in C++....";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file.close</a:t>
            </a:r>
            <a:r>
              <a:rPr lang="en-US" sz="3200" dirty="0">
                <a:solidFill>
                  <a:srgbClr val="C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17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6D01-2CAF-2948-A33F-B58C5248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4"/>
            <a:ext cx="10515600" cy="6206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// Reading + writing in a file</a:t>
            </a:r>
          </a:p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fstream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string </a:t>
            </a:r>
            <a:r>
              <a:rPr lang="en-IN" dirty="0" err="1"/>
              <a:t>sen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ofstream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fout</a:t>
            </a:r>
            <a:r>
              <a:rPr lang="en-IN" dirty="0">
                <a:solidFill>
                  <a:srgbClr val="C00000"/>
                </a:solidFill>
              </a:rPr>
              <a:t>(“</a:t>
            </a:r>
            <a:r>
              <a:rPr lang="en-IN" dirty="0" err="1">
                <a:solidFill>
                  <a:srgbClr val="C00000"/>
                </a:solidFill>
              </a:rPr>
              <a:t>MySecrets.txt</a:t>
            </a:r>
            <a:r>
              <a:rPr lang="en-IN" dirty="0">
                <a:solidFill>
                  <a:srgbClr val="C00000"/>
                </a:solidFill>
              </a:rPr>
              <a:t>”);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fout</a:t>
            </a:r>
            <a:r>
              <a:rPr lang="en-IN" dirty="0">
                <a:solidFill>
                  <a:srgbClr val="C00000"/>
                </a:solidFill>
              </a:rPr>
              <a:t>&lt;&lt;“hello 123”;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fout.close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ifstream</a:t>
            </a:r>
            <a:r>
              <a:rPr lang="en-IN" dirty="0">
                <a:solidFill>
                  <a:srgbClr val="7030A0"/>
                </a:solidFill>
              </a:rPr>
              <a:t> fin(“MySecrets.txt”);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getline</a:t>
            </a:r>
            <a:r>
              <a:rPr lang="en-IN" dirty="0">
                <a:solidFill>
                  <a:srgbClr val="7030A0"/>
                </a:solidFill>
              </a:rPr>
              <a:t>(fin, </a:t>
            </a:r>
            <a:r>
              <a:rPr lang="en-IN" dirty="0" err="1">
                <a:solidFill>
                  <a:srgbClr val="7030A0"/>
                </a:solidFill>
              </a:rPr>
              <a:t>sen</a:t>
            </a:r>
            <a:r>
              <a:rPr lang="en-IN" dirty="0">
                <a:solidFill>
                  <a:srgbClr val="7030A0"/>
                </a:solidFill>
              </a:rPr>
              <a:t>); </a:t>
            </a:r>
            <a:r>
              <a:rPr lang="en-IN" dirty="0" err="1">
                <a:solidFill>
                  <a:srgbClr val="7030A0"/>
                </a:solidFill>
              </a:rPr>
              <a:t>cout</a:t>
            </a:r>
            <a:r>
              <a:rPr lang="en-IN" dirty="0">
                <a:solidFill>
                  <a:srgbClr val="7030A0"/>
                </a:solidFill>
              </a:rPr>
              <a:t>&lt;&lt;</a:t>
            </a:r>
            <a:r>
              <a:rPr lang="en-IN" dirty="0" err="1">
                <a:solidFill>
                  <a:srgbClr val="7030A0"/>
                </a:solidFill>
              </a:rPr>
              <a:t>sen</a:t>
            </a:r>
            <a:r>
              <a:rPr lang="en-IN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fin.close</a:t>
            </a:r>
            <a:r>
              <a:rPr lang="en-IN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6BDA1-97D2-F79D-A11F-8BC905FA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Q:Try to read and write a file using </a:t>
            </a: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>
                <a:solidFill>
                  <a:schemeClr val="accent1"/>
                </a:solidFill>
              </a:rPr>
              <a:t>::in and </a:t>
            </a: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>
                <a:solidFill>
                  <a:schemeClr val="accent1"/>
                </a:solidFill>
              </a:rPr>
              <a:t>::out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Hint: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fstream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fileIO</a:t>
            </a:r>
            <a:r>
              <a:rPr lang="en-US" sz="3200" dirty="0">
                <a:solidFill>
                  <a:schemeClr val="accent1"/>
                </a:solidFill>
              </a:rPr>
              <a:t>(“MySecrets.txt”,</a:t>
            </a:r>
            <a:r>
              <a:rPr lang="en-US" sz="3200" dirty="0" err="1">
                <a:solidFill>
                  <a:schemeClr val="accent1"/>
                </a:solidFill>
              </a:rPr>
              <a:t>ios</a:t>
            </a:r>
            <a:r>
              <a:rPr lang="en-US" sz="3200" dirty="0">
                <a:solidFill>
                  <a:schemeClr val="accent1"/>
                </a:solidFill>
              </a:rPr>
              <a:t>::</a:t>
            </a:r>
            <a:r>
              <a:rPr lang="en-US" sz="3200" dirty="0" err="1">
                <a:solidFill>
                  <a:schemeClr val="accent1"/>
                </a:solidFill>
              </a:rPr>
              <a:t>in,ios</a:t>
            </a:r>
            <a:r>
              <a:rPr lang="en-US" sz="3200" dirty="0">
                <a:solidFill>
                  <a:schemeClr val="accent1"/>
                </a:solidFill>
              </a:rPr>
              <a:t>::out);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may need file pointers such as </a:t>
            </a:r>
            <a:r>
              <a:rPr lang="en-US" sz="3200" i="1" dirty="0">
                <a:solidFill>
                  <a:schemeClr val="accent1"/>
                </a:solidFill>
              </a:rPr>
              <a:t>seek()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i="1" dirty="0">
                <a:solidFill>
                  <a:schemeClr val="accent1"/>
                </a:solidFill>
              </a:rPr>
              <a:t>tell()</a:t>
            </a:r>
            <a:r>
              <a:rPr lang="en-US" sz="3200" dirty="0"/>
              <a:t> functions which are covered next.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413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FD40-5005-2147-922E-E2F84710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3" y="758757"/>
            <a:ext cx="11607569" cy="5661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32101B-8D59-66D5-FE1F-EB6B603FD354}"/>
                  </a:ext>
                </a:extLst>
              </p14:cNvPr>
              <p14:cNvContentPartPr/>
              <p14:nvPr/>
            </p14:nvContentPartPr>
            <p14:xfrm>
              <a:off x="9140026" y="3129939"/>
              <a:ext cx="804600" cy="63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32101B-8D59-66D5-FE1F-EB6B603FD3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6386" y="3022299"/>
                <a:ext cx="912240" cy="8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85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886E-66B4-4745-8B82-9381520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pointers – bookmarks in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EB05-B41E-BB40-8EAD-C8E21950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Get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location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reading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Put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position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writing</a:t>
            </a:r>
          </a:p>
          <a:p>
            <a:r>
              <a:rPr lang="en-IN" sz="3200" dirty="0"/>
              <a:t>A file pointer is </a:t>
            </a:r>
            <a:r>
              <a:rPr lang="en-IN" sz="3200" dirty="0">
                <a:solidFill>
                  <a:srgbClr val="C00000"/>
                </a:solidFill>
              </a:rPr>
              <a:t>not like a C++ pointer </a:t>
            </a:r>
            <a:r>
              <a:rPr lang="en-IN" sz="3200" dirty="0"/>
              <a:t>but works like a book-mark in a book </a:t>
            </a:r>
          </a:p>
          <a:p>
            <a:r>
              <a:rPr lang="en-IN" sz="3200" dirty="0"/>
              <a:t> These pointers </a:t>
            </a:r>
            <a:r>
              <a:rPr lang="en-IN" sz="3200" dirty="0">
                <a:solidFill>
                  <a:srgbClr val="C00000"/>
                </a:solidFill>
              </a:rPr>
              <a:t>help</a:t>
            </a:r>
            <a:r>
              <a:rPr lang="en-IN" sz="3200" dirty="0"/>
              <a:t> attain </a:t>
            </a:r>
            <a:r>
              <a:rPr lang="en-IN" sz="3200" dirty="0">
                <a:solidFill>
                  <a:srgbClr val="C00000"/>
                </a:solidFill>
              </a:rPr>
              <a:t>random access </a:t>
            </a:r>
            <a:r>
              <a:rPr lang="en-IN" sz="3200" dirty="0"/>
              <a:t>in file for faster access in comparison to a sequential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2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8D89-7732-3447-BFFD-B71AD579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87FF-F51C-D848-A122-0E40F156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precision</a:t>
            </a:r>
          </a:p>
          <a:p>
            <a:r>
              <a:rPr lang="en-IN" dirty="0"/>
              <a:t>Text justification</a:t>
            </a:r>
          </a:p>
          <a:p>
            <a:r>
              <a:rPr lang="en-US" dirty="0"/>
              <a:t>Display +/- sign</a:t>
            </a:r>
          </a:p>
          <a:p>
            <a:r>
              <a:rPr lang="en-US" dirty="0"/>
              <a:t>…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seek and tell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Tell function - </a:t>
            </a:r>
            <a:r>
              <a:rPr lang="en-IN" sz="3200" dirty="0">
                <a:solidFill>
                  <a:srgbClr val="0070C0"/>
                </a:solidFill>
              </a:rPr>
              <a:t> just </a:t>
            </a:r>
            <a:r>
              <a:rPr lang="en-IN" sz="3200" i="1" dirty="0">
                <a:solidFill>
                  <a:srgbClr val="0070C0"/>
                </a:solidFill>
              </a:rPr>
              <a:t>examine</a:t>
            </a:r>
            <a:r>
              <a:rPr lang="en-IN" sz="3200" dirty="0">
                <a:solidFill>
                  <a:srgbClr val="0070C0"/>
                </a:solidFill>
              </a:rPr>
              <a:t> the file location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</a:rPr>
              <a:t>Seek function –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70C0"/>
                </a:solidFill>
              </a:rPr>
              <a:t>actually </a:t>
            </a:r>
            <a:r>
              <a:rPr lang="en-IN" sz="3200" i="1" dirty="0">
                <a:solidFill>
                  <a:srgbClr val="0070C0"/>
                </a:solidFill>
              </a:rPr>
              <a:t>set</a:t>
            </a:r>
            <a:r>
              <a:rPr lang="en-IN" sz="3200" dirty="0">
                <a:solidFill>
                  <a:srgbClr val="0070C0"/>
                </a:solidFill>
              </a:rPr>
              <a:t> the bookmark in a file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78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 and P in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G – (as Get) is for file read operation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P – (as Put) is for file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158343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 err="1">
                <a:solidFill>
                  <a:srgbClr val="C00000"/>
                </a:solidFill>
              </a:rPr>
              <a:t>seekg</a:t>
            </a:r>
            <a:r>
              <a:rPr lang="en-IN" sz="3200" dirty="0">
                <a:solidFill>
                  <a:srgbClr val="C00000"/>
                </a:solidFill>
              </a:rPr>
              <a:t>() </a:t>
            </a:r>
            <a:r>
              <a:rPr lang="en-IN" sz="3200" dirty="0"/>
              <a:t>and </a:t>
            </a:r>
            <a:r>
              <a:rPr lang="en-IN" sz="3200" dirty="0" err="1">
                <a:solidFill>
                  <a:srgbClr val="7030A0"/>
                </a:solidFill>
              </a:rPr>
              <a:t>tellg</a:t>
            </a:r>
            <a:r>
              <a:rPr lang="en-IN" sz="3200" dirty="0">
                <a:solidFill>
                  <a:srgbClr val="7030A0"/>
                </a:solidFill>
              </a:rPr>
              <a:t>() </a:t>
            </a:r>
            <a:r>
              <a:rPr lang="en-IN" sz="3200" dirty="0"/>
              <a:t>functions allow you to </a:t>
            </a:r>
            <a:r>
              <a:rPr lang="en-IN" sz="3200" dirty="0">
                <a:solidFill>
                  <a:srgbClr val="C00000"/>
                </a:solidFill>
              </a:rPr>
              <a:t>set</a:t>
            </a:r>
            <a:r>
              <a:rPr lang="en-IN" sz="3200" dirty="0"/>
              <a:t> and </a:t>
            </a:r>
            <a:r>
              <a:rPr lang="en-IN" sz="3200" dirty="0">
                <a:solidFill>
                  <a:srgbClr val="7030A0"/>
                </a:solidFill>
              </a:rPr>
              <a:t>examine</a:t>
            </a:r>
            <a:r>
              <a:rPr lang="en-IN" sz="3200" dirty="0"/>
              <a:t> the </a:t>
            </a:r>
            <a:r>
              <a:rPr lang="en-IN" sz="3200" dirty="0" err="1">
                <a:solidFill>
                  <a:srgbClr val="0070C0"/>
                </a:solidFill>
              </a:rPr>
              <a:t>get_pointer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in the given file</a:t>
            </a:r>
          </a:p>
          <a:p>
            <a:endParaRPr lang="en-IN" sz="3200" dirty="0"/>
          </a:p>
          <a:p>
            <a:r>
              <a:rPr lang="en-IN" sz="3200" dirty="0" err="1"/>
              <a:t>seekp</a:t>
            </a:r>
            <a:r>
              <a:rPr lang="en-IN" sz="3200" dirty="0"/>
              <a:t>() and </a:t>
            </a:r>
            <a:r>
              <a:rPr lang="en-IN" sz="3200" dirty="0" err="1"/>
              <a:t>tellp</a:t>
            </a:r>
            <a:r>
              <a:rPr lang="en-IN" sz="3200" dirty="0"/>
              <a:t>() functions perform these operations on the </a:t>
            </a:r>
            <a:r>
              <a:rPr lang="en-IN" sz="3200" dirty="0" err="1"/>
              <a:t>put_pointer</a:t>
            </a:r>
            <a:r>
              <a:rPr lang="en-IN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05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Current, beginning and &amp; 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References for seek and tell functions</a:t>
            </a:r>
            <a:endParaRPr lang="en-IN" sz="3600" dirty="0"/>
          </a:p>
          <a:p>
            <a:endParaRPr lang="en-IN" sz="3600" dirty="0"/>
          </a:p>
          <a:p>
            <a:r>
              <a:rPr lang="en-IN" sz="3600" dirty="0" err="1"/>
              <a:t>ios</a:t>
            </a:r>
            <a:r>
              <a:rPr lang="en-IN" sz="3600" dirty="0"/>
              <a:t>::beg</a:t>
            </a:r>
          </a:p>
          <a:p>
            <a:r>
              <a:rPr lang="en-US" sz="3600" dirty="0" err="1"/>
              <a:t>ios:cur</a:t>
            </a:r>
            <a:endParaRPr lang="en-US" sz="3600" dirty="0"/>
          </a:p>
          <a:p>
            <a:r>
              <a:rPr lang="en-US" sz="3600" dirty="0" err="1"/>
              <a:t>ios:end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7C9BC-14E4-E6B1-2215-2F1CE2BDE4E7}"/>
                  </a:ext>
                </a:extLst>
              </p14:cNvPr>
              <p14:cNvContentPartPr/>
              <p14:nvPr/>
            </p14:nvContentPartPr>
            <p14:xfrm>
              <a:off x="1087546" y="1260819"/>
              <a:ext cx="1764720" cy="10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7C9BC-14E4-E6B1-2215-2F1CE2BDE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46" y="1152819"/>
                <a:ext cx="1872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03FC52-9AF8-5E65-A6F3-5C6E23573E14}"/>
                  </a:ext>
                </a:extLst>
              </p14:cNvPr>
              <p14:cNvContentPartPr/>
              <p14:nvPr/>
            </p14:nvContentPartPr>
            <p14:xfrm>
              <a:off x="2175106" y="1301859"/>
              <a:ext cx="1798200" cy="287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03FC52-9AF8-5E65-A6F3-5C6E23573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466" y="1194219"/>
                <a:ext cx="1905840" cy="30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5745D4-2CE0-F057-E191-47CFFFCCE203}"/>
                  </a:ext>
                </a:extLst>
              </p14:cNvPr>
              <p14:cNvContentPartPr/>
              <p14:nvPr/>
            </p14:nvContentPartPr>
            <p14:xfrm>
              <a:off x="2889346" y="3844179"/>
              <a:ext cx="783360" cy="51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5745D4-2CE0-F057-E191-47CFFFCCE2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5346" y="3736539"/>
                <a:ext cx="89100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913FC-F70B-B5EC-7645-F8A8A102B704}"/>
                  </a:ext>
                </a:extLst>
              </p14:cNvPr>
              <p14:cNvContentPartPr/>
              <p14:nvPr/>
            </p14:nvContentPartPr>
            <p14:xfrm>
              <a:off x="3195706" y="1317339"/>
              <a:ext cx="2017080" cy="10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913FC-F70B-B5EC-7645-F8A8A102B7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1706" y="1209339"/>
                <a:ext cx="2124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BAE5D0-8222-D51E-DC4A-F2013A741D12}"/>
                  </a:ext>
                </a:extLst>
              </p14:cNvPr>
              <p14:cNvContentPartPr/>
              <p14:nvPr/>
            </p14:nvContentPartPr>
            <p14:xfrm>
              <a:off x="2967826" y="1400499"/>
              <a:ext cx="1868760" cy="18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BAE5D0-8222-D51E-DC4A-F2013A741D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186" y="1292499"/>
                <a:ext cx="1976400" cy="21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365696-F614-66D5-C674-968813D06BDE}"/>
                  </a:ext>
                </a:extLst>
              </p14:cNvPr>
              <p14:cNvContentPartPr/>
              <p14:nvPr/>
            </p14:nvContentPartPr>
            <p14:xfrm>
              <a:off x="2755066" y="3125259"/>
              <a:ext cx="550080" cy="33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365696-F614-66D5-C674-968813D06B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1066" y="3017259"/>
                <a:ext cx="6577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5F4A13-2521-519C-3305-632E9E96BAE5}"/>
                  </a:ext>
                </a:extLst>
              </p14:cNvPr>
              <p14:cNvContentPartPr/>
              <p14:nvPr/>
            </p14:nvContentPartPr>
            <p14:xfrm>
              <a:off x="6277666" y="1295739"/>
              <a:ext cx="1464120" cy="20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5F4A13-2521-519C-3305-632E9E96BA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3666" y="1188099"/>
                <a:ext cx="1571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0068E4-44FA-57DE-9A2E-2DEEEB20788E}"/>
                  </a:ext>
                </a:extLst>
              </p14:cNvPr>
              <p14:cNvContentPartPr/>
              <p14:nvPr/>
            </p14:nvContentPartPr>
            <p14:xfrm>
              <a:off x="3229546" y="1494459"/>
              <a:ext cx="3736080" cy="334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0068E4-44FA-57DE-9A2E-2DEEEB2078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5906" y="1386819"/>
                <a:ext cx="3843720" cy="35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777A21-D6DA-D5FD-8850-93B3D334472C}"/>
                  </a:ext>
                </a:extLst>
              </p14:cNvPr>
              <p14:cNvContentPartPr/>
              <p14:nvPr/>
            </p14:nvContentPartPr>
            <p14:xfrm>
              <a:off x="3097066" y="4581459"/>
              <a:ext cx="801000" cy="39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777A21-D6DA-D5FD-8850-93B3D33447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3066" y="4473459"/>
                <a:ext cx="90864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86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8B7-8B6D-B643-89C6-AB6009B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9998-B573-F54D-8C62-674FC71C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fin.seekg</a:t>
            </a:r>
            <a:r>
              <a:rPr lang="en-IN" sz="3200" dirty="0"/>
              <a:t>(30); or </a:t>
            </a:r>
            <a:r>
              <a:rPr lang="en-IN" sz="3200" dirty="0" err="1"/>
              <a:t>fin.seekg</a:t>
            </a:r>
            <a:r>
              <a:rPr lang="en-IN" sz="3200" dirty="0"/>
              <a:t>(30,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::beg</a:t>
            </a:r>
            <a:r>
              <a:rPr lang="en-IN" sz="3200" dirty="0"/>
              <a:t>);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// go to byte no. 30 from beginning of file  </a:t>
            </a:r>
          </a:p>
          <a:p>
            <a:endParaRPr lang="en-IN" sz="3200" dirty="0"/>
          </a:p>
          <a:p>
            <a:r>
              <a:rPr lang="en-IN" sz="3200" dirty="0" err="1"/>
              <a:t>fin.seekg</a:t>
            </a:r>
            <a:r>
              <a:rPr lang="en-IN" sz="3200" dirty="0"/>
              <a:t>(-2,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::cur</a:t>
            </a:r>
            <a:r>
              <a:rPr lang="en-IN" sz="3200" dirty="0"/>
              <a:t>); </a:t>
            </a:r>
            <a:r>
              <a:rPr lang="en-IN" sz="3200" dirty="0">
                <a:solidFill>
                  <a:srgbClr val="0070C0"/>
                </a:solidFill>
              </a:rPr>
              <a:t>// back up 2 bytes from the current position of get pointer </a:t>
            </a:r>
          </a:p>
          <a:p>
            <a:endParaRPr lang="en-IN" sz="3200" dirty="0"/>
          </a:p>
          <a:p>
            <a:r>
              <a:rPr lang="en-IN" sz="3200" dirty="0" err="1"/>
              <a:t>fin.seekg</a:t>
            </a:r>
            <a:r>
              <a:rPr lang="en-IN" sz="3200" dirty="0"/>
              <a:t>(-4,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::end</a:t>
            </a:r>
            <a:r>
              <a:rPr lang="en-IN" sz="3200" dirty="0"/>
              <a:t>); </a:t>
            </a:r>
            <a:r>
              <a:rPr lang="en-IN" sz="3200" dirty="0">
                <a:solidFill>
                  <a:srgbClr val="0070C0"/>
                </a:solidFill>
              </a:rPr>
              <a:t>// backup 4 bytes from the end of the file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FC244-A6AA-4463-3808-C8BBB865E64F}"/>
                  </a:ext>
                </a:extLst>
              </p14:cNvPr>
              <p14:cNvContentPartPr/>
              <p14:nvPr/>
            </p14:nvContentPartPr>
            <p14:xfrm>
              <a:off x="6002986" y="1972899"/>
              <a:ext cx="1716840" cy="24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FC244-A6AA-4463-3808-C8BBB865E6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986" y="1865259"/>
                <a:ext cx="1824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4F5710-3197-BE94-484A-65D653819E41}"/>
                  </a:ext>
                </a:extLst>
              </p14:cNvPr>
              <p14:cNvContentPartPr/>
              <p14:nvPr/>
            </p14:nvContentPartPr>
            <p14:xfrm>
              <a:off x="3262666" y="3605499"/>
              <a:ext cx="1719360" cy="40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4F5710-3197-BE94-484A-65D653819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8666" y="3497499"/>
                <a:ext cx="18270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D166D1-7A25-605A-AAF7-36D988BAB819}"/>
                  </a:ext>
                </a:extLst>
              </p14:cNvPr>
              <p14:cNvContentPartPr/>
              <p14:nvPr/>
            </p14:nvContentPartPr>
            <p14:xfrm>
              <a:off x="3845146" y="5376699"/>
              <a:ext cx="55440" cy="1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D166D1-7A25-605A-AAF7-36D988BAB8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1146" y="5268699"/>
                <a:ext cx="163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646B66-2B7B-6850-8303-C21897BDB073}"/>
                  </a:ext>
                </a:extLst>
              </p14:cNvPr>
              <p14:cNvContentPartPr/>
              <p14:nvPr/>
            </p14:nvContentPartPr>
            <p14:xfrm>
              <a:off x="3242506" y="5186619"/>
              <a:ext cx="1738440" cy="57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646B66-2B7B-6850-8303-C21897BDB0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8506" y="5078619"/>
                <a:ext cx="184608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0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3D31-5899-F246-B659-1B701327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vs Binary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463-57FE-AD4D-88BA-D9B20AE2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 </a:t>
            </a:r>
            <a:r>
              <a:rPr lang="en-IN" sz="3200" i="1" dirty="0">
                <a:solidFill>
                  <a:srgbClr val="C00000"/>
                </a:solidFill>
              </a:rPr>
              <a:t>text</a:t>
            </a:r>
            <a:r>
              <a:rPr lang="en-IN" sz="3200" dirty="0"/>
              <a:t> files various </a:t>
            </a:r>
            <a:r>
              <a:rPr lang="en-IN" sz="3200" dirty="0">
                <a:solidFill>
                  <a:srgbClr val="C00000"/>
                </a:solidFill>
              </a:rPr>
              <a:t>character translations </a:t>
            </a:r>
            <a:r>
              <a:rPr lang="en-IN" sz="3200" dirty="0"/>
              <a:t>are performed such as “\r+\f” is converted into “\n”, whereas in binary files no such translations are performed.</a:t>
            </a:r>
          </a:p>
          <a:p>
            <a:endParaRPr lang="en-IN" sz="3200" dirty="0"/>
          </a:p>
          <a:p>
            <a:r>
              <a:rPr lang="en-IN" sz="3200" dirty="0"/>
              <a:t>By </a:t>
            </a:r>
            <a:r>
              <a:rPr lang="en-IN" sz="3200" dirty="0">
                <a:solidFill>
                  <a:srgbClr val="C00000"/>
                </a:solidFill>
              </a:rPr>
              <a:t>default</a:t>
            </a:r>
            <a:r>
              <a:rPr lang="en-IN" sz="3200" dirty="0"/>
              <a:t>, C++ opens the files in text mode.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38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F4-65C9-F24E-AA48-10AB3677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 versus 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EC80-896C-A642-BF50-D42A808AB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370" y="1822450"/>
            <a:ext cx="4434191" cy="4351338"/>
          </a:xfrm>
        </p:spPr>
        <p:txBody>
          <a:bodyPr>
            <a:normAutofit/>
          </a:bodyPr>
          <a:lstStyle/>
          <a:p>
            <a:r>
              <a:rPr lang="en-IN" dirty="0" err="1"/>
              <a:t>ofstream</a:t>
            </a:r>
            <a:r>
              <a:rPr lang="en-IN" dirty="0"/>
              <a:t> out (“</a:t>
            </a:r>
            <a:r>
              <a:rPr lang="en-IN" dirty="0" err="1"/>
              <a:t>myfile.txt</a:t>
            </a:r>
            <a:r>
              <a:rPr lang="en-IN" dirty="0"/>
              <a:t>”);</a:t>
            </a:r>
          </a:p>
          <a:p>
            <a:endParaRPr lang="en-IN" dirty="0"/>
          </a:p>
          <a:p>
            <a:r>
              <a:rPr lang="en-IN" dirty="0"/>
              <a:t>Storage is more e.g. floating point numbers (IEEE 754) 12345.1234 will take 10 char bytes.</a:t>
            </a:r>
          </a:p>
          <a:p>
            <a:r>
              <a:rPr lang="en-IN" dirty="0"/>
              <a:t>Access is slower using sequential search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E167-A4BA-A441-84DA-427C3383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855" y="1825625"/>
            <a:ext cx="6089515" cy="4351338"/>
          </a:xfrm>
        </p:spPr>
        <p:txBody>
          <a:bodyPr>
            <a:normAutofit/>
          </a:bodyPr>
          <a:lstStyle/>
          <a:p>
            <a:r>
              <a:rPr lang="en-IN" dirty="0" err="1"/>
              <a:t>ofstream</a:t>
            </a:r>
            <a:r>
              <a:rPr lang="en-IN" dirty="0"/>
              <a:t> out (“myfile.txt”,</a:t>
            </a:r>
            <a:r>
              <a:rPr lang="en-IN" dirty="0" err="1">
                <a:solidFill>
                  <a:srgbClr val="C00000"/>
                </a:solidFill>
              </a:rPr>
              <a:t>ios</a:t>
            </a:r>
            <a:r>
              <a:rPr lang="en-IN" dirty="0">
                <a:solidFill>
                  <a:srgbClr val="C00000"/>
                </a:solidFill>
              </a:rPr>
              <a:t>::binary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Memory efficient for storage.</a:t>
            </a:r>
          </a:p>
          <a:p>
            <a:r>
              <a:rPr lang="en-IN" dirty="0"/>
              <a:t>Each binary file maintains a header of content index for faster search as compared to text files. More info is required but access is faster.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97F888-1335-31FF-732B-A2FE5F63592B}"/>
                  </a:ext>
                </a:extLst>
              </p14:cNvPr>
              <p14:cNvContentPartPr/>
              <p14:nvPr/>
            </p14:nvContentPartPr>
            <p14:xfrm>
              <a:off x="9338386" y="1892979"/>
              <a:ext cx="2035080" cy="41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97F888-1335-31FF-732B-A2FE5F635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4746" y="1785339"/>
                <a:ext cx="21427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95100E-294F-982E-C4C5-CF7D6EAF335D}"/>
                  </a:ext>
                </a:extLst>
              </p14:cNvPr>
              <p14:cNvContentPartPr/>
              <p14:nvPr/>
            </p14:nvContentPartPr>
            <p14:xfrm>
              <a:off x="9352426" y="1698939"/>
              <a:ext cx="2338560" cy="77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95100E-294F-982E-C4C5-CF7D6EAF3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8426" y="1591299"/>
                <a:ext cx="2446200" cy="9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56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4A1-23AE-5D4E-BA24-D4CE4B52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4"/>
            <a:ext cx="10515600" cy="4425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characters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char </a:t>
            </a:r>
            <a:r>
              <a:rPr lang="en-IN" dirty="0" err="1"/>
              <a:t>ch</a:t>
            </a:r>
            <a:r>
              <a:rPr lang="en-IN" dirty="0"/>
              <a:t>; while(!</a:t>
            </a:r>
            <a:r>
              <a:rPr lang="en-IN" dirty="0" err="1"/>
              <a:t>fin.eof</a:t>
            </a:r>
            <a:r>
              <a:rPr lang="en-IN" dirty="0"/>
              <a:t>()) { </a:t>
            </a:r>
            <a:r>
              <a:rPr lang="en-IN" dirty="0" err="1"/>
              <a:t>fin.get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); count++; }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words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char word[30]; while(!</a:t>
            </a:r>
            <a:r>
              <a:rPr lang="en-IN" dirty="0" err="1"/>
              <a:t>fin.eof</a:t>
            </a:r>
            <a:r>
              <a:rPr lang="en-IN" dirty="0"/>
              <a:t>()) { fin &gt;&gt; word; count++;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lines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 char </a:t>
            </a:r>
            <a:r>
              <a:rPr lang="en-IN" dirty="0" err="1"/>
              <a:t>str</a:t>
            </a:r>
            <a:r>
              <a:rPr lang="en-IN" dirty="0"/>
              <a:t>[80]; </a:t>
            </a:r>
          </a:p>
          <a:p>
            <a:pPr marL="0" indent="0">
              <a:buNone/>
            </a:pPr>
            <a:r>
              <a:rPr lang="en-IN" dirty="0"/>
              <a:t>while(!</a:t>
            </a:r>
            <a:r>
              <a:rPr lang="en-IN" dirty="0" err="1"/>
              <a:t>fin.eof</a:t>
            </a:r>
            <a:r>
              <a:rPr lang="en-IN" dirty="0"/>
              <a:t>()) {  </a:t>
            </a:r>
            <a:r>
              <a:rPr lang="en-IN" dirty="0" err="1"/>
              <a:t>fin.getline</a:t>
            </a:r>
            <a:r>
              <a:rPr lang="en-IN" dirty="0"/>
              <a:t>(str,80); count++;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46A6D-C9BD-5B48-9E5A-8953723C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Useful codes for file programs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CC640-CF80-4D65-578F-659CB147B968}"/>
                  </a:ext>
                </a:extLst>
              </p14:cNvPr>
              <p14:cNvContentPartPr/>
              <p14:nvPr/>
            </p14:nvContentPartPr>
            <p14:xfrm>
              <a:off x="3203986" y="5825979"/>
              <a:ext cx="4595760" cy="22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CC640-CF80-4D65-578F-659CB147B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3986" y="5645979"/>
                <a:ext cx="47754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57C88-C1AD-2E92-6586-13DC4D0EB33E}"/>
                  </a:ext>
                </a:extLst>
              </p14:cNvPr>
              <p14:cNvContentPartPr/>
              <p14:nvPr/>
            </p14:nvContentPartPr>
            <p14:xfrm>
              <a:off x="6560266" y="2548179"/>
              <a:ext cx="3523320" cy="31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57C88-C1AD-2E92-6586-13DC4D0EB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0266" y="2368539"/>
                <a:ext cx="37029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832B1D-B7D9-2C44-5796-DC19503EEBFA}"/>
                  </a:ext>
                </a:extLst>
              </p14:cNvPr>
              <p14:cNvContentPartPr/>
              <p14:nvPr/>
            </p14:nvContentPartPr>
            <p14:xfrm>
              <a:off x="2948746" y="2651859"/>
              <a:ext cx="957240" cy="17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832B1D-B7D9-2C44-5796-DC19503EEB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9106" y="2472219"/>
                <a:ext cx="1136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1E7C19-97E0-28CA-1652-3C83ADBCEF60}"/>
                  </a:ext>
                </a:extLst>
              </p14:cNvPr>
              <p14:cNvContentPartPr/>
              <p14:nvPr/>
            </p14:nvContentPartPr>
            <p14:xfrm>
              <a:off x="2937226" y="3997899"/>
              <a:ext cx="2038680" cy="239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1E7C19-97E0-28CA-1652-3C83ADBCEF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7226" y="3817899"/>
                <a:ext cx="22183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108253-B158-AFBE-060F-350DF0CFFB67}"/>
                  </a:ext>
                </a:extLst>
              </p14:cNvPr>
              <p14:cNvContentPartPr/>
              <p14:nvPr/>
            </p14:nvContentPartPr>
            <p14:xfrm>
              <a:off x="2953066" y="5396499"/>
              <a:ext cx="1881000" cy="21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108253-B158-AFBE-060F-350DF0CFFB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3066" y="5216859"/>
                <a:ext cx="2060640" cy="5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AA028AA-14F6-A7D8-DBE5-95FDB33A0315}"/>
              </a:ext>
            </a:extLst>
          </p:cNvPr>
          <p:cNvGrpSpPr/>
          <p:nvPr/>
        </p:nvGrpSpPr>
        <p:grpSpPr>
          <a:xfrm>
            <a:off x="9482026" y="4527819"/>
            <a:ext cx="1954440" cy="1203120"/>
            <a:chOff x="9482026" y="4527819"/>
            <a:chExt cx="1954440" cy="1203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E5A1D1-BF18-E58C-C6C6-F6AF467B520A}"/>
                    </a:ext>
                  </a:extLst>
                </p14:cNvPr>
                <p14:cNvContentPartPr/>
                <p14:nvPr/>
              </p14:nvContentPartPr>
              <p14:xfrm>
                <a:off x="9482026" y="5091579"/>
                <a:ext cx="19764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E5A1D1-BF18-E58C-C6C6-F6AF467B52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64386" y="5073579"/>
                  <a:ext cx="233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19C985-EBC6-EDD4-767D-A725539D6B8B}"/>
                    </a:ext>
                  </a:extLst>
                </p14:cNvPr>
                <p14:cNvContentPartPr/>
                <p14:nvPr/>
              </p14:nvContentPartPr>
              <p14:xfrm>
                <a:off x="9658786" y="4959459"/>
                <a:ext cx="111240" cy="11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19C985-EBC6-EDD4-767D-A725539D6B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0786" y="4941819"/>
                  <a:ext cx="146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05BB21-3BC4-F1BC-E881-1CF67721884F}"/>
                    </a:ext>
                  </a:extLst>
                </p14:cNvPr>
                <p14:cNvContentPartPr/>
                <p14:nvPr/>
              </p14:nvContentPartPr>
              <p14:xfrm>
                <a:off x="9742666" y="5017779"/>
                <a:ext cx="78840" cy="156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05BB21-3BC4-F1BC-E881-1CF6772188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5026" y="5000139"/>
                  <a:ext cx="114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3248CD-D3E3-A25E-7065-02C7528AF76C}"/>
                    </a:ext>
                  </a:extLst>
                </p14:cNvPr>
                <p14:cNvContentPartPr/>
                <p14:nvPr/>
              </p14:nvContentPartPr>
              <p14:xfrm>
                <a:off x="9814666" y="4877379"/>
                <a:ext cx="155520" cy="214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3248CD-D3E3-A25E-7065-02C7528AF7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96666" y="4859739"/>
                  <a:ext cx="191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448245-CE18-C031-4027-E54FE4962A53}"/>
                    </a:ext>
                  </a:extLst>
                </p14:cNvPr>
                <p14:cNvContentPartPr/>
                <p14:nvPr/>
              </p14:nvContentPartPr>
              <p14:xfrm>
                <a:off x="9958666" y="4811859"/>
                <a:ext cx="1170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448245-CE18-C031-4027-E54FE4962A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0666" y="4794219"/>
                  <a:ext cx="152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BA7801-27FC-CB63-B480-AAEBBD4968A6}"/>
                    </a:ext>
                  </a:extLst>
                </p14:cNvPr>
                <p14:cNvContentPartPr/>
                <p14:nvPr/>
              </p14:nvContentPartPr>
              <p14:xfrm>
                <a:off x="10061986" y="4676859"/>
                <a:ext cx="14184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BA7801-27FC-CB63-B480-AAEBBD4968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44346" y="4658859"/>
                  <a:ext cx="177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1B74E6-4AD5-ADB2-7881-6828780CB26F}"/>
                    </a:ext>
                  </a:extLst>
                </p14:cNvPr>
                <p14:cNvContentPartPr/>
                <p14:nvPr/>
              </p14:nvContentPartPr>
              <p14:xfrm>
                <a:off x="10122106" y="4806099"/>
                <a:ext cx="198720" cy="10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1B74E6-4AD5-ADB2-7881-6828780CB2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4106" y="4788099"/>
                  <a:ext cx="234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167505-AAB9-BA52-AC8E-DD274CF2D8A0}"/>
                    </a:ext>
                  </a:extLst>
                </p14:cNvPr>
                <p14:cNvContentPartPr/>
                <p14:nvPr/>
              </p14:nvContentPartPr>
              <p14:xfrm>
                <a:off x="10279786" y="4626099"/>
                <a:ext cx="214200" cy="23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167505-AAB9-BA52-AC8E-DD274CF2D8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1786" y="4608099"/>
                  <a:ext cx="249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1B06C5-48D5-DD64-0367-925CEC624989}"/>
                    </a:ext>
                  </a:extLst>
                </p14:cNvPr>
                <p14:cNvContentPartPr/>
                <p14:nvPr/>
              </p14:nvContentPartPr>
              <p14:xfrm>
                <a:off x="9808546" y="5529699"/>
                <a:ext cx="167760" cy="20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1B06C5-48D5-DD64-0367-925CEC6249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90546" y="5511699"/>
                  <a:ext cx="203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B43415-C2A0-29DB-55EE-74D083BF9B27}"/>
                    </a:ext>
                  </a:extLst>
                </p14:cNvPr>
                <p14:cNvContentPartPr/>
                <p14:nvPr/>
              </p14:nvContentPartPr>
              <p14:xfrm>
                <a:off x="9968746" y="5384259"/>
                <a:ext cx="90360" cy="25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B43415-C2A0-29DB-55EE-74D083BF9B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1106" y="5366619"/>
                  <a:ext cx="126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27D0EC-4803-1075-875D-A8BFA781DF20}"/>
                    </a:ext>
                  </a:extLst>
                </p14:cNvPr>
                <p14:cNvContentPartPr/>
                <p14:nvPr/>
              </p14:nvContentPartPr>
              <p14:xfrm>
                <a:off x="9996826" y="5491899"/>
                <a:ext cx="13284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27D0EC-4803-1075-875D-A8BFA781DF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8826" y="5473899"/>
                  <a:ext cx="168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0B6809-BC5D-FEB7-C78D-A045E3CE0480}"/>
                    </a:ext>
                  </a:extLst>
                </p14:cNvPr>
                <p14:cNvContentPartPr/>
                <p14:nvPr/>
              </p14:nvContentPartPr>
              <p14:xfrm>
                <a:off x="10471666" y="5102379"/>
                <a:ext cx="8424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0B6809-BC5D-FEB7-C78D-A045E3CE04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54026" y="5084739"/>
                  <a:ext cx="119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C64A38-2C8D-7BAB-B807-2EBC96608506}"/>
                    </a:ext>
                  </a:extLst>
                </p14:cNvPr>
                <p14:cNvContentPartPr/>
                <p14:nvPr/>
              </p14:nvContentPartPr>
              <p14:xfrm>
                <a:off x="10501546" y="5154939"/>
                <a:ext cx="11088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C64A38-2C8D-7BAB-B807-2EBC966085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3546" y="5137299"/>
                  <a:ext cx="146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32F1E2-E082-31E7-B467-E6B43EFDA361}"/>
                    </a:ext>
                  </a:extLst>
                </p14:cNvPr>
                <p14:cNvContentPartPr/>
                <p14:nvPr/>
              </p14:nvContentPartPr>
              <p14:xfrm>
                <a:off x="10529626" y="5161419"/>
                <a:ext cx="17928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32F1E2-E082-31E7-B467-E6B43EFDA3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11986" y="5143419"/>
                  <a:ext cx="214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481018-115A-BA06-B920-A823F08A85C5}"/>
                    </a:ext>
                  </a:extLst>
                </p14:cNvPr>
                <p14:cNvContentPartPr/>
                <p14:nvPr/>
              </p14:nvContentPartPr>
              <p14:xfrm>
                <a:off x="10671826" y="4937499"/>
                <a:ext cx="246240" cy="234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481018-115A-BA06-B920-A823F08A85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53826" y="4919859"/>
                  <a:ext cx="281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3EA932-99F2-858B-D9BA-0BC3A04467FD}"/>
                    </a:ext>
                  </a:extLst>
                </p14:cNvPr>
                <p14:cNvContentPartPr/>
                <p14:nvPr/>
              </p14:nvContentPartPr>
              <p14:xfrm>
                <a:off x="10838506" y="4825539"/>
                <a:ext cx="180360" cy="22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3EA932-99F2-858B-D9BA-0BC3A04467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0866" y="4807539"/>
                  <a:ext cx="216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980301-3362-664B-3BDB-958B6DF386A2}"/>
                    </a:ext>
                  </a:extLst>
                </p14:cNvPr>
                <p14:cNvContentPartPr/>
                <p14:nvPr/>
              </p14:nvContentPartPr>
              <p14:xfrm>
                <a:off x="11022466" y="4671459"/>
                <a:ext cx="199800" cy="24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980301-3362-664B-3BDB-958B6DF386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04826" y="4653459"/>
                  <a:ext cx="235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629011-5F80-BE62-6891-33A1F63AC60D}"/>
                    </a:ext>
                  </a:extLst>
                </p14:cNvPr>
                <p14:cNvContentPartPr/>
                <p14:nvPr/>
              </p14:nvContentPartPr>
              <p14:xfrm>
                <a:off x="11166466" y="4527819"/>
                <a:ext cx="199440" cy="13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629011-5F80-BE62-6891-33A1F63AC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8826" y="4510179"/>
                  <a:ext cx="235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DCAB8-2625-38C1-BC2C-CFF5AAFCC8A8}"/>
                    </a:ext>
                  </a:extLst>
                </p14:cNvPr>
                <p14:cNvContentPartPr/>
                <p14:nvPr/>
              </p14:nvContentPartPr>
              <p14:xfrm>
                <a:off x="11284546" y="4567779"/>
                <a:ext cx="151920" cy="24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DCAB8-2625-38C1-BC2C-CFF5AAFCC8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66906" y="4550139"/>
                  <a:ext cx="187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4DBB42-DD91-AA4C-F21B-B5BC7BBF1BC5}"/>
                    </a:ext>
                  </a:extLst>
                </p14:cNvPr>
                <p14:cNvContentPartPr/>
                <p14:nvPr/>
              </p14:nvContentPartPr>
              <p14:xfrm>
                <a:off x="10417666" y="5114979"/>
                <a:ext cx="97920" cy="8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4DBB42-DD91-AA4C-F21B-B5BC7BBF1B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00026" y="5096979"/>
                  <a:ext cx="1335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62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822F-4629-5B4E-B0BA-9DAB7865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374"/>
            <a:ext cx="10515600" cy="643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</a:rPr>
              <a:t>// Copy contents of one file into another</a:t>
            </a:r>
          </a:p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iostream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#include&lt;</a:t>
            </a:r>
            <a:r>
              <a:rPr lang="en-IN" sz="3200" dirty="0" err="1">
                <a:solidFill>
                  <a:srgbClr val="C00000"/>
                </a:solidFill>
              </a:rPr>
              <a:t>fstream</a:t>
            </a:r>
            <a:r>
              <a:rPr lang="en-IN" sz="3200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3200" dirty="0"/>
              <a:t>using namespace </a:t>
            </a:r>
            <a:r>
              <a:rPr lang="en-IN" sz="3200" dirty="0" err="1"/>
              <a:t>std</a:t>
            </a:r>
            <a:r>
              <a:rPr lang="en-IN" sz="3200" dirty="0"/>
              <a:t>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 { </a:t>
            </a:r>
          </a:p>
          <a:p>
            <a:pPr marL="0" indent="0">
              <a:buNone/>
            </a:pPr>
            <a:r>
              <a:rPr lang="en-IN" sz="3200" dirty="0"/>
              <a:t>char </a:t>
            </a:r>
            <a:r>
              <a:rPr lang="en-IN" sz="3200" dirty="0" err="1"/>
              <a:t>ch</a:t>
            </a:r>
            <a:r>
              <a:rPr lang="en-IN" sz="3200" dirty="0"/>
              <a:t>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ifstream</a:t>
            </a:r>
            <a:r>
              <a:rPr lang="en-IN" sz="3200" dirty="0">
                <a:solidFill>
                  <a:srgbClr val="C00000"/>
                </a:solidFill>
              </a:rPr>
              <a:t> fin("MySecrets.txt");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ofstream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 err="1">
                <a:solidFill>
                  <a:srgbClr val="0070C0"/>
                </a:solidFill>
              </a:rPr>
              <a:t>fout</a:t>
            </a:r>
            <a:r>
              <a:rPr lang="en-IN" sz="3200" dirty="0">
                <a:solidFill>
                  <a:srgbClr val="0070C0"/>
                </a:solidFill>
              </a:rPr>
              <a:t>("CopyMySecrets.txt"); </a:t>
            </a:r>
          </a:p>
          <a:p>
            <a:pPr marL="0" indent="0">
              <a:buNone/>
            </a:pPr>
            <a:r>
              <a:rPr lang="en-IN" sz="3200" dirty="0"/>
              <a:t>while(!</a:t>
            </a:r>
            <a:r>
              <a:rPr lang="en-IN" sz="3200" dirty="0" err="1">
                <a:solidFill>
                  <a:srgbClr val="C00000"/>
                </a:solidFill>
              </a:rPr>
              <a:t>fin.eof</a:t>
            </a:r>
            <a:r>
              <a:rPr lang="en-IN" sz="3200" dirty="0">
                <a:solidFill>
                  <a:srgbClr val="C00000"/>
                </a:solidFill>
              </a:rPr>
              <a:t>()</a:t>
            </a:r>
            <a:r>
              <a:rPr lang="en-IN" sz="3200" dirty="0"/>
              <a:t>) {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fin.get</a:t>
            </a:r>
            <a:r>
              <a:rPr lang="en-IN" sz="3200" dirty="0">
                <a:solidFill>
                  <a:srgbClr val="C00000"/>
                </a:solidFill>
              </a:rPr>
              <a:t>(</a:t>
            </a:r>
            <a:r>
              <a:rPr lang="en-IN" sz="3200" dirty="0" err="1">
                <a:solidFill>
                  <a:srgbClr val="C00000"/>
                </a:solidFill>
              </a:rPr>
              <a:t>ch</a:t>
            </a:r>
            <a:r>
              <a:rPr lang="en-IN" sz="3200" dirty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fout</a:t>
            </a:r>
            <a:r>
              <a:rPr lang="en-IN" sz="3200" dirty="0">
                <a:solidFill>
                  <a:srgbClr val="0070C0"/>
                </a:solidFill>
              </a:rPr>
              <a:t> &lt;&lt; </a:t>
            </a:r>
            <a:r>
              <a:rPr lang="en-IN" sz="3200" dirty="0" err="1">
                <a:solidFill>
                  <a:srgbClr val="0070C0"/>
                </a:solidFill>
              </a:rPr>
              <a:t>ch</a:t>
            </a:r>
            <a:r>
              <a:rPr lang="en-IN" sz="32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fin.close</a:t>
            </a:r>
            <a:r>
              <a:rPr lang="en-IN" sz="3200" dirty="0">
                <a:solidFill>
                  <a:srgbClr val="C00000"/>
                </a:solidFill>
              </a:rPr>
              <a:t>(); </a:t>
            </a:r>
            <a:r>
              <a:rPr lang="en-IN" sz="3200" dirty="0" err="1">
                <a:solidFill>
                  <a:srgbClr val="0070C0"/>
                </a:solidFill>
              </a:rPr>
              <a:t>fout.close</a:t>
            </a:r>
            <a:r>
              <a:rPr lang="en-IN" sz="32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6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5CAE69-CD50-EF78-940F-6343B2B7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52652"/>
              </p:ext>
            </p:extLst>
          </p:nvPr>
        </p:nvGraphicFramePr>
        <p:xfrm>
          <a:off x="1999129" y="537882"/>
          <a:ext cx="9412942" cy="58511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6471">
                  <a:extLst>
                    <a:ext uri="{9D8B030D-6E8A-4147-A177-3AD203B41FA5}">
                      <a16:colId xmlns:a16="http://schemas.microsoft.com/office/drawing/2014/main" val="1922902577"/>
                    </a:ext>
                  </a:extLst>
                </a:gridCol>
                <a:gridCol w="4706471">
                  <a:extLst>
                    <a:ext uri="{9D8B030D-6E8A-4147-A177-3AD203B41FA5}">
                      <a16:colId xmlns:a16="http://schemas.microsoft.com/office/drawing/2014/main" val="2689508038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100" b="0">
                          <a:effectLst/>
                        </a:rPr>
                        <a:t>Text file</a:t>
                      </a:r>
                    </a:p>
                  </a:txBody>
                  <a:tcPr marL="41441" marR="41441" marT="41441" marB="414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100" b="0">
                          <a:effectLst/>
                        </a:rPr>
                        <a:t>Binary File</a:t>
                      </a:r>
                    </a:p>
                  </a:txBody>
                  <a:tcPr marL="41441" marR="41441" marT="41441" marB="41441" anchor="ctr"/>
                </a:tc>
                <a:extLst>
                  <a:ext uri="{0D108BD9-81ED-4DB2-BD59-A6C34878D82A}">
                    <a16:rowId xmlns:a16="http://schemas.microsoft.com/office/drawing/2014/main" val="1245211991"/>
                  </a:ext>
                </a:extLst>
              </a:tr>
              <a:tr h="79630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 text files can easily be transferred from one computer system to another. 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Binary files cannot easily be transferred from one computer system to another due to variations in the internal variations in the internal representation which varies from computer to computer.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3906681635"/>
                  </a:ext>
                </a:extLst>
              </a:tr>
              <a:tr h="40388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It stores data using ASCII format i.e. human-readable graphic characters.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It stores data in binary format i.e. with the help of 0 and 1.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277652410"/>
                  </a:ext>
                </a:extLst>
              </a:tr>
              <a:tr h="79630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These files are easily readable and modifiable because the content written in text files is human readable.</a:t>
                      </a:r>
                      <a:br>
                        <a:rPr lang="en-IN" sz="1050" b="0">
                          <a:effectLst/>
                        </a:rPr>
                      </a:br>
                      <a:r>
                        <a:rPr lang="en-IN" sz="1050" b="0">
                          <a:effectLst/>
                        </a:rPr>
                        <a:t>Content written in binary files is not human-readable and looks like encrypted content.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 dirty="0">
                          <a:effectLst/>
                        </a:rPr>
                        <a:t>These files are not easily readable and modifiable because the content written in binary files is not human-readable and it is encrypted content.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1273376487"/>
                  </a:ext>
                </a:extLst>
              </a:tr>
              <a:tr h="27308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These files create portability problems.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These files are easily portable.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1596981789"/>
                  </a:ext>
                </a:extLst>
              </a:tr>
              <a:tr h="105791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Text files save the data by converting each digit in data into ASCII format which will take up much of the space as compared to the required one.</a:t>
                      </a:r>
                    </a:p>
                    <a:p>
                      <a:pPr algn="l" fontAlgn="base"/>
                      <a:r>
                        <a:rPr lang="en-IN" sz="1050" b="0">
                          <a:effectLst/>
                        </a:rPr>
                        <a:t>For example, the number 546378 is an integer that should occupy 4 bytes in the disk but it will occupy 6 bytes, 1 byte for each digit in the number.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These save memory because the data of any type will get stored in memory as per its memory size. </a:t>
                      </a:r>
                    </a:p>
                    <a:p>
                      <a:pPr algn="l" fontAlgn="base"/>
                      <a:r>
                        <a:rPr lang="en-IN" sz="1050" b="0">
                          <a:effectLst/>
                        </a:rPr>
                        <a:t>For example,</a:t>
                      </a:r>
                      <a:r>
                        <a:rPr lang="en-IN" sz="1050" b="1">
                          <a:effectLst/>
                        </a:rPr>
                        <a:t> </a:t>
                      </a:r>
                      <a:r>
                        <a:rPr lang="en-IN" sz="1050" b="0">
                          <a:effectLst/>
                        </a:rPr>
                        <a:t>any integer number irrespective of individual digits in the number will be stored by consuming 4 bytes.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986153965"/>
                  </a:ext>
                </a:extLst>
              </a:tr>
              <a:tr h="40388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Any file is by default text file.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The ios:: binary mode has to be used with binary files while opening them.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547999484"/>
                  </a:ext>
                </a:extLst>
              </a:tr>
              <a:tr h="40388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Error in a textual file can be easily recognized and eliminated.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Error in a binary file corrupts the file and is not easily detected.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346972828"/>
                  </a:ext>
                </a:extLst>
              </a:tr>
              <a:tr h="79630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In a text file, a new line character is first converted to a carriage return-line feed combination and then written to the disk. Vice versa happens when a line is read from the text file.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>
                          <a:effectLst/>
                        </a:rPr>
                        <a:t>In binary file, no such conversion from newline to carriage return-line feed combination is done.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344620921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 dirty="0">
                          <a:effectLst/>
                        </a:rPr>
                        <a:t>In a text file, a special character with ASCII code 26 is inserted at the end of the file. This character signals the EOF to the program when encountered.</a:t>
                      </a:r>
                    </a:p>
                  </a:txBody>
                  <a:tcPr marL="41441" marR="41441" marT="58018" marB="5801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50" b="0" dirty="0">
                          <a:effectLst/>
                        </a:rPr>
                        <a:t>There is no such special character in the binary file to signal EOF.</a:t>
                      </a:r>
                    </a:p>
                  </a:txBody>
                  <a:tcPr marL="41441" marR="41441" marT="58018" marB="58018" anchor="ctr"/>
                </a:tc>
                <a:extLst>
                  <a:ext uri="{0D108BD9-81ED-4DB2-BD59-A6C34878D82A}">
                    <a16:rowId xmlns:a16="http://schemas.microsoft.com/office/drawing/2014/main" val="120872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61C9-7C3D-BD40-97C0-9DB42E1E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//Formatting example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>
                <a:solidFill>
                  <a:srgbClr val="0070C0"/>
                </a:solidFill>
              </a:rPr>
              <a:t>showpos</a:t>
            </a:r>
            <a:r>
              <a:rPr lang="en-US" dirty="0"/>
              <a:t>&lt;&lt;10.1234&lt;&lt;</a:t>
            </a:r>
            <a:r>
              <a:rPr lang="en-US" dirty="0" err="1"/>
              <a:t>endl</a:t>
            </a:r>
            <a:r>
              <a:rPr lang="en-US" dirty="0"/>
              <a:t>;    	</a:t>
            </a:r>
            <a:r>
              <a:rPr lang="en-US" dirty="0">
                <a:solidFill>
                  <a:srgbClr val="C00000"/>
                </a:solidFill>
              </a:rPr>
              <a:t>//show +/- sign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cout.precision</a:t>
            </a:r>
            <a:r>
              <a:rPr lang="en-US" dirty="0">
                <a:solidFill>
                  <a:srgbClr val="0070C0"/>
                </a:solidFill>
              </a:rPr>
              <a:t>(4</a:t>
            </a:r>
            <a:r>
              <a:rPr lang="en-US" dirty="0"/>
              <a:t>);    			</a:t>
            </a:r>
            <a:r>
              <a:rPr lang="en-US" dirty="0">
                <a:solidFill>
                  <a:srgbClr val="C00000"/>
                </a:solidFill>
              </a:rPr>
              <a:t>//total display digits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&lt;&lt;-12.34567&lt;&lt;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cout.width</a:t>
            </a:r>
            <a:r>
              <a:rPr lang="en-US" dirty="0">
                <a:solidFill>
                  <a:srgbClr val="0070C0"/>
                </a:solidFill>
              </a:rPr>
              <a:t>(5</a:t>
            </a:r>
            <a:r>
              <a:rPr lang="en-US" dirty="0"/>
              <a:t>); 				</a:t>
            </a:r>
            <a:r>
              <a:rPr lang="en-US" dirty="0">
                <a:solidFill>
                  <a:srgbClr val="C00000"/>
                </a:solidFill>
              </a:rPr>
              <a:t>// Right justify with 5 char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'c' &lt;&lt;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F52DA4-E63C-46DF-E020-7EA62621D7D5}"/>
                  </a:ext>
                </a:extLst>
              </p14:cNvPr>
              <p14:cNvContentPartPr/>
              <p14:nvPr/>
            </p14:nvContentPartPr>
            <p14:xfrm>
              <a:off x="1701000" y="2898360"/>
              <a:ext cx="1700280" cy="33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F52DA4-E63C-46DF-E020-7EA62621D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160" y="2835000"/>
                <a:ext cx="17316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2730E-B1B5-6DA3-0041-4ADEEE3F8FF7}"/>
                  </a:ext>
                </a:extLst>
              </p14:cNvPr>
              <p14:cNvContentPartPr/>
              <p14:nvPr/>
            </p14:nvContentPartPr>
            <p14:xfrm>
              <a:off x="793800" y="3463920"/>
              <a:ext cx="2760120" cy="35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2730E-B1B5-6DA3-0041-4ADEEE3F8F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960" y="3400560"/>
                <a:ext cx="27914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E43F82-ACE1-D42B-E0EF-DC7610AC7CA6}"/>
                  </a:ext>
                </a:extLst>
              </p14:cNvPr>
              <p14:cNvContentPartPr/>
              <p14:nvPr/>
            </p14:nvContentPartPr>
            <p14:xfrm>
              <a:off x="758160" y="4475520"/>
              <a:ext cx="2373480" cy="35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E43F82-ACE1-D42B-E0EF-DC7610AC7C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320" y="4412160"/>
                <a:ext cx="2404800" cy="4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12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+10.1234</a:t>
            </a:r>
          </a:p>
          <a:p>
            <a:pPr marL="0" indent="0">
              <a:buNone/>
            </a:pPr>
            <a:r>
              <a:rPr lang="en-IN" sz="3200" dirty="0"/>
              <a:t>-12.35</a:t>
            </a:r>
          </a:p>
          <a:p>
            <a:pPr marL="0" indent="0">
              <a:buNone/>
            </a:pPr>
            <a:r>
              <a:rPr lang="en-IN" sz="3200" dirty="0"/>
              <a:t>       c</a:t>
            </a:r>
          </a:p>
        </p:txBody>
      </p:sp>
    </p:spTree>
    <p:extLst>
      <p:ext uri="{BB962C8B-B14F-4D97-AF65-F5344CB8AC3E}">
        <p14:creationId xmlns:p14="http://schemas.microsoft.com/office/powerpoint/2010/main" val="11090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6429-4022-C146-B298-CA1640C4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Stream is the flow of digital data (bytes) as input or output through an abstract device (for example screen or files).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E9B02-20C0-1345-892C-E5ACEDB0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0500"/>
          </a:xfrm>
        </p:spPr>
        <p:txBody>
          <a:bodyPr>
            <a:normAutofit/>
          </a:bodyPr>
          <a:lstStyle/>
          <a:p>
            <a:r>
              <a:rPr lang="en-IN" dirty="0"/>
              <a:t>Stream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252879"/>
            <a:ext cx="5176838" cy="31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</a:t>
            </a:r>
            <a:r>
              <a:rPr lang="en-IN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1AC8-D23D-CC4C-8FF1-7085AD4E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dirty="0"/>
              <a:t> - all I/O operations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istream</a:t>
            </a:r>
            <a:r>
              <a:rPr lang="en-IN" sz="3200" dirty="0"/>
              <a:t> is for input e.g. as </a:t>
            </a:r>
            <a:r>
              <a:rPr lang="en-IN" sz="3200" dirty="0" err="1"/>
              <a:t>getline</a:t>
            </a:r>
            <a:r>
              <a:rPr lang="en-IN" sz="3200" dirty="0"/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ostream</a:t>
            </a:r>
            <a:r>
              <a:rPr lang="en-IN" sz="3200" dirty="0"/>
              <a:t> is for output e.g. write()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ifstream</a:t>
            </a:r>
            <a:r>
              <a:rPr lang="en-IN" sz="3200" dirty="0"/>
              <a:t> – Input from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ofstream</a:t>
            </a:r>
            <a:r>
              <a:rPr lang="en-US" sz="3200" dirty="0"/>
              <a:t> – write to a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fstream</a:t>
            </a:r>
            <a:r>
              <a:rPr lang="en-US" sz="3200" dirty="0"/>
              <a:t> – I/O with a file</a:t>
            </a:r>
            <a:endParaRPr lang="en-IN" sz="3200" dirty="0"/>
          </a:p>
          <a:p>
            <a:pPr marL="514350" indent="-514350" fontAlgn="base">
              <a:buFont typeface="+mj-lt"/>
              <a:buAutoNum type="arabicPeriod"/>
            </a:pP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EF51B2-E374-AF2A-3598-E43550AC99CF}"/>
                  </a:ext>
                </a:extLst>
              </p14:cNvPr>
              <p14:cNvContentPartPr/>
              <p14:nvPr/>
            </p14:nvContentPartPr>
            <p14:xfrm>
              <a:off x="11608989" y="2749550"/>
              <a:ext cx="28080" cy="37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EF51B2-E374-AF2A-3598-E43550AC9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349" y="2740550"/>
                <a:ext cx="45720" cy="55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D64578D-5AFC-E689-6AD0-6A775B9D3910}"/>
              </a:ext>
            </a:extLst>
          </p:cNvPr>
          <p:cNvSpPr txBox="1"/>
          <p:nvPr/>
        </p:nvSpPr>
        <p:spPr>
          <a:xfrm>
            <a:off x="9013116" y="2895599"/>
            <a:ext cx="2340684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Ifstresm</a:t>
            </a:r>
            <a:r>
              <a:rPr lang="en-IN" dirty="0">
                <a:solidFill>
                  <a:srgbClr val="FF0000"/>
                </a:solidFill>
              </a:rPr>
              <a:t> = input file stream</a:t>
            </a:r>
          </a:p>
        </p:txBody>
      </p:sp>
    </p:spTree>
    <p:extLst>
      <p:ext uri="{BB962C8B-B14F-4D97-AF65-F5344CB8AC3E}">
        <p14:creationId xmlns:p14="http://schemas.microsoft.com/office/powerpoint/2010/main" val="6921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2533650" cy="180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00037"/>
            <a:ext cx="6972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text file </a:t>
            </a:r>
            <a:r>
              <a:rPr lang="en-IN" dirty="0">
                <a:solidFill>
                  <a:srgbClr val="C00000"/>
                </a:solidFill>
              </a:rPr>
              <a:t>MySecrets.txt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14564" y="2700338"/>
            <a:ext cx="5057774" cy="3286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This is</a:t>
            </a:r>
          </a:p>
          <a:p>
            <a:r>
              <a:rPr lang="en-US" sz="3200" dirty="0">
                <a:solidFill>
                  <a:schemeClr val="tx1"/>
                </a:solidFill>
              </a:rPr>
              <a:t>a simple text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consisting words</a:t>
            </a:r>
          </a:p>
          <a:p>
            <a:r>
              <a:rPr lang="en-US" sz="3200" dirty="0">
                <a:solidFill>
                  <a:schemeClr val="tx1"/>
                </a:solidFill>
              </a:rPr>
              <a:t>numbers 1234.09872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and symbols !@#$%^&amp;*()</a:t>
            </a:r>
          </a:p>
        </p:txBody>
      </p:sp>
    </p:spTree>
    <p:extLst>
      <p:ext uri="{BB962C8B-B14F-4D97-AF65-F5344CB8AC3E}">
        <p14:creationId xmlns:p14="http://schemas.microsoft.com/office/powerpoint/2010/main" val="70830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Read characters from file</a:t>
            </a: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#include&lt;</a:t>
            </a:r>
            <a:r>
              <a:rPr lang="en-IN" dirty="0" err="1">
                <a:solidFill>
                  <a:srgbClr val="C00000"/>
                </a:solidFill>
              </a:rPr>
              <a:t>fstream</a:t>
            </a:r>
            <a:r>
              <a:rPr lang="en-IN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pPr marL="0" indent="0">
              <a:buNone/>
            </a:pPr>
            <a:r>
              <a:rPr lang="en-IN" dirty="0"/>
              <a:t>char c;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ifstream</a:t>
            </a:r>
            <a:r>
              <a:rPr lang="en-IN" dirty="0">
                <a:solidFill>
                  <a:srgbClr val="C00000"/>
                </a:solidFill>
              </a:rPr>
              <a:t> fin("MySecrets.txt");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if(!fin) </a:t>
            </a:r>
            <a:r>
              <a:rPr lang="en-IN" dirty="0"/>
              <a:t>{</a:t>
            </a:r>
            <a:r>
              <a:rPr lang="en-IN" dirty="0" err="1"/>
              <a:t>cout</a:t>
            </a:r>
            <a:r>
              <a:rPr lang="en-IN" dirty="0"/>
              <a:t>&lt;&lt;"</a:t>
            </a:r>
            <a:r>
              <a:rPr lang="en-IN" i="1" dirty="0">
                <a:solidFill>
                  <a:srgbClr val="0070C0"/>
                </a:solidFill>
              </a:rPr>
              <a:t>File Does not Exist</a:t>
            </a:r>
            <a:r>
              <a:rPr lang="en-IN" dirty="0"/>
              <a:t>";  return 0; }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while(!</a:t>
            </a:r>
            <a:r>
              <a:rPr lang="en-IN" dirty="0" err="1">
                <a:solidFill>
                  <a:srgbClr val="C00000"/>
                </a:solidFill>
              </a:rPr>
              <a:t>fin.eof</a:t>
            </a:r>
            <a:r>
              <a:rPr lang="en-IN" dirty="0">
                <a:solidFill>
                  <a:srgbClr val="C00000"/>
                </a:solidFill>
              </a:rPr>
              <a:t>())</a:t>
            </a:r>
            <a:r>
              <a:rPr lang="en-IN" dirty="0"/>
              <a:t> { </a:t>
            </a:r>
            <a:r>
              <a:rPr lang="en-IN" dirty="0">
                <a:solidFill>
                  <a:srgbClr val="0070C0"/>
                </a:solidFill>
              </a:rPr>
              <a:t>// </a:t>
            </a:r>
            <a:r>
              <a:rPr lang="en-IN" dirty="0" err="1">
                <a:solidFill>
                  <a:srgbClr val="0070C0"/>
                </a:solidFill>
              </a:rPr>
              <a:t>eof</a:t>
            </a:r>
            <a:r>
              <a:rPr lang="en-IN" dirty="0">
                <a:solidFill>
                  <a:srgbClr val="0070C0"/>
                </a:solidFill>
              </a:rPr>
              <a:t> – end of the file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fin.get</a:t>
            </a:r>
            <a:r>
              <a:rPr lang="en-IN" dirty="0"/>
              <a:t>(c); </a:t>
            </a:r>
            <a:r>
              <a:rPr lang="en-IN" dirty="0" err="1"/>
              <a:t>cout</a:t>
            </a:r>
            <a:r>
              <a:rPr lang="en-IN" dirty="0"/>
              <a:t>&lt;&lt;c;   </a:t>
            </a:r>
            <a:r>
              <a:rPr lang="en-IN" dirty="0">
                <a:solidFill>
                  <a:srgbClr val="0070C0"/>
                </a:solidFill>
              </a:rPr>
              <a:t>// print text on screen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fin.close</a:t>
            </a:r>
            <a:r>
              <a:rPr lang="en-IN" dirty="0">
                <a:solidFill>
                  <a:srgbClr val="C00000"/>
                </a:solidFill>
              </a:rPr>
              <a:t>();</a:t>
            </a:r>
            <a:r>
              <a:rPr lang="en-IN" dirty="0"/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0A2F28-AD11-AD45-DDFA-E9A8F8D6E02E}"/>
              </a:ext>
            </a:extLst>
          </p:cNvPr>
          <p:cNvGrpSpPr/>
          <p:nvPr/>
        </p:nvGrpSpPr>
        <p:grpSpPr>
          <a:xfrm>
            <a:off x="2036866" y="657099"/>
            <a:ext cx="6268680" cy="3371040"/>
            <a:chOff x="2036866" y="657099"/>
            <a:chExt cx="6268680" cy="33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82739DE-93D4-6553-EEB0-9712E84CC4D1}"/>
                    </a:ext>
                  </a:extLst>
                </p14:cNvPr>
                <p14:cNvContentPartPr/>
                <p14:nvPr/>
              </p14:nvContentPartPr>
              <p14:xfrm>
                <a:off x="2089066" y="3518739"/>
                <a:ext cx="565560" cy="49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82739DE-93D4-6553-EEB0-9712E84CC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0066" y="3509739"/>
                  <a:ext cx="583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58FC9B-FD5B-3A11-1AC4-327DB36A9DF2}"/>
                    </a:ext>
                  </a:extLst>
                </p14:cNvPr>
                <p14:cNvContentPartPr/>
                <p14:nvPr/>
              </p14:nvContentPartPr>
              <p14:xfrm>
                <a:off x="2447626" y="3240459"/>
                <a:ext cx="495720" cy="33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58FC9B-FD5B-3A11-1AC4-327DB36A9D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8626" y="3231459"/>
                  <a:ext cx="513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26A25A-0097-3315-2E13-3664CCBECB12}"/>
                    </a:ext>
                  </a:extLst>
                </p14:cNvPr>
                <p14:cNvContentPartPr/>
                <p14:nvPr/>
              </p14:nvContentPartPr>
              <p14:xfrm>
                <a:off x="3134506" y="3141459"/>
                <a:ext cx="100080" cy="31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26A25A-0097-3315-2E13-3664CCBECB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98506" y="3105819"/>
                  <a:ext cx="1717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16651-6D82-9634-603F-54D0D7711160}"/>
                    </a:ext>
                  </a:extLst>
                </p14:cNvPr>
                <p14:cNvContentPartPr/>
                <p14:nvPr/>
              </p14:nvContentPartPr>
              <p14:xfrm>
                <a:off x="3108226" y="3321099"/>
                <a:ext cx="110880" cy="9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16651-6D82-9634-603F-54D0D77111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2226" y="3285099"/>
                  <a:ext cx="18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E47349-CA9A-F457-3656-21F8D43941C1}"/>
                    </a:ext>
                  </a:extLst>
                </p14:cNvPr>
                <p14:cNvContentPartPr/>
                <p14:nvPr/>
              </p14:nvContentPartPr>
              <p14:xfrm>
                <a:off x="3334306" y="3035259"/>
                <a:ext cx="346320" cy="34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E47349-CA9A-F457-3656-21F8D43941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8666" y="2999619"/>
                  <a:ext cx="4179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E74434-48FB-7B18-8714-3772051EFB28}"/>
                    </a:ext>
                  </a:extLst>
                </p14:cNvPr>
                <p14:cNvContentPartPr/>
                <p14:nvPr/>
              </p14:nvContentPartPr>
              <p14:xfrm>
                <a:off x="3155026" y="2987739"/>
                <a:ext cx="13680" cy="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E74434-48FB-7B18-8714-3772051EFB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9026" y="2951739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EF757B-0D99-99C5-A652-D4AF25A52DAA}"/>
                    </a:ext>
                  </a:extLst>
                </p14:cNvPr>
                <p14:cNvContentPartPr/>
                <p14:nvPr/>
              </p14:nvContentPartPr>
              <p14:xfrm>
                <a:off x="3805906" y="2179539"/>
                <a:ext cx="1097280" cy="9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EF757B-0D99-99C5-A652-D4AF25A52D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9906" y="2143539"/>
                  <a:ext cx="116892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7E5EA4-637C-D19B-F5F9-1A39966A8FA7}"/>
                    </a:ext>
                  </a:extLst>
                </p14:cNvPr>
                <p14:cNvContentPartPr/>
                <p14:nvPr/>
              </p14:nvContentPartPr>
              <p14:xfrm>
                <a:off x="4661266" y="2218059"/>
                <a:ext cx="115560" cy="135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7E5EA4-637C-D19B-F5F9-1A39966A8F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5266" y="2182419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23D601-656A-231C-47CD-801240088160}"/>
                    </a:ext>
                  </a:extLst>
                </p14:cNvPr>
                <p14:cNvContentPartPr/>
                <p14:nvPr/>
              </p14:nvContentPartPr>
              <p14:xfrm>
                <a:off x="4060786" y="2548899"/>
                <a:ext cx="72720" cy="3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23D601-656A-231C-47CD-8012400881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4786" y="2512899"/>
                  <a:ext cx="144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FB276B-593A-7B1C-BEDE-8B90E7676ACA}"/>
                    </a:ext>
                  </a:extLst>
                </p14:cNvPr>
                <p14:cNvContentPartPr/>
                <p14:nvPr/>
              </p14:nvContentPartPr>
              <p14:xfrm>
                <a:off x="4548946" y="2295819"/>
                <a:ext cx="149400" cy="109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FB276B-593A-7B1C-BEDE-8B90E7676A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2946" y="2260179"/>
                  <a:ext cx="22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B8C0C6-8B5C-6BB5-1994-7D6167842263}"/>
                    </a:ext>
                  </a:extLst>
                </p14:cNvPr>
                <p14:cNvContentPartPr/>
                <p14:nvPr/>
              </p14:nvContentPartPr>
              <p14:xfrm>
                <a:off x="5051146" y="1814859"/>
                <a:ext cx="531360" cy="38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B8C0C6-8B5C-6BB5-1994-7D61678422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5146" y="1779219"/>
                  <a:ext cx="603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5DC037-86CE-88CF-E62D-BA4157D37923}"/>
                    </a:ext>
                  </a:extLst>
                </p14:cNvPr>
                <p14:cNvContentPartPr/>
                <p14:nvPr/>
              </p14:nvContentPartPr>
              <p14:xfrm>
                <a:off x="5918386" y="1268019"/>
                <a:ext cx="513000" cy="45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5DC037-86CE-88CF-E62D-BA4157D379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2746" y="1232019"/>
                  <a:ext cx="5846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BE5D6E-C0E5-74AD-470C-58D59B4810EF}"/>
                    </a:ext>
                  </a:extLst>
                </p14:cNvPr>
                <p14:cNvContentPartPr/>
                <p14:nvPr/>
              </p14:nvContentPartPr>
              <p14:xfrm>
                <a:off x="6586906" y="810099"/>
                <a:ext cx="578160" cy="39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BE5D6E-C0E5-74AD-470C-58D59B4810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1266" y="774099"/>
                  <a:ext cx="6498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E7340C-D5B4-3471-AA8F-0C650DA1E95B}"/>
                    </a:ext>
                  </a:extLst>
                </p14:cNvPr>
                <p14:cNvContentPartPr/>
                <p14:nvPr/>
              </p14:nvContentPartPr>
              <p14:xfrm>
                <a:off x="6513826" y="657099"/>
                <a:ext cx="1791720" cy="127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E7340C-D5B4-3471-AA8F-0C650DA1E9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7826" y="621099"/>
                  <a:ext cx="186336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ED2157-8BB4-BC95-8864-BF36C3D10339}"/>
                    </a:ext>
                  </a:extLst>
                </p14:cNvPr>
                <p14:cNvContentPartPr/>
                <p14:nvPr/>
              </p14:nvContentPartPr>
              <p14:xfrm>
                <a:off x="7332466" y="882459"/>
                <a:ext cx="16560" cy="2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ED2157-8BB4-BC95-8864-BF36C3D103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96826" y="846459"/>
                  <a:ext cx="88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59FFB-276C-397E-4683-FCBBA765B6EE}"/>
                    </a:ext>
                  </a:extLst>
                </p14:cNvPr>
                <p14:cNvContentPartPr/>
                <p14:nvPr/>
              </p14:nvContentPartPr>
              <p14:xfrm>
                <a:off x="6992986" y="1239579"/>
                <a:ext cx="122760" cy="11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59FFB-276C-397E-4683-FCBBA765B6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6986" y="1203579"/>
                  <a:ext cx="194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49D820-26D1-1043-2515-055C22DC53C6}"/>
                    </a:ext>
                  </a:extLst>
                </p14:cNvPr>
                <p14:cNvContentPartPr/>
                <p14:nvPr/>
              </p14:nvContentPartPr>
              <p14:xfrm>
                <a:off x="2475346" y="3274659"/>
                <a:ext cx="410400" cy="27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49D820-26D1-1043-2515-055C22DC53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9706" y="3238659"/>
                  <a:ext cx="482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1325EB-4DCE-0414-F7F3-9C655F78496E}"/>
                    </a:ext>
                  </a:extLst>
                </p14:cNvPr>
                <p14:cNvContentPartPr/>
                <p14:nvPr/>
              </p14:nvContentPartPr>
              <p14:xfrm>
                <a:off x="2715106" y="3267459"/>
                <a:ext cx="191520" cy="145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1325EB-4DCE-0414-F7F3-9C655F7849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9466" y="3231819"/>
                  <a:ext cx="263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9965B9-0656-60D9-F566-1E4F89275CDC}"/>
                    </a:ext>
                  </a:extLst>
                </p14:cNvPr>
                <p14:cNvContentPartPr/>
                <p14:nvPr/>
              </p14:nvContentPartPr>
              <p14:xfrm>
                <a:off x="2036866" y="3440979"/>
                <a:ext cx="615960" cy="58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9965B9-0656-60D9-F566-1E4F89275C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0866" y="3405339"/>
                  <a:ext cx="687600" cy="65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1D054D-CA28-EC31-8D2B-7120819470D7}"/>
                  </a:ext>
                </a:extLst>
              </p14:cNvPr>
              <p14:cNvContentPartPr/>
              <p14:nvPr/>
            </p14:nvContentPartPr>
            <p14:xfrm>
              <a:off x="715666" y="5884299"/>
              <a:ext cx="2259000" cy="67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1D054D-CA28-EC31-8D2B-7120819470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2026" y="5776659"/>
                <a:ext cx="2366640" cy="89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0679AF9-C5BA-0743-2402-00ADA3681C93}"/>
              </a:ext>
            </a:extLst>
          </p:cNvPr>
          <p:cNvGrpSpPr/>
          <p:nvPr/>
        </p:nvGrpSpPr>
        <p:grpSpPr>
          <a:xfrm>
            <a:off x="4066906" y="6107499"/>
            <a:ext cx="1573200" cy="534600"/>
            <a:chOff x="4066906" y="6107499"/>
            <a:chExt cx="15732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01CFBC-87C2-F705-7CC2-A72C86B3B8CF}"/>
                    </a:ext>
                  </a:extLst>
                </p14:cNvPr>
                <p14:cNvContentPartPr/>
                <p14:nvPr/>
              </p14:nvContentPartPr>
              <p14:xfrm>
                <a:off x="4066906" y="6202899"/>
                <a:ext cx="410400" cy="437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01CFBC-87C2-F705-7CC2-A72C86B3B8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0906" y="6166899"/>
                  <a:ext cx="4820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193AF2-4E02-5EBC-45E5-64A9D8F79316}"/>
                    </a:ext>
                  </a:extLst>
                </p14:cNvPr>
                <p14:cNvContentPartPr/>
                <p14:nvPr/>
              </p14:nvContentPartPr>
              <p14:xfrm>
                <a:off x="4536706" y="6211899"/>
                <a:ext cx="35712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193AF2-4E02-5EBC-45E5-64A9D8F793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0706" y="6176259"/>
                  <a:ext cx="4287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969594-9E6F-B634-B1C8-0F7DDA585388}"/>
                    </a:ext>
                  </a:extLst>
                </p14:cNvPr>
                <p14:cNvContentPartPr/>
                <p14:nvPr/>
              </p14:nvContentPartPr>
              <p14:xfrm>
                <a:off x="4876186" y="6163299"/>
                <a:ext cx="394560" cy="47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969594-9E6F-B634-B1C8-0F7DDA5853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40186" y="6127299"/>
                  <a:ext cx="466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0BE356-5245-55BB-E63B-E087BC7D9F7A}"/>
                    </a:ext>
                  </a:extLst>
                </p14:cNvPr>
                <p14:cNvContentPartPr/>
                <p14:nvPr/>
              </p14:nvContentPartPr>
              <p14:xfrm>
                <a:off x="5254186" y="6125859"/>
                <a:ext cx="38592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0BE356-5245-55BB-E63B-E087BC7D9F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18546" y="6090219"/>
                  <a:ext cx="457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43F9A8-22AB-DFD4-8EB3-628028709964}"/>
                    </a:ext>
                  </a:extLst>
                </p14:cNvPr>
                <p14:cNvContentPartPr/>
                <p14:nvPr/>
              </p14:nvContentPartPr>
              <p14:xfrm>
                <a:off x="5425906" y="6107499"/>
                <a:ext cx="73800" cy="40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43F9A8-22AB-DFD4-8EB3-6280287099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9906" y="6071499"/>
                  <a:ext cx="14544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E69C061-5D66-EEB7-941F-4D5D6DC824B2}"/>
              </a:ext>
            </a:extLst>
          </p:cNvPr>
          <p:cNvGrpSpPr/>
          <p:nvPr/>
        </p:nvGrpSpPr>
        <p:grpSpPr>
          <a:xfrm>
            <a:off x="6069586" y="5990859"/>
            <a:ext cx="2213640" cy="642600"/>
            <a:chOff x="6069586" y="5990859"/>
            <a:chExt cx="221364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ABC42E-F792-7004-4E39-76B80B197E76}"/>
                    </a:ext>
                  </a:extLst>
                </p14:cNvPr>
                <p14:cNvContentPartPr/>
                <p14:nvPr/>
              </p14:nvContentPartPr>
              <p14:xfrm>
                <a:off x="6069586" y="6141699"/>
                <a:ext cx="176400" cy="45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ABC42E-F792-7004-4E39-76B80B197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33586" y="6105699"/>
                  <a:ext cx="24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36B8F7-EDC1-51B1-58E3-56AAA4993DDA}"/>
                    </a:ext>
                  </a:extLst>
                </p14:cNvPr>
                <p14:cNvContentPartPr/>
                <p14:nvPr/>
              </p14:nvContentPartPr>
              <p14:xfrm>
                <a:off x="6112066" y="6327819"/>
                <a:ext cx="179640" cy="6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36B8F7-EDC1-51B1-58E3-56AAA4993D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76426" y="6292179"/>
                  <a:ext cx="25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AB83B1-29B9-98F4-D301-AB6B27D93739}"/>
                    </a:ext>
                  </a:extLst>
                </p14:cNvPr>
                <p14:cNvContentPartPr/>
                <p14:nvPr/>
              </p14:nvContentPartPr>
              <p14:xfrm>
                <a:off x="6338146" y="6174819"/>
                <a:ext cx="275040" cy="36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AB83B1-29B9-98F4-D301-AB6B27D937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2506" y="6138819"/>
                  <a:ext cx="3466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F79DC2-CBD5-2AE3-A6B5-3B6E85D439DF}"/>
                    </a:ext>
                  </a:extLst>
                </p14:cNvPr>
                <p14:cNvContentPartPr/>
                <p14:nvPr/>
              </p14:nvContentPartPr>
              <p14:xfrm>
                <a:off x="6709306" y="5990859"/>
                <a:ext cx="521280" cy="51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F79DC2-CBD5-2AE3-A6B5-3B6E85D439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73306" y="5954859"/>
                  <a:ext cx="5929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B6D3C5-F8E9-35F2-C456-37596A12CDEB}"/>
                    </a:ext>
                  </a:extLst>
                </p14:cNvPr>
                <p14:cNvContentPartPr/>
                <p14:nvPr/>
              </p14:nvContentPartPr>
              <p14:xfrm>
                <a:off x="7114666" y="6177339"/>
                <a:ext cx="397440" cy="29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B6D3C5-F8E9-35F2-C456-37596A12CD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9026" y="6141699"/>
                  <a:ext cx="469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7F2CE5-27E7-792D-9ABF-CDF91B9B36B6}"/>
                    </a:ext>
                  </a:extLst>
                </p14:cNvPr>
                <p14:cNvContentPartPr/>
                <p14:nvPr/>
              </p14:nvContentPartPr>
              <p14:xfrm>
                <a:off x="7644226" y="6131979"/>
                <a:ext cx="235440" cy="41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7F2CE5-27E7-792D-9ABF-CDF91B9B36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8586" y="6096339"/>
                  <a:ext cx="307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563A2A-C560-1E14-D6F3-F084E0728343}"/>
                    </a:ext>
                  </a:extLst>
                </p14:cNvPr>
                <p14:cNvContentPartPr/>
                <p14:nvPr/>
              </p14:nvContentPartPr>
              <p14:xfrm>
                <a:off x="7647106" y="6324939"/>
                <a:ext cx="171720" cy="87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563A2A-C560-1E14-D6F3-F084E07283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1466" y="6289299"/>
                  <a:ext cx="24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F346AC-FAAF-E0A8-E1A5-6873AF33A516}"/>
                    </a:ext>
                  </a:extLst>
                </p14:cNvPr>
                <p14:cNvContentPartPr/>
                <p14:nvPr/>
              </p14:nvContentPartPr>
              <p14:xfrm>
                <a:off x="7643506" y="6430779"/>
                <a:ext cx="330120" cy="9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F346AC-FAAF-E0A8-E1A5-6873AF33A5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7506" y="6395139"/>
                  <a:ext cx="401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DDB556-259C-F805-2F6A-7F50F0104C81}"/>
                    </a:ext>
                  </a:extLst>
                </p14:cNvPr>
                <p14:cNvContentPartPr/>
                <p14:nvPr/>
              </p14:nvContentPartPr>
              <p14:xfrm>
                <a:off x="7890106" y="6139539"/>
                <a:ext cx="393120" cy="2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DDB556-259C-F805-2F6A-7F50F0104C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106" y="6103899"/>
                  <a:ext cx="464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E480-541B-4DE7-2A18-64F8CC6D449D}"/>
                    </a:ext>
                  </a:extLst>
                </p14:cNvPr>
                <p14:cNvContentPartPr/>
                <p14:nvPr/>
              </p14:nvContentPartPr>
              <p14:xfrm>
                <a:off x="7993786" y="6128019"/>
                <a:ext cx="170640" cy="50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E480-541B-4DE7-2A18-64F8CC6D44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57786" y="6092379"/>
                  <a:ext cx="2422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242339-3ACF-B4B6-EC85-ABBB70A4D95E}"/>
                  </a:ext>
                </a:extLst>
              </p14:cNvPr>
              <p14:cNvContentPartPr/>
              <p14:nvPr/>
            </p14:nvContentPartPr>
            <p14:xfrm>
              <a:off x="1787386" y="4583259"/>
              <a:ext cx="6107040" cy="313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242339-3ACF-B4B6-EC85-ABBB70A4D9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97746" y="4403619"/>
                <a:ext cx="62866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2A5CF9D-8F16-8810-C0B7-1A9B87B161DB}"/>
                  </a:ext>
                </a:extLst>
              </p14:cNvPr>
              <p14:cNvContentPartPr/>
              <p14:nvPr/>
            </p14:nvContentPartPr>
            <p14:xfrm>
              <a:off x="1652746" y="4099419"/>
              <a:ext cx="6998040" cy="219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2A5CF9D-8F16-8810-C0B7-1A9B87B161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62746" y="3919779"/>
                <a:ext cx="7177680" cy="57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7E3647-27A5-D226-5D7C-25DE6B585C2F}"/>
              </a:ext>
            </a:extLst>
          </p:cNvPr>
          <p:cNvGrpSpPr/>
          <p:nvPr/>
        </p:nvGrpSpPr>
        <p:grpSpPr>
          <a:xfrm>
            <a:off x="7923946" y="1280619"/>
            <a:ext cx="3936960" cy="3651480"/>
            <a:chOff x="7923946" y="1280619"/>
            <a:chExt cx="3936960" cy="36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8EBE97-3771-B449-D077-48C3C7508CA2}"/>
                    </a:ext>
                  </a:extLst>
                </p14:cNvPr>
                <p14:cNvContentPartPr/>
                <p14:nvPr/>
              </p14:nvContentPartPr>
              <p14:xfrm>
                <a:off x="7923946" y="4736259"/>
                <a:ext cx="77184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8EBE97-3771-B449-D077-48C3C7508C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6306" y="4718619"/>
                  <a:ext cx="807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C26A76-DFB9-77A4-4864-0AA8DC0D3E52}"/>
                    </a:ext>
                  </a:extLst>
                </p14:cNvPr>
                <p14:cNvContentPartPr/>
                <p14:nvPr/>
              </p14:nvContentPartPr>
              <p14:xfrm>
                <a:off x="8508586" y="4701699"/>
                <a:ext cx="218880" cy="230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C26A76-DFB9-77A4-4864-0AA8DC0D3E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0586" y="4683699"/>
                  <a:ext cx="254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94B4D1-689D-5931-4278-412EDE0ABADD}"/>
                    </a:ext>
                  </a:extLst>
                </p14:cNvPr>
                <p14:cNvContentPartPr/>
                <p14:nvPr/>
              </p14:nvContentPartPr>
              <p14:xfrm>
                <a:off x="8882986" y="4469859"/>
                <a:ext cx="676080" cy="38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94B4D1-689D-5931-4278-412EDE0ABA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5346" y="4451859"/>
                  <a:ext cx="7117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A4840B-17AF-E261-9B2E-49136FDAD146}"/>
                    </a:ext>
                  </a:extLst>
                </p14:cNvPr>
                <p14:cNvContentPartPr/>
                <p14:nvPr/>
              </p14:nvContentPartPr>
              <p14:xfrm>
                <a:off x="9699826" y="4073139"/>
                <a:ext cx="548640" cy="40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A4840B-17AF-E261-9B2E-49136FDAD1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82186" y="4055139"/>
                  <a:ext cx="584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0B0998-136A-098D-6A27-927592CD8B12}"/>
                    </a:ext>
                  </a:extLst>
                </p14:cNvPr>
                <p14:cNvContentPartPr/>
                <p14:nvPr/>
              </p14:nvContentPartPr>
              <p14:xfrm>
                <a:off x="9517666" y="4220019"/>
                <a:ext cx="306360" cy="166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0B0998-136A-098D-6A27-927592CD8B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0026" y="4202019"/>
                  <a:ext cx="34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52FA3A-498F-7815-D17F-BE41B201CB10}"/>
                    </a:ext>
                  </a:extLst>
                </p14:cNvPr>
                <p14:cNvContentPartPr/>
                <p14:nvPr/>
              </p14:nvContentPartPr>
              <p14:xfrm>
                <a:off x="9758146" y="4125699"/>
                <a:ext cx="23400" cy="37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52FA3A-498F-7815-D17F-BE41B201CB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0146" y="4108059"/>
                  <a:ext cx="59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9D67A5-3B8D-0FBD-68AC-49E102892C65}"/>
                    </a:ext>
                  </a:extLst>
                </p14:cNvPr>
                <p14:cNvContentPartPr/>
                <p14:nvPr/>
              </p14:nvContentPartPr>
              <p14:xfrm>
                <a:off x="10510186" y="3770379"/>
                <a:ext cx="680760" cy="45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9D67A5-3B8D-0FBD-68AC-49E102892C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92186" y="3752739"/>
                  <a:ext cx="7164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51B733-F1F1-2F8B-C558-3F717E395D8B}"/>
                    </a:ext>
                  </a:extLst>
                </p14:cNvPr>
                <p14:cNvContentPartPr/>
                <p14:nvPr/>
              </p14:nvContentPartPr>
              <p14:xfrm>
                <a:off x="11396866" y="3613779"/>
                <a:ext cx="363600" cy="373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51B733-F1F1-2F8B-C558-3F717E395D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78866" y="3595779"/>
                  <a:ext cx="3992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540CD9-F465-986E-B598-96318FBD74BF}"/>
                    </a:ext>
                  </a:extLst>
                </p14:cNvPr>
                <p14:cNvContentPartPr/>
                <p14:nvPr/>
              </p14:nvContentPartPr>
              <p14:xfrm>
                <a:off x="10626826" y="4256379"/>
                <a:ext cx="726840" cy="484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540CD9-F465-986E-B598-96318FBD74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08826" y="4238739"/>
                  <a:ext cx="7624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87C0D-DB95-3092-7C75-5B829B68E7B4}"/>
                    </a:ext>
                  </a:extLst>
                </p14:cNvPr>
                <p14:cNvContentPartPr/>
                <p14:nvPr/>
              </p14:nvContentPartPr>
              <p14:xfrm>
                <a:off x="10872346" y="4265739"/>
                <a:ext cx="32760" cy="43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87C0D-DB95-3092-7C75-5B829B68E7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4706" y="4247739"/>
                  <a:ext cx="6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9FC8D2-C495-7CEF-875E-2AE6927085A8}"/>
                    </a:ext>
                  </a:extLst>
                </p14:cNvPr>
                <p14:cNvContentPartPr/>
                <p14:nvPr/>
              </p14:nvContentPartPr>
              <p14:xfrm>
                <a:off x="10606666" y="4371939"/>
                <a:ext cx="243000" cy="33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9FC8D2-C495-7CEF-875E-2AE6927085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89026" y="4354299"/>
                  <a:ext cx="278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E506B2-073E-EB01-712D-BDBBA8CB2E32}"/>
                    </a:ext>
                  </a:extLst>
                </p14:cNvPr>
                <p14:cNvContentPartPr/>
                <p14:nvPr/>
              </p14:nvContentPartPr>
              <p14:xfrm>
                <a:off x="11534026" y="4340259"/>
                <a:ext cx="9360" cy="18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E506B2-073E-EB01-712D-BDBBA8CB2E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16386" y="4322259"/>
                  <a:ext cx="45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D95708-3409-2C3C-1B36-B03D9C4411BC}"/>
                    </a:ext>
                  </a:extLst>
                </p14:cNvPr>
                <p14:cNvContentPartPr/>
                <p14:nvPr/>
              </p14:nvContentPartPr>
              <p14:xfrm>
                <a:off x="8609746" y="3735099"/>
                <a:ext cx="322200" cy="37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D95708-3409-2C3C-1B36-B03D9C4411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2106" y="3717459"/>
                  <a:ext cx="357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CA321D-DB7D-A4EF-5894-C556DD8B2118}"/>
                    </a:ext>
                  </a:extLst>
                </p14:cNvPr>
                <p14:cNvContentPartPr/>
                <p14:nvPr/>
              </p14:nvContentPartPr>
              <p14:xfrm>
                <a:off x="8962186" y="2918259"/>
                <a:ext cx="860760" cy="63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CA321D-DB7D-A4EF-5894-C556DD8B21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4546" y="2900619"/>
                  <a:ext cx="8964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15839C7-9E98-3957-E096-4E8FAA59705B}"/>
                    </a:ext>
                  </a:extLst>
                </p14:cNvPr>
                <p14:cNvContentPartPr/>
                <p14:nvPr/>
              </p14:nvContentPartPr>
              <p14:xfrm>
                <a:off x="10107706" y="2422539"/>
                <a:ext cx="327240" cy="401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15839C7-9E98-3957-E096-4E8FAA5970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90066" y="2404539"/>
                  <a:ext cx="362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E4F8F9-524C-0DB4-0B31-F8FA715937B2}"/>
                    </a:ext>
                  </a:extLst>
                </p14:cNvPr>
                <p14:cNvContentPartPr/>
                <p14:nvPr/>
              </p14:nvContentPartPr>
              <p14:xfrm>
                <a:off x="10029226" y="2464299"/>
                <a:ext cx="40320" cy="32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E4F8F9-524C-0DB4-0B31-F8FA715937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11226" y="2446659"/>
                  <a:ext cx="75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13A81D-68A3-860E-1A68-C79A25A853CE}"/>
                    </a:ext>
                  </a:extLst>
                </p14:cNvPr>
                <p14:cNvContentPartPr/>
                <p14:nvPr/>
              </p14:nvContentPartPr>
              <p14:xfrm>
                <a:off x="10558426" y="1878219"/>
                <a:ext cx="593280" cy="557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13A81D-68A3-860E-1A68-C79A25A853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40426" y="1860219"/>
                  <a:ext cx="6289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E241AC-3DEC-333B-6FF6-F0AB6812D58C}"/>
                    </a:ext>
                  </a:extLst>
                </p14:cNvPr>
                <p14:cNvContentPartPr/>
                <p14:nvPr/>
              </p14:nvContentPartPr>
              <p14:xfrm>
                <a:off x="10679746" y="1945179"/>
                <a:ext cx="60480" cy="42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E241AC-3DEC-333B-6FF6-F0AB6812D5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61746" y="1927179"/>
                  <a:ext cx="96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65443C-CECB-1FCD-173C-24CAFA278A27}"/>
                    </a:ext>
                  </a:extLst>
                </p14:cNvPr>
                <p14:cNvContentPartPr/>
                <p14:nvPr/>
              </p14:nvContentPartPr>
              <p14:xfrm>
                <a:off x="11300386" y="1566459"/>
                <a:ext cx="176760" cy="20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65443C-CECB-1FCD-173C-24CAFA278A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2746" y="1548819"/>
                  <a:ext cx="212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B18BFD-7DA6-A101-B911-BAA2516768FA}"/>
                    </a:ext>
                  </a:extLst>
                </p14:cNvPr>
                <p14:cNvContentPartPr/>
                <p14:nvPr/>
              </p14:nvContentPartPr>
              <p14:xfrm>
                <a:off x="11462026" y="1280619"/>
                <a:ext cx="398880" cy="385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B18BFD-7DA6-A101-B911-BAA2516768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44026" y="1262979"/>
                  <a:ext cx="434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DD1DFE-0CF2-BB61-54B0-2067025C853B}"/>
                    </a:ext>
                  </a:extLst>
                </p14:cNvPr>
                <p14:cNvContentPartPr/>
                <p14:nvPr/>
              </p14:nvContentPartPr>
              <p14:xfrm>
                <a:off x="11656786" y="1300419"/>
                <a:ext cx="131040" cy="98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DD1DFE-0CF2-BB61-54B0-2067025C85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38786" y="1282779"/>
                  <a:ext cx="166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5C71EE-2D72-5DDE-A24F-E1296C3982D9}"/>
                    </a:ext>
                  </a:extLst>
                </p14:cNvPr>
                <p14:cNvContentPartPr/>
                <p14:nvPr/>
              </p14:nvContentPartPr>
              <p14:xfrm>
                <a:off x="11420986" y="1411299"/>
                <a:ext cx="24480" cy="5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5C71EE-2D72-5DDE-A24F-E1296C3982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03346" y="1393299"/>
                  <a:ext cx="60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6A7057-CB93-14BD-6F93-22E97FFA2451}"/>
                    </a:ext>
                  </a:extLst>
                </p14:cNvPr>
                <p14:cNvContentPartPr/>
                <p14:nvPr/>
              </p14:nvContentPartPr>
              <p14:xfrm>
                <a:off x="9554386" y="3363219"/>
                <a:ext cx="335160" cy="389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6A7057-CB93-14BD-6F93-22E97FFA24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36386" y="3345219"/>
                  <a:ext cx="370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22F2FB-3BA6-84FF-2D09-D86AC8964A6D}"/>
                    </a:ext>
                  </a:extLst>
                </p14:cNvPr>
                <p14:cNvContentPartPr/>
                <p14:nvPr/>
              </p14:nvContentPartPr>
              <p14:xfrm>
                <a:off x="9939946" y="2825379"/>
                <a:ext cx="498600" cy="509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22F2FB-3BA6-84FF-2D09-D86AC8964A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1946" y="2807379"/>
                  <a:ext cx="5342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9F9E796-1C5B-D9DE-7577-FD3E8304509E}"/>
                    </a:ext>
                  </a:extLst>
                </p14:cNvPr>
                <p14:cNvContentPartPr/>
                <p14:nvPr/>
              </p14:nvContentPartPr>
              <p14:xfrm>
                <a:off x="10204546" y="2862099"/>
                <a:ext cx="201600" cy="99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9F9E796-1C5B-D9DE-7577-FD3E830450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86546" y="2844099"/>
                  <a:ext cx="237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07073-BBD2-DEE8-DBD2-F855CEC6ECFC}"/>
                    </a:ext>
                  </a:extLst>
                </p14:cNvPr>
                <p14:cNvContentPartPr/>
                <p14:nvPr/>
              </p14:nvContentPartPr>
              <p14:xfrm>
                <a:off x="10547626" y="2877579"/>
                <a:ext cx="43200" cy="33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07073-BBD2-DEE8-DBD2-F855CEC6E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29986" y="2859579"/>
                  <a:ext cx="78840" cy="6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86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1596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C++ Slides - 6</vt:lpstr>
      <vt:lpstr>Formatting I/O</vt:lpstr>
      <vt:lpstr>PowerPoint Presentation</vt:lpstr>
      <vt:lpstr>Output</vt:lpstr>
      <vt:lpstr>Stream</vt:lpstr>
      <vt:lpstr>File stream classes</vt:lpstr>
      <vt:lpstr>PowerPoint Presentation</vt:lpstr>
      <vt:lpstr>Consider a simple text file MySecrets.txt</vt:lpstr>
      <vt:lpstr>PowerPoint Presentation</vt:lpstr>
      <vt:lpstr>PowerPoint Presentation</vt:lpstr>
      <vt:lpstr>PowerPoint Presentation</vt:lpstr>
      <vt:lpstr>Working with multiple files</vt:lpstr>
      <vt:lpstr>File modes</vt:lpstr>
      <vt:lpstr>PowerPoint Presentation</vt:lpstr>
      <vt:lpstr>PowerPoint Presentation</vt:lpstr>
      <vt:lpstr>PowerPoint Presentation</vt:lpstr>
      <vt:lpstr>Q:Try to read and write a file using ios::in and ios::out</vt:lpstr>
      <vt:lpstr>PowerPoint Presentation</vt:lpstr>
      <vt:lpstr>File pointers – bookmarks in the file</vt:lpstr>
      <vt:lpstr>File pointers – seek and tell</vt:lpstr>
      <vt:lpstr>G and P in – seekg(), tellg(), seekp(), tellp()</vt:lpstr>
      <vt:lpstr>File pointers – seekg(), tellg(), seekp(), tellp()</vt:lpstr>
      <vt:lpstr>Current, beginning and &amp; end </vt:lpstr>
      <vt:lpstr>Few examples</vt:lpstr>
      <vt:lpstr>Text vs Binary Files</vt:lpstr>
      <vt:lpstr>Text files versus Binary files</vt:lpstr>
      <vt:lpstr>Useful codes for file programs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- 6</dc:title>
  <dc:creator>husanbir husanbir</dc:creator>
  <cp:lastModifiedBy>Deepak Kumar Aggarwal</cp:lastModifiedBy>
  <cp:revision>176</cp:revision>
  <dcterms:created xsi:type="dcterms:W3CDTF">2020-03-24T05:27:50Z</dcterms:created>
  <dcterms:modified xsi:type="dcterms:W3CDTF">2022-06-05T18:09:39Z</dcterms:modified>
</cp:coreProperties>
</file>