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57" r:id="rId4"/>
    <p:sldId id="258" r:id="rId5"/>
    <p:sldId id="261" r:id="rId6"/>
    <p:sldId id="264" r:id="rId7"/>
    <p:sldId id="268" r:id="rId8"/>
    <p:sldId id="262" r:id="rId9"/>
    <p:sldId id="308" r:id="rId10"/>
    <p:sldId id="306" r:id="rId11"/>
    <p:sldId id="295" r:id="rId12"/>
    <p:sldId id="296" r:id="rId13"/>
    <p:sldId id="298" r:id="rId14"/>
    <p:sldId id="299" r:id="rId15"/>
    <p:sldId id="300" r:id="rId16"/>
    <p:sldId id="302" r:id="rId17"/>
    <p:sldId id="310" r:id="rId18"/>
    <p:sldId id="311" r:id="rId19"/>
    <p:sldId id="312" r:id="rId20"/>
    <p:sldId id="313" r:id="rId21"/>
    <p:sldId id="314" r:id="rId22"/>
    <p:sldId id="315" r:id="rId23"/>
    <p:sldId id="304" r:id="rId24"/>
    <p:sldId id="305" r:id="rId25"/>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92" autoAdjust="0"/>
  </p:normalViewPr>
  <p:slideViewPr>
    <p:cSldViewPr snapToGrid="0">
      <p:cViewPr varScale="1">
        <p:scale>
          <a:sx n="78" d="100"/>
          <a:sy n="78" d="100"/>
        </p:scale>
        <p:origin x="850"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dirty="0">
                <a:solidFill>
                  <a:srgbClr val="000000"/>
                </a:solidFill>
                <a:latin typeface="Times New Roman"/>
              </a:rPr>
              <a:t>Click to move the slide</a:t>
            </a:r>
          </a:p>
        </p:txBody>
      </p:sp>
      <p:sp>
        <p:nvSpPr>
          <p:cNvPr id="10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10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dirty="0">
                <a:latin typeface="Times New Roman"/>
              </a:rPr>
              <a:t>&lt;header&gt;</a:t>
            </a:r>
          </a:p>
        </p:txBody>
      </p:sp>
      <p:sp>
        <p:nvSpPr>
          <p:cNvPr id="110"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dirty="0">
                <a:latin typeface="Times New Roman"/>
              </a:rPr>
              <a:t>&lt;date/time&gt;</a:t>
            </a:r>
          </a:p>
        </p:txBody>
      </p:sp>
      <p:sp>
        <p:nvSpPr>
          <p:cNvPr id="111"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dirty="0">
                <a:latin typeface="Times New Roman"/>
              </a:rPr>
              <a:t>&lt;footer&gt;</a:t>
            </a:r>
          </a:p>
        </p:txBody>
      </p:sp>
      <p:sp>
        <p:nvSpPr>
          <p:cNvPr id="112"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AB4960CF-0656-4123-BCE8-6657A1CF0363}" type="slidenum">
              <a:rPr lang="en-IN" sz="1400" b="0" strike="noStrike" spc="-1">
                <a:latin typeface="Times New Roman"/>
              </a:rPr>
              <a:t>‹#›</a:t>
            </a:fld>
            <a:endParaRPr lang="en-IN" sz="1400" b="0" strike="noStrike" spc="-1" dirty="0">
              <a:latin typeface="Times New Roman"/>
            </a:endParaRPr>
          </a:p>
        </p:txBody>
      </p:sp>
    </p:spTree>
    <p:extLst>
      <p:ext uri="{BB962C8B-B14F-4D97-AF65-F5344CB8AC3E}">
        <p14:creationId xmlns:p14="http://schemas.microsoft.com/office/powerpoint/2010/main" val="308471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63638"/>
            <a:ext cx="5583238" cy="3141662"/>
          </a:xfrm>
          <a:prstGeom prst="rect">
            <a:avLst/>
          </a:prstGeom>
          <a:ln w="0">
            <a:noFill/>
          </a:ln>
        </p:spPr>
      </p:sp>
      <p:sp>
        <p:nvSpPr>
          <p:cNvPr id="140" name="PlaceHolder 2"/>
          <p:cNvSpPr>
            <a:spLocks noGrp="1"/>
          </p:cNvSpPr>
          <p:nvPr>
            <p:ph type="body"/>
          </p:nvPr>
        </p:nvSpPr>
        <p:spPr>
          <a:xfrm>
            <a:off x="695520" y="4479840"/>
            <a:ext cx="5563440" cy="3665160"/>
          </a:xfrm>
          <a:prstGeom prst="rect">
            <a:avLst/>
          </a:prstGeom>
          <a:noFill/>
          <a:ln w="0">
            <a:noFill/>
          </a:ln>
        </p:spPr>
        <p:txBody>
          <a:bodyPr lIns="92880" tIns="46440" rIns="92880" bIns="46440" anchor="t">
            <a:noAutofit/>
          </a:bodyPr>
          <a:lstStyle/>
          <a:p>
            <a:endParaRPr lang="en-IN" sz="2000" b="0" strike="noStrike" spc="-1" dirty="0">
              <a:latin typeface="Arial"/>
            </a:endParaRPr>
          </a:p>
        </p:txBody>
      </p:sp>
      <p:sp>
        <p:nvSpPr>
          <p:cNvPr id="141" name="PlaceHolder 3"/>
          <p:cNvSpPr>
            <a:spLocks noGrp="1"/>
          </p:cNvSpPr>
          <p:nvPr>
            <p:ph type="sldNum" idx="10"/>
          </p:nvPr>
        </p:nvSpPr>
        <p:spPr>
          <a:xfrm>
            <a:off x="3939480" y="8841960"/>
            <a:ext cx="3013560" cy="466560"/>
          </a:xfrm>
          <a:prstGeom prst="rect">
            <a:avLst/>
          </a:prstGeom>
          <a:noFill/>
          <a:ln w="0">
            <a:noFill/>
          </a:ln>
        </p:spPr>
        <p:txBody>
          <a:bodyPr lIns="92880" tIns="46440" rIns="92880" bIns="4644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AA09433-E71A-4543-BA99-3A5547AB9396}" type="slidenum">
              <a:rPr lang="en-US" sz="1200" b="0" strike="noStrike" spc="-1">
                <a:solidFill>
                  <a:srgbClr val="000000"/>
                </a:solidFill>
                <a:latin typeface="+mn-lt"/>
                <a:ea typeface="+mn-ea"/>
              </a:rPr>
              <a:t>1</a:t>
            </a:fld>
            <a:endParaRPr lang="en-IN"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rPr lang="en-GB"/>
              <a:t>Indira College of Engineering &amp; Management</a:t>
            </a:r>
            <a:endParaRPr dirty="0"/>
          </a:p>
        </p:txBody>
      </p:sp>
      <p:sp>
        <p:nvSpPr>
          <p:cNvPr id="3" name="PlaceHolder 2"/>
          <p:cNvSpPr>
            <a:spLocks noGrp="1"/>
          </p:cNvSpPr>
          <p:nvPr>
            <p:ph type="sldNum" idx="3"/>
          </p:nvPr>
        </p:nvSpPr>
        <p:spPr/>
        <p:txBody>
          <a:bodyPr/>
          <a:lstStyle/>
          <a:p>
            <a:fld id="{49E915B4-6D7E-4B28-A6C8-5836D54345C2}" type="slidenum">
              <a:t>‹#›</a:t>
            </a:fld>
            <a:endParaRPr dirty="0"/>
          </a:p>
        </p:txBody>
      </p:sp>
      <p:sp>
        <p:nvSpPr>
          <p:cNvPr id="4" name="PlaceHolder 3"/>
          <p:cNvSpPr>
            <a:spLocks noGrp="1"/>
          </p:cNvSpPr>
          <p:nvPr>
            <p:ph type="dt" idx="1"/>
          </p:nvPr>
        </p:nvSpPr>
        <p:spPr/>
        <p:txBody>
          <a:bodyPr/>
          <a:lstStyle/>
          <a:p>
            <a:fld id="{78685FCE-8647-43A4-9BA6-441A1D1D9419}" type="datetime3">
              <a:rPr lang="en-US" smtClean="0"/>
              <a:t>12 December 2022</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47" name="PlaceHolder 2"/>
          <p:cNvSpPr>
            <a:spLocks noGrp="1"/>
          </p:cNvSpPr>
          <p:nvPr>
            <p:ph/>
          </p:nvPr>
        </p:nvSpPr>
        <p:spPr>
          <a:xfrm>
            <a:off x="838080" y="1825560"/>
            <a:ext cx="1051524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8" name="PlaceHolder 3"/>
          <p:cNvSpPr>
            <a:spLocks noGrp="1"/>
          </p:cNvSpPr>
          <p:nvPr>
            <p:ph/>
          </p:nvPr>
        </p:nvSpPr>
        <p:spPr>
          <a:xfrm>
            <a:off x="838080" y="4061160"/>
            <a:ext cx="1051524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 name="PlaceHolder 4"/>
          <p:cNvSpPr>
            <a:spLocks noGrp="1"/>
          </p:cNvSpPr>
          <p:nvPr>
            <p:ph type="ftr" idx="2"/>
          </p:nvPr>
        </p:nvSpPr>
        <p:spPr/>
        <p:txBody>
          <a:bodyPr/>
          <a:lstStyle/>
          <a:p>
            <a:r>
              <a:rPr lang="en-GB"/>
              <a:t>Indira College of Engineering &amp; Management</a:t>
            </a:r>
            <a:endParaRPr dirty="0"/>
          </a:p>
        </p:txBody>
      </p:sp>
      <p:sp>
        <p:nvSpPr>
          <p:cNvPr id="6" name="PlaceHolder 5"/>
          <p:cNvSpPr>
            <a:spLocks noGrp="1"/>
          </p:cNvSpPr>
          <p:nvPr>
            <p:ph type="sldNum" idx="3"/>
          </p:nvPr>
        </p:nvSpPr>
        <p:spPr/>
        <p:txBody>
          <a:bodyPr/>
          <a:lstStyle/>
          <a:p>
            <a:fld id="{BECF837F-9AD1-4868-82EE-96F8DCCD7956}" type="slidenum">
              <a:t>‹#›</a:t>
            </a:fld>
            <a:endParaRPr dirty="0"/>
          </a:p>
        </p:txBody>
      </p:sp>
      <p:sp>
        <p:nvSpPr>
          <p:cNvPr id="7" name="PlaceHolder 6"/>
          <p:cNvSpPr>
            <a:spLocks noGrp="1"/>
          </p:cNvSpPr>
          <p:nvPr>
            <p:ph type="dt" idx="1"/>
          </p:nvPr>
        </p:nvSpPr>
        <p:spPr/>
        <p:txBody>
          <a:bodyPr/>
          <a:lstStyle/>
          <a:p>
            <a:fld id="{281F69FB-61AA-47A2-8D93-533CC744886D}" type="datetime3">
              <a:rPr lang="en-US" smtClean="0"/>
              <a:t>12 December 2022</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50" name="PlaceHolder 2"/>
          <p:cNvSpPr>
            <a:spLocks noGrp="1"/>
          </p:cNvSpPr>
          <p:nvPr>
            <p:ph/>
          </p:nvPr>
        </p:nvSpPr>
        <p:spPr>
          <a:xfrm>
            <a:off x="83808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1" name="PlaceHolder 3"/>
          <p:cNvSpPr>
            <a:spLocks noGrp="1"/>
          </p:cNvSpPr>
          <p:nvPr>
            <p:ph/>
          </p:nvPr>
        </p:nvSpPr>
        <p:spPr>
          <a:xfrm>
            <a:off x="622620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2" name="PlaceHolder 4"/>
          <p:cNvSpPr>
            <a:spLocks noGrp="1"/>
          </p:cNvSpPr>
          <p:nvPr>
            <p:ph/>
          </p:nvPr>
        </p:nvSpPr>
        <p:spPr>
          <a:xfrm>
            <a:off x="83808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3" name="PlaceHolder 5"/>
          <p:cNvSpPr>
            <a:spLocks noGrp="1"/>
          </p:cNvSpPr>
          <p:nvPr>
            <p:ph/>
          </p:nvPr>
        </p:nvSpPr>
        <p:spPr>
          <a:xfrm>
            <a:off x="622620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7" name="PlaceHolder 6"/>
          <p:cNvSpPr>
            <a:spLocks noGrp="1"/>
          </p:cNvSpPr>
          <p:nvPr>
            <p:ph type="ftr" idx="2"/>
          </p:nvPr>
        </p:nvSpPr>
        <p:spPr/>
        <p:txBody>
          <a:bodyPr/>
          <a:lstStyle/>
          <a:p>
            <a:r>
              <a:rPr lang="en-GB"/>
              <a:t>Indira College of Engineering &amp; Management</a:t>
            </a:r>
            <a:endParaRPr dirty="0"/>
          </a:p>
        </p:txBody>
      </p:sp>
      <p:sp>
        <p:nvSpPr>
          <p:cNvPr id="8" name="PlaceHolder 7"/>
          <p:cNvSpPr>
            <a:spLocks noGrp="1"/>
          </p:cNvSpPr>
          <p:nvPr>
            <p:ph type="sldNum" idx="3"/>
          </p:nvPr>
        </p:nvSpPr>
        <p:spPr/>
        <p:txBody>
          <a:bodyPr/>
          <a:lstStyle/>
          <a:p>
            <a:fld id="{4BCF30B7-022B-4203-9533-5CCC6DB558C8}" type="slidenum">
              <a:t>‹#›</a:t>
            </a:fld>
            <a:endParaRPr dirty="0"/>
          </a:p>
        </p:txBody>
      </p:sp>
      <p:sp>
        <p:nvSpPr>
          <p:cNvPr id="9" name="PlaceHolder 8"/>
          <p:cNvSpPr>
            <a:spLocks noGrp="1"/>
          </p:cNvSpPr>
          <p:nvPr>
            <p:ph type="dt" idx="1"/>
          </p:nvPr>
        </p:nvSpPr>
        <p:spPr/>
        <p:txBody>
          <a:bodyPr/>
          <a:lstStyle/>
          <a:p>
            <a:fld id="{8B7DEFAF-D399-41EB-A008-AF74EC35C011}" type="datetime3">
              <a:rPr lang="en-US" smtClean="0"/>
              <a:t>12 December 2022</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55" name="PlaceHolder 2"/>
          <p:cNvSpPr>
            <a:spLocks noGrp="1"/>
          </p:cNvSpPr>
          <p:nvPr>
            <p:ph/>
          </p:nvPr>
        </p:nvSpPr>
        <p:spPr>
          <a:xfrm>
            <a:off x="838080" y="18255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6" name="PlaceHolder 3"/>
          <p:cNvSpPr>
            <a:spLocks noGrp="1"/>
          </p:cNvSpPr>
          <p:nvPr>
            <p:ph/>
          </p:nvPr>
        </p:nvSpPr>
        <p:spPr>
          <a:xfrm>
            <a:off x="4393440" y="18255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7" name="PlaceHolder 4"/>
          <p:cNvSpPr>
            <a:spLocks noGrp="1"/>
          </p:cNvSpPr>
          <p:nvPr>
            <p:ph/>
          </p:nvPr>
        </p:nvSpPr>
        <p:spPr>
          <a:xfrm>
            <a:off x="7949160" y="18255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8" name="PlaceHolder 5"/>
          <p:cNvSpPr>
            <a:spLocks noGrp="1"/>
          </p:cNvSpPr>
          <p:nvPr>
            <p:ph/>
          </p:nvPr>
        </p:nvSpPr>
        <p:spPr>
          <a:xfrm>
            <a:off x="838080" y="40611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9" name="PlaceHolder 6"/>
          <p:cNvSpPr>
            <a:spLocks noGrp="1"/>
          </p:cNvSpPr>
          <p:nvPr>
            <p:ph/>
          </p:nvPr>
        </p:nvSpPr>
        <p:spPr>
          <a:xfrm>
            <a:off x="4393440" y="40611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0" name="PlaceHolder 7"/>
          <p:cNvSpPr>
            <a:spLocks noGrp="1"/>
          </p:cNvSpPr>
          <p:nvPr>
            <p:ph/>
          </p:nvPr>
        </p:nvSpPr>
        <p:spPr>
          <a:xfrm>
            <a:off x="7949160" y="40611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 name="PlaceHolder 8"/>
          <p:cNvSpPr>
            <a:spLocks noGrp="1"/>
          </p:cNvSpPr>
          <p:nvPr>
            <p:ph type="ftr" idx="2"/>
          </p:nvPr>
        </p:nvSpPr>
        <p:spPr/>
        <p:txBody>
          <a:bodyPr/>
          <a:lstStyle/>
          <a:p>
            <a:r>
              <a:rPr lang="en-GB"/>
              <a:t>Indira College of Engineering &amp; Management</a:t>
            </a:r>
            <a:endParaRPr dirty="0"/>
          </a:p>
        </p:txBody>
      </p:sp>
      <p:sp>
        <p:nvSpPr>
          <p:cNvPr id="10" name="PlaceHolder 9"/>
          <p:cNvSpPr>
            <a:spLocks noGrp="1"/>
          </p:cNvSpPr>
          <p:nvPr>
            <p:ph type="sldNum" idx="3"/>
          </p:nvPr>
        </p:nvSpPr>
        <p:spPr/>
        <p:txBody>
          <a:bodyPr/>
          <a:lstStyle/>
          <a:p>
            <a:fld id="{603F75F8-5CC1-4BC5-A6B7-A856108A9CF9}" type="slidenum">
              <a:t>‹#›</a:t>
            </a:fld>
            <a:endParaRPr dirty="0"/>
          </a:p>
        </p:txBody>
      </p:sp>
      <p:sp>
        <p:nvSpPr>
          <p:cNvPr id="11" name="PlaceHolder 10"/>
          <p:cNvSpPr>
            <a:spLocks noGrp="1"/>
          </p:cNvSpPr>
          <p:nvPr>
            <p:ph type="dt" idx="1"/>
          </p:nvPr>
        </p:nvSpPr>
        <p:spPr/>
        <p:txBody>
          <a:bodyPr/>
          <a:lstStyle/>
          <a:p>
            <a:fld id="{09AB699B-663D-4F88-8684-4697982DAE1F}" type="datetime3">
              <a:rPr lang="en-US" smtClean="0"/>
              <a:t>12 December 2022</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rPr lang="en-GB"/>
              <a:t>Indira College of Engineering &amp; Management</a:t>
            </a:r>
            <a:endParaRPr dirty="0"/>
          </a:p>
        </p:txBody>
      </p:sp>
      <p:sp>
        <p:nvSpPr>
          <p:cNvPr id="3" name="PlaceHolder 2"/>
          <p:cNvSpPr>
            <a:spLocks noGrp="1"/>
          </p:cNvSpPr>
          <p:nvPr>
            <p:ph type="sldNum" idx="6"/>
          </p:nvPr>
        </p:nvSpPr>
        <p:spPr/>
        <p:txBody>
          <a:bodyPr/>
          <a:lstStyle/>
          <a:p>
            <a:fld id="{3EFB8BD8-8848-47D8-84AD-3D306C35A2C7}" type="slidenum">
              <a:t>‹#›</a:t>
            </a:fld>
            <a:endParaRPr dirty="0"/>
          </a:p>
        </p:txBody>
      </p:sp>
      <p:sp>
        <p:nvSpPr>
          <p:cNvPr id="4" name="PlaceHolder 3"/>
          <p:cNvSpPr>
            <a:spLocks noGrp="1"/>
          </p:cNvSpPr>
          <p:nvPr>
            <p:ph type="dt" idx="4"/>
          </p:nvPr>
        </p:nvSpPr>
        <p:spPr/>
        <p:txBody>
          <a:bodyPr/>
          <a:lstStyle/>
          <a:p>
            <a:fld id="{F985E951-2DF8-48A3-A355-34848F0056FC}" type="datetime3">
              <a:rPr lang="en-US" smtClean="0"/>
              <a:t>12 December 2022</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72" name="PlaceHolder 2"/>
          <p:cNvSpPr>
            <a:spLocks noGrp="1"/>
          </p:cNvSpPr>
          <p:nvPr>
            <p:ph type="subTitle"/>
          </p:nvPr>
        </p:nvSpPr>
        <p:spPr>
          <a:xfrm>
            <a:off x="838080" y="1825560"/>
            <a:ext cx="10515240" cy="4279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rPr lang="en-GB"/>
              <a:t>Indira College of Engineering &amp; Management</a:t>
            </a:r>
            <a:endParaRPr dirty="0"/>
          </a:p>
        </p:txBody>
      </p:sp>
      <p:sp>
        <p:nvSpPr>
          <p:cNvPr id="5" name="PlaceHolder 4"/>
          <p:cNvSpPr>
            <a:spLocks noGrp="1"/>
          </p:cNvSpPr>
          <p:nvPr>
            <p:ph type="sldNum" idx="6"/>
          </p:nvPr>
        </p:nvSpPr>
        <p:spPr/>
        <p:txBody>
          <a:bodyPr/>
          <a:lstStyle/>
          <a:p>
            <a:fld id="{1DE86E87-B101-4B70-B4B0-AD35864081C6}" type="slidenum">
              <a:t>‹#›</a:t>
            </a:fld>
            <a:endParaRPr dirty="0"/>
          </a:p>
        </p:txBody>
      </p:sp>
      <p:sp>
        <p:nvSpPr>
          <p:cNvPr id="6" name="PlaceHolder 5"/>
          <p:cNvSpPr>
            <a:spLocks noGrp="1"/>
          </p:cNvSpPr>
          <p:nvPr>
            <p:ph type="dt" idx="4"/>
          </p:nvPr>
        </p:nvSpPr>
        <p:spPr/>
        <p:txBody>
          <a:bodyPr/>
          <a:lstStyle/>
          <a:p>
            <a:fld id="{5C5028A8-392E-4668-BA54-15CE55AD7C2E}" type="datetime3">
              <a:rPr lang="en-US" smtClean="0"/>
              <a:t>12 December 2022</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74" name="PlaceHolder 2"/>
          <p:cNvSpPr>
            <a:spLocks noGrp="1"/>
          </p:cNvSpPr>
          <p:nvPr>
            <p:ph/>
          </p:nvPr>
        </p:nvSpPr>
        <p:spPr>
          <a:xfrm>
            <a:off x="838080" y="1825560"/>
            <a:ext cx="1051524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 name="PlaceHolder 3"/>
          <p:cNvSpPr>
            <a:spLocks noGrp="1"/>
          </p:cNvSpPr>
          <p:nvPr>
            <p:ph type="ftr" idx="5"/>
          </p:nvPr>
        </p:nvSpPr>
        <p:spPr/>
        <p:txBody>
          <a:bodyPr/>
          <a:lstStyle/>
          <a:p>
            <a:r>
              <a:rPr lang="en-GB"/>
              <a:t>Indira College of Engineering &amp; Management</a:t>
            </a:r>
            <a:endParaRPr dirty="0"/>
          </a:p>
        </p:txBody>
      </p:sp>
      <p:sp>
        <p:nvSpPr>
          <p:cNvPr id="5" name="PlaceHolder 4"/>
          <p:cNvSpPr>
            <a:spLocks noGrp="1"/>
          </p:cNvSpPr>
          <p:nvPr>
            <p:ph type="sldNum" idx="6"/>
          </p:nvPr>
        </p:nvSpPr>
        <p:spPr/>
        <p:txBody>
          <a:bodyPr/>
          <a:lstStyle/>
          <a:p>
            <a:fld id="{E0E8C1CC-A332-4B1F-8871-C1C0852B2FD5}" type="slidenum">
              <a:t>‹#›</a:t>
            </a:fld>
            <a:endParaRPr dirty="0"/>
          </a:p>
        </p:txBody>
      </p:sp>
      <p:sp>
        <p:nvSpPr>
          <p:cNvPr id="6" name="PlaceHolder 5"/>
          <p:cNvSpPr>
            <a:spLocks noGrp="1"/>
          </p:cNvSpPr>
          <p:nvPr>
            <p:ph type="dt" idx="4"/>
          </p:nvPr>
        </p:nvSpPr>
        <p:spPr/>
        <p:txBody>
          <a:bodyPr/>
          <a:lstStyle/>
          <a:p>
            <a:fld id="{BE49E6D1-CDD5-40CC-8A88-12EC2A79F210}" type="datetime3">
              <a:rPr lang="en-US" smtClean="0"/>
              <a:t>12 December 2022</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76" name="PlaceHolder 2"/>
          <p:cNvSpPr>
            <a:spLocks noGrp="1"/>
          </p:cNvSpPr>
          <p:nvPr>
            <p:ph/>
          </p:nvPr>
        </p:nvSpPr>
        <p:spPr>
          <a:xfrm>
            <a:off x="83808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77" name="PlaceHolder 3"/>
          <p:cNvSpPr>
            <a:spLocks noGrp="1"/>
          </p:cNvSpPr>
          <p:nvPr>
            <p:ph/>
          </p:nvPr>
        </p:nvSpPr>
        <p:spPr>
          <a:xfrm>
            <a:off x="622620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 name="PlaceHolder 4"/>
          <p:cNvSpPr>
            <a:spLocks noGrp="1"/>
          </p:cNvSpPr>
          <p:nvPr>
            <p:ph type="ftr" idx="5"/>
          </p:nvPr>
        </p:nvSpPr>
        <p:spPr/>
        <p:txBody>
          <a:bodyPr/>
          <a:lstStyle/>
          <a:p>
            <a:r>
              <a:rPr lang="en-GB"/>
              <a:t>Indira College of Engineering &amp; Management</a:t>
            </a:r>
            <a:endParaRPr dirty="0"/>
          </a:p>
        </p:txBody>
      </p:sp>
      <p:sp>
        <p:nvSpPr>
          <p:cNvPr id="6" name="PlaceHolder 5"/>
          <p:cNvSpPr>
            <a:spLocks noGrp="1"/>
          </p:cNvSpPr>
          <p:nvPr>
            <p:ph type="sldNum" idx="6"/>
          </p:nvPr>
        </p:nvSpPr>
        <p:spPr/>
        <p:txBody>
          <a:bodyPr/>
          <a:lstStyle/>
          <a:p>
            <a:fld id="{0632004C-EA16-4B17-934D-F3F01D4A4F60}" type="slidenum">
              <a:t>‹#›</a:t>
            </a:fld>
            <a:endParaRPr dirty="0"/>
          </a:p>
        </p:txBody>
      </p:sp>
      <p:sp>
        <p:nvSpPr>
          <p:cNvPr id="7" name="PlaceHolder 6"/>
          <p:cNvSpPr>
            <a:spLocks noGrp="1"/>
          </p:cNvSpPr>
          <p:nvPr>
            <p:ph type="dt" idx="4"/>
          </p:nvPr>
        </p:nvSpPr>
        <p:spPr/>
        <p:txBody>
          <a:bodyPr/>
          <a:lstStyle/>
          <a:p>
            <a:fld id="{FA4A9793-8B78-45DA-B58F-ECD2D8859EF5}" type="datetime3">
              <a:rPr lang="en-US" smtClean="0"/>
              <a:t>12 December 2022</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3" name="PlaceHolder 2"/>
          <p:cNvSpPr>
            <a:spLocks noGrp="1"/>
          </p:cNvSpPr>
          <p:nvPr>
            <p:ph type="ftr" idx="5"/>
          </p:nvPr>
        </p:nvSpPr>
        <p:spPr/>
        <p:txBody>
          <a:bodyPr/>
          <a:lstStyle/>
          <a:p>
            <a:r>
              <a:rPr lang="en-GB"/>
              <a:t>Indira College of Engineering &amp; Management</a:t>
            </a:r>
            <a:endParaRPr dirty="0"/>
          </a:p>
        </p:txBody>
      </p:sp>
      <p:sp>
        <p:nvSpPr>
          <p:cNvPr id="4" name="PlaceHolder 3"/>
          <p:cNvSpPr>
            <a:spLocks noGrp="1"/>
          </p:cNvSpPr>
          <p:nvPr>
            <p:ph type="sldNum" idx="6"/>
          </p:nvPr>
        </p:nvSpPr>
        <p:spPr/>
        <p:txBody>
          <a:bodyPr/>
          <a:lstStyle/>
          <a:p>
            <a:fld id="{8CFA14E0-E152-4178-9E22-757A4E2C439D}" type="slidenum">
              <a:t>‹#›</a:t>
            </a:fld>
            <a:endParaRPr dirty="0"/>
          </a:p>
        </p:txBody>
      </p:sp>
      <p:sp>
        <p:nvSpPr>
          <p:cNvPr id="5" name="PlaceHolder 4"/>
          <p:cNvSpPr>
            <a:spLocks noGrp="1"/>
          </p:cNvSpPr>
          <p:nvPr>
            <p:ph type="dt" idx="4"/>
          </p:nvPr>
        </p:nvSpPr>
        <p:spPr/>
        <p:txBody>
          <a:bodyPr/>
          <a:lstStyle/>
          <a:p>
            <a:fld id="{A644D13B-E092-4A8A-8B5D-CD91C85729E2}" type="datetime3">
              <a:rPr lang="en-US" smtClean="0"/>
              <a:t>12 December 2022</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rPr lang="en-GB"/>
              <a:t>Indira College of Engineering &amp; Management</a:t>
            </a:r>
            <a:endParaRPr dirty="0"/>
          </a:p>
        </p:txBody>
      </p:sp>
      <p:sp>
        <p:nvSpPr>
          <p:cNvPr id="4" name="PlaceHolder 3"/>
          <p:cNvSpPr>
            <a:spLocks noGrp="1"/>
          </p:cNvSpPr>
          <p:nvPr>
            <p:ph type="sldNum" idx="6"/>
          </p:nvPr>
        </p:nvSpPr>
        <p:spPr/>
        <p:txBody>
          <a:bodyPr/>
          <a:lstStyle/>
          <a:p>
            <a:fld id="{88A3D197-188E-47C2-A6D9-81817834F4DD}" type="slidenum">
              <a:t>‹#›</a:t>
            </a:fld>
            <a:endParaRPr dirty="0"/>
          </a:p>
        </p:txBody>
      </p:sp>
      <p:sp>
        <p:nvSpPr>
          <p:cNvPr id="5" name="PlaceHolder 4"/>
          <p:cNvSpPr>
            <a:spLocks noGrp="1"/>
          </p:cNvSpPr>
          <p:nvPr>
            <p:ph type="dt" idx="4"/>
          </p:nvPr>
        </p:nvSpPr>
        <p:spPr/>
        <p:txBody>
          <a:bodyPr/>
          <a:lstStyle/>
          <a:p>
            <a:fld id="{C35EACC9-A488-45B7-8737-39BCC56AB2BE}" type="datetime3">
              <a:rPr lang="en-US" smtClean="0"/>
              <a:t>12 December 2022</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81" name="PlaceHolder 2"/>
          <p:cNvSpPr>
            <a:spLocks noGrp="1"/>
          </p:cNvSpPr>
          <p:nvPr>
            <p:ph/>
          </p:nvPr>
        </p:nvSpPr>
        <p:spPr>
          <a:xfrm>
            <a:off x="83808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82" name="PlaceHolder 3"/>
          <p:cNvSpPr>
            <a:spLocks noGrp="1"/>
          </p:cNvSpPr>
          <p:nvPr>
            <p:ph/>
          </p:nvPr>
        </p:nvSpPr>
        <p:spPr>
          <a:xfrm>
            <a:off x="622620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83" name="PlaceHolder 4"/>
          <p:cNvSpPr>
            <a:spLocks noGrp="1"/>
          </p:cNvSpPr>
          <p:nvPr>
            <p:ph/>
          </p:nvPr>
        </p:nvSpPr>
        <p:spPr>
          <a:xfrm>
            <a:off x="83808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 name="PlaceHolder 5"/>
          <p:cNvSpPr>
            <a:spLocks noGrp="1"/>
          </p:cNvSpPr>
          <p:nvPr>
            <p:ph type="ftr" idx="5"/>
          </p:nvPr>
        </p:nvSpPr>
        <p:spPr/>
        <p:txBody>
          <a:bodyPr/>
          <a:lstStyle/>
          <a:p>
            <a:r>
              <a:rPr lang="en-GB"/>
              <a:t>Indira College of Engineering &amp; Management</a:t>
            </a:r>
            <a:endParaRPr dirty="0"/>
          </a:p>
        </p:txBody>
      </p:sp>
      <p:sp>
        <p:nvSpPr>
          <p:cNvPr id="7" name="PlaceHolder 6"/>
          <p:cNvSpPr>
            <a:spLocks noGrp="1"/>
          </p:cNvSpPr>
          <p:nvPr>
            <p:ph type="sldNum" idx="6"/>
          </p:nvPr>
        </p:nvSpPr>
        <p:spPr/>
        <p:txBody>
          <a:bodyPr/>
          <a:lstStyle/>
          <a:p>
            <a:fld id="{A19921D0-70BB-41D0-96B1-D1EFE82AA0D8}" type="slidenum">
              <a:t>‹#›</a:t>
            </a:fld>
            <a:endParaRPr dirty="0"/>
          </a:p>
        </p:txBody>
      </p:sp>
      <p:sp>
        <p:nvSpPr>
          <p:cNvPr id="8" name="PlaceHolder 7"/>
          <p:cNvSpPr>
            <a:spLocks noGrp="1"/>
          </p:cNvSpPr>
          <p:nvPr>
            <p:ph type="dt" idx="4"/>
          </p:nvPr>
        </p:nvSpPr>
        <p:spPr/>
        <p:txBody>
          <a:bodyPr/>
          <a:lstStyle/>
          <a:p>
            <a:fld id="{3DEDC7B0-C7F3-4840-9B1A-90D88ABB860F}" type="datetime3">
              <a:rPr lang="en-US" smtClean="0"/>
              <a:t>12 December 2022</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26" name="PlaceHolder 2"/>
          <p:cNvSpPr>
            <a:spLocks noGrp="1"/>
          </p:cNvSpPr>
          <p:nvPr>
            <p:ph type="subTitle"/>
          </p:nvPr>
        </p:nvSpPr>
        <p:spPr>
          <a:xfrm>
            <a:off x="838080" y="1825560"/>
            <a:ext cx="10515240" cy="42793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rPr lang="en-GB"/>
              <a:t>Indira College of Engineering &amp; Management</a:t>
            </a:r>
            <a:endParaRPr dirty="0"/>
          </a:p>
        </p:txBody>
      </p:sp>
      <p:sp>
        <p:nvSpPr>
          <p:cNvPr id="5" name="PlaceHolder 4"/>
          <p:cNvSpPr>
            <a:spLocks noGrp="1"/>
          </p:cNvSpPr>
          <p:nvPr>
            <p:ph type="sldNum" idx="3"/>
          </p:nvPr>
        </p:nvSpPr>
        <p:spPr/>
        <p:txBody>
          <a:bodyPr/>
          <a:lstStyle/>
          <a:p>
            <a:fld id="{019B7940-3BC1-4FD5-B788-14ED746F7830}" type="slidenum">
              <a:t>‹#›</a:t>
            </a:fld>
            <a:endParaRPr dirty="0"/>
          </a:p>
        </p:txBody>
      </p:sp>
      <p:sp>
        <p:nvSpPr>
          <p:cNvPr id="6" name="PlaceHolder 5"/>
          <p:cNvSpPr>
            <a:spLocks noGrp="1"/>
          </p:cNvSpPr>
          <p:nvPr>
            <p:ph type="dt" idx="1"/>
          </p:nvPr>
        </p:nvSpPr>
        <p:spPr/>
        <p:txBody>
          <a:bodyPr/>
          <a:lstStyle/>
          <a:p>
            <a:fld id="{573DB9F0-5702-4BCB-857A-D703F83F5889}" type="datetime3">
              <a:rPr lang="en-US" smtClean="0"/>
              <a:t>12 December 2022</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85" name="PlaceHolder 2"/>
          <p:cNvSpPr>
            <a:spLocks noGrp="1"/>
          </p:cNvSpPr>
          <p:nvPr>
            <p:ph/>
          </p:nvPr>
        </p:nvSpPr>
        <p:spPr>
          <a:xfrm>
            <a:off x="83808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86" name="PlaceHolder 3"/>
          <p:cNvSpPr>
            <a:spLocks noGrp="1"/>
          </p:cNvSpPr>
          <p:nvPr>
            <p:ph/>
          </p:nvPr>
        </p:nvSpPr>
        <p:spPr>
          <a:xfrm>
            <a:off x="622620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87" name="PlaceHolder 4"/>
          <p:cNvSpPr>
            <a:spLocks noGrp="1"/>
          </p:cNvSpPr>
          <p:nvPr>
            <p:ph/>
          </p:nvPr>
        </p:nvSpPr>
        <p:spPr>
          <a:xfrm>
            <a:off x="622620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 name="PlaceHolder 5"/>
          <p:cNvSpPr>
            <a:spLocks noGrp="1"/>
          </p:cNvSpPr>
          <p:nvPr>
            <p:ph type="ftr" idx="5"/>
          </p:nvPr>
        </p:nvSpPr>
        <p:spPr/>
        <p:txBody>
          <a:bodyPr/>
          <a:lstStyle/>
          <a:p>
            <a:r>
              <a:rPr lang="en-GB"/>
              <a:t>Indira College of Engineering &amp; Management</a:t>
            </a:r>
            <a:endParaRPr dirty="0"/>
          </a:p>
        </p:txBody>
      </p:sp>
      <p:sp>
        <p:nvSpPr>
          <p:cNvPr id="7" name="PlaceHolder 6"/>
          <p:cNvSpPr>
            <a:spLocks noGrp="1"/>
          </p:cNvSpPr>
          <p:nvPr>
            <p:ph type="sldNum" idx="6"/>
          </p:nvPr>
        </p:nvSpPr>
        <p:spPr/>
        <p:txBody>
          <a:bodyPr/>
          <a:lstStyle/>
          <a:p>
            <a:fld id="{88D0B534-CFD1-4565-8BE9-B2CD94A528FB}" type="slidenum">
              <a:t>‹#›</a:t>
            </a:fld>
            <a:endParaRPr dirty="0"/>
          </a:p>
        </p:txBody>
      </p:sp>
      <p:sp>
        <p:nvSpPr>
          <p:cNvPr id="8" name="PlaceHolder 7"/>
          <p:cNvSpPr>
            <a:spLocks noGrp="1"/>
          </p:cNvSpPr>
          <p:nvPr>
            <p:ph type="dt" idx="4"/>
          </p:nvPr>
        </p:nvSpPr>
        <p:spPr/>
        <p:txBody>
          <a:bodyPr/>
          <a:lstStyle/>
          <a:p>
            <a:fld id="{CB6CB3CF-5AC4-413C-BB81-D103EB15562B}" type="datetime3">
              <a:rPr lang="en-US" smtClean="0"/>
              <a:t>12 December 2022</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89" name="PlaceHolder 2"/>
          <p:cNvSpPr>
            <a:spLocks noGrp="1"/>
          </p:cNvSpPr>
          <p:nvPr>
            <p:ph/>
          </p:nvPr>
        </p:nvSpPr>
        <p:spPr>
          <a:xfrm>
            <a:off x="83808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0" name="PlaceHolder 3"/>
          <p:cNvSpPr>
            <a:spLocks noGrp="1"/>
          </p:cNvSpPr>
          <p:nvPr>
            <p:ph/>
          </p:nvPr>
        </p:nvSpPr>
        <p:spPr>
          <a:xfrm>
            <a:off x="622620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1" name="PlaceHolder 4"/>
          <p:cNvSpPr>
            <a:spLocks noGrp="1"/>
          </p:cNvSpPr>
          <p:nvPr>
            <p:ph/>
          </p:nvPr>
        </p:nvSpPr>
        <p:spPr>
          <a:xfrm>
            <a:off x="838080" y="4061160"/>
            <a:ext cx="1051524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 name="PlaceHolder 5"/>
          <p:cNvSpPr>
            <a:spLocks noGrp="1"/>
          </p:cNvSpPr>
          <p:nvPr>
            <p:ph type="ftr" idx="5"/>
          </p:nvPr>
        </p:nvSpPr>
        <p:spPr/>
        <p:txBody>
          <a:bodyPr/>
          <a:lstStyle/>
          <a:p>
            <a:r>
              <a:rPr lang="en-GB"/>
              <a:t>Indira College of Engineering &amp; Management</a:t>
            </a:r>
            <a:endParaRPr dirty="0"/>
          </a:p>
        </p:txBody>
      </p:sp>
      <p:sp>
        <p:nvSpPr>
          <p:cNvPr id="7" name="PlaceHolder 6"/>
          <p:cNvSpPr>
            <a:spLocks noGrp="1"/>
          </p:cNvSpPr>
          <p:nvPr>
            <p:ph type="sldNum" idx="6"/>
          </p:nvPr>
        </p:nvSpPr>
        <p:spPr/>
        <p:txBody>
          <a:bodyPr/>
          <a:lstStyle/>
          <a:p>
            <a:fld id="{7E55947F-6866-490A-8973-D74FA1DF9BF2}" type="slidenum">
              <a:t>‹#›</a:t>
            </a:fld>
            <a:endParaRPr dirty="0"/>
          </a:p>
        </p:txBody>
      </p:sp>
      <p:sp>
        <p:nvSpPr>
          <p:cNvPr id="8" name="PlaceHolder 7"/>
          <p:cNvSpPr>
            <a:spLocks noGrp="1"/>
          </p:cNvSpPr>
          <p:nvPr>
            <p:ph type="dt" idx="4"/>
          </p:nvPr>
        </p:nvSpPr>
        <p:spPr/>
        <p:txBody>
          <a:bodyPr/>
          <a:lstStyle/>
          <a:p>
            <a:fld id="{8C1556A6-FAF6-4735-B9B6-1F82BFDF334D}" type="datetime3">
              <a:rPr lang="en-US" smtClean="0"/>
              <a:t>12 December 2022</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93" name="PlaceHolder 2"/>
          <p:cNvSpPr>
            <a:spLocks noGrp="1"/>
          </p:cNvSpPr>
          <p:nvPr>
            <p:ph/>
          </p:nvPr>
        </p:nvSpPr>
        <p:spPr>
          <a:xfrm>
            <a:off x="838080" y="1825560"/>
            <a:ext cx="1051524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4" name="PlaceHolder 3"/>
          <p:cNvSpPr>
            <a:spLocks noGrp="1"/>
          </p:cNvSpPr>
          <p:nvPr>
            <p:ph/>
          </p:nvPr>
        </p:nvSpPr>
        <p:spPr>
          <a:xfrm>
            <a:off x="838080" y="4061160"/>
            <a:ext cx="1051524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 name="PlaceHolder 4"/>
          <p:cNvSpPr>
            <a:spLocks noGrp="1"/>
          </p:cNvSpPr>
          <p:nvPr>
            <p:ph type="ftr" idx="5"/>
          </p:nvPr>
        </p:nvSpPr>
        <p:spPr/>
        <p:txBody>
          <a:bodyPr/>
          <a:lstStyle/>
          <a:p>
            <a:r>
              <a:rPr lang="en-GB"/>
              <a:t>Indira College of Engineering &amp; Management</a:t>
            </a:r>
            <a:endParaRPr dirty="0"/>
          </a:p>
        </p:txBody>
      </p:sp>
      <p:sp>
        <p:nvSpPr>
          <p:cNvPr id="6" name="PlaceHolder 5"/>
          <p:cNvSpPr>
            <a:spLocks noGrp="1"/>
          </p:cNvSpPr>
          <p:nvPr>
            <p:ph type="sldNum" idx="6"/>
          </p:nvPr>
        </p:nvSpPr>
        <p:spPr/>
        <p:txBody>
          <a:bodyPr/>
          <a:lstStyle/>
          <a:p>
            <a:fld id="{A255B305-0877-442D-B54D-FEF1ED0D89ED}" type="slidenum">
              <a:t>‹#›</a:t>
            </a:fld>
            <a:endParaRPr dirty="0"/>
          </a:p>
        </p:txBody>
      </p:sp>
      <p:sp>
        <p:nvSpPr>
          <p:cNvPr id="7" name="PlaceHolder 6"/>
          <p:cNvSpPr>
            <a:spLocks noGrp="1"/>
          </p:cNvSpPr>
          <p:nvPr>
            <p:ph type="dt" idx="4"/>
          </p:nvPr>
        </p:nvSpPr>
        <p:spPr/>
        <p:txBody>
          <a:bodyPr/>
          <a:lstStyle/>
          <a:p>
            <a:fld id="{BD6FDD61-C583-45B4-AA57-43C714209367}" type="datetime3">
              <a:rPr lang="en-US" smtClean="0"/>
              <a:t>12 December 2022</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96" name="PlaceHolder 2"/>
          <p:cNvSpPr>
            <a:spLocks noGrp="1"/>
          </p:cNvSpPr>
          <p:nvPr>
            <p:ph/>
          </p:nvPr>
        </p:nvSpPr>
        <p:spPr>
          <a:xfrm>
            <a:off x="83808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7" name="PlaceHolder 3"/>
          <p:cNvSpPr>
            <a:spLocks noGrp="1"/>
          </p:cNvSpPr>
          <p:nvPr>
            <p:ph/>
          </p:nvPr>
        </p:nvSpPr>
        <p:spPr>
          <a:xfrm>
            <a:off x="622620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8" name="PlaceHolder 4"/>
          <p:cNvSpPr>
            <a:spLocks noGrp="1"/>
          </p:cNvSpPr>
          <p:nvPr>
            <p:ph/>
          </p:nvPr>
        </p:nvSpPr>
        <p:spPr>
          <a:xfrm>
            <a:off x="83808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9" name="PlaceHolder 5"/>
          <p:cNvSpPr>
            <a:spLocks noGrp="1"/>
          </p:cNvSpPr>
          <p:nvPr>
            <p:ph/>
          </p:nvPr>
        </p:nvSpPr>
        <p:spPr>
          <a:xfrm>
            <a:off x="622620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7" name="PlaceHolder 6"/>
          <p:cNvSpPr>
            <a:spLocks noGrp="1"/>
          </p:cNvSpPr>
          <p:nvPr>
            <p:ph type="ftr" idx="5"/>
          </p:nvPr>
        </p:nvSpPr>
        <p:spPr/>
        <p:txBody>
          <a:bodyPr/>
          <a:lstStyle/>
          <a:p>
            <a:r>
              <a:rPr lang="en-GB"/>
              <a:t>Indira College of Engineering &amp; Management</a:t>
            </a:r>
            <a:endParaRPr dirty="0"/>
          </a:p>
        </p:txBody>
      </p:sp>
      <p:sp>
        <p:nvSpPr>
          <p:cNvPr id="8" name="PlaceHolder 7"/>
          <p:cNvSpPr>
            <a:spLocks noGrp="1"/>
          </p:cNvSpPr>
          <p:nvPr>
            <p:ph type="sldNum" idx="6"/>
          </p:nvPr>
        </p:nvSpPr>
        <p:spPr/>
        <p:txBody>
          <a:bodyPr/>
          <a:lstStyle/>
          <a:p>
            <a:fld id="{2DA521E7-EF41-4BEA-902F-50F0BF5C03A7}" type="slidenum">
              <a:t>‹#›</a:t>
            </a:fld>
            <a:endParaRPr dirty="0"/>
          </a:p>
        </p:txBody>
      </p:sp>
      <p:sp>
        <p:nvSpPr>
          <p:cNvPr id="9" name="PlaceHolder 8"/>
          <p:cNvSpPr>
            <a:spLocks noGrp="1"/>
          </p:cNvSpPr>
          <p:nvPr>
            <p:ph type="dt" idx="4"/>
          </p:nvPr>
        </p:nvSpPr>
        <p:spPr/>
        <p:txBody>
          <a:bodyPr/>
          <a:lstStyle/>
          <a:p>
            <a:fld id="{AB8C71EF-E83C-429E-9DAE-97D290982712}" type="datetime3">
              <a:rPr lang="en-US" smtClean="0"/>
              <a:t>12 December 2022</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101" name="PlaceHolder 2"/>
          <p:cNvSpPr>
            <a:spLocks noGrp="1"/>
          </p:cNvSpPr>
          <p:nvPr>
            <p:ph/>
          </p:nvPr>
        </p:nvSpPr>
        <p:spPr>
          <a:xfrm>
            <a:off x="838080" y="18255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102" name="PlaceHolder 3"/>
          <p:cNvSpPr>
            <a:spLocks noGrp="1"/>
          </p:cNvSpPr>
          <p:nvPr>
            <p:ph/>
          </p:nvPr>
        </p:nvSpPr>
        <p:spPr>
          <a:xfrm>
            <a:off x="4393440" y="18255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103" name="PlaceHolder 4"/>
          <p:cNvSpPr>
            <a:spLocks noGrp="1"/>
          </p:cNvSpPr>
          <p:nvPr>
            <p:ph/>
          </p:nvPr>
        </p:nvSpPr>
        <p:spPr>
          <a:xfrm>
            <a:off x="7949160" y="18255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104" name="PlaceHolder 5"/>
          <p:cNvSpPr>
            <a:spLocks noGrp="1"/>
          </p:cNvSpPr>
          <p:nvPr>
            <p:ph/>
          </p:nvPr>
        </p:nvSpPr>
        <p:spPr>
          <a:xfrm>
            <a:off x="838080" y="40611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105" name="PlaceHolder 6"/>
          <p:cNvSpPr>
            <a:spLocks noGrp="1"/>
          </p:cNvSpPr>
          <p:nvPr>
            <p:ph/>
          </p:nvPr>
        </p:nvSpPr>
        <p:spPr>
          <a:xfrm>
            <a:off x="4393440" y="40611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106" name="PlaceHolder 7"/>
          <p:cNvSpPr>
            <a:spLocks noGrp="1"/>
          </p:cNvSpPr>
          <p:nvPr>
            <p:ph/>
          </p:nvPr>
        </p:nvSpPr>
        <p:spPr>
          <a:xfrm>
            <a:off x="7949160" y="4061160"/>
            <a:ext cx="338580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9" name="PlaceHolder 8"/>
          <p:cNvSpPr>
            <a:spLocks noGrp="1"/>
          </p:cNvSpPr>
          <p:nvPr>
            <p:ph type="ftr" idx="5"/>
          </p:nvPr>
        </p:nvSpPr>
        <p:spPr/>
        <p:txBody>
          <a:bodyPr/>
          <a:lstStyle/>
          <a:p>
            <a:r>
              <a:rPr lang="en-GB"/>
              <a:t>Indira College of Engineering &amp; Management</a:t>
            </a:r>
            <a:endParaRPr dirty="0"/>
          </a:p>
        </p:txBody>
      </p:sp>
      <p:sp>
        <p:nvSpPr>
          <p:cNvPr id="10" name="PlaceHolder 9"/>
          <p:cNvSpPr>
            <a:spLocks noGrp="1"/>
          </p:cNvSpPr>
          <p:nvPr>
            <p:ph type="sldNum" idx="6"/>
          </p:nvPr>
        </p:nvSpPr>
        <p:spPr/>
        <p:txBody>
          <a:bodyPr/>
          <a:lstStyle/>
          <a:p>
            <a:fld id="{3A9F90A4-D9F7-4696-9F91-42E0B24DCEFA}" type="slidenum">
              <a:t>‹#›</a:t>
            </a:fld>
            <a:endParaRPr dirty="0"/>
          </a:p>
        </p:txBody>
      </p:sp>
      <p:sp>
        <p:nvSpPr>
          <p:cNvPr id="11" name="PlaceHolder 10"/>
          <p:cNvSpPr>
            <a:spLocks noGrp="1"/>
          </p:cNvSpPr>
          <p:nvPr>
            <p:ph type="dt" idx="4"/>
          </p:nvPr>
        </p:nvSpPr>
        <p:spPr/>
        <p:txBody>
          <a:bodyPr/>
          <a:lstStyle/>
          <a:p>
            <a:fld id="{28082BC4-2FE8-4884-826E-E669C9F2CDEF}" type="datetime3">
              <a:rPr lang="en-US" smtClean="0"/>
              <a:t>12 December 2022</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28" name="PlaceHolder 2"/>
          <p:cNvSpPr>
            <a:spLocks noGrp="1"/>
          </p:cNvSpPr>
          <p:nvPr>
            <p:ph/>
          </p:nvPr>
        </p:nvSpPr>
        <p:spPr>
          <a:xfrm>
            <a:off x="838080" y="1825560"/>
            <a:ext cx="1051524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 name="PlaceHolder 3"/>
          <p:cNvSpPr>
            <a:spLocks noGrp="1"/>
          </p:cNvSpPr>
          <p:nvPr>
            <p:ph type="ftr" idx="2"/>
          </p:nvPr>
        </p:nvSpPr>
        <p:spPr/>
        <p:txBody>
          <a:bodyPr/>
          <a:lstStyle/>
          <a:p>
            <a:r>
              <a:rPr lang="en-GB"/>
              <a:t>Indira College of Engineering &amp; Management</a:t>
            </a:r>
            <a:endParaRPr dirty="0"/>
          </a:p>
        </p:txBody>
      </p:sp>
      <p:sp>
        <p:nvSpPr>
          <p:cNvPr id="5" name="PlaceHolder 4"/>
          <p:cNvSpPr>
            <a:spLocks noGrp="1"/>
          </p:cNvSpPr>
          <p:nvPr>
            <p:ph type="sldNum" idx="3"/>
          </p:nvPr>
        </p:nvSpPr>
        <p:spPr/>
        <p:txBody>
          <a:bodyPr/>
          <a:lstStyle/>
          <a:p>
            <a:fld id="{DCAE4D46-E52F-443C-8822-CC6FDD651A52}" type="slidenum">
              <a:t>‹#›</a:t>
            </a:fld>
            <a:endParaRPr dirty="0"/>
          </a:p>
        </p:txBody>
      </p:sp>
      <p:sp>
        <p:nvSpPr>
          <p:cNvPr id="6" name="PlaceHolder 5"/>
          <p:cNvSpPr>
            <a:spLocks noGrp="1"/>
          </p:cNvSpPr>
          <p:nvPr>
            <p:ph type="dt" idx="1"/>
          </p:nvPr>
        </p:nvSpPr>
        <p:spPr/>
        <p:txBody>
          <a:bodyPr/>
          <a:lstStyle/>
          <a:p>
            <a:fld id="{D3F3C352-3452-4301-9F62-0145198E472F}" type="datetime3">
              <a:rPr lang="en-US" smtClean="0"/>
              <a:t>12 December 2022</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30" name="PlaceHolder 2"/>
          <p:cNvSpPr>
            <a:spLocks noGrp="1"/>
          </p:cNvSpPr>
          <p:nvPr>
            <p:ph/>
          </p:nvPr>
        </p:nvSpPr>
        <p:spPr>
          <a:xfrm>
            <a:off x="83808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31" name="PlaceHolder 3"/>
          <p:cNvSpPr>
            <a:spLocks noGrp="1"/>
          </p:cNvSpPr>
          <p:nvPr>
            <p:ph/>
          </p:nvPr>
        </p:nvSpPr>
        <p:spPr>
          <a:xfrm>
            <a:off x="622620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5" name="PlaceHolder 4"/>
          <p:cNvSpPr>
            <a:spLocks noGrp="1"/>
          </p:cNvSpPr>
          <p:nvPr>
            <p:ph type="ftr" idx="2"/>
          </p:nvPr>
        </p:nvSpPr>
        <p:spPr/>
        <p:txBody>
          <a:bodyPr/>
          <a:lstStyle/>
          <a:p>
            <a:r>
              <a:rPr lang="en-GB"/>
              <a:t>Indira College of Engineering &amp; Management</a:t>
            </a:r>
            <a:endParaRPr dirty="0"/>
          </a:p>
        </p:txBody>
      </p:sp>
      <p:sp>
        <p:nvSpPr>
          <p:cNvPr id="6" name="PlaceHolder 5"/>
          <p:cNvSpPr>
            <a:spLocks noGrp="1"/>
          </p:cNvSpPr>
          <p:nvPr>
            <p:ph type="sldNum" idx="3"/>
          </p:nvPr>
        </p:nvSpPr>
        <p:spPr/>
        <p:txBody>
          <a:bodyPr/>
          <a:lstStyle/>
          <a:p>
            <a:fld id="{5AD20DBE-1789-4644-AD09-3DE39E6C579C}" type="slidenum">
              <a:t>‹#›</a:t>
            </a:fld>
            <a:endParaRPr dirty="0"/>
          </a:p>
        </p:txBody>
      </p:sp>
      <p:sp>
        <p:nvSpPr>
          <p:cNvPr id="7" name="PlaceHolder 6"/>
          <p:cNvSpPr>
            <a:spLocks noGrp="1"/>
          </p:cNvSpPr>
          <p:nvPr>
            <p:ph type="dt" idx="1"/>
          </p:nvPr>
        </p:nvSpPr>
        <p:spPr/>
        <p:txBody>
          <a:bodyPr/>
          <a:lstStyle/>
          <a:p>
            <a:fld id="{2F8396A7-AC8C-42AD-9A42-2708BFF70796}" type="datetime3">
              <a:rPr lang="en-US" smtClean="0"/>
              <a:t>12 December 2022</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3" name="PlaceHolder 2"/>
          <p:cNvSpPr>
            <a:spLocks noGrp="1"/>
          </p:cNvSpPr>
          <p:nvPr>
            <p:ph type="ftr" idx="2"/>
          </p:nvPr>
        </p:nvSpPr>
        <p:spPr/>
        <p:txBody>
          <a:bodyPr/>
          <a:lstStyle/>
          <a:p>
            <a:r>
              <a:rPr lang="en-GB"/>
              <a:t>Indira College of Engineering &amp; Management</a:t>
            </a:r>
            <a:endParaRPr dirty="0"/>
          </a:p>
        </p:txBody>
      </p:sp>
      <p:sp>
        <p:nvSpPr>
          <p:cNvPr id="4" name="PlaceHolder 3"/>
          <p:cNvSpPr>
            <a:spLocks noGrp="1"/>
          </p:cNvSpPr>
          <p:nvPr>
            <p:ph type="sldNum" idx="3"/>
          </p:nvPr>
        </p:nvSpPr>
        <p:spPr/>
        <p:txBody>
          <a:bodyPr/>
          <a:lstStyle/>
          <a:p>
            <a:fld id="{E95C2F9F-FC5F-4188-A08A-42940E462E6D}" type="slidenum">
              <a:t>‹#›</a:t>
            </a:fld>
            <a:endParaRPr dirty="0"/>
          </a:p>
        </p:txBody>
      </p:sp>
      <p:sp>
        <p:nvSpPr>
          <p:cNvPr id="5" name="PlaceHolder 4"/>
          <p:cNvSpPr>
            <a:spLocks noGrp="1"/>
          </p:cNvSpPr>
          <p:nvPr>
            <p:ph type="dt" idx="1"/>
          </p:nvPr>
        </p:nvSpPr>
        <p:spPr/>
        <p:txBody>
          <a:bodyPr/>
          <a:lstStyle/>
          <a:p>
            <a:fld id="{3B65160F-1D86-4CA1-99AF-9E24CA52CA16}" type="datetime3">
              <a:rPr lang="en-US" smtClean="0"/>
              <a:t>12 December 2022</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rPr lang="en-GB"/>
              <a:t>Indira College of Engineering &amp; Management</a:t>
            </a:r>
            <a:endParaRPr dirty="0"/>
          </a:p>
        </p:txBody>
      </p:sp>
      <p:sp>
        <p:nvSpPr>
          <p:cNvPr id="4" name="PlaceHolder 3"/>
          <p:cNvSpPr>
            <a:spLocks noGrp="1"/>
          </p:cNvSpPr>
          <p:nvPr>
            <p:ph type="sldNum" idx="3"/>
          </p:nvPr>
        </p:nvSpPr>
        <p:spPr/>
        <p:txBody>
          <a:bodyPr/>
          <a:lstStyle/>
          <a:p>
            <a:fld id="{5B531FEC-DAF8-48C5-96EC-45E87161F888}" type="slidenum">
              <a:t>‹#›</a:t>
            </a:fld>
            <a:endParaRPr dirty="0"/>
          </a:p>
        </p:txBody>
      </p:sp>
      <p:sp>
        <p:nvSpPr>
          <p:cNvPr id="5" name="PlaceHolder 4"/>
          <p:cNvSpPr>
            <a:spLocks noGrp="1"/>
          </p:cNvSpPr>
          <p:nvPr>
            <p:ph type="dt" idx="1"/>
          </p:nvPr>
        </p:nvSpPr>
        <p:spPr/>
        <p:txBody>
          <a:bodyPr/>
          <a:lstStyle/>
          <a:p>
            <a:fld id="{05BD0759-A413-4FA6-81BA-475F2CB8A71B}" type="datetime3">
              <a:rPr lang="en-US" smtClean="0"/>
              <a:t>12 December 2022</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35" name="PlaceHolder 2"/>
          <p:cNvSpPr>
            <a:spLocks noGrp="1"/>
          </p:cNvSpPr>
          <p:nvPr>
            <p:ph/>
          </p:nvPr>
        </p:nvSpPr>
        <p:spPr>
          <a:xfrm>
            <a:off x="83808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36" name="PlaceHolder 3"/>
          <p:cNvSpPr>
            <a:spLocks noGrp="1"/>
          </p:cNvSpPr>
          <p:nvPr>
            <p:ph/>
          </p:nvPr>
        </p:nvSpPr>
        <p:spPr>
          <a:xfrm>
            <a:off x="622620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37" name="PlaceHolder 4"/>
          <p:cNvSpPr>
            <a:spLocks noGrp="1"/>
          </p:cNvSpPr>
          <p:nvPr>
            <p:ph/>
          </p:nvPr>
        </p:nvSpPr>
        <p:spPr>
          <a:xfrm>
            <a:off x="83808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 name="PlaceHolder 5"/>
          <p:cNvSpPr>
            <a:spLocks noGrp="1"/>
          </p:cNvSpPr>
          <p:nvPr>
            <p:ph type="ftr" idx="2"/>
          </p:nvPr>
        </p:nvSpPr>
        <p:spPr/>
        <p:txBody>
          <a:bodyPr/>
          <a:lstStyle/>
          <a:p>
            <a:r>
              <a:rPr lang="en-GB"/>
              <a:t>Indira College of Engineering &amp; Management</a:t>
            </a:r>
            <a:endParaRPr dirty="0"/>
          </a:p>
        </p:txBody>
      </p:sp>
      <p:sp>
        <p:nvSpPr>
          <p:cNvPr id="7" name="PlaceHolder 6"/>
          <p:cNvSpPr>
            <a:spLocks noGrp="1"/>
          </p:cNvSpPr>
          <p:nvPr>
            <p:ph type="sldNum" idx="3"/>
          </p:nvPr>
        </p:nvSpPr>
        <p:spPr/>
        <p:txBody>
          <a:bodyPr/>
          <a:lstStyle/>
          <a:p>
            <a:fld id="{C7FE899F-7E7D-495E-8682-867B1DAA8930}" type="slidenum">
              <a:t>‹#›</a:t>
            </a:fld>
            <a:endParaRPr dirty="0"/>
          </a:p>
        </p:txBody>
      </p:sp>
      <p:sp>
        <p:nvSpPr>
          <p:cNvPr id="8" name="PlaceHolder 7"/>
          <p:cNvSpPr>
            <a:spLocks noGrp="1"/>
          </p:cNvSpPr>
          <p:nvPr>
            <p:ph type="dt" idx="1"/>
          </p:nvPr>
        </p:nvSpPr>
        <p:spPr/>
        <p:txBody>
          <a:bodyPr/>
          <a:lstStyle/>
          <a:p>
            <a:fld id="{7D0375EC-2517-4461-A806-F804FB36255E}" type="datetime3">
              <a:rPr lang="en-US" smtClean="0"/>
              <a:t>12 December 2022</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39" name="PlaceHolder 2"/>
          <p:cNvSpPr>
            <a:spLocks noGrp="1"/>
          </p:cNvSpPr>
          <p:nvPr>
            <p:ph/>
          </p:nvPr>
        </p:nvSpPr>
        <p:spPr>
          <a:xfrm>
            <a:off x="838080" y="1825560"/>
            <a:ext cx="5131080" cy="4279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0" name="PlaceHolder 3"/>
          <p:cNvSpPr>
            <a:spLocks noGrp="1"/>
          </p:cNvSpPr>
          <p:nvPr>
            <p:ph/>
          </p:nvPr>
        </p:nvSpPr>
        <p:spPr>
          <a:xfrm>
            <a:off x="622620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1" name="PlaceHolder 4"/>
          <p:cNvSpPr>
            <a:spLocks noGrp="1"/>
          </p:cNvSpPr>
          <p:nvPr>
            <p:ph/>
          </p:nvPr>
        </p:nvSpPr>
        <p:spPr>
          <a:xfrm>
            <a:off x="6226200" y="40611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 name="PlaceHolder 5"/>
          <p:cNvSpPr>
            <a:spLocks noGrp="1"/>
          </p:cNvSpPr>
          <p:nvPr>
            <p:ph type="ftr" idx="2"/>
          </p:nvPr>
        </p:nvSpPr>
        <p:spPr/>
        <p:txBody>
          <a:bodyPr/>
          <a:lstStyle/>
          <a:p>
            <a:r>
              <a:rPr lang="en-GB"/>
              <a:t>Indira College of Engineering &amp; Management</a:t>
            </a:r>
            <a:endParaRPr dirty="0"/>
          </a:p>
        </p:txBody>
      </p:sp>
      <p:sp>
        <p:nvSpPr>
          <p:cNvPr id="7" name="PlaceHolder 6"/>
          <p:cNvSpPr>
            <a:spLocks noGrp="1"/>
          </p:cNvSpPr>
          <p:nvPr>
            <p:ph type="sldNum" idx="3"/>
          </p:nvPr>
        </p:nvSpPr>
        <p:spPr/>
        <p:txBody>
          <a:bodyPr/>
          <a:lstStyle/>
          <a:p>
            <a:fld id="{DF87F670-FEC1-4570-BEBD-16516BF4A5C8}" type="slidenum">
              <a:t>‹#›</a:t>
            </a:fld>
            <a:endParaRPr dirty="0"/>
          </a:p>
        </p:txBody>
      </p:sp>
      <p:sp>
        <p:nvSpPr>
          <p:cNvPr id="8" name="PlaceHolder 7"/>
          <p:cNvSpPr>
            <a:spLocks noGrp="1"/>
          </p:cNvSpPr>
          <p:nvPr>
            <p:ph type="dt" idx="1"/>
          </p:nvPr>
        </p:nvSpPr>
        <p:spPr/>
        <p:txBody>
          <a:bodyPr/>
          <a:lstStyle/>
          <a:p>
            <a:fld id="{8CD21563-F6C6-4C7D-93E5-CFB3C1023C8D}" type="datetime3">
              <a:rPr lang="en-US" smtClean="0"/>
              <a:t>12 December 2022</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Times New Roman"/>
            </a:endParaRPr>
          </a:p>
        </p:txBody>
      </p:sp>
      <p:sp>
        <p:nvSpPr>
          <p:cNvPr id="43" name="PlaceHolder 2"/>
          <p:cNvSpPr>
            <a:spLocks noGrp="1"/>
          </p:cNvSpPr>
          <p:nvPr>
            <p:ph/>
          </p:nvPr>
        </p:nvSpPr>
        <p:spPr>
          <a:xfrm>
            <a:off x="83808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4" name="PlaceHolder 3"/>
          <p:cNvSpPr>
            <a:spLocks noGrp="1"/>
          </p:cNvSpPr>
          <p:nvPr>
            <p:ph/>
          </p:nvPr>
        </p:nvSpPr>
        <p:spPr>
          <a:xfrm>
            <a:off x="6226200" y="1825560"/>
            <a:ext cx="513108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45" name="PlaceHolder 4"/>
          <p:cNvSpPr>
            <a:spLocks noGrp="1"/>
          </p:cNvSpPr>
          <p:nvPr>
            <p:ph/>
          </p:nvPr>
        </p:nvSpPr>
        <p:spPr>
          <a:xfrm>
            <a:off x="838080" y="4061160"/>
            <a:ext cx="10515240" cy="204120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Times New Roman"/>
            </a:endParaRPr>
          </a:p>
        </p:txBody>
      </p:sp>
      <p:sp>
        <p:nvSpPr>
          <p:cNvPr id="6" name="PlaceHolder 5"/>
          <p:cNvSpPr>
            <a:spLocks noGrp="1"/>
          </p:cNvSpPr>
          <p:nvPr>
            <p:ph type="ftr" idx="2"/>
          </p:nvPr>
        </p:nvSpPr>
        <p:spPr/>
        <p:txBody>
          <a:bodyPr/>
          <a:lstStyle/>
          <a:p>
            <a:r>
              <a:rPr lang="en-GB"/>
              <a:t>Indira College of Engineering &amp; Management</a:t>
            </a:r>
            <a:endParaRPr dirty="0"/>
          </a:p>
        </p:txBody>
      </p:sp>
      <p:sp>
        <p:nvSpPr>
          <p:cNvPr id="7" name="PlaceHolder 6"/>
          <p:cNvSpPr>
            <a:spLocks noGrp="1"/>
          </p:cNvSpPr>
          <p:nvPr>
            <p:ph type="sldNum" idx="3"/>
          </p:nvPr>
        </p:nvSpPr>
        <p:spPr/>
        <p:txBody>
          <a:bodyPr/>
          <a:lstStyle/>
          <a:p>
            <a:fld id="{72FEE585-F8B8-4041-9573-5B0A7CE7561A}" type="slidenum">
              <a:t>‹#›</a:t>
            </a:fld>
            <a:endParaRPr dirty="0"/>
          </a:p>
        </p:txBody>
      </p:sp>
      <p:sp>
        <p:nvSpPr>
          <p:cNvPr id="8" name="PlaceHolder 7"/>
          <p:cNvSpPr>
            <a:spLocks noGrp="1"/>
          </p:cNvSpPr>
          <p:nvPr>
            <p:ph type="dt" idx="1"/>
          </p:nvPr>
        </p:nvSpPr>
        <p:spPr/>
        <p:txBody>
          <a:bodyPr/>
          <a:lstStyle/>
          <a:p>
            <a:fld id="{1F681BF6-0090-4132-9C3E-45A7D4108ACC}" type="datetime3">
              <a:rPr lang="en-US" smtClean="0"/>
              <a:t>12 December 2022</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5" name="Picture 6"/>
          <p:cNvPicPr/>
          <p:nvPr/>
        </p:nvPicPr>
        <p:blipFill>
          <a:blip r:embed="rId14"/>
          <a:stretch/>
        </p:blipFill>
        <p:spPr>
          <a:xfrm>
            <a:off x="0" y="0"/>
            <a:ext cx="841680" cy="799920"/>
          </a:xfrm>
          <a:prstGeom prst="rect">
            <a:avLst/>
          </a:prstGeom>
          <a:ln w="0">
            <a:noFill/>
          </a:ln>
        </p:spPr>
      </p:pic>
      <p:grpSp>
        <p:nvGrpSpPr>
          <p:cNvPr id="26" name="Group 12"/>
          <p:cNvGrpSpPr/>
          <p:nvPr/>
        </p:nvGrpSpPr>
        <p:grpSpPr>
          <a:xfrm>
            <a:off x="846000" y="6285240"/>
            <a:ext cx="10519200" cy="172080"/>
            <a:chOff x="846000" y="6285240"/>
            <a:chExt cx="10519200" cy="172080"/>
          </a:xfrm>
        </p:grpSpPr>
        <p:sp>
          <p:nvSpPr>
            <p:cNvPr id="2" name="Rectangle 8"/>
            <p:cNvSpPr/>
            <p:nvPr/>
          </p:nvSpPr>
          <p:spPr>
            <a:xfrm>
              <a:off x="847080" y="6285240"/>
              <a:ext cx="10515240" cy="9108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p:style>
        </p:sp>
        <p:sp>
          <p:nvSpPr>
            <p:cNvPr id="3" name="Rectangle 9"/>
            <p:cNvSpPr/>
            <p:nvPr/>
          </p:nvSpPr>
          <p:spPr>
            <a:xfrm>
              <a:off x="846000" y="6408720"/>
              <a:ext cx="10517760" cy="48600"/>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p:style>
        </p:sp>
        <p:sp>
          <p:nvSpPr>
            <p:cNvPr id="4" name="Rectangle 16"/>
            <p:cNvSpPr/>
            <p:nvPr/>
          </p:nvSpPr>
          <p:spPr>
            <a:xfrm>
              <a:off x="846000" y="6378120"/>
              <a:ext cx="10519200" cy="1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Times New Roman"/>
              </a:rPr>
              <a:t>Click to edit Master title style</a:t>
            </a:r>
          </a:p>
        </p:txBody>
      </p:sp>
      <p:sp>
        <p:nvSpPr>
          <p:cNvPr id="6" name="PlaceHolder 2"/>
          <p:cNvSpPr>
            <a:spLocks noGrp="1"/>
          </p:cNvSpPr>
          <p:nvPr>
            <p:ph type="dt" idx="1"/>
          </p:nvPr>
        </p:nvSpPr>
        <p:spPr>
          <a:xfrm>
            <a:off x="838080" y="64537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Times New Roman"/>
              </a:defRPr>
            </a:lvl1pPr>
          </a:lstStyle>
          <a:p>
            <a:pPr>
              <a:lnSpc>
                <a:spcPct val="100000"/>
              </a:lnSpc>
              <a:buNone/>
            </a:pPr>
            <a:fld id="{9926AE9B-FF46-4D5B-B107-B909615470EB}" type="datetime3">
              <a:rPr lang="en-US" sz="1200" b="0" strike="noStrike" spc="-1" smtClean="0">
                <a:latin typeface="Times New Roman"/>
              </a:rPr>
              <a:t>12 December 2022</a:t>
            </a:fld>
            <a:endParaRPr lang="en-IN" sz="1200" b="0" strike="noStrike" spc="-1" dirty="0">
              <a:latin typeface="Times New Roman"/>
            </a:endParaRPr>
          </a:p>
        </p:txBody>
      </p:sp>
      <p:sp>
        <p:nvSpPr>
          <p:cNvPr id="7" name="PlaceHolder 3"/>
          <p:cNvSpPr>
            <a:spLocks noGrp="1"/>
          </p:cNvSpPr>
          <p:nvPr>
            <p:ph type="ftr" idx="2"/>
          </p:nvPr>
        </p:nvSpPr>
        <p:spPr>
          <a:xfrm>
            <a:off x="4038480" y="6453720"/>
            <a:ext cx="4114440" cy="364680"/>
          </a:xfrm>
          <a:prstGeom prst="rect">
            <a:avLst/>
          </a:prstGeom>
          <a:noFill/>
          <a:ln w="0">
            <a:noFill/>
          </a:ln>
        </p:spPr>
        <p:txBody>
          <a:bodyPr anchor="ctr">
            <a:noAutofit/>
          </a:bodyPr>
          <a:lstStyle>
            <a:lvl1pPr algn="ctr">
              <a:lnSpc>
                <a:spcPct val="100000"/>
              </a:lnSpc>
              <a:buNone/>
              <a:defRPr lang="en-US" sz="1200" b="0" strike="noStrike" spc="-1">
                <a:solidFill>
                  <a:srgbClr val="8B8B8B"/>
                </a:solidFill>
                <a:latin typeface="Times New Roman"/>
              </a:defRPr>
            </a:lvl1pPr>
          </a:lstStyle>
          <a:p>
            <a:pPr algn="ctr">
              <a:lnSpc>
                <a:spcPct val="100000"/>
              </a:lnSpc>
              <a:buNone/>
            </a:pPr>
            <a:r>
              <a:rPr lang="en-GB" sz="1200" b="0" strike="noStrike" spc="-1">
                <a:solidFill>
                  <a:srgbClr val="8B8B8B"/>
                </a:solidFill>
                <a:latin typeface="Times New Roman"/>
              </a:rPr>
              <a:t>Indira College of Engineering &amp; Management</a:t>
            </a:r>
            <a:endParaRPr lang="en-IN" sz="1200" b="0" strike="noStrike" spc="-1" dirty="0">
              <a:latin typeface="Times New Roman"/>
            </a:endParaRPr>
          </a:p>
        </p:txBody>
      </p:sp>
      <p:sp>
        <p:nvSpPr>
          <p:cNvPr id="8" name="PlaceHolder 4"/>
          <p:cNvSpPr>
            <a:spLocks noGrp="1"/>
          </p:cNvSpPr>
          <p:nvPr>
            <p:ph type="sldNum" idx="3"/>
          </p:nvPr>
        </p:nvSpPr>
        <p:spPr>
          <a:xfrm>
            <a:off x="8610480" y="64537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Times New Roman"/>
              </a:defRPr>
            </a:lvl1pPr>
          </a:lstStyle>
          <a:p>
            <a:pPr algn="r">
              <a:lnSpc>
                <a:spcPct val="100000"/>
              </a:lnSpc>
              <a:buNone/>
            </a:pPr>
            <a:fld id="{7B37D8F9-D654-4BD4-AA89-46ADD9E19AC3}" type="slidenum">
              <a:rPr lang="en-US" sz="1200" b="0" strike="noStrike" spc="-1">
                <a:solidFill>
                  <a:srgbClr val="8B8B8B"/>
                </a:solidFill>
                <a:latin typeface="Times New Roman"/>
              </a:rPr>
              <a:t>‹#›</a:t>
            </a:fld>
            <a:endParaRPr lang="en-IN" sz="1200" b="0" strike="noStrike" spc="-1" dirty="0">
              <a:latin typeface="Times New Roman"/>
            </a:endParaRPr>
          </a:p>
        </p:txBody>
      </p:sp>
      <p:pic>
        <p:nvPicPr>
          <p:cNvPr id="9" name="Picture 7"/>
          <p:cNvPicPr/>
          <p:nvPr/>
        </p:nvPicPr>
        <p:blipFill>
          <a:blip r:embed="rId15"/>
          <a:stretch/>
        </p:blipFill>
        <p:spPr>
          <a:xfrm>
            <a:off x="0" y="0"/>
            <a:ext cx="1523520" cy="1447560"/>
          </a:xfrm>
          <a:prstGeom prst="rect">
            <a:avLst/>
          </a:prstGeom>
          <a:ln w="0">
            <a:noFill/>
          </a:ln>
        </p:spPr>
      </p:pic>
      <p:sp>
        <p:nvSpPr>
          <p:cNvPr id="10" name="Rectangle 18"/>
          <p:cNvSpPr/>
          <p:nvPr/>
        </p:nvSpPr>
        <p:spPr>
          <a:xfrm>
            <a:off x="558720" y="5832000"/>
            <a:ext cx="10985040" cy="687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 name="Rectangle 8"/>
          <p:cNvSpPr/>
          <p:nvPr/>
        </p:nvSpPr>
        <p:spPr>
          <a:xfrm>
            <a:off x="1650240" y="5992560"/>
            <a:ext cx="9646560" cy="639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0" strike="noStrike" spc="-1" dirty="0">
                <a:solidFill>
                  <a:srgbClr val="000000"/>
                </a:solidFill>
                <a:latin typeface="Times New Roman"/>
              </a:rPr>
              <a:t>Indira College of Engineering &amp;Management, Pune</a:t>
            </a:r>
            <a:endParaRPr lang="en-IN" sz="3600" b="0" strike="noStrike" spc="-1" dirty="0">
              <a:latin typeface="Arial"/>
            </a:endParaRPr>
          </a:p>
        </p:txBody>
      </p:sp>
      <p:grpSp>
        <p:nvGrpSpPr>
          <p:cNvPr id="12" name="Group 19"/>
          <p:cNvGrpSpPr/>
          <p:nvPr/>
        </p:nvGrpSpPr>
        <p:grpSpPr>
          <a:xfrm>
            <a:off x="846000" y="5838480"/>
            <a:ext cx="10519200" cy="172080"/>
            <a:chOff x="846000" y="5838480"/>
            <a:chExt cx="10519200" cy="172080"/>
          </a:xfrm>
        </p:grpSpPr>
        <p:sp>
          <p:nvSpPr>
            <p:cNvPr id="13" name="Rectangle 20"/>
            <p:cNvSpPr/>
            <p:nvPr/>
          </p:nvSpPr>
          <p:spPr>
            <a:xfrm>
              <a:off x="847080" y="5838480"/>
              <a:ext cx="10515240" cy="9108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p:style>
        </p:sp>
        <p:sp>
          <p:nvSpPr>
            <p:cNvPr id="14" name="Rectangle 21"/>
            <p:cNvSpPr/>
            <p:nvPr/>
          </p:nvSpPr>
          <p:spPr>
            <a:xfrm>
              <a:off x="846000" y="5961960"/>
              <a:ext cx="10517760" cy="48600"/>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p:style>
        </p:sp>
        <p:sp>
          <p:nvSpPr>
            <p:cNvPr id="15" name="Rectangle 22"/>
            <p:cNvSpPr/>
            <p:nvPr/>
          </p:nvSpPr>
          <p:spPr>
            <a:xfrm>
              <a:off x="846000" y="5931000"/>
              <a:ext cx="10519200" cy="1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grpSp>
        <p:nvGrpSpPr>
          <p:cNvPr id="16" name="Group 24"/>
          <p:cNvGrpSpPr/>
          <p:nvPr/>
        </p:nvGrpSpPr>
        <p:grpSpPr>
          <a:xfrm>
            <a:off x="3322440" y="3441600"/>
            <a:ext cx="5388120" cy="195840"/>
            <a:chOff x="3322440" y="3441600"/>
            <a:chExt cx="5388120" cy="195840"/>
          </a:xfrm>
        </p:grpSpPr>
        <p:grpSp>
          <p:nvGrpSpPr>
            <p:cNvPr id="17" name="Group 10"/>
            <p:cNvGrpSpPr/>
            <p:nvPr/>
          </p:nvGrpSpPr>
          <p:grpSpPr>
            <a:xfrm>
              <a:off x="8528040" y="3441600"/>
              <a:ext cx="182520" cy="182520"/>
              <a:chOff x="8528040" y="3441600"/>
              <a:chExt cx="182520" cy="182520"/>
            </a:xfrm>
          </p:grpSpPr>
          <p:sp>
            <p:nvSpPr>
              <p:cNvPr id="18" name="Oval 11"/>
              <p:cNvSpPr/>
              <p:nvPr/>
            </p:nvSpPr>
            <p:spPr>
              <a:xfrm>
                <a:off x="8528040" y="3441600"/>
                <a:ext cx="182520" cy="182520"/>
              </a:xfrm>
              <a:prstGeom prst="ellipse">
                <a:avLst/>
              </a:prstGeom>
              <a:blipFill rotWithShape="0">
                <a:blip r:embed="rId16">
                  <a:alphaModFix amt="75000"/>
                </a:blip>
                <a:srcRect/>
                <a:tile/>
              </a:blipFill>
              <a:ln>
                <a:noFill/>
              </a:ln>
              <a:effectLst>
                <a:outerShdw blurRad="50760" dist="75858" dir="2700000" algn="tl" rotWithShape="0">
                  <a:srgbClr val="00B050">
                    <a:alpha val="40000"/>
                  </a:srgbClr>
                </a:outerShdw>
              </a:effectLst>
            </p:spPr>
            <p:style>
              <a:lnRef idx="2">
                <a:schemeClr val="accent1">
                  <a:shade val="50000"/>
                </a:schemeClr>
              </a:lnRef>
              <a:fillRef idx="1">
                <a:schemeClr val="accent1"/>
              </a:fillRef>
              <a:effectRef idx="0">
                <a:schemeClr val="accent1"/>
              </a:effectRef>
              <a:fontRef idx="minor"/>
            </p:style>
          </p:sp>
          <p:sp>
            <p:nvSpPr>
              <p:cNvPr id="19" name="Oval 12"/>
              <p:cNvSpPr/>
              <p:nvPr/>
            </p:nvSpPr>
            <p:spPr>
              <a:xfrm>
                <a:off x="8574480" y="3488400"/>
                <a:ext cx="90000" cy="88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grpSp>
        <p:grpSp>
          <p:nvGrpSpPr>
            <p:cNvPr id="20" name="Group 13"/>
            <p:cNvGrpSpPr/>
            <p:nvPr/>
          </p:nvGrpSpPr>
          <p:grpSpPr>
            <a:xfrm>
              <a:off x="3322440" y="3454920"/>
              <a:ext cx="182520" cy="182520"/>
              <a:chOff x="3322440" y="3454920"/>
              <a:chExt cx="182520" cy="182520"/>
            </a:xfrm>
          </p:grpSpPr>
          <p:sp>
            <p:nvSpPr>
              <p:cNvPr id="21" name="Oval 14"/>
              <p:cNvSpPr/>
              <p:nvPr/>
            </p:nvSpPr>
            <p:spPr>
              <a:xfrm>
                <a:off x="3322440" y="3454920"/>
                <a:ext cx="182520" cy="182520"/>
              </a:xfrm>
              <a:prstGeom prst="ellipse">
                <a:avLst/>
              </a:prstGeom>
              <a:blipFill rotWithShape="0">
                <a:blip r:embed="rId16">
                  <a:alphaModFix amt="75000"/>
                </a:blip>
                <a:srcRect/>
                <a:tile/>
              </a:blipFill>
              <a:ln>
                <a:noFill/>
              </a:ln>
              <a:effectLst>
                <a:outerShdw blurRad="50760" dist="75858" dir="8100000" algn="tr" rotWithShape="0">
                  <a:srgbClr val="00B050">
                    <a:alpha val="40000"/>
                  </a:srgbClr>
                </a:outerShdw>
              </a:effectLst>
            </p:spPr>
            <p:style>
              <a:lnRef idx="2">
                <a:schemeClr val="accent1">
                  <a:shade val="50000"/>
                </a:schemeClr>
              </a:lnRef>
              <a:fillRef idx="1">
                <a:schemeClr val="accent1"/>
              </a:fillRef>
              <a:effectRef idx="0">
                <a:schemeClr val="accent1"/>
              </a:effectRef>
              <a:fontRef idx="minor"/>
            </p:style>
          </p:sp>
          <p:sp>
            <p:nvSpPr>
              <p:cNvPr id="22" name="Oval 15"/>
              <p:cNvSpPr/>
              <p:nvPr/>
            </p:nvSpPr>
            <p:spPr>
              <a:xfrm>
                <a:off x="3368520" y="3501720"/>
                <a:ext cx="90000" cy="88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grpSp>
        <p:pic>
          <p:nvPicPr>
            <p:cNvPr id="23" name="Picture 23"/>
            <p:cNvPicPr/>
            <p:nvPr/>
          </p:nvPicPr>
          <p:blipFill>
            <a:blip r:embed="rId17"/>
            <a:stretch/>
          </p:blipFill>
          <p:spPr>
            <a:xfrm>
              <a:off x="3496680" y="3508200"/>
              <a:ext cx="5037840" cy="81360"/>
            </a:xfrm>
            <a:prstGeom prst="rect">
              <a:avLst/>
            </a:prstGeom>
            <a:ln w="0">
              <a:noFill/>
            </a:ln>
          </p:spPr>
        </p:pic>
      </p:grpSp>
      <p:sp>
        <p:nvSpPr>
          <p:cNvPr id="2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1" name="Picture 6"/>
          <p:cNvPicPr/>
          <p:nvPr/>
        </p:nvPicPr>
        <p:blipFill>
          <a:blip r:embed="rId14"/>
          <a:stretch/>
        </p:blipFill>
        <p:spPr>
          <a:xfrm>
            <a:off x="0" y="0"/>
            <a:ext cx="841680" cy="799920"/>
          </a:xfrm>
          <a:prstGeom prst="rect">
            <a:avLst/>
          </a:prstGeom>
          <a:ln w="0">
            <a:noFill/>
          </a:ln>
        </p:spPr>
      </p:pic>
      <p:grpSp>
        <p:nvGrpSpPr>
          <p:cNvPr id="62" name="Group 12"/>
          <p:cNvGrpSpPr/>
          <p:nvPr/>
        </p:nvGrpSpPr>
        <p:grpSpPr>
          <a:xfrm>
            <a:off x="846000" y="6285240"/>
            <a:ext cx="10519200" cy="172080"/>
            <a:chOff x="846000" y="6285240"/>
            <a:chExt cx="10519200" cy="172080"/>
          </a:xfrm>
        </p:grpSpPr>
        <p:sp>
          <p:nvSpPr>
            <p:cNvPr id="63" name="Rectangle 8"/>
            <p:cNvSpPr/>
            <p:nvPr/>
          </p:nvSpPr>
          <p:spPr>
            <a:xfrm>
              <a:off x="847080" y="6285240"/>
              <a:ext cx="10515240" cy="91080"/>
            </a:xfrm>
            <a:prstGeom prst="rect">
              <a:avLst/>
            </a:prstGeom>
            <a:solidFill>
              <a:srgbClr val="02913F"/>
            </a:solidFill>
            <a:ln>
              <a:noFill/>
            </a:ln>
          </p:spPr>
          <p:style>
            <a:lnRef idx="2">
              <a:schemeClr val="accent1">
                <a:shade val="50000"/>
              </a:schemeClr>
            </a:lnRef>
            <a:fillRef idx="1">
              <a:schemeClr val="accent1"/>
            </a:fillRef>
            <a:effectRef idx="0">
              <a:schemeClr val="accent1"/>
            </a:effectRef>
            <a:fontRef idx="minor"/>
          </p:style>
        </p:sp>
        <p:sp>
          <p:nvSpPr>
            <p:cNvPr id="64" name="Rectangle 9"/>
            <p:cNvSpPr/>
            <p:nvPr/>
          </p:nvSpPr>
          <p:spPr>
            <a:xfrm>
              <a:off x="846000" y="6408720"/>
              <a:ext cx="10517760" cy="48600"/>
            </a:xfrm>
            <a:prstGeom prst="rect">
              <a:avLst/>
            </a:prstGeom>
            <a:solidFill>
              <a:srgbClr val="E67817"/>
            </a:solidFill>
            <a:ln>
              <a:noFill/>
            </a:ln>
          </p:spPr>
          <p:style>
            <a:lnRef idx="2">
              <a:schemeClr val="accent1">
                <a:shade val="50000"/>
              </a:schemeClr>
            </a:lnRef>
            <a:fillRef idx="1">
              <a:schemeClr val="accent1"/>
            </a:fillRef>
            <a:effectRef idx="0">
              <a:schemeClr val="accent1"/>
            </a:effectRef>
            <a:fontRef idx="minor"/>
          </p:style>
        </p:sp>
        <p:sp>
          <p:nvSpPr>
            <p:cNvPr id="65" name="Rectangle 16"/>
            <p:cNvSpPr/>
            <p:nvPr/>
          </p:nvSpPr>
          <p:spPr>
            <a:xfrm>
              <a:off x="846000" y="6378120"/>
              <a:ext cx="10519200" cy="1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sp>
        <p:nvSpPr>
          <p:cNvPr id="6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Times New Roman"/>
              </a:rPr>
              <a:t>Click to edit Master title style</a:t>
            </a:r>
          </a:p>
        </p:txBody>
      </p:sp>
      <p:sp>
        <p:nvSpPr>
          <p:cNvPr id="67" name="PlaceHolder 2"/>
          <p:cNvSpPr>
            <a:spLocks noGrp="1"/>
          </p:cNvSpPr>
          <p:nvPr>
            <p:ph type="body"/>
          </p:nvPr>
        </p:nvSpPr>
        <p:spPr>
          <a:xfrm>
            <a:off x="838080" y="1825560"/>
            <a:ext cx="10515240" cy="427932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Times New Roman"/>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Times New Roman"/>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Times New Roman"/>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Times New Roman"/>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68" name="PlaceHolder 3"/>
          <p:cNvSpPr>
            <a:spLocks noGrp="1"/>
          </p:cNvSpPr>
          <p:nvPr>
            <p:ph type="dt" idx="4"/>
          </p:nvPr>
        </p:nvSpPr>
        <p:spPr>
          <a:xfrm>
            <a:off x="838080" y="64537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Times New Roman"/>
              </a:defRPr>
            </a:lvl1pPr>
          </a:lstStyle>
          <a:p>
            <a:pPr>
              <a:lnSpc>
                <a:spcPct val="100000"/>
              </a:lnSpc>
              <a:buNone/>
            </a:pPr>
            <a:fld id="{F674CB65-F55B-46EE-B930-4311F0C4B259}" type="datetime3">
              <a:rPr lang="en-US" sz="1200" b="0" strike="noStrike" spc="-1" smtClean="0">
                <a:latin typeface="Times New Roman"/>
              </a:rPr>
              <a:t>12 December 2022</a:t>
            </a:fld>
            <a:endParaRPr lang="en-IN" sz="1200" b="0" strike="noStrike" spc="-1" dirty="0">
              <a:latin typeface="Times New Roman"/>
            </a:endParaRPr>
          </a:p>
        </p:txBody>
      </p:sp>
      <p:sp>
        <p:nvSpPr>
          <p:cNvPr id="69" name="PlaceHolder 4"/>
          <p:cNvSpPr>
            <a:spLocks noGrp="1"/>
          </p:cNvSpPr>
          <p:nvPr>
            <p:ph type="ftr" idx="5"/>
          </p:nvPr>
        </p:nvSpPr>
        <p:spPr>
          <a:xfrm>
            <a:off x="4038480" y="6453720"/>
            <a:ext cx="4114440" cy="364680"/>
          </a:xfrm>
          <a:prstGeom prst="rect">
            <a:avLst/>
          </a:prstGeom>
          <a:noFill/>
          <a:ln w="0">
            <a:noFill/>
          </a:ln>
        </p:spPr>
        <p:txBody>
          <a:bodyPr anchor="ctr">
            <a:noAutofit/>
          </a:bodyPr>
          <a:lstStyle>
            <a:lvl1pPr algn="ctr">
              <a:lnSpc>
                <a:spcPct val="100000"/>
              </a:lnSpc>
              <a:buNone/>
              <a:defRPr lang="en-US" sz="1200" b="0" strike="noStrike" spc="-1">
                <a:solidFill>
                  <a:srgbClr val="8B8B8B"/>
                </a:solidFill>
                <a:latin typeface="Times New Roman"/>
              </a:defRPr>
            </a:lvl1pPr>
          </a:lstStyle>
          <a:p>
            <a:pPr algn="ctr">
              <a:lnSpc>
                <a:spcPct val="100000"/>
              </a:lnSpc>
              <a:buNone/>
            </a:pPr>
            <a:r>
              <a:rPr lang="en-GB" sz="1200" b="0" strike="noStrike" spc="-1">
                <a:solidFill>
                  <a:srgbClr val="8B8B8B"/>
                </a:solidFill>
                <a:latin typeface="Times New Roman"/>
              </a:rPr>
              <a:t>Indira College of Engineering &amp; Management</a:t>
            </a:r>
            <a:endParaRPr lang="en-IN" sz="1200" b="0" strike="noStrike" spc="-1" dirty="0">
              <a:latin typeface="Times New Roman"/>
            </a:endParaRPr>
          </a:p>
        </p:txBody>
      </p:sp>
      <p:sp>
        <p:nvSpPr>
          <p:cNvPr id="70" name="PlaceHolder 5"/>
          <p:cNvSpPr>
            <a:spLocks noGrp="1"/>
          </p:cNvSpPr>
          <p:nvPr>
            <p:ph type="sldNum" idx="6"/>
          </p:nvPr>
        </p:nvSpPr>
        <p:spPr>
          <a:xfrm>
            <a:off x="8610480" y="64537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Times New Roman"/>
              </a:defRPr>
            </a:lvl1pPr>
          </a:lstStyle>
          <a:p>
            <a:pPr algn="r">
              <a:lnSpc>
                <a:spcPct val="100000"/>
              </a:lnSpc>
              <a:buNone/>
            </a:pPr>
            <a:fld id="{6EE5A8EF-54BD-4230-A57D-362EE383F5B8}" type="slidenum">
              <a:rPr lang="en-US" sz="1200" b="0" strike="noStrike" spc="-1">
                <a:solidFill>
                  <a:srgbClr val="8B8B8B"/>
                </a:solidFill>
                <a:latin typeface="Times New Roman"/>
              </a:rPr>
              <a:t>‹#›</a:t>
            </a:fld>
            <a:endParaRPr lang="en-IN" sz="12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499496" y="1569432"/>
            <a:ext cx="9143640" cy="1342440"/>
          </a:xfrm>
          <a:prstGeom prst="rect">
            <a:avLst/>
          </a:prstGeom>
          <a:noFill/>
          <a:ln w="0">
            <a:noFill/>
          </a:ln>
        </p:spPr>
        <p:txBody>
          <a:bodyPr anchor="b">
            <a:normAutofit/>
          </a:bodyPr>
          <a:lstStyle/>
          <a:p>
            <a:pPr algn="ctr">
              <a:lnSpc>
                <a:spcPct val="90000"/>
              </a:lnSpc>
              <a:buNone/>
            </a:pPr>
            <a:r>
              <a:rPr lang="en-IN" sz="4800" dirty="0">
                <a:latin typeface="Times New Roman" panose="02020603050405020304" pitchFamily="18" charset="0"/>
                <a:cs typeface="Times New Roman" panose="02020603050405020304" pitchFamily="18" charset="0"/>
              </a:rPr>
              <a:t>COVID-19 TESTING MANAGEMENT SYSTEM</a:t>
            </a:r>
            <a:endParaRPr lang="en-US" sz="4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4" name="PlaceHolder 2"/>
          <p:cNvSpPr>
            <a:spLocks noGrp="1"/>
          </p:cNvSpPr>
          <p:nvPr>
            <p:ph type="subTitle"/>
          </p:nvPr>
        </p:nvSpPr>
        <p:spPr>
          <a:xfrm>
            <a:off x="689040" y="3602160"/>
            <a:ext cx="3369240" cy="1655280"/>
          </a:xfrm>
          <a:prstGeom prst="rect">
            <a:avLst/>
          </a:prstGeom>
          <a:noFill/>
          <a:ln w="0">
            <a:noFill/>
          </a:ln>
        </p:spPr>
        <p:txBody>
          <a:bodyPr anchor="t">
            <a:normAutofit fontScale="80000" lnSpcReduction="20000"/>
          </a:bodyPr>
          <a:lstStyle/>
          <a:p>
            <a:pPr algn="ctr">
              <a:lnSpc>
                <a:spcPct val="90000"/>
              </a:lnSpc>
              <a:spcBef>
                <a:spcPts val="1001"/>
              </a:spcBef>
              <a:buNone/>
              <a:tabLst>
                <a:tab pos="0" algn="l"/>
              </a:tabLst>
            </a:pPr>
            <a:endParaRPr lang="en-IN" sz="2400" b="0" strike="noStrike" spc="-1" dirty="0">
              <a:latin typeface="Arial"/>
            </a:endParaRPr>
          </a:p>
          <a:p>
            <a:pPr>
              <a:lnSpc>
                <a:spcPct val="90000"/>
              </a:lnSpc>
              <a:spcBef>
                <a:spcPts val="1001"/>
              </a:spcBef>
              <a:buNone/>
              <a:tabLst>
                <a:tab pos="0" algn="l"/>
              </a:tabLst>
            </a:pPr>
            <a:r>
              <a:rPr lang="en-US" sz="2800" b="0" strike="noStrike" spc="-1" dirty="0">
                <a:solidFill>
                  <a:srgbClr val="000000"/>
                </a:solidFill>
                <a:latin typeface="Times New Roman"/>
              </a:rPr>
              <a:t>Team Members:</a:t>
            </a:r>
          </a:p>
          <a:p>
            <a:pPr>
              <a:lnSpc>
                <a:spcPct val="90000"/>
              </a:lnSpc>
              <a:spcBef>
                <a:spcPts val="1001"/>
              </a:spcBef>
              <a:buNone/>
              <a:tabLst>
                <a:tab pos="0" algn="l"/>
              </a:tabLst>
            </a:pPr>
            <a:r>
              <a:rPr lang="en-US" sz="2800" b="0" strike="noStrike" spc="-1" dirty="0">
                <a:solidFill>
                  <a:srgbClr val="000000"/>
                </a:solidFill>
                <a:latin typeface="Times New Roman"/>
              </a:rPr>
              <a:t>1. Kunal Desai</a:t>
            </a:r>
            <a:endParaRPr lang="en-IN" sz="2800" b="0" strike="noStrike" spc="-1" dirty="0">
              <a:latin typeface="Arial"/>
            </a:endParaRPr>
          </a:p>
          <a:p>
            <a:pPr>
              <a:lnSpc>
                <a:spcPct val="90000"/>
              </a:lnSpc>
              <a:spcBef>
                <a:spcPts val="1001"/>
              </a:spcBef>
              <a:buNone/>
              <a:tabLst>
                <a:tab pos="0" algn="l"/>
              </a:tabLst>
            </a:pPr>
            <a:r>
              <a:rPr lang="en-US" sz="2800" b="0" strike="noStrike" spc="-1" dirty="0">
                <a:solidFill>
                  <a:srgbClr val="000000"/>
                </a:solidFill>
                <a:latin typeface="Times New Roman"/>
              </a:rPr>
              <a:t>2. </a:t>
            </a:r>
            <a:r>
              <a:rPr lang="en-US" sz="2800" spc="-1" dirty="0">
                <a:solidFill>
                  <a:srgbClr val="000000"/>
                </a:solidFill>
                <a:latin typeface="Times New Roman"/>
              </a:rPr>
              <a:t>Vineet </a:t>
            </a:r>
            <a:r>
              <a:rPr lang="en-US" sz="2800" spc="-1" dirty="0" err="1">
                <a:solidFill>
                  <a:srgbClr val="000000"/>
                </a:solidFill>
                <a:latin typeface="Times New Roman"/>
              </a:rPr>
              <a:t>Totare</a:t>
            </a:r>
            <a:endParaRPr lang="en-IN" sz="2800" b="0" strike="noStrike" spc="-1" dirty="0">
              <a:latin typeface="Arial"/>
            </a:endParaRPr>
          </a:p>
          <a:p>
            <a:pPr>
              <a:lnSpc>
                <a:spcPct val="90000"/>
              </a:lnSpc>
              <a:spcBef>
                <a:spcPts val="1001"/>
              </a:spcBef>
              <a:buNone/>
              <a:tabLst>
                <a:tab pos="0" algn="l"/>
              </a:tabLst>
            </a:pPr>
            <a:r>
              <a:rPr lang="en-US" sz="2800" b="0" strike="noStrike" spc="-1" dirty="0">
                <a:solidFill>
                  <a:srgbClr val="000000"/>
                </a:solidFill>
                <a:latin typeface="Times New Roman"/>
              </a:rPr>
              <a:t>3. </a:t>
            </a:r>
            <a:r>
              <a:rPr lang="en-US" sz="2800" spc="-1" dirty="0">
                <a:solidFill>
                  <a:srgbClr val="000000"/>
                </a:solidFill>
                <a:latin typeface="Times New Roman"/>
              </a:rPr>
              <a:t>Yash Kale</a:t>
            </a:r>
            <a:endParaRPr lang="en-IN" sz="2800" b="0" strike="noStrike" spc="-1" dirty="0">
              <a:latin typeface="Arial"/>
            </a:endParaRPr>
          </a:p>
          <a:p>
            <a:pPr>
              <a:lnSpc>
                <a:spcPct val="90000"/>
              </a:lnSpc>
              <a:spcBef>
                <a:spcPts val="1001"/>
              </a:spcBef>
              <a:buNone/>
              <a:tabLst>
                <a:tab pos="0" algn="l"/>
              </a:tabLst>
            </a:pPr>
            <a:endParaRPr lang="en-IN" sz="2800" b="0" strike="noStrike" spc="-1" dirty="0">
              <a:latin typeface="Arial"/>
            </a:endParaRPr>
          </a:p>
          <a:p>
            <a:pPr>
              <a:lnSpc>
                <a:spcPct val="90000"/>
              </a:lnSpc>
              <a:spcBef>
                <a:spcPts val="1001"/>
              </a:spcBef>
              <a:buNone/>
              <a:tabLst>
                <a:tab pos="0" algn="l"/>
              </a:tabLst>
            </a:pPr>
            <a:endParaRPr lang="en-IN" sz="2400" b="0" strike="noStrike" spc="-1" dirty="0">
              <a:latin typeface="Arial"/>
            </a:endParaRPr>
          </a:p>
          <a:p>
            <a:pPr>
              <a:lnSpc>
                <a:spcPct val="90000"/>
              </a:lnSpc>
              <a:spcBef>
                <a:spcPts val="1001"/>
              </a:spcBef>
              <a:buNone/>
              <a:tabLst>
                <a:tab pos="0" algn="l"/>
              </a:tabLst>
            </a:pPr>
            <a:endParaRPr lang="en-IN" sz="2400" b="0" strike="noStrike" spc="-1" dirty="0">
              <a:latin typeface="Arial"/>
            </a:endParaRPr>
          </a:p>
          <a:p>
            <a:pPr>
              <a:lnSpc>
                <a:spcPct val="90000"/>
              </a:lnSpc>
              <a:spcBef>
                <a:spcPts val="1001"/>
              </a:spcBef>
              <a:buNone/>
              <a:tabLst>
                <a:tab pos="0" algn="l"/>
              </a:tabLst>
            </a:pPr>
            <a:endParaRPr lang="en-IN" sz="2400" b="0" strike="noStrike" spc="-1" dirty="0">
              <a:latin typeface="Arial"/>
            </a:endParaRPr>
          </a:p>
          <a:p>
            <a:pPr algn="ctr">
              <a:lnSpc>
                <a:spcPct val="90000"/>
              </a:lnSpc>
              <a:spcBef>
                <a:spcPts val="1001"/>
              </a:spcBef>
              <a:buNone/>
              <a:tabLst>
                <a:tab pos="0" algn="l"/>
              </a:tabLst>
            </a:pPr>
            <a:endParaRPr lang="en-IN" sz="2400" b="0" strike="noStrike" spc="-1" dirty="0">
              <a:latin typeface="Arial"/>
            </a:endParaRPr>
          </a:p>
        </p:txBody>
      </p:sp>
      <p:sp>
        <p:nvSpPr>
          <p:cNvPr id="115" name="Subtitle 2"/>
          <p:cNvSpPr/>
          <p:nvPr/>
        </p:nvSpPr>
        <p:spPr>
          <a:xfrm>
            <a:off x="8068680" y="3754440"/>
            <a:ext cx="3369240" cy="16552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ctr">
              <a:lnSpc>
                <a:spcPct val="90000"/>
              </a:lnSpc>
              <a:spcBef>
                <a:spcPts val="1001"/>
              </a:spcBef>
              <a:buNone/>
              <a:tabLst>
                <a:tab pos="0" algn="l"/>
              </a:tabLst>
            </a:pPr>
            <a:r>
              <a:rPr lang="en-US" sz="2400" b="0" strike="noStrike" spc="-1" dirty="0">
                <a:solidFill>
                  <a:srgbClr val="000000"/>
                </a:solidFill>
                <a:latin typeface="Times New Roman"/>
              </a:rPr>
              <a:t> </a:t>
            </a:r>
            <a:endParaRPr lang="en-IN" sz="2400" b="0" strike="noStrike" spc="-1" dirty="0">
              <a:latin typeface="Arial"/>
            </a:endParaRPr>
          </a:p>
        </p:txBody>
      </p:sp>
      <p:sp>
        <p:nvSpPr>
          <p:cNvPr id="2" name="Date Placeholder 1">
            <a:extLst>
              <a:ext uri="{FF2B5EF4-FFF2-40B4-BE49-F238E27FC236}">
                <a16:creationId xmlns:a16="http://schemas.microsoft.com/office/drawing/2014/main" id="{011EB272-9A17-5DA5-DB75-3393350207F3}"/>
              </a:ext>
            </a:extLst>
          </p:cNvPr>
          <p:cNvSpPr>
            <a:spLocks noGrp="1"/>
          </p:cNvSpPr>
          <p:nvPr>
            <p:ph type="dt" idx="1"/>
          </p:nvPr>
        </p:nvSpPr>
        <p:spPr/>
        <p:txBody>
          <a:bodyPr/>
          <a:lstStyle/>
          <a:p>
            <a:fld id="{CAE0E8C0-9244-4791-A0E1-098438FD2CFA}" type="datetime3">
              <a:rPr lang="en-US" smtClean="0"/>
              <a:t>12 December 2022</a:t>
            </a:fld>
            <a:endParaRPr lang="en-IN" dirty="0"/>
          </a:p>
        </p:txBody>
      </p:sp>
      <p:sp>
        <p:nvSpPr>
          <p:cNvPr id="3" name="Footer Placeholder 2">
            <a:extLst>
              <a:ext uri="{FF2B5EF4-FFF2-40B4-BE49-F238E27FC236}">
                <a16:creationId xmlns:a16="http://schemas.microsoft.com/office/drawing/2014/main" id="{BFC8B389-88CF-1835-F12D-AA1454B608C3}"/>
              </a:ext>
            </a:extLst>
          </p:cNvPr>
          <p:cNvSpPr>
            <a:spLocks noGrp="1"/>
          </p:cNvSpPr>
          <p:nvPr>
            <p:ph type="ftr" idx="2"/>
          </p:nvPr>
        </p:nvSpPr>
        <p:spPr/>
        <p:txBody>
          <a:bodyPr/>
          <a:lstStyle/>
          <a:p>
            <a:r>
              <a:rPr lang="en-GB"/>
              <a:t>Indira College of Engineering &amp; Management</a:t>
            </a:r>
            <a:endParaRPr lang="en-GB" dirty="0"/>
          </a:p>
        </p:txBody>
      </p:sp>
      <p:sp>
        <p:nvSpPr>
          <p:cNvPr id="4" name="Slide Number Placeholder 3">
            <a:extLst>
              <a:ext uri="{FF2B5EF4-FFF2-40B4-BE49-F238E27FC236}">
                <a16:creationId xmlns:a16="http://schemas.microsoft.com/office/drawing/2014/main" id="{8617A008-F1D2-8D4D-5E9F-C2E530D0BB66}"/>
              </a:ext>
            </a:extLst>
          </p:cNvPr>
          <p:cNvSpPr>
            <a:spLocks noGrp="1"/>
          </p:cNvSpPr>
          <p:nvPr>
            <p:ph type="sldNum" idx="3"/>
          </p:nvPr>
        </p:nvSpPr>
        <p:spPr/>
        <p:txBody>
          <a:bodyPr/>
          <a:lstStyle/>
          <a:p>
            <a:fld id="{019B7940-3BC1-4FD5-B788-14ED746F7830}"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63296" y="1072896"/>
            <a:ext cx="11227961" cy="455985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50000"/>
              </a:lnSpc>
              <a:buFont typeface="Wingdings" panose="05000000000000000000" pitchFamily="2" charset="2"/>
              <a:buChar char="Ø"/>
            </a:pPr>
            <a:r>
              <a:rPr lang="en-GB" sz="3600" b="0" i="0" dirty="0">
                <a:solidFill>
                  <a:srgbClr val="292929"/>
                </a:solidFill>
                <a:effectLst/>
                <a:latin typeface="source-serif-pro"/>
              </a:rPr>
              <a:t>It includes two types of modules.</a:t>
            </a:r>
          </a:p>
          <a:p>
            <a:pPr>
              <a:lnSpc>
                <a:spcPct val="150000"/>
              </a:lnSpc>
            </a:pPr>
            <a:endParaRPr lang="en-GB" sz="2800" b="0" i="0" dirty="0">
              <a:solidFill>
                <a:srgbClr val="292929"/>
              </a:solidFill>
              <a:effectLst/>
              <a:latin typeface="source-serif-pro"/>
            </a:endParaRPr>
          </a:p>
          <a:p>
            <a:pPr marL="514350" indent="-514350" algn="l">
              <a:buFont typeface="+mj-lt"/>
              <a:buAutoNum type="arabicPeriod"/>
            </a:pPr>
            <a:r>
              <a:rPr lang="en-IN" sz="2800" b="1" i="0" dirty="0">
                <a:solidFill>
                  <a:srgbClr val="292929"/>
                </a:solidFill>
                <a:effectLst/>
                <a:latin typeface="Times New Roman" panose="02020603050405020304" pitchFamily="18" charset="0"/>
                <a:cs typeface="Times New Roman" panose="02020603050405020304" pitchFamily="18" charset="0"/>
              </a:rPr>
              <a:t>Admin Module:</a:t>
            </a:r>
            <a:endParaRPr lang="en-GB" sz="2800" dirty="0">
              <a:solidFill>
                <a:srgbClr val="292929"/>
              </a:solidFill>
              <a:latin typeface="Times New Roman" panose="02020603050405020304" pitchFamily="18" charset="0"/>
              <a:cs typeface="Times New Roman" panose="02020603050405020304" pitchFamily="18" charset="0"/>
            </a:endParaRPr>
          </a:p>
          <a:p>
            <a:r>
              <a:rPr lang="en-GB" sz="2800" b="0" i="0" dirty="0">
                <a:solidFill>
                  <a:srgbClr val="292929"/>
                </a:solidFill>
                <a:effectLst/>
                <a:latin typeface="Times New Roman" panose="02020603050405020304" pitchFamily="18" charset="0"/>
                <a:cs typeface="Times New Roman" panose="02020603050405020304" pitchFamily="18" charset="0"/>
              </a:rPr>
              <a:t>Admin is the super-user of the website who can manage everything on the     website. Admin can log in through the login page.</a:t>
            </a:r>
            <a:endParaRPr lang="en-GB" sz="2800" dirty="0">
              <a:solidFill>
                <a:srgbClr val="292929"/>
              </a:solidFill>
              <a:latin typeface="Times New Roman" panose="02020603050405020304" pitchFamily="18" charset="0"/>
              <a:cs typeface="Times New Roman" panose="02020603050405020304" pitchFamily="18" charset="0"/>
            </a:endParaRPr>
          </a:p>
          <a:p>
            <a:pPr algn="l"/>
            <a:endParaRPr lang="en-IN" sz="2800" b="0" i="0" dirty="0">
              <a:solidFill>
                <a:srgbClr val="292929"/>
              </a:solidFill>
              <a:effectLst/>
              <a:latin typeface="Times New Roman" panose="02020603050405020304" pitchFamily="18" charset="0"/>
              <a:cs typeface="Times New Roman" panose="02020603050405020304" pitchFamily="18" charset="0"/>
            </a:endParaRPr>
          </a:p>
          <a:p>
            <a:pPr algn="l"/>
            <a:r>
              <a:rPr lang="en-GB" sz="2800" b="1" i="0" dirty="0">
                <a:solidFill>
                  <a:srgbClr val="292929"/>
                </a:solidFill>
                <a:effectLst/>
                <a:latin typeface="Times New Roman" panose="02020603050405020304" pitchFamily="18" charset="0"/>
                <a:cs typeface="Times New Roman" panose="02020603050405020304" pitchFamily="18" charset="0"/>
              </a:rPr>
              <a:t>2.  Patients Module:</a:t>
            </a:r>
            <a:endParaRPr lang="en-GB" sz="2800" b="0" i="0" dirty="0">
              <a:solidFill>
                <a:srgbClr val="292929"/>
              </a:solidFill>
              <a:effectLst/>
              <a:latin typeface="Times New Roman" panose="02020603050405020304" pitchFamily="18" charset="0"/>
              <a:cs typeface="Times New Roman" panose="02020603050405020304" pitchFamily="18" charset="0"/>
            </a:endParaRPr>
          </a:p>
          <a:p>
            <a:pPr algn="l"/>
            <a:r>
              <a:rPr lang="en-GB" sz="2800" b="0" i="0" dirty="0">
                <a:solidFill>
                  <a:srgbClr val="292929"/>
                </a:solidFill>
                <a:effectLst/>
                <a:latin typeface="Times New Roman" panose="02020603050405020304" pitchFamily="18" charset="0"/>
                <a:cs typeface="Times New Roman" panose="02020603050405020304" pitchFamily="18" charset="0"/>
              </a:rPr>
              <a:t>User can visit the application through a URL.</a:t>
            </a:r>
          </a:p>
          <a:p>
            <a:pPr>
              <a:lnSpc>
                <a:spcPct val="150000"/>
              </a:lnSpc>
            </a:pPr>
            <a:endParaRPr lang="en-IN"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F31CC81-78DC-9A7D-654C-CE614145FB5B}"/>
              </a:ext>
            </a:extLst>
          </p:cNvPr>
          <p:cNvSpPr>
            <a:spLocks noGrp="1"/>
          </p:cNvSpPr>
          <p:nvPr>
            <p:ph type="dt" idx="4"/>
          </p:nvPr>
        </p:nvSpPr>
        <p:spPr/>
        <p:txBody>
          <a:bodyPr/>
          <a:lstStyle/>
          <a:p>
            <a:fld id="{E1990B93-3918-4F02-AA62-0A6293BF1341}" type="datetime3">
              <a:rPr lang="en-US" smtClean="0"/>
              <a:t>12 December 2022</a:t>
            </a:fld>
            <a:endParaRPr lang="en-IN" dirty="0"/>
          </a:p>
        </p:txBody>
      </p:sp>
      <p:sp>
        <p:nvSpPr>
          <p:cNvPr id="6" name="Footer Placeholder 5">
            <a:extLst>
              <a:ext uri="{FF2B5EF4-FFF2-40B4-BE49-F238E27FC236}">
                <a16:creationId xmlns:a16="http://schemas.microsoft.com/office/drawing/2014/main" id="{38293628-E665-460F-0A46-E5B8CBEEF90C}"/>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50D17FFC-10BF-C957-20F0-4D873AC035D3}"/>
              </a:ext>
            </a:extLst>
          </p:cNvPr>
          <p:cNvSpPr>
            <a:spLocks noGrp="1"/>
          </p:cNvSpPr>
          <p:nvPr>
            <p:ph type="sldNum" idx="6"/>
          </p:nvPr>
        </p:nvSpPr>
        <p:spPr/>
        <p:txBody>
          <a:bodyPr/>
          <a:lstStyle/>
          <a:p>
            <a:fld id="{3EFB8BD8-8848-47D8-84AD-3D306C35A2C7}" type="slidenum">
              <a:rPr lang="en-IN" smtClean="0"/>
              <a:t>10</a:t>
            </a:fld>
            <a:endParaRPr lang="en-IN" dirty="0"/>
          </a:p>
        </p:txBody>
      </p:sp>
    </p:spTree>
    <p:extLst>
      <p:ext uri="{BB962C8B-B14F-4D97-AF65-F5344CB8AC3E}">
        <p14:creationId xmlns:p14="http://schemas.microsoft.com/office/powerpoint/2010/main" val="49083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63296" y="1072896"/>
            <a:ext cx="11227961" cy="305175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514350" indent="-514350" algn="l">
              <a:buFont typeface="+mj-lt"/>
              <a:buAutoNum type="arabicPeriod"/>
            </a:pPr>
            <a:r>
              <a:rPr lang="en-IN" sz="2800" b="1" i="0" dirty="0">
                <a:solidFill>
                  <a:srgbClr val="292929"/>
                </a:solidFill>
                <a:effectLst/>
                <a:latin typeface="Times New Roman" panose="02020603050405020304" pitchFamily="18" charset="0"/>
                <a:cs typeface="Times New Roman" panose="02020603050405020304" pitchFamily="18" charset="0"/>
              </a:rPr>
              <a:t>Admin Module:</a:t>
            </a:r>
            <a:endParaRPr lang="en-GB" sz="2800" dirty="0">
              <a:solidFill>
                <a:srgbClr val="292929"/>
              </a:solidFill>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GB" sz="2200" b="0" i="0" dirty="0">
                <a:solidFill>
                  <a:srgbClr val="292929"/>
                </a:solidFill>
                <a:effectLst/>
                <a:latin typeface="Times New Roman" panose="02020603050405020304" pitchFamily="18" charset="0"/>
                <a:cs typeface="Times New Roman" panose="02020603050405020304" pitchFamily="18" charset="0"/>
              </a:rPr>
              <a:t> </a:t>
            </a:r>
            <a:r>
              <a:rPr lang="en-GB" sz="2200" b="1" i="0" dirty="0">
                <a:solidFill>
                  <a:srgbClr val="292929"/>
                </a:solidFill>
                <a:effectLst/>
                <a:latin typeface="Times New Roman" panose="02020603050405020304" pitchFamily="18" charset="0"/>
                <a:cs typeface="Times New Roman" panose="02020603050405020304" pitchFamily="18" charset="0"/>
              </a:rPr>
              <a:t>Dashboard: </a:t>
            </a:r>
            <a:r>
              <a:rPr lang="en-GB" sz="2200" b="0" i="0" dirty="0">
                <a:solidFill>
                  <a:srgbClr val="292929"/>
                </a:solidFill>
                <a:effectLst/>
                <a:latin typeface="Times New Roman" panose="02020603050405020304" pitchFamily="18" charset="0"/>
                <a:cs typeface="Times New Roman" panose="02020603050405020304" pitchFamily="18" charset="0"/>
              </a:rPr>
              <a:t>In this section, the admin can see all detail in brief like the total, assigned and the sample collected and completed tests.</a:t>
            </a:r>
          </a:p>
          <a:p>
            <a:pPr>
              <a:lnSpc>
                <a:spcPct val="150000"/>
              </a:lnSpc>
            </a:pPr>
            <a:br>
              <a:rPr lang="en-GB" sz="2400" dirty="0">
                <a:effectLst/>
              </a:rPr>
            </a:br>
            <a:endParaRPr lang="en-IN" sz="2400" b="0" i="0" dirty="0">
              <a:solidFill>
                <a:srgbClr val="292929"/>
              </a:solidFill>
              <a:effectLst/>
              <a:latin typeface="Times New Roman" panose="02020603050405020304" pitchFamily="18" charset="0"/>
              <a:cs typeface="Times New Roman" panose="02020603050405020304" pitchFamily="18" charset="0"/>
            </a:endParaRPr>
          </a:p>
          <a:p>
            <a:pPr>
              <a:lnSpc>
                <a:spcPct val="150000"/>
              </a:lnSpc>
            </a:pPr>
            <a:endParaRPr lang="en-IN"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6CE2407-5947-1C7C-979E-056980490D0E}"/>
              </a:ext>
            </a:extLst>
          </p:cNvPr>
          <p:cNvSpPr>
            <a:spLocks noGrp="1"/>
          </p:cNvSpPr>
          <p:nvPr>
            <p:ph type="dt" idx="4"/>
          </p:nvPr>
        </p:nvSpPr>
        <p:spPr/>
        <p:txBody>
          <a:bodyPr/>
          <a:lstStyle/>
          <a:p>
            <a:fld id="{766682B2-E35F-4D9B-9549-781F2B2FE1FA}" type="datetime3">
              <a:rPr lang="en-US" smtClean="0"/>
              <a:t>12 December 2022</a:t>
            </a:fld>
            <a:endParaRPr lang="en-IN" dirty="0"/>
          </a:p>
        </p:txBody>
      </p:sp>
      <p:sp>
        <p:nvSpPr>
          <p:cNvPr id="7" name="Footer Placeholder 6">
            <a:extLst>
              <a:ext uri="{FF2B5EF4-FFF2-40B4-BE49-F238E27FC236}">
                <a16:creationId xmlns:a16="http://schemas.microsoft.com/office/drawing/2014/main" id="{58C9B668-4BB1-25D3-D2E4-0024745B087F}"/>
              </a:ext>
            </a:extLst>
          </p:cNvPr>
          <p:cNvSpPr>
            <a:spLocks noGrp="1"/>
          </p:cNvSpPr>
          <p:nvPr>
            <p:ph type="ftr" idx="5"/>
          </p:nvPr>
        </p:nvSpPr>
        <p:spPr/>
        <p:txBody>
          <a:bodyPr/>
          <a:lstStyle/>
          <a:p>
            <a:r>
              <a:rPr lang="en-GB"/>
              <a:t>Indira College of Engineering &amp; Management</a:t>
            </a:r>
            <a:endParaRPr lang="en-GB" dirty="0"/>
          </a:p>
        </p:txBody>
      </p:sp>
      <p:sp>
        <p:nvSpPr>
          <p:cNvPr id="8" name="Slide Number Placeholder 7">
            <a:extLst>
              <a:ext uri="{FF2B5EF4-FFF2-40B4-BE49-F238E27FC236}">
                <a16:creationId xmlns:a16="http://schemas.microsoft.com/office/drawing/2014/main" id="{CAD7C7C8-B0AE-663E-6A63-86FD0BAE0BF3}"/>
              </a:ext>
            </a:extLst>
          </p:cNvPr>
          <p:cNvSpPr>
            <a:spLocks noGrp="1"/>
          </p:cNvSpPr>
          <p:nvPr>
            <p:ph type="sldNum" idx="6"/>
          </p:nvPr>
        </p:nvSpPr>
        <p:spPr/>
        <p:txBody>
          <a:bodyPr/>
          <a:lstStyle/>
          <a:p>
            <a:fld id="{3EFB8BD8-8848-47D8-84AD-3D306C35A2C7}" type="slidenum">
              <a:rPr lang="en-IN" smtClean="0"/>
              <a:t>11</a:t>
            </a:fld>
            <a:endParaRPr lang="en-IN" dirty="0"/>
          </a:p>
        </p:txBody>
      </p:sp>
      <p:pic>
        <p:nvPicPr>
          <p:cNvPr id="4" name="Picture 3" descr="A screenshot of a computer&#10;&#10;Description automatically generated">
            <a:extLst>
              <a:ext uri="{FF2B5EF4-FFF2-40B4-BE49-F238E27FC236}">
                <a16:creationId xmlns:a16="http://schemas.microsoft.com/office/drawing/2014/main" id="{6C118D42-EF5C-D5FE-40C5-102F389CD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2710" y="2519265"/>
            <a:ext cx="6930610" cy="3638939"/>
          </a:xfrm>
          <a:prstGeom prst="rect">
            <a:avLst/>
          </a:prstGeom>
        </p:spPr>
      </p:pic>
    </p:spTree>
    <p:extLst>
      <p:ext uri="{BB962C8B-B14F-4D97-AF65-F5344CB8AC3E}">
        <p14:creationId xmlns:p14="http://schemas.microsoft.com/office/powerpoint/2010/main" val="134834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63296" y="1072896"/>
            <a:ext cx="11227961" cy="252853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gn="l">
              <a:lnSpc>
                <a:spcPct val="150000"/>
              </a:lnSpc>
              <a:buFont typeface="Arial" panose="020B0604020202020204" pitchFamily="34" charset="0"/>
              <a:buChar char="•"/>
            </a:pPr>
            <a:r>
              <a:rPr lang="en-GB" sz="2200" b="1" i="0" dirty="0">
                <a:solidFill>
                  <a:srgbClr val="292929"/>
                </a:solidFill>
                <a:effectLst/>
                <a:latin typeface="Times New Roman" panose="02020603050405020304" pitchFamily="18" charset="0"/>
                <a:cs typeface="Times New Roman" panose="02020603050405020304" pitchFamily="18" charset="0"/>
              </a:rPr>
              <a:t>Testing:</a:t>
            </a:r>
            <a:r>
              <a:rPr lang="en-GB" sz="2200" b="0" i="0" dirty="0">
                <a:solidFill>
                  <a:srgbClr val="292929"/>
                </a:solidFill>
                <a:effectLst/>
                <a:latin typeface="Times New Roman" panose="02020603050405020304" pitchFamily="18" charset="0"/>
                <a:cs typeface="Times New Roman" panose="02020603050405020304" pitchFamily="18" charset="0"/>
              </a:rPr>
              <a:t> In this section, the admin can manage all the tests and update the history. Also we can view details in view section.</a:t>
            </a:r>
          </a:p>
          <a:p>
            <a:pPr>
              <a:lnSpc>
                <a:spcPct val="150000"/>
              </a:lnSpc>
            </a:pPr>
            <a:br>
              <a:rPr lang="en-GB" sz="2200" dirty="0">
                <a:effectLst/>
                <a:latin typeface="Times New Roman" panose="02020603050405020304" pitchFamily="18" charset="0"/>
                <a:cs typeface="Times New Roman" panose="02020603050405020304" pitchFamily="18" charset="0"/>
              </a:rPr>
            </a:br>
            <a:endParaRPr lang="en-IN" sz="2200" b="0" i="0" dirty="0">
              <a:solidFill>
                <a:srgbClr val="292929"/>
              </a:solidFill>
              <a:effectLst/>
              <a:latin typeface="Times New Roman" panose="02020603050405020304" pitchFamily="18" charset="0"/>
              <a:cs typeface="Times New Roman" panose="02020603050405020304" pitchFamily="18" charset="0"/>
            </a:endParaRPr>
          </a:p>
          <a:p>
            <a:pPr>
              <a:lnSpc>
                <a:spcPct val="150000"/>
              </a:lnSpc>
            </a:pPr>
            <a:endParaRPr lang="en-IN"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D0317B7-109D-1534-9A34-9230FD43BBD8}"/>
              </a:ext>
            </a:extLst>
          </p:cNvPr>
          <p:cNvSpPr>
            <a:spLocks noGrp="1"/>
          </p:cNvSpPr>
          <p:nvPr>
            <p:ph type="dt" idx="4"/>
          </p:nvPr>
        </p:nvSpPr>
        <p:spPr/>
        <p:txBody>
          <a:bodyPr/>
          <a:lstStyle/>
          <a:p>
            <a:fld id="{62EEF1DF-2A43-45B6-9E33-E297FB98A5FE}" type="datetime3">
              <a:rPr lang="en-US" smtClean="0"/>
              <a:t>12 December 2022</a:t>
            </a:fld>
            <a:endParaRPr lang="en-IN" dirty="0"/>
          </a:p>
        </p:txBody>
      </p:sp>
      <p:sp>
        <p:nvSpPr>
          <p:cNvPr id="7" name="Footer Placeholder 6">
            <a:extLst>
              <a:ext uri="{FF2B5EF4-FFF2-40B4-BE49-F238E27FC236}">
                <a16:creationId xmlns:a16="http://schemas.microsoft.com/office/drawing/2014/main" id="{9E876CAD-6E91-DBC6-A37E-D66F36187E3A}"/>
              </a:ext>
            </a:extLst>
          </p:cNvPr>
          <p:cNvSpPr>
            <a:spLocks noGrp="1"/>
          </p:cNvSpPr>
          <p:nvPr>
            <p:ph type="ftr" idx="5"/>
          </p:nvPr>
        </p:nvSpPr>
        <p:spPr/>
        <p:txBody>
          <a:bodyPr/>
          <a:lstStyle/>
          <a:p>
            <a:r>
              <a:rPr lang="en-GB"/>
              <a:t>Indira College of Engineering &amp; Management</a:t>
            </a:r>
            <a:endParaRPr lang="en-GB" dirty="0"/>
          </a:p>
        </p:txBody>
      </p:sp>
      <p:sp>
        <p:nvSpPr>
          <p:cNvPr id="8" name="Slide Number Placeholder 7">
            <a:extLst>
              <a:ext uri="{FF2B5EF4-FFF2-40B4-BE49-F238E27FC236}">
                <a16:creationId xmlns:a16="http://schemas.microsoft.com/office/drawing/2014/main" id="{87F03BB9-067B-1155-8AA9-E47C43BA3DCC}"/>
              </a:ext>
            </a:extLst>
          </p:cNvPr>
          <p:cNvSpPr>
            <a:spLocks noGrp="1"/>
          </p:cNvSpPr>
          <p:nvPr>
            <p:ph type="sldNum" idx="6"/>
          </p:nvPr>
        </p:nvSpPr>
        <p:spPr/>
        <p:txBody>
          <a:bodyPr/>
          <a:lstStyle/>
          <a:p>
            <a:fld id="{3EFB8BD8-8848-47D8-84AD-3D306C35A2C7}" type="slidenum">
              <a:rPr lang="en-IN" smtClean="0"/>
              <a:t>12</a:t>
            </a:fld>
            <a:endParaRPr lang="en-IN" dirty="0"/>
          </a:p>
        </p:txBody>
      </p:sp>
      <p:pic>
        <p:nvPicPr>
          <p:cNvPr id="4" name="Picture 3" descr="A screenshot of a computer&#10;&#10;Description automatically generated">
            <a:extLst>
              <a:ext uri="{FF2B5EF4-FFF2-40B4-BE49-F238E27FC236}">
                <a16:creationId xmlns:a16="http://schemas.microsoft.com/office/drawing/2014/main" id="{D183345E-A8CD-0E4A-96DF-9E5817CB9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0325" y="2192694"/>
            <a:ext cx="7070749" cy="3965511"/>
          </a:xfrm>
          <a:prstGeom prst="rect">
            <a:avLst/>
          </a:prstGeom>
        </p:spPr>
      </p:pic>
    </p:spTree>
    <p:extLst>
      <p:ext uri="{BB962C8B-B14F-4D97-AF65-F5344CB8AC3E}">
        <p14:creationId xmlns:p14="http://schemas.microsoft.com/office/powerpoint/2010/main" val="202360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63296" y="1072896"/>
            <a:ext cx="11227961" cy="1512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gn="l">
              <a:lnSpc>
                <a:spcPct val="150000"/>
              </a:lnSpc>
              <a:buFont typeface="Arial" panose="020B0604020202020204" pitchFamily="34" charset="0"/>
              <a:buChar char="•"/>
            </a:pPr>
            <a:r>
              <a:rPr lang="en-GB" sz="2200" b="1" i="0" dirty="0">
                <a:solidFill>
                  <a:srgbClr val="292929"/>
                </a:solidFill>
                <a:effectLst/>
                <a:latin typeface="Times New Roman" panose="02020603050405020304" pitchFamily="18" charset="0"/>
                <a:cs typeface="Times New Roman" panose="02020603050405020304" pitchFamily="18" charset="0"/>
              </a:rPr>
              <a:t>Report: </a:t>
            </a:r>
            <a:r>
              <a:rPr lang="en-GB" sz="2200" b="0" i="0" dirty="0">
                <a:solidFill>
                  <a:srgbClr val="292929"/>
                </a:solidFill>
                <a:effectLst/>
                <a:latin typeface="Times New Roman" panose="02020603050405020304" pitchFamily="18" charset="0"/>
                <a:cs typeface="Times New Roman" panose="02020603050405020304" pitchFamily="18" charset="0"/>
              </a:rPr>
              <a:t>In this section, the admin can generate report.</a:t>
            </a:r>
          </a:p>
          <a:p>
            <a:pPr algn="l">
              <a:lnSpc>
                <a:spcPct val="150000"/>
              </a:lnSpc>
              <a:buFont typeface="+mj-lt"/>
              <a:buAutoNum type="arabicPeriod"/>
            </a:pPr>
            <a:r>
              <a:rPr lang="en-GB" sz="2200" b="0" i="0" dirty="0">
                <a:solidFill>
                  <a:srgbClr val="292929"/>
                </a:solidFill>
                <a:effectLst/>
                <a:latin typeface="Times New Roman" panose="02020603050405020304" pitchFamily="18" charset="0"/>
                <a:cs typeface="Times New Roman" panose="02020603050405020304" pitchFamily="18" charset="0"/>
              </a:rPr>
              <a:t>By search using order number, name and mobile number</a:t>
            </a:r>
          </a:p>
          <a:p>
            <a:pPr>
              <a:lnSpc>
                <a:spcPct val="150000"/>
              </a:lnSpc>
            </a:pPr>
            <a:endParaRPr lang="en-IN"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064197A-5DEE-14FF-600D-1F1C3761DFC8}"/>
              </a:ext>
            </a:extLst>
          </p:cNvPr>
          <p:cNvSpPr>
            <a:spLocks noGrp="1"/>
          </p:cNvSpPr>
          <p:nvPr>
            <p:ph type="dt" idx="4"/>
          </p:nvPr>
        </p:nvSpPr>
        <p:spPr/>
        <p:txBody>
          <a:bodyPr/>
          <a:lstStyle/>
          <a:p>
            <a:fld id="{B779D338-CA4F-46B6-84AE-EF25AB62E8AC}" type="datetime3">
              <a:rPr lang="en-US" smtClean="0"/>
              <a:t>12 December 2022</a:t>
            </a:fld>
            <a:endParaRPr lang="en-IN" dirty="0"/>
          </a:p>
        </p:txBody>
      </p:sp>
      <p:sp>
        <p:nvSpPr>
          <p:cNvPr id="6" name="Footer Placeholder 5">
            <a:extLst>
              <a:ext uri="{FF2B5EF4-FFF2-40B4-BE49-F238E27FC236}">
                <a16:creationId xmlns:a16="http://schemas.microsoft.com/office/drawing/2014/main" id="{434954A5-987D-E12D-2282-14CD5269FA0A}"/>
              </a:ext>
            </a:extLst>
          </p:cNvPr>
          <p:cNvSpPr>
            <a:spLocks noGrp="1"/>
          </p:cNvSpPr>
          <p:nvPr>
            <p:ph type="ftr" idx="5"/>
          </p:nvPr>
        </p:nvSpPr>
        <p:spPr/>
        <p:txBody>
          <a:bodyPr/>
          <a:lstStyle/>
          <a:p>
            <a:r>
              <a:rPr lang="en-GB"/>
              <a:t>Indira College of Engineering &amp; Management</a:t>
            </a:r>
            <a:endParaRPr lang="en-GB" dirty="0"/>
          </a:p>
        </p:txBody>
      </p:sp>
      <p:sp>
        <p:nvSpPr>
          <p:cNvPr id="8" name="Slide Number Placeholder 7">
            <a:extLst>
              <a:ext uri="{FF2B5EF4-FFF2-40B4-BE49-F238E27FC236}">
                <a16:creationId xmlns:a16="http://schemas.microsoft.com/office/drawing/2014/main" id="{55BA874F-40B8-FA38-84DA-A02B80C333E0}"/>
              </a:ext>
            </a:extLst>
          </p:cNvPr>
          <p:cNvSpPr>
            <a:spLocks noGrp="1"/>
          </p:cNvSpPr>
          <p:nvPr>
            <p:ph type="sldNum" idx="6"/>
          </p:nvPr>
        </p:nvSpPr>
        <p:spPr/>
        <p:txBody>
          <a:bodyPr/>
          <a:lstStyle/>
          <a:p>
            <a:fld id="{3EFB8BD8-8848-47D8-84AD-3D306C35A2C7}" type="slidenum">
              <a:rPr lang="en-IN" smtClean="0"/>
              <a:t>13</a:t>
            </a:fld>
            <a:endParaRPr lang="en-IN" dirty="0"/>
          </a:p>
        </p:txBody>
      </p:sp>
      <p:pic>
        <p:nvPicPr>
          <p:cNvPr id="9" name="Picture 8" descr="A screenshot of a computer&#10;&#10;Description automatically generated">
            <a:extLst>
              <a:ext uri="{FF2B5EF4-FFF2-40B4-BE49-F238E27FC236}">
                <a16:creationId xmlns:a16="http://schemas.microsoft.com/office/drawing/2014/main" id="{35597CA9-80AA-CAE4-2CD4-0936C368D0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6091" y="2230017"/>
            <a:ext cx="7259217" cy="3909527"/>
          </a:xfrm>
          <a:prstGeom prst="rect">
            <a:avLst/>
          </a:prstGeom>
        </p:spPr>
      </p:pic>
    </p:spTree>
    <p:extLst>
      <p:ext uri="{BB962C8B-B14F-4D97-AF65-F5344CB8AC3E}">
        <p14:creationId xmlns:p14="http://schemas.microsoft.com/office/powerpoint/2010/main" val="189374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63296" y="1072896"/>
            <a:ext cx="11227961" cy="232302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l"/>
            <a:r>
              <a:rPr lang="en-IN" sz="2800" b="1" i="0" dirty="0">
                <a:solidFill>
                  <a:srgbClr val="292929"/>
                </a:solidFill>
                <a:effectLst/>
                <a:latin typeface="Times New Roman" panose="02020603050405020304" pitchFamily="18" charset="0"/>
                <a:cs typeface="Times New Roman" panose="02020603050405020304" pitchFamily="18" charset="0"/>
              </a:rPr>
              <a:t>2.  Patients module:</a:t>
            </a:r>
            <a:r>
              <a:rPr lang="en-IN" sz="2800" b="1" i="0" spc="-1" dirty="0">
                <a:solidFill>
                  <a:srgbClr val="000000"/>
                </a:solidFill>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GB" sz="2200" b="1" i="0" dirty="0">
                <a:solidFill>
                  <a:srgbClr val="292929"/>
                </a:solidFill>
                <a:effectLst/>
                <a:latin typeface="Times New Roman" panose="02020603050405020304" pitchFamily="18" charset="0"/>
                <a:cs typeface="Times New Roman" panose="02020603050405020304" pitchFamily="18" charset="0"/>
              </a:rPr>
              <a:t>Testing: </a:t>
            </a:r>
            <a:r>
              <a:rPr lang="en-GB" sz="2200" b="0" i="0" dirty="0">
                <a:solidFill>
                  <a:srgbClr val="292929"/>
                </a:solidFill>
                <a:effectLst/>
                <a:latin typeface="Times New Roman" panose="02020603050405020304" pitchFamily="18" charset="0"/>
                <a:cs typeface="Times New Roman" panose="02020603050405020304" pitchFamily="18" charset="0"/>
              </a:rPr>
              <a:t>This section divided into two parts. One is for new user and another one is for registered user. New user (First-time user) needs to provide personal and testing Information. A registered user only needs to provide test information, their personal information will be fetched from the database.</a:t>
            </a:r>
          </a:p>
          <a:p>
            <a:pPr algn="l">
              <a:lnSpc>
                <a:spcPct val="150000"/>
              </a:lnSpc>
            </a:pPr>
            <a:endParaRPr lang="en-IN" sz="2200" i="0" dirty="0">
              <a:solidFill>
                <a:srgbClr val="292929"/>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451734A-313E-AB47-9E99-DE418977D046}"/>
              </a:ext>
            </a:extLst>
          </p:cNvPr>
          <p:cNvSpPr>
            <a:spLocks noGrp="1"/>
          </p:cNvSpPr>
          <p:nvPr>
            <p:ph type="dt" idx="4"/>
          </p:nvPr>
        </p:nvSpPr>
        <p:spPr/>
        <p:txBody>
          <a:bodyPr/>
          <a:lstStyle/>
          <a:p>
            <a:fld id="{8B674414-DF52-49D1-A399-A19BA3ECF3D6}" type="datetime3">
              <a:rPr lang="en-US" smtClean="0"/>
              <a:t>12 December 2022</a:t>
            </a:fld>
            <a:endParaRPr lang="en-IN" dirty="0"/>
          </a:p>
        </p:txBody>
      </p:sp>
      <p:sp>
        <p:nvSpPr>
          <p:cNvPr id="7" name="Footer Placeholder 6">
            <a:extLst>
              <a:ext uri="{FF2B5EF4-FFF2-40B4-BE49-F238E27FC236}">
                <a16:creationId xmlns:a16="http://schemas.microsoft.com/office/drawing/2014/main" id="{C197640E-A749-4AB8-0E5F-EE19AE0E8A37}"/>
              </a:ext>
            </a:extLst>
          </p:cNvPr>
          <p:cNvSpPr>
            <a:spLocks noGrp="1"/>
          </p:cNvSpPr>
          <p:nvPr>
            <p:ph type="ftr" idx="5"/>
          </p:nvPr>
        </p:nvSpPr>
        <p:spPr/>
        <p:txBody>
          <a:bodyPr/>
          <a:lstStyle/>
          <a:p>
            <a:r>
              <a:rPr lang="en-GB"/>
              <a:t>Indira College of Engineering &amp; Management</a:t>
            </a:r>
            <a:endParaRPr lang="en-GB" dirty="0"/>
          </a:p>
        </p:txBody>
      </p:sp>
      <p:sp>
        <p:nvSpPr>
          <p:cNvPr id="8" name="Slide Number Placeholder 7">
            <a:extLst>
              <a:ext uri="{FF2B5EF4-FFF2-40B4-BE49-F238E27FC236}">
                <a16:creationId xmlns:a16="http://schemas.microsoft.com/office/drawing/2014/main" id="{389C8FD3-6EDC-8B9A-49EA-FF2D02FDACDF}"/>
              </a:ext>
            </a:extLst>
          </p:cNvPr>
          <p:cNvSpPr>
            <a:spLocks noGrp="1"/>
          </p:cNvSpPr>
          <p:nvPr>
            <p:ph type="sldNum" idx="6"/>
          </p:nvPr>
        </p:nvSpPr>
        <p:spPr/>
        <p:txBody>
          <a:bodyPr/>
          <a:lstStyle/>
          <a:p>
            <a:fld id="{3EFB8BD8-8848-47D8-84AD-3D306C35A2C7}" type="slidenum">
              <a:rPr lang="en-IN" smtClean="0"/>
              <a:t>14</a:t>
            </a:fld>
            <a:endParaRPr lang="en-IN" dirty="0"/>
          </a:p>
        </p:txBody>
      </p:sp>
      <p:pic>
        <p:nvPicPr>
          <p:cNvPr id="4" name="Picture 3" descr="A screenshot of a computer&#10;&#10;Description automatically generated">
            <a:extLst>
              <a:ext uri="{FF2B5EF4-FFF2-40B4-BE49-F238E27FC236}">
                <a16:creationId xmlns:a16="http://schemas.microsoft.com/office/drawing/2014/main" id="{1DB9BDC8-6E12-71A7-D82F-C9B71BAE2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080" y="2967134"/>
            <a:ext cx="5124181" cy="319106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0F090F4-C191-7E7B-6B11-403CE43D38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9741" y="2967134"/>
            <a:ext cx="5123580" cy="3191069"/>
          </a:xfrm>
          <a:prstGeom prst="rect">
            <a:avLst/>
          </a:prstGeom>
        </p:spPr>
      </p:pic>
    </p:spTree>
    <p:extLst>
      <p:ext uri="{BB962C8B-B14F-4D97-AF65-F5344CB8AC3E}">
        <p14:creationId xmlns:p14="http://schemas.microsoft.com/office/powerpoint/2010/main" val="392133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63296" y="1072896"/>
            <a:ext cx="11227961" cy="11065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gn="l">
              <a:buFont typeface="Arial" panose="020B0604020202020204" pitchFamily="34" charset="0"/>
              <a:buChar char="•"/>
            </a:pPr>
            <a:r>
              <a:rPr lang="en-GB" sz="2200" b="1" i="0" dirty="0">
                <a:solidFill>
                  <a:srgbClr val="292929"/>
                </a:solidFill>
                <a:effectLst/>
                <a:latin typeface="Times New Roman" panose="02020603050405020304" pitchFamily="18" charset="0"/>
                <a:cs typeface="Times New Roman" panose="02020603050405020304" pitchFamily="18" charset="0"/>
              </a:rPr>
              <a:t>Report: </a:t>
            </a:r>
            <a:r>
              <a:rPr lang="en-GB" sz="2200" b="0" i="0" dirty="0">
                <a:solidFill>
                  <a:srgbClr val="292929"/>
                </a:solidFill>
                <a:effectLst/>
                <a:latin typeface="Times New Roman" panose="02020603050405020304" pitchFamily="18" charset="0"/>
                <a:cs typeface="Times New Roman" panose="02020603050405020304" pitchFamily="18" charset="0"/>
              </a:rPr>
              <a:t>In this section, Users can search their test report using order number, name and registered mobile number.</a:t>
            </a:r>
          </a:p>
          <a:p>
            <a:pPr algn="l"/>
            <a:endParaRPr lang="en-IN" sz="2200" i="0" dirty="0">
              <a:solidFill>
                <a:srgbClr val="292929"/>
              </a:solidFill>
              <a:effectLst/>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80D226C2-6C18-AB32-E631-7490DEC773E4}"/>
              </a:ext>
            </a:extLst>
          </p:cNvPr>
          <p:cNvSpPr>
            <a:spLocks noGrp="1"/>
          </p:cNvSpPr>
          <p:nvPr>
            <p:ph type="dt" idx="4"/>
          </p:nvPr>
        </p:nvSpPr>
        <p:spPr/>
        <p:txBody>
          <a:bodyPr/>
          <a:lstStyle/>
          <a:p>
            <a:fld id="{E2FB6EF6-40A4-466D-83CD-503841A988CD}" type="datetime3">
              <a:rPr lang="en-US" smtClean="0"/>
              <a:t>12 December 2022</a:t>
            </a:fld>
            <a:endParaRPr lang="en-IN" dirty="0"/>
          </a:p>
        </p:txBody>
      </p:sp>
      <p:sp>
        <p:nvSpPr>
          <p:cNvPr id="11" name="Footer Placeholder 10">
            <a:extLst>
              <a:ext uri="{FF2B5EF4-FFF2-40B4-BE49-F238E27FC236}">
                <a16:creationId xmlns:a16="http://schemas.microsoft.com/office/drawing/2014/main" id="{17A1A930-12F9-F2B4-0E9C-C4815E52F9F7}"/>
              </a:ext>
            </a:extLst>
          </p:cNvPr>
          <p:cNvSpPr>
            <a:spLocks noGrp="1"/>
          </p:cNvSpPr>
          <p:nvPr>
            <p:ph type="ftr" idx="5"/>
          </p:nvPr>
        </p:nvSpPr>
        <p:spPr/>
        <p:txBody>
          <a:bodyPr/>
          <a:lstStyle/>
          <a:p>
            <a:r>
              <a:rPr lang="en-GB"/>
              <a:t>Indira College of Engineering &amp; Management</a:t>
            </a:r>
            <a:endParaRPr lang="en-GB" dirty="0"/>
          </a:p>
        </p:txBody>
      </p:sp>
      <p:sp>
        <p:nvSpPr>
          <p:cNvPr id="12" name="Slide Number Placeholder 11">
            <a:extLst>
              <a:ext uri="{FF2B5EF4-FFF2-40B4-BE49-F238E27FC236}">
                <a16:creationId xmlns:a16="http://schemas.microsoft.com/office/drawing/2014/main" id="{B956DD8E-9CDF-B594-C560-2921067C982F}"/>
              </a:ext>
            </a:extLst>
          </p:cNvPr>
          <p:cNvSpPr>
            <a:spLocks noGrp="1"/>
          </p:cNvSpPr>
          <p:nvPr>
            <p:ph type="sldNum" idx="6"/>
          </p:nvPr>
        </p:nvSpPr>
        <p:spPr/>
        <p:txBody>
          <a:bodyPr/>
          <a:lstStyle/>
          <a:p>
            <a:fld id="{3EFB8BD8-8848-47D8-84AD-3D306C35A2C7}" type="slidenum">
              <a:rPr lang="en-IN" smtClean="0"/>
              <a:t>15</a:t>
            </a:fld>
            <a:endParaRPr lang="en-IN" dirty="0"/>
          </a:p>
        </p:txBody>
      </p:sp>
      <p:pic>
        <p:nvPicPr>
          <p:cNvPr id="3" name="Picture 2" descr="A screenshot of a computer&#10;&#10;Description automatically generated">
            <a:extLst>
              <a:ext uri="{FF2B5EF4-FFF2-40B4-BE49-F238E27FC236}">
                <a16:creationId xmlns:a16="http://schemas.microsoft.com/office/drawing/2014/main" id="{5BBE1710-FB72-F9A2-524C-C1EEA6D26F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9397" y="2036064"/>
            <a:ext cx="7072605" cy="4178124"/>
          </a:xfrm>
          <a:prstGeom prst="rect">
            <a:avLst/>
          </a:prstGeom>
        </p:spPr>
      </p:pic>
    </p:spTree>
    <p:extLst>
      <p:ext uri="{BB962C8B-B14F-4D97-AF65-F5344CB8AC3E}">
        <p14:creationId xmlns:p14="http://schemas.microsoft.com/office/powerpoint/2010/main" val="3199414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5755-35C3-3862-14A9-C68FED6B99F8}"/>
              </a:ext>
            </a:extLst>
          </p:cNvPr>
          <p:cNvSpPr>
            <a:spLocks noGrp="1"/>
          </p:cNvSpPr>
          <p:nvPr>
            <p:ph type="title"/>
          </p:nvPr>
        </p:nvSpPr>
        <p:spPr>
          <a:xfrm>
            <a:off x="838080" y="121298"/>
            <a:ext cx="10515240" cy="1091682"/>
          </a:xfrm>
        </p:spPr>
        <p:txBody>
          <a:bodyPr/>
          <a:lstStyle/>
          <a:p>
            <a:pPr marL="571500" indent="-57150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Testing</a:t>
            </a:r>
            <a:endParaRPr lang="en-IN" dirty="0"/>
          </a:p>
        </p:txBody>
      </p:sp>
      <p:sp>
        <p:nvSpPr>
          <p:cNvPr id="3" name="Content Placeholder 2">
            <a:extLst>
              <a:ext uri="{FF2B5EF4-FFF2-40B4-BE49-F238E27FC236}">
                <a16:creationId xmlns:a16="http://schemas.microsoft.com/office/drawing/2014/main" id="{63D7642D-A069-B5A8-BBB2-2E4DD11D6ECD}"/>
              </a:ext>
            </a:extLst>
          </p:cNvPr>
          <p:cNvSpPr>
            <a:spLocks noGrp="1"/>
          </p:cNvSpPr>
          <p:nvPr>
            <p:ph/>
          </p:nvPr>
        </p:nvSpPr>
        <p:spPr>
          <a:xfrm>
            <a:off x="838080" y="1483568"/>
            <a:ext cx="10515240" cy="856510"/>
          </a:xfrm>
        </p:spPr>
        <p:txBody>
          <a:bodyPr/>
          <a:lstStyle/>
          <a:p>
            <a:r>
              <a:rPr lang="en-IN" sz="2200" dirty="0">
                <a:effectLst/>
                <a:latin typeface="Times New Roman" panose="02020603050405020304" pitchFamily="18" charset="0"/>
                <a:ea typeface="Microsoft Sans Serif" panose="020B0604020202020204" pitchFamily="34" charset="0"/>
                <a:cs typeface="Times New Roman" panose="02020603050405020304" pitchFamily="18" charset="0"/>
              </a:rPr>
              <a:t>Full Name Regular Expression : </a:t>
            </a:r>
            <a:r>
              <a:rPr lang="en-IN" sz="2200" b="1" dirty="0">
                <a:effectLst/>
                <a:latin typeface="Times New Roman" panose="02020603050405020304" pitchFamily="18" charset="0"/>
                <a:ea typeface="Microsoft Sans Serif" panose="020B0604020202020204" pitchFamily="34" charset="0"/>
                <a:cs typeface="Times New Roman" panose="02020603050405020304" pitchFamily="18" charset="0"/>
              </a:rPr>
              <a:t>[A-Za-z ]+</a:t>
            </a:r>
            <a:endParaRPr lang="en-IN" sz="22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8EAD2DF7-C552-427A-1EE0-F4D98EA37481}"/>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230D3D7F-0357-0EA5-D7AD-F907B54EE930}"/>
              </a:ext>
            </a:extLst>
          </p:cNvPr>
          <p:cNvSpPr>
            <a:spLocks noGrp="1"/>
          </p:cNvSpPr>
          <p:nvPr>
            <p:ph type="sldNum" idx="6"/>
          </p:nvPr>
        </p:nvSpPr>
        <p:spPr/>
        <p:txBody>
          <a:bodyPr/>
          <a:lstStyle/>
          <a:p>
            <a:fld id="{E0E8C1CC-A332-4B1F-8871-C1C0852B2FD5}" type="slidenum">
              <a:rPr lang="en-IN" smtClean="0"/>
              <a:t>16</a:t>
            </a:fld>
            <a:endParaRPr lang="en-IN" dirty="0"/>
          </a:p>
        </p:txBody>
      </p:sp>
      <p:sp>
        <p:nvSpPr>
          <p:cNvPr id="6" name="Date Placeholder 5">
            <a:extLst>
              <a:ext uri="{FF2B5EF4-FFF2-40B4-BE49-F238E27FC236}">
                <a16:creationId xmlns:a16="http://schemas.microsoft.com/office/drawing/2014/main" id="{8F26EAA4-FB97-2CEC-929E-724610FA7712}"/>
              </a:ext>
            </a:extLst>
          </p:cNvPr>
          <p:cNvSpPr>
            <a:spLocks noGrp="1"/>
          </p:cNvSpPr>
          <p:nvPr>
            <p:ph type="dt" idx="4"/>
          </p:nvPr>
        </p:nvSpPr>
        <p:spPr/>
        <p:txBody>
          <a:bodyPr/>
          <a:lstStyle/>
          <a:p>
            <a:fld id="{BE49E6D1-CDD5-40CC-8A88-12EC2A79F210}" type="datetime3">
              <a:rPr lang="en-US" smtClean="0"/>
              <a:t>12 December 2022</a:t>
            </a:fld>
            <a:endParaRPr lang="en-US" dirty="0"/>
          </a:p>
        </p:txBody>
      </p:sp>
      <p:pic>
        <p:nvPicPr>
          <p:cNvPr id="8" name="Picture 7" descr="A screenshot of a computer&#10;&#10;Description automatically generated">
            <a:extLst>
              <a:ext uri="{FF2B5EF4-FFF2-40B4-BE49-F238E27FC236}">
                <a16:creationId xmlns:a16="http://schemas.microsoft.com/office/drawing/2014/main" id="{55721F0F-1DCD-5A3A-57CC-899F2ACA0A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1466" y="2192694"/>
            <a:ext cx="7548467" cy="3912186"/>
          </a:xfrm>
          <a:prstGeom prst="rect">
            <a:avLst/>
          </a:prstGeom>
        </p:spPr>
      </p:pic>
    </p:spTree>
    <p:extLst>
      <p:ext uri="{BB962C8B-B14F-4D97-AF65-F5344CB8AC3E}">
        <p14:creationId xmlns:p14="http://schemas.microsoft.com/office/powerpoint/2010/main" val="2326974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9583-F673-F251-E84A-858B61A93C6D}"/>
              </a:ext>
            </a:extLst>
          </p:cNvPr>
          <p:cNvSpPr>
            <a:spLocks noGrp="1"/>
          </p:cNvSpPr>
          <p:nvPr>
            <p:ph type="title"/>
          </p:nvPr>
        </p:nvSpPr>
        <p:spPr>
          <a:xfrm>
            <a:off x="838080" y="365040"/>
            <a:ext cx="10515240" cy="819948"/>
          </a:xfrm>
        </p:spPr>
        <p:txBody>
          <a:bodyPr/>
          <a:lstStyle/>
          <a:p>
            <a:endParaRPr lang="en-IN" dirty="0"/>
          </a:p>
        </p:txBody>
      </p:sp>
      <p:sp>
        <p:nvSpPr>
          <p:cNvPr id="3" name="Content Placeholder 2">
            <a:extLst>
              <a:ext uri="{FF2B5EF4-FFF2-40B4-BE49-F238E27FC236}">
                <a16:creationId xmlns:a16="http://schemas.microsoft.com/office/drawing/2014/main" id="{C3FB2F94-C016-3B9C-79CD-24A8B183FA57}"/>
              </a:ext>
            </a:extLst>
          </p:cNvPr>
          <p:cNvSpPr>
            <a:spLocks noGrp="1"/>
          </p:cNvSpPr>
          <p:nvPr>
            <p:ph/>
          </p:nvPr>
        </p:nvSpPr>
        <p:spPr>
          <a:xfrm>
            <a:off x="838080" y="1380932"/>
            <a:ext cx="10515240" cy="959146"/>
          </a:xfrm>
        </p:spPr>
        <p:txBody>
          <a:bodyPr>
            <a:normAutofit/>
          </a:bodyPr>
          <a:lstStyle/>
          <a:p>
            <a:r>
              <a:rPr lang="en-IN" sz="2200" dirty="0">
                <a:effectLst/>
                <a:latin typeface="Times New Roman" panose="02020603050405020304" pitchFamily="18" charset="0"/>
                <a:ea typeface="Microsoft Sans Serif" panose="020B0604020202020204" pitchFamily="34" charset="0"/>
                <a:cs typeface="Times New Roman" panose="02020603050405020304" pitchFamily="18" charset="0"/>
              </a:rPr>
              <a:t>Mobile Number Regular Expression : </a:t>
            </a:r>
            <a:r>
              <a:rPr lang="en-IN" sz="2200" b="1" dirty="0">
                <a:effectLst/>
                <a:latin typeface="Times New Roman" panose="02020603050405020304" pitchFamily="18" charset="0"/>
                <a:ea typeface="Microsoft Sans Serif" panose="020B0604020202020204" pitchFamily="34" charset="0"/>
                <a:cs typeface="Times New Roman" panose="02020603050405020304" pitchFamily="18" charset="0"/>
              </a:rPr>
              <a:t>[0-9]{10}</a:t>
            </a:r>
          </a:p>
          <a:p>
            <a:endParaRPr lang="en-IN" sz="2200" dirty="0"/>
          </a:p>
        </p:txBody>
      </p:sp>
      <p:sp>
        <p:nvSpPr>
          <p:cNvPr id="4" name="Footer Placeholder 3">
            <a:extLst>
              <a:ext uri="{FF2B5EF4-FFF2-40B4-BE49-F238E27FC236}">
                <a16:creationId xmlns:a16="http://schemas.microsoft.com/office/drawing/2014/main" id="{3C5F3A50-93B3-CE7A-4F1A-D6B4D246D407}"/>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E432A5CA-2B10-8575-66EE-6CB13D3CD7E7}"/>
              </a:ext>
            </a:extLst>
          </p:cNvPr>
          <p:cNvSpPr>
            <a:spLocks noGrp="1"/>
          </p:cNvSpPr>
          <p:nvPr>
            <p:ph type="sldNum" idx="6"/>
          </p:nvPr>
        </p:nvSpPr>
        <p:spPr/>
        <p:txBody>
          <a:bodyPr/>
          <a:lstStyle/>
          <a:p>
            <a:fld id="{E0E8C1CC-A332-4B1F-8871-C1C0852B2FD5}" type="slidenum">
              <a:rPr lang="en-IN" smtClean="0"/>
              <a:t>17</a:t>
            </a:fld>
            <a:endParaRPr lang="en-IN" dirty="0"/>
          </a:p>
        </p:txBody>
      </p:sp>
      <p:sp>
        <p:nvSpPr>
          <p:cNvPr id="6" name="Date Placeholder 5">
            <a:extLst>
              <a:ext uri="{FF2B5EF4-FFF2-40B4-BE49-F238E27FC236}">
                <a16:creationId xmlns:a16="http://schemas.microsoft.com/office/drawing/2014/main" id="{C6F5949E-958E-24EC-9519-484706071053}"/>
              </a:ext>
            </a:extLst>
          </p:cNvPr>
          <p:cNvSpPr>
            <a:spLocks noGrp="1"/>
          </p:cNvSpPr>
          <p:nvPr>
            <p:ph type="dt" idx="4"/>
          </p:nvPr>
        </p:nvSpPr>
        <p:spPr/>
        <p:txBody>
          <a:bodyPr/>
          <a:lstStyle/>
          <a:p>
            <a:fld id="{BE49E6D1-CDD5-40CC-8A88-12EC2A79F210}" type="datetime3">
              <a:rPr lang="en-US" smtClean="0"/>
              <a:t>12 December 2022</a:t>
            </a:fld>
            <a:endParaRPr lang="en-US" dirty="0"/>
          </a:p>
        </p:txBody>
      </p:sp>
      <p:pic>
        <p:nvPicPr>
          <p:cNvPr id="8" name="Picture 7" descr="A screenshot of a computer&#10;&#10;Description automatically generated">
            <a:extLst>
              <a:ext uri="{FF2B5EF4-FFF2-40B4-BE49-F238E27FC236}">
                <a16:creationId xmlns:a16="http://schemas.microsoft.com/office/drawing/2014/main" id="{003CEF4B-53B6-F49B-8991-AFF63B01E0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496" y="2034072"/>
            <a:ext cx="7744408" cy="4070808"/>
          </a:xfrm>
          <a:prstGeom prst="rect">
            <a:avLst/>
          </a:prstGeom>
        </p:spPr>
      </p:pic>
    </p:spTree>
    <p:extLst>
      <p:ext uri="{BB962C8B-B14F-4D97-AF65-F5344CB8AC3E}">
        <p14:creationId xmlns:p14="http://schemas.microsoft.com/office/powerpoint/2010/main" val="397304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83C-9DFD-C50E-409E-CF1788FC263A}"/>
              </a:ext>
            </a:extLst>
          </p:cNvPr>
          <p:cNvSpPr>
            <a:spLocks noGrp="1"/>
          </p:cNvSpPr>
          <p:nvPr>
            <p:ph type="title"/>
          </p:nvPr>
        </p:nvSpPr>
        <p:spPr>
          <a:xfrm>
            <a:off x="838080" y="365040"/>
            <a:ext cx="10515240" cy="745303"/>
          </a:xfrm>
        </p:spPr>
        <p:txBody>
          <a:bodyPr/>
          <a:lstStyle/>
          <a:p>
            <a:endParaRPr lang="en-IN" dirty="0"/>
          </a:p>
        </p:txBody>
      </p:sp>
      <p:sp>
        <p:nvSpPr>
          <p:cNvPr id="3" name="Content Placeholder 2">
            <a:extLst>
              <a:ext uri="{FF2B5EF4-FFF2-40B4-BE49-F238E27FC236}">
                <a16:creationId xmlns:a16="http://schemas.microsoft.com/office/drawing/2014/main" id="{2B20BF1C-343B-066C-6A2B-D0621415948A}"/>
              </a:ext>
            </a:extLst>
          </p:cNvPr>
          <p:cNvSpPr>
            <a:spLocks noGrp="1"/>
          </p:cNvSpPr>
          <p:nvPr>
            <p:ph/>
          </p:nvPr>
        </p:nvSpPr>
        <p:spPr>
          <a:xfrm>
            <a:off x="838080" y="1324947"/>
            <a:ext cx="10515240" cy="975801"/>
          </a:xfrm>
        </p:spPr>
        <p:txBody>
          <a:bodyPr>
            <a:normAutofit/>
          </a:bodyPr>
          <a:lstStyle/>
          <a:p>
            <a:r>
              <a:rPr lang="en-IN" sz="2200" dirty="0">
                <a:effectLst/>
                <a:latin typeface="Times New Roman" panose="02020603050405020304" pitchFamily="18" charset="0"/>
                <a:ea typeface="Microsoft Sans Serif" panose="020B0604020202020204" pitchFamily="34" charset="0"/>
                <a:cs typeface="Times New Roman" panose="02020603050405020304" pitchFamily="18" charset="0"/>
              </a:rPr>
              <a:t>Aadhar </a:t>
            </a:r>
            <a:r>
              <a:rPr lang="en-IN" sz="2200" dirty="0">
                <a:latin typeface="Times New Roman" panose="02020603050405020304" pitchFamily="18" charset="0"/>
                <a:ea typeface="Microsoft Sans Serif" panose="020B0604020202020204" pitchFamily="34" charset="0"/>
                <a:cs typeface="Times New Roman" panose="02020603050405020304" pitchFamily="18" charset="0"/>
              </a:rPr>
              <a:t>Card Number </a:t>
            </a:r>
            <a:r>
              <a:rPr lang="en-IN" sz="2200" dirty="0">
                <a:effectLst/>
                <a:latin typeface="Times New Roman" panose="02020603050405020304" pitchFamily="18" charset="0"/>
                <a:ea typeface="Microsoft Sans Serif" panose="020B0604020202020204" pitchFamily="34" charset="0"/>
                <a:cs typeface="Times New Roman" panose="02020603050405020304" pitchFamily="18" charset="0"/>
              </a:rPr>
              <a:t>Regular Expression : </a:t>
            </a:r>
            <a:r>
              <a:rPr lang="en-IN" sz="2200" b="1" dirty="0">
                <a:effectLst/>
                <a:latin typeface="Times New Roman" panose="02020603050405020304" pitchFamily="18" charset="0"/>
                <a:ea typeface="Microsoft Sans Serif" panose="020B0604020202020204" pitchFamily="34" charset="0"/>
                <a:cs typeface="Times New Roman" panose="02020603050405020304" pitchFamily="18" charset="0"/>
              </a:rPr>
              <a:t>[0-9]{12}</a:t>
            </a:r>
          </a:p>
          <a:p>
            <a:endParaRPr lang="en-IN" sz="2200" dirty="0"/>
          </a:p>
        </p:txBody>
      </p:sp>
      <p:sp>
        <p:nvSpPr>
          <p:cNvPr id="4" name="Footer Placeholder 3">
            <a:extLst>
              <a:ext uri="{FF2B5EF4-FFF2-40B4-BE49-F238E27FC236}">
                <a16:creationId xmlns:a16="http://schemas.microsoft.com/office/drawing/2014/main" id="{D20E04EB-7024-A70C-A8CC-1BBDA73D6C91}"/>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60F93C8D-194E-54C8-84A6-A5906316B5A7}"/>
              </a:ext>
            </a:extLst>
          </p:cNvPr>
          <p:cNvSpPr>
            <a:spLocks noGrp="1"/>
          </p:cNvSpPr>
          <p:nvPr>
            <p:ph type="sldNum" idx="6"/>
          </p:nvPr>
        </p:nvSpPr>
        <p:spPr/>
        <p:txBody>
          <a:bodyPr/>
          <a:lstStyle/>
          <a:p>
            <a:fld id="{E0E8C1CC-A332-4B1F-8871-C1C0852B2FD5}" type="slidenum">
              <a:rPr lang="en-IN" smtClean="0"/>
              <a:t>18</a:t>
            </a:fld>
            <a:endParaRPr lang="en-IN" dirty="0"/>
          </a:p>
        </p:txBody>
      </p:sp>
      <p:sp>
        <p:nvSpPr>
          <p:cNvPr id="6" name="Date Placeholder 5">
            <a:extLst>
              <a:ext uri="{FF2B5EF4-FFF2-40B4-BE49-F238E27FC236}">
                <a16:creationId xmlns:a16="http://schemas.microsoft.com/office/drawing/2014/main" id="{964FCB5F-083F-A5CD-585E-8A56ADC480DD}"/>
              </a:ext>
            </a:extLst>
          </p:cNvPr>
          <p:cNvSpPr>
            <a:spLocks noGrp="1"/>
          </p:cNvSpPr>
          <p:nvPr>
            <p:ph type="dt" idx="4"/>
          </p:nvPr>
        </p:nvSpPr>
        <p:spPr/>
        <p:txBody>
          <a:bodyPr/>
          <a:lstStyle/>
          <a:p>
            <a:fld id="{BE49E6D1-CDD5-40CC-8A88-12EC2A79F210}" type="datetime3">
              <a:rPr lang="en-US" smtClean="0"/>
              <a:t>12 December 2022</a:t>
            </a:fld>
            <a:endParaRPr lang="en-US" dirty="0"/>
          </a:p>
        </p:txBody>
      </p:sp>
      <p:pic>
        <p:nvPicPr>
          <p:cNvPr id="8" name="Picture 7" descr="A screenshot of a computer&#10;&#10;Description automatically generated">
            <a:extLst>
              <a:ext uri="{FF2B5EF4-FFF2-40B4-BE49-F238E27FC236}">
                <a16:creationId xmlns:a16="http://schemas.microsoft.com/office/drawing/2014/main" id="{94BD06D1-BB4C-69A5-9B65-93CE3191B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2456" y="1968759"/>
            <a:ext cx="7966488" cy="4145452"/>
          </a:xfrm>
          <a:prstGeom prst="rect">
            <a:avLst/>
          </a:prstGeom>
        </p:spPr>
      </p:pic>
    </p:spTree>
    <p:extLst>
      <p:ext uri="{BB962C8B-B14F-4D97-AF65-F5344CB8AC3E}">
        <p14:creationId xmlns:p14="http://schemas.microsoft.com/office/powerpoint/2010/main" val="222564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B9A2-78C1-256A-9A31-C08914F404B8}"/>
              </a:ext>
            </a:extLst>
          </p:cNvPr>
          <p:cNvSpPr>
            <a:spLocks noGrp="1"/>
          </p:cNvSpPr>
          <p:nvPr>
            <p:ph type="title"/>
          </p:nvPr>
        </p:nvSpPr>
        <p:spPr>
          <a:xfrm>
            <a:off x="838080" y="365040"/>
            <a:ext cx="10515240" cy="651997"/>
          </a:xfrm>
        </p:spPr>
        <p:txBody>
          <a:bodyPr/>
          <a:lstStyle/>
          <a:p>
            <a:endParaRPr lang="en-IN" dirty="0"/>
          </a:p>
        </p:txBody>
      </p:sp>
      <p:sp>
        <p:nvSpPr>
          <p:cNvPr id="3" name="Content Placeholder 2">
            <a:extLst>
              <a:ext uri="{FF2B5EF4-FFF2-40B4-BE49-F238E27FC236}">
                <a16:creationId xmlns:a16="http://schemas.microsoft.com/office/drawing/2014/main" id="{CB3F36F2-7EE3-55C1-8F1D-DD5250775F6A}"/>
              </a:ext>
            </a:extLst>
          </p:cNvPr>
          <p:cNvSpPr>
            <a:spLocks noGrp="1"/>
          </p:cNvSpPr>
          <p:nvPr>
            <p:ph/>
          </p:nvPr>
        </p:nvSpPr>
        <p:spPr>
          <a:xfrm>
            <a:off x="838080" y="1240972"/>
            <a:ext cx="10515240" cy="784474"/>
          </a:xfrm>
        </p:spPr>
        <p:txBody>
          <a:bodyPr>
            <a:normAutofit/>
          </a:bodyPr>
          <a:lstStyle/>
          <a:p>
            <a:r>
              <a:rPr lang="en-IN" sz="2200" dirty="0">
                <a:effectLst/>
                <a:latin typeface="Times New Roman" panose="02020603050405020304" pitchFamily="18" charset="0"/>
                <a:ea typeface="Microsoft Sans Serif" panose="020B0604020202020204" pitchFamily="34" charset="0"/>
                <a:cs typeface="Times New Roman" panose="02020603050405020304" pitchFamily="18" charset="0"/>
              </a:rPr>
              <a:t>Submitting Form</a:t>
            </a:r>
          </a:p>
          <a:p>
            <a:endParaRPr lang="en-IN" sz="2200" dirty="0"/>
          </a:p>
        </p:txBody>
      </p:sp>
      <p:sp>
        <p:nvSpPr>
          <p:cNvPr id="4" name="Footer Placeholder 3">
            <a:extLst>
              <a:ext uri="{FF2B5EF4-FFF2-40B4-BE49-F238E27FC236}">
                <a16:creationId xmlns:a16="http://schemas.microsoft.com/office/drawing/2014/main" id="{99067621-938D-6422-83CF-FD8A5A078B29}"/>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690E085B-BC7D-FC7F-3CD4-5160B7C3BF0A}"/>
              </a:ext>
            </a:extLst>
          </p:cNvPr>
          <p:cNvSpPr>
            <a:spLocks noGrp="1"/>
          </p:cNvSpPr>
          <p:nvPr>
            <p:ph type="sldNum" idx="6"/>
          </p:nvPr>
        </p:nvSpPr>
        <p:spPr/>
        <p:txBody>
          <a:bodyPr/>
          <a:lstStyle/>
          <a:p>
            <a:fld id="{E0E8C1CC-A332-4B1F-8871-C1C0852B2FD5}" type="slidenum">
              <a:rPr lang="en-IN" smtClean="0"/>
              <a:t>19</a:t>
            </a:fld>
            <a:endParaRPr lang="en-IN" dirty="0"/>
          </a:p>
        </p:txBody>
      </p:sp>
      <p:sp>
        <p:nvSpPr>
          <p:cNvPr id="6" name="Date Placeholder 5">
            <a:extLst>
              <a:ext uri="{FF2B5EF4-FFF2-40B4-BE49-F238E27FC236}">
                <a16:creationId xmlns:a16="http://schemas.microsoft.com/office/drawing/2014/main" id="{3F0F904C-ED52-1534-9B20-89F4F1ACC78A}"/>
              </a:ext>
            </a:extLst>
          </p:cNvPr>
          <p:cNvSpPr>
            <a:spLocks noGrp="1"/>
          </p:cNvSpPr>
          <p:nvPr>
            <p:ph type="dt" idx="4"/>
          </p:nvPr>
        </p:nvSpPr>
        <p:spPr/>
        <p:txBody>
          <a:bodyPr/>
          <a:lstStyle/>
          <a:p>
            <a:fld id="{BE49E6D1-CDD5-40CC-8A88-12EC2A79F210}" type="datetime3">
              <a:rPr lang="en-US" smtClean="0"/>
              <a:t>12 December 2022</a:t>
            </a:fld>
            <a:endParaRPr lang="en-US" dirty="0"/>
          </a:p>
        </p:txBody>
      </p:sp>
      <p:pic>
        <p:nvPicPr>
          <p:cNvPr id="8" name="Picture 7" descr="Graphical user interface, website&#10;&#10;Description automatically generated">
            <a:extLst>
              <a:ext uri="{FF2B5EF4-FFF2-40B4-BE49-F238E27FC236}">
                <a16:creationId xmlns:a16="http://schemas.microsoft.com/office/drawing/2014/main" id="{E720973E-D045-2C23-FAA9-FAA44D258B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7471" y="1810138"/>
            <a:ext cx="7576457" cy="4294742"/>
          </a:xfrm>
          <a:prstGeom prst="rect">
            <a:avLst/>
          </a:prstGeom>
        </p:spPr>
      </p:pic>
    </p:spTree>
    <p:extLst>
      <p:ext uri="{BB962C8B-B14F-4D97-AF65-F5344CB8AC3E}">
        <p14:creationId xmlns:p14="http://schemas.microsoft.com/office/powerpoint/2010/main" val="9285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923424" y="105508"/>
            <a:ext cx="10515240" cy="741668"/>
          </a:xfrm>
          <a:prstGeom prst="rect">
            <a:avLst/>
          </a:prstGeom>
          <a:noFill/>
          <a:ln w="19080">
            <a:solidFill>
              <a:srgbClr val="FFFFFF"/>
            </a:solidFill>
            <a:miter/>
          </a:ln>
        </p:spPr>
        <p:txBody>
          <a:bodyPr anchor="ctr">
            <a:noAutofit/>
          </a:bodyPr>
          <a:lstStyle/>
          <a:p>
            <a:pPr marL="571500" indent="-571500">
              <a:lnSpc>
                <a:spcPct val="90000"/>
              </a:lnSpc>
              <a:buFont typeface="Wingdings" panose="05000000000000000000" pitchFamily="2" charset="2"/>
              <a:buChar char="Ø"/>
            </a:pPr>
            <a:r>
              <a:rPr lang="en-US" sz="4400" b="1" strike="noStrike" spc="-1" dirty="0">
                <a:solidFill>
                  <a:srgbClr val="0D0D0D"/>
                </a:solidFill>
                <a:latin typeface="Times New Roman"/>
              </a:rPr>
              <a:t>Agenda</a:t>
            </a:r>
            <a:endParaRPr lang="en-US" sz="4400" b="0" strike="noStrike" spc="-1" dirty="0">
              <a:solidFill>
                <a:srgbClr val="000000"/>
              </a:solidFill>
              <a:latin typeface="Times New Roman"/>
            </a:endParaRPr>
          </a:p>
        </p:txBody>
      </p:sp>
      <p:sp>
        <p:nvSpPr>
          <p:cNvPr id="117" name="TextBox 2"/>
          <p:cNvSpPr/>
          <p:nvPr/>
        </p:nvSpPr>
        <p:spPr>
          <a:xfrm>
            <a:off x="1117260" y="1683095"/>
            <a:ext cx="8864640" cy="38149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2200" b="0" strike="noStrike" spc="-1" dirty="0">
                <a:solidFill>
                  <a:srgbClr val="000000"/>
                </a:solidFill>
                <a:latin typeface="Times New Roman" panose="02020603050405020304" pitchFamily="18" charset="0"/>
                <a:cs typeface="Times New Roman" panose="02020603050405020304" pitchFamily="18" charset="0"/>
              </a:rPr>
              <a:t>1. Aim</a:t>
            </a:r>
            <a:endParaRPr lang="en-IN" sz="2200" b="0" strike="noStrike" spc="-1" dirty="0">
              <a:latin typeface="Times New Roman" panose="02020603050405020304" pitchFamily="18" charset="0"/>
              <a:cs typeface="Times New Roman" panose="02020603050405020304" pitchFamily="18" charset="0"/>
            </a:endParaRPr>
          </a:p>
          <a:p>
            <a:pPr>
              <a:lnSpc>
                <a:spcPct val="150000"/>
              </a:lnSpc>
              <a:buNone/>
            </a:pPr>
            <a:r>
              <a:rPr lang="en-US" sz="2200" b="0" strike="noStrike" spc="-1" dirty="0">
                <a:solidFill>
                  <a:srgbClr val="000000"/>
                </a:solidFill>
                <a:latin typeface="Times New Roman" panose="02020603050405020304" pitchFamily="18" charset="0"/>
                <a:cs typeface="Times New Roman" panose="02020603050405020304" pitchFamily="18" charset="0"/>
              </a:rPr>
              <a:t>2. </a:t>
            </a:r>
            <a:r>
              <a:rPr lang="en-US" sz="2200" spc="-1" dirty="0">
                <a:solidFill>
                  <a:srgbClr val="000000"/>
                </a:solidFill>
                <a:latin typeface="Times New Roman" panose="02020603050405020304" pitchFamily="18" charset="0"/>
                <a:cs typeface="Times New Roman" panose="02020603050405020304" pitchFamily="18" charset="0"/>
              </a:rPr>
              <a:t>Abstract</a:t>
            </a:r>
            <a:endParaRPr lang="en-IN" sz="2200" b="0" strike="noStrike" spc="-1" dirty="0">
              <a:latin typeface="Times New Roman" panose="02020603050405020304" pitchFamily="18" charset="0"/>
              <a:cs typeface="Times New Roman" panose="02020603050405020304" pitchFamily="18" charset="0"/>
            </a:endParaRPr>
          </a:p>
          <a:p>
            <a:pPr>
              <a:lnSpc>
                <a:spcPct val="150000"/>
              </a:lnSpc>
              <a:buNone/>
            </a:pPr>
            <a:r>
              <a:rPr lang="en-US" sz="2200" b="0" strike="noStrike" spc="-1" dirty="0">
                <a:solidFill>
                  <a:srgbClr val="000000"/>
                </a:solidFill>
                <a:latin typeface="Times New Roman" panose="02020603050405020304" pitchFamily="18" charset="0"/>
                <a:cs typeface="Times New Roman" panose="02020603050405020304" pitchFamily="18" charset="0"/>
              </a:rPr>
              <a:t>3. </a:t>
            </a:r>
            <a:r>
              <a:rPr lang="en-US" sz="2200" spc="-1" dirty="0">
                <a:solidFill>
                  <a:srgbClr val="000000"/>
                </a:solidFill>
                <a:latin typeface="Times New Roman" panose="02020603050405020304" pitchFamily="18" charset="0"/>
                <a:cs typeface="Times New Roman" panose="02020603050405020304" pitchFamily="18" charset="0"/>
              </a:rPr>
              <a:t>Introduction</a:t>
            </a:r>
            <a:endParaRPr lang="en-IN" sz="2200" b="0" strike="noStrike" spc="-1" dirty="0">
              <a:latin typeface="Times New Roman" panose="02020603050405020304" pitchFamily="18" charset="0"/>
              <a:cs typeface="Times New Roman" panose="02020603050405020304" pitchFamily="18" charset="0"/>
            </a:endParaRPr>
          </a:p>
          <a:p>
            <a:pPr>
              <a:lnSpc>
                <a:spcPct val="150000"/>
              </a:lnSpc>
              <a:buNone/>
            </a:pPr>
            <a:r>
              <a:rPr lang="en-US" sz="2200" b="0" strike="noStrike" spc="-1" dirty="0">
                <a:solidFill>
                  <a:srgbClr val="000000"/>
                </a:solidFill>
                <a:latin typeface="Times New Roman" panose="02020603050405020304" pitchFamily="18" charset="0"/>
                <a:cs typeface="Times New Roman" panose="02020603050405020304" pitchFamily="18" charset="0"/>
              </a:rPr>
              <a:t>4. </a:t>
            </a:r>
            <a:r>
              <a:rPr lang="en-US" sz="2200" spc="-1" dirty="0">
                <a:solidFill>
                  <a:srgbClr val="000000"/>
                </a:solidFill>
                <a:latin typeface="Times New Roman" panose="02020603050405020304" pitchFamily="18" charset="0"/>
                <a:cs typeface="Times New Roman" panose="02020603050405020304" pitchFamily="18" charset="0"/>
              </a:rPr>
              <a:t>Software Requirements</a:t>
            </a:r>
            <a:endParaRPr lang="en-IN" sz="2200" b="0" strike="noStrike" spc="-1" dirty="0">
              <a:latin typeface="Times New Roman" panose="02020603050405020304" pitchFamily="18" charset="0"/>
              <a:cs typeface="Times New Roman" panose="02020603050405020304" pitchFamily="18" charset="0"/>
            </a:endParaRPr>
          </a:p>
          <a:p>
            <a:pPr>
              <a:lnSpc>
                <a:spcPct val="150000"/>
              </a:lnSpc>
              <a:buNone/>
            </a:pPr>
            <a:r>
              <a:rPr lang="en-US" sz="2200" b="0" strike="noStrike" spc="-1" dirty="0">
                <a:solidFill>
                  <a:srgbClr val="000000"/>
                </a:solidFill>
                <a:latin typeface="Times New Roman" panose="02020603050405020304" pitchFamily="18" charset="0"/>
                <a:cs typeface="Times New Roman" panose="02020603050405020304" pitchFamily="18" charset="0"/>
              </a:rPr>
              <a:t>5.</a:t>
            </a:r>
            <a:r>
              <a:rPr lang="en-US" sz="2200" spc="-1" dirty="0">
                <a:solidFill>
                  <a:srgbClr val="000000"/>
                </a:solidFill>
                <a:latin typeface="Times New Roman" panose="02020603050405020304" pitchFamily="18" charset="0"/>
                <a:cs typeface="Times New Roman" panose="02020603050405020304" pitchFamily="18" charset="0"/>
              </a:rPr>
              <a:t> Hardware Requirements</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6. Assumptions and Dependencies</a:t>
            </a:r>
          </a:p>
          <a:p>
            <a:pPr>
              <a:lnSpc>
                <a:spcPct val="150000"/>
              </a:lnSpc>
            </a:pPr>
            <a:r>
              <a:rPr lang="en-US" sz="2200" dirty="0">
                <a:latin typeface="Times New Roman" panose="02020603050405020304" pitchFamily="18" charset="0"/>
                <a:cs typeface="Times New Roman" panose="02020603050405020304" pitchFamily="18" charset="0"/>
              </a:rPr>
              <a:t>7. Conclusion</a:t>
            </a:r>
            <a:endParaRPr lang="en-IN" sz="2200" b="0" strike="noStrike" spc="-1" dirty="0">
              <a:latin typeface="Times New Roman" panose="02020603050405020304" pitchFamily="18" charset="0"/>
              <a:cs typeface="Times New Roman" panose="02020603050405020304" pitchFamily="18" charset="0"/>
            </a:endParaRPr>
          </a:p>
          <a:p>
            <a:pPr>
              <a:lnSpc>
                <a:spcPct val="100000"/>
              </a:lnSpc>
              <a:buNone/>
            </a:pPr>
            <a:endParaRPr lang="en-IN" sz="1100" b="0" strike="noStrike" spc="-1" dirty="0">
              <a:latin typeface="Arial"/>
            </a:endParaRPr>
          </a:p>
        </p:txBody>
      </p:sp>
      <p:sp>
        <p:nvSpPr>
          <p:cNvPr id="2" name="Date Placeholder 1">
            <a:extLst>
              <a:ext uri="{FF2B5EF4-FFF2-40B4-BE49-F238E27FC236}">
                <a16:creationId xmlns:a16="http://schemas.microsoft.com/office/drawing/2014/main" id="{F59B29C3-93F2-1C94-D3DF-41D6EE02E5B0}"/>
              </a:ext>
            </a:extLst>
          </p:cNvPr>
          <p:cNvSpPr>
            <a:spLocks noGrp="1"/>
          </p:cNvSpPr>
          <p:nvPr>
            <p:ph type="dt" idx="4"/>
          </p:nvPr>
        </p:nvSpPr>
        <p:spPr/>
        <p:txBody>
          <a:bodyPr/>
          <a:lstStyle/>
          <a:p>
            <a:fld id="{8811136B-B42C-49A8-8B33-69D099211D1C}" type="datetime3">
              <a:rPr lang="en-US" smtClean="0"/>
              <a:t>12 December 2022</a:t>
            </a:fld>
            <a:endParaRPr lang="en-IN" dirty="0"/>
          </a:p>
        </p:txBody>
      </p:sp>
      <p:sp>
        <p:nvSpPr>
          <p:cNvPr id="6" name="Footer Placeholder 5">
            <a:extLst>
              <a:ext uri="{FF2B5EF4-FFF2-40B4-BE49-F238E27FC236}">
                <a16:creationId xmlns:a16="http://schemas.microsoft.com/office/drawing/2014/main" id="{CB45116E-439C-6648-05CC-851FFD5A6F86}"/>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3D1D06F4-A209-8198-02B8-839A367217A7}"/>
              </a:ext>
            </a:extLst>
          </p:cNvPr>
          <p:cNvSpPr>
            <a:spLocks noGrp="1"/>
          </p:cNvSpPr>
          <p:nvPr>
            <p:ph type="sldNum" idx="6"/>
          </p:nvPr>
        </p:nvSpPr>
        <p:spPr/>
        <p:txBody>
          <a:bodyPr/>
          <a:lstStyle/>
          <a:p>
            <a:fld id="{3EFB8BD8-8848-47D8-84AD-3D306C35A2C7}" type="slidenum">
              <a:rPr lang="en-IN" smtClean="0"/>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E56A-3590-8BE4-9432-04B372E1F766}"/>
              </a:ext>
            </a:extLst>
          </p:cNvPr>
          <p:cNvSpPr>
            <a:spLocks noGrp="1"/>
          </p:cNvSpPr>
          <p:nvPr>
            <p:ph type="title"/>
          </p:nvPr>
        </p:nvSpPr>
        <p:spPr>
          <a:xfrm>
            <a:off x="838080" y="365040"/>
            <a:ext cx="10515240" cy="931915"/>
          </a:xfrm>
        </p:spPr>
        <p:txBody>
          <a:bodyPr/>
          <a:lstStyle/>
          <a:p>
            <a:pPr marL="571500" indent="-5715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 Case Test Cases :</a:t>
            </a:r>
            <a:endParaRPr lang="en-IN" dirty="0"/>
          </a:p>
        </p:txBody>
      </p:sp>
      <p:sp>
        <p:nvSpPr>
          <p:cNvPr id="4" name="Footer Placeholder 3">
            <a:extLst>
              <a:ext uri="{FF2B5EF4-FFF2-40B4-BE49-F238E27FC236}">
                <a16:creationId xmlns:a16="http://schemas.microsoft.com/office/drawing/2014/main" id="{CE2C6D91-59A6-1123-51FF-002FF31633F8}"/>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B47A651F-970A-7A36-4D90-325C6EDFF2CC}"/>
              </a:ext>
            </a:extLst>
          </p:cNvPr>
          <p:cNvSpPr>
            <a:spLocks noGrp="1"/>
          </p:cNvSpPr>
          <p:nvPr>
            <p:ph type="sldNum" idx="6"/>
          </p:nvPr>
        </p:nvSpPr>
        <p:spPr/>
        <p:txBody>
          <a:bodyPr/>
          <a:lstStyle/>
          <a:p>
            <a:fld id="{E0E8C1CC-A332-4B1F-8871-C1C0852B2FD5}" type="slidenum">
              <a:rPr lang="en-IN" smtClean="0"/>
              <a:t>20</a:t>
            </a:fld>
            <a:endParaRPr lang="en-IN" dirty="0"/>
          </a:p>
        </p:txBody>
      </p:sp>
      <p:sp>
        <p:nvSpPr>
          <p:cNvPr id="6" name="Date Placeholder 5">
            <a:extLst>
              <a:ext uri="{FF2B5EF4-FFF2-40B4-BE49-F238E27FC236}">
                <a16:creationId xmlns:a16="http://schemas.microsoft.com/office/drawing/2014/main" id="{EBAA09FE-2A26-8C9D-D4BD-496F7AA9A854}"/>
              </a:ext>
            </a:extLst>
          </p:cNvPr>
          <p:cNvSpPr>
            <a:spLocks noGrp="1"/>
          </p:cNvSpPr>
          <p:nvPr>
            <p:ph type="dt" idx="4"/>
          </p:nvPr>
        </p:nvSpPr>
        <p:spPr/>
        <p:txBody>
          <a:bodyPr/>
          <a:lstStyle/>
          <a:p>
            <a:fld id="{BE49E6D1-CDD5-40CC-8A88-12EC2A79F210}" type="datetime3">
              <a:rPr lang="en-US" smtClean="0"/>
              <a:t>12 December 2022</a:t>
            </a:fld>
            <a:endParaRPr lang="en-US" dirty="0"/>
          </a:p>
        </p:txBody>
      </p:sp>
      <p:pic>
        <p:nvPicPr>
          <p:cNvPr id="7" name="table">
            <a:extLst>
              <a:ext uri="{FF2B5EF4-FFF2-40B4-BE49-F238E27FC236}">
                <a16:creationId xmlns:a16="http://schemas.microsoft.com/office/drawing/2014/main" id="{5A62E6AB-BE9F-5DB1-11BF-FDB1329D5D5B}"/>
              </a:ext>
            </a:extLst>
          </p:cNvPr>
          <p:cNvPicPr>
            <a:picLocks noGrp="1" noChangeAspect="1"/>
          </p:cNvPicPr>
          <p:nvPr>
            <p:ph/>
          </p:nvPr>
        </p:nvPicPr>
        <p:blipFill>
          <a:blip r:embed="rId2"/>
          <a:stretch>
            <a:fillRect/>
          </a:stretch>
        </p:blipFill>
        <p:spPr>
          <a:xfrm>
            <a:off x="838200" y="1802913"/>
            <a:ext cx="10515600" cy="3874473"/>
          </a:xfrm>
          <a:prstGeom prst="rect">
            <a:avLst/>
          </a:prstGeom>
        </p:spPr>
      </p:pic>
    </p:spTree>
    <p:extLst>
      <p:ext uri="{BB962C8B-B14F-4D97-AF65-F5344CB8AC3E}">
        <p14:creationId xmlns:p14="http://schemas.microsoft.com/office/powerpoint/2010/main" val="66455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9B91-E2D1-1FE0-E73C-EFB82F676042}"/>
              </a:ext>
            </a:extLst>
          </p:cNvPr>
          <p:cNvSpPr>
            <a:spLocks noGrp="1"/>
          </p:cNvSpPr>
          <p:nvPr>
            <p:ph type="title"/>
          </p:nvPr>
        </p:nvSpPr>
        <p:spPr>
          <a:xfrm>
            <a:off x="838080" y="365040"/>
            <a:ext cx="10515240" cy="894593"/>
          </a:xfrm>
        </p:spPr>
        <p:txBody>
          <a:bodyPr/>
          <a:lstStyle/>
          <a:p>
            <a:endParaRPr lang="en-IN" dirty="0"/>
          </a:p>
        </p:txBody>
      </p:sp>
      <p:sp>
        <p:nvSpPr>
          <p:cNvPr id="4" name="Footer Placeholder 3">
            <a:extLst>
              <a:ext uri="{FF2B5EF4-FFF2-40B4-BE49-F238E27FC236}">
                <a16:creationId xmlns:a16="http://schemas.microsoft.com/office/drawing/2014/main" id="{40217C6E-60AB-31A8-38B0-7DDE7943FCBF}"/>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1F423E35-880C-C82C-06D7-EC738AFD2EF0}"/>
              </a:ext>
            </a:extLst>
          </p:cNvPr>
          <p:cNvSpPr>
            <a:spLocks noGrp="1"/>
          </p:cNvSpPr>
          <p:nvPr>
            <p:ph type="sldNum" idx="6"/>
          </p:nvPr>
        </p:nvSpPr>
        <p:spPr/>
        <p:txBody>
          <a:bodyPr/>
          <a:lstStyle/>
          <a:p>
            <a:fld id="{E0E8C1CC-A332-4B1F-8871-C1C0852B2FD5}" type="slidenum">
              <a:rPr lang="en-IN" smtClean="0"/>
              <a:t>21</a:t>
            </a:fld>
            <a:endParaRPr lang="en-IN" dirty="0"/>
          </a:p>
        </p:txBody>
      </p:sp>
      <p:sp>
        <p:nvSpPr>
          <p:cNvPr id="6" name="Date Placeholder 5">
            <a:extLst>
              <a:ext uri="{FF2B5EF4-FFF2-40B4-BE49-F238E27FC236}">
                <a16:creationId xmlns:a16="http://schemas.microsoft.com/office/drawing/2014/main" id="{61863448-FC6F-0DCB-5033-0D23526D9963}"/>
              </a:ext>
            </a:extLst>
          </p:cNvPr>
          <p:cNvSpPr>
            <a:spLocks noGrp="1"/>
          </p:cNvSpPr>
          <p:nvPr>
            <p:ph type="dt" idx="4"/>
          </p:nvPr>
        </p:nvSpPr>
        <p:spPr/>
        <p:txBody>
          <a:bodyPr/>
          <a:lstStyle/>
          <a:p>
            <a:fld id="{BE49E6D1-CDD5-40CC-8A88-12EC2A79F210}" type="datetime3">
              <a:rPr lang="en-US" smtClean="0"/>
              <a:t>12 December 2022</a:t>
            </a:fld>
            <a:endParaRPr lang="en-US" dirty="0"/>
          </a:p>
        </p:txBody>
      </p:sp>
      <p:pic>
        <p:nvPicPr>
          <p:cNvPr id="7" name="table">
            <a:extLst>
              <a:ext uri="{FF2B5EF4-FFF2-40B4-BE49-F238E27FC236}">
                <a16:creationId xmlns:a16="http://schemas.microsoft.com/office/drawing/2014/main" id="{784E0AD4-A0B6-19C5-F55B-076F8AD7342E}"/>
              </a:ext>
            </a:extLst>
          </p:cNvPr>
          <p:cNvPicPr>
            <a:picLocks noGrp="1" noChangeAspect="1"/>
          </p:cNvPicPr>
          <p:nvPr>
            <p:ph/>
          </p:nvPr>
        </p:nvPicPr>
        <p:blipFill>
          <a:blip r:embed="rId2"/>
          <a:stretch>
            <a:fillRect/>
          </a:stretch>
        </p:blipFill>
        <p:spPr>
          <a:xfrm>
            <a:off x="1014543" y="1744391"/>
            <a:ext cx="10162913" cy="4072481"/>
          </a:xfrm>
          <a:prstGeom prst="rect">
            <a:avLst/>
          </a:prstGeom>
        </p:spPr>
      </p:pic>
    </p:spTree>
    <p:extLst>
      <p:ext uri="{BB962C8B-B14F-4D97-AF65-F5344CB8AC3E}">
        <p14:creationId xmlns:p14="http://schemas.microsoft.com/office/powerpoint/2010/main" val="387966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1E0-DBE2-2686-044F-851F169E9A97}"/>
              </a:ext>
            </a:extLst>
          </p:cNvPr>
          <p:cNvSpPr>
            <a:spLocks noGrp="1"/>
          </p:cNvSpPr>
          <p:nvPr>
            <p:ph type="title"/>
          </p:nvPr>
        </p:nvSpPr>
        <p:spPr/>
        <p:txBody>
          <a:bodyPr/>
          <a:lstStyle/>
          <a:p>
            <a:r>
              <a:rPr lang="en-IN" b="1" i="0" dirty="0">
                <a:solidFill>
                  <a:srgbClr val="292929"/>
                </a:solidFill>
                <a:effectLst/>
                <a:latin typeface="Times New Roman" panose="02020603050405020304" pitchFamily="18" charset="0"/>
                <a:cs typeface="Times New Roman" panose="02020603050405020304" pitchFamily="18" charset="0"/>
              </a:rPr>
              <a:t>Assumption &amp; Dependencies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B710FA-F141-12FB-B3C8-130432D233C2}"/>
              </a:ext>
            </a:extLst>
          </p:cNvPr>
          <p:cNvSpPr>
            <a:spLocks noGrp="1"/>
          </p:cNvSpPr>
          <p:nvPr>
            <p:ph type="subTitle"/>
          </p:nvPr>
        </p:nvSpPr>
        <p:spPr>
          <a:xfrm>
            <a:off x="838080" y="1825560"/>
            <a:ext cx="10515240" cy="2681126"/>
          </a:xfrm>
        </p:spPr>
        <p:txBody>
          <a:bodyPr/>
          <a:lstStyle/>
          <a:p>
            <a:pPr algn="l">
              <a:lnSpc>
                <a:spcPct val="150000"/>
              </a:lnSpc>
            </a:pPr>
            <a:r>
              <a:rPr lang="en-GB" sz="2200" b="0" i="0" dirty="0">
                <a:solidFill>
                  <a:srgbClr val="292929"/>
                </a:solidFill>
                <a:effectLst/>
                <a:latin typeface="Times New Roman" panose="02020603050405020304" pitchFamily="18" charset="0"/>
                <a:cs typeface="Times New Roman" panose="02020603050405020304" pitchFamily="18" charset="0"/>
              </a:rPr>
              <a:t>The functioning of the application relies on MySQL being available on the host machine.</a:t>
            </a:r>
          </a:p>
          <a:p>
            <a:pPr algn="l">
              <a:lnSpc>
                <a:spcPct val="150000"/>
              </a:lnSpc>
            </a:pPr>
            <a:r>
              <a:rPr lang="en-GB" sz="2200" b="0" i="0" dirty="0">
                <a:solidFill>
                  <a:srgbClr val="292929"/>
                </a:solidFill>
                <a:effectLst/>
                <a:latin typeface="Times New Roman" panose="02020603050405020304" pitchFamily="18" charset="0"/>
                <a:cs typeface="Times New Roman" panose="02020603050405020304" pitchFamily="18" charset="0"/>
              </a:rPr>
              <a:t> It is also dependent on a web browser to access the application.</a:t>
            </a:r>
          </a:p>
          <a:p>
            <a:pPr algn="l">
              <a:lnSpc>
                <a:spcPct val="150000"/>
              </a:lnSpc>
            </a:pPr>
            <a:r>
              <a:rPr lang="en-GB" sz="2200" b="0" i="0" dirty="0">
                <a:solidFill>
                  <a:srgbClr val="292929"/>
                </a:solidFill>
                <a:effectLst/>
                <a:latin typeface="Times New Roman" panose="02020603050405020304" pitchFamily="18" charset="0"/>
                <a:cs typeface="Times New Roman" panose="02020603050405020304" pitchFamily="18" charset="0"/>
              </a:rPr>
              <a:t> The product is assumed to be developed for demonstrative purposes and hence internet connectivity is not include.</a:t>
            </a:r>
          </a:p>
          <a:p>
            <a:endParaRPr lang="en-IN" dirty="0"/>
          </a:p>
        </p:txBody>
      </p:sp>
      <p:sp>
        <p:nvSpPr>
          <p:cNvPr id="4" name="Footer Placeholder 3">
            <a:extLst>
              <a:ext uri="{FF2B5EF4-FFF2-40B4-BE49-F238E27FC236}">
                <a16:creationId xmlns:a16="http://schemas.microsoft.com/office/drawing/2014/main" id="{ACA2AC0C-9882-6E04-EA6B-4E302AFEAFEC}"/>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24271666-B818-1331-0FEB-D8AB4B7EDE93}"/>
              </a:ext>
            </a:extLst>
          </p:cNvPr>
          <p:cNvSpPr>
            <a:spLocks noGrp="1"/>
          </p:cNvSpPr>
          <p:nvPr>
            <p:ph type="sldNum" idx="6"/>
          </p:nvPr>
        </p:nvSpPr>
        <p:spPr/>
        <p:txBody>
          <a:bodyPr/>
          <a:lstStyle/>
          <a:p>
            <a:fld id="{1DE86E87-B101-4B70-B4B0-AD35864081C6}" type="slidenum">
              <a:rPr lang="en-IN" smtClean="0"/>
              <a:t>22</a:t>
            </a:fld>
            <a:endParaRPr lang="en-IN" dirty="0"/>
          </a:p>
        </p:txBody>
      </p:sp>
      <p:sp>
        <p:nvSpPr>
          <p:cNvPr id="6" name="Date Placeholder 5">
            <a:extLst>
              <a:ext uri="{FF2B5EF4-FFF2-40B4-BE49-F238E27FC236}">
                <a16:creationId xmlns:a16="http://schemas.microsoft.com/office/drawing/2014/main" id="{D747F945-028F-0874-14B4-3F23D3CC9F4C}"/>
              </a:ext>
            </a:extLst>
          </p:cNvPr>
          <p:cNvSpPr>
            <a:spLocks noGrp="1"/>
          </p:cNvSpPr>
          <p:nvPr>
            <p:ph type="dt" idx="4"/>
          </p:nvPr>
        </p:nvSpPr>
        <p:spPr/>
        <p:txBody>
          <a:bodyPr/>
          <a:lstStyle/>
          <a:p>
            <a:fld id="{5C5028A8-392E-4668-BA54-15CE55AD7C2E}" type="datetime3">
              <a:rPr lang="en-US" smtClean="0"/>
              <a:t>12 December 2022</a:t>
            </a:fld>
            <a:endParaRPr lang="en-US" dirty="0"/>
          </a:p>
        </p:txBody>
      </p:sp>
    </p:spTree>
    <p:extLst>
      <p:ext uri="{BB962C8B-B14F-4D97-AF65-F5344CB8AC3E}">
        <p14:creationId xmlns:p14="http://schemas.microsoft.com/office/powerpoint/2010/main" val="419164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FF22-2554-B14F-6CE9-0A24FDDF410D}"/>
              </a:ext>
            </a:extLst>
          </p:cNvPr>
          <p:cNvSpPr>
            <a:spLocks noGrp="1"/>
          </p:cNvSpPr>
          <p:nvPr>
            <p:ph type="title"/>
          </p:nvPr>
        </p:nvSpPr>
        <p:spPr/>
        <p:txBody>
          <a:bodyPr/>
          <a:lstStyle/>
          <a:p>
            <a:pPr marL="571500" indent="-571500">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4F65A45-533F-7816-B08D-CEE4AA3AEA55}"/>
              </a:ext>
            </a:extLst>
          </p:cNvPr>
          <p:cNvSpPr>
            <a:spLocks noGrp="1"/>
          </p:cNvSpPr>
          <p:nvPr>
            <p:ph type="subTitle"/>
          </p:nvPr>
        </p:nvSpPr>
        <p:spPr>
          <a:xfrm>
            <a:off x="838079" y="1408922"/>
            <a:ext cx="10515241" cy="3041780"/>
          </a:xfrm>
        </p:spPr>
        <p:txBody>
          <a:bodyPr/>
          <a:lstStyle/>
          <a:p>
            <a:pPr algn="just">
              <a:lnSpc>
                <a:spcPct val="150000"/>
              </a:lnSpc>
              <a:spcBef>
                <a:spcPts val="1001"/>
              </a:spcBef>
            </a:pPr>
            <a:r>
              <a:rPr lang="en-US" sz="2400" dirty="0">
                <a:latin typeface="Times New Roman" panose="02020603050405020304" pitchFamily="18" charset="0"/>
                <a:cs typeface="Times New Roman" panose="02020603050405020304" pitchFamily="18" charset="0"/>
              </a:rPr>
              <a:t>Thus , We were able to create a dynamic website of Covid-19 information and were also able to test it using Regular Expression as well as  Use case Test Cases .</a:t>
            </a:r>
            <a:endParaRPr lang="en-US" sz="2400" spc="-1" dirty="0">
              <a:solidFill>
                <a:srgbClr val="0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EA4D261-E6B0-F046-594C-5953CC05CA5A}"/>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2C7C7F3D-C95C-5B8F-531B-864F3EB92653}"/>
              </a:ext>
            </a:extLst>
          </p:cNvPr>
          <p:cNvSpPr>
            <a:spLocks noGrp="1"/>
          </p:cNvSpPr>
          <p:nvPr>
            <p:ph type="sldNum" idx="6"/>
          </p:nvPr>
        </p:nvSpPr>
        <p:spPr/>
        <p:txBody>
          <a:bodyPr/>
          <a:lstStyle/>
          <a:p>
            <a:fld id="{1DE86E87-B101-4B70-B4B0-AD35864081C6}" type="slidenum">
              <a:rPr lang="en-IN" smtClean="0"/>
              <a:t>23</a:t>
            </a:fld>
            <a:endParaRPr lang="en-IN" dirty="0"/>
          </a:p>
        </p:txBody>
      </p:sp>
      <p:sp>
        <p:nvSpPr>
          <p:cNvPr id="6" name="Date Placeholder 5">
            <a:extLst>
              <a:ext uri="{FF2B5EF4-FFF2-40B4-BE49-F238E27FC236}">
                <a16:creationId xmlns:a16="http://schemas.microsoft.com/office/drawing/2014/main" id="{4AFBCBA0-39BF-037B-E080-7377AB548D96}"/>
              </a:ext>
            </a:extLst>
          </p:cNvPr>
          <p:cNvSpPr>
            <a:spLocks noGrp="1"/>
          </p:cNvSpPr>
          <p:nvPr>
            <p:ph type="dt" idx="4"/>
          </p:nvPr>
        </p:nvSpPr>
        <p:spPr/>
        <p:txBody>
          <a:bodyPr/>
          <a:lstStyle/>
          <a:p>
            <a:fld id="{5C5028A8-392E-4668-BA54-15CE55AD7C2E}" type="datetime3">
              <a:rPr lang="en-US" smtClean="0"/>
              <a:t>12 December 2022</a:t>
            </a:fld>
            <a:endParaRPr lang="en-US" dirty="0"/>
          </a:p>
        </p:txBody>
      </p:sp>
    </p:spTree>
    <p:extLst>
      <p:ext uri="{BB962C8B-B14F-4D97-AF65-F5344CB8AC3E}">
        <p14:creationId xmlns:p14="http://schemas.microsoft.com/office/powerpoint/2010/main" val="28950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287640"/>
            <a:ext cx="10515240" cy="949680"/>
          </a:xfrm>
          <a:prstGeom prst="rect">
            <a:avLst/>
          </a:prstGeom>
          <a:noFill/>
          <a:ln w="19080">
            <a:solidFill>
              <a:srgbClr val="FFFFFF"/>
            </a:solidFill>
            <a:miter/>
          </a:ln>
        </p:spPr>
        <p:txBody>
          <a:bodyPr anchor="ctr">
            <a:noAutofit/>
          </a:bodyPr>
          <a:lstStyle/>
          <a:p>
            <a:pPr marL="742950" indent="-742950">
              <a:lnSpc>
                <a:spcPct val="90000"/>
              </a:lnSpc>
              <a:buFont typeface="Wingdings" panose="05000000000000000000" pitchFamily="2" charset="2"/>
              <a:buChar char="Ø"/>
            </a:pPr>
            <a:r>
              <a:rPr lang="en-US" sz="4400" b="1" strike="noStrike" spc="-1" dirty="0">
                <a:solidFill>
                  <a:srgbClr val="0D0D0D"/>
                </a:solidFill>
                <a:latin typeface="Times New Roman"/>
              </a:rPr>
              <a:t>Aim</a:t>
            </a:r>
            <a:endParaRPr lang="en-US" sz="4400" b="0" strike="noStrike" spc="-1" dirty="0">
              <a:solidFill>
                <a:srgbClr val="000000"/>
              </a:solidFill>
              <a:latin typeface="Times New Roman"/>
            </a:endParaRPr>
          </a:p>
        </p:txBody>
      </p:sp>
      <p:sp>
        <p:nvSpPr>
          <p:cNvPr id="119" name="TextBox 8"/>
          <p:cNvSpPr/>
          <p:nvPr/>
        </p:nvSpPr>
        <p:spPr>
          <a:xfrm>
            <a:off x="838080" y="2052653"/>
            <a:ext cx="10765536" cy="224012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Software Testing and Quality Assurance Mini Project Dynamic website of covid-19 information using HTML,CSS,JAVASCRIPT And PHP,MYSQL database used to store user account, comment, and registration form detail ,</a:t>
            </a:r>
            <a:r>
              <a:rPr lang="en-IN" sz="2400" dirty="0" err="1">
                <a:latin typeface="Times New Roman" panose="02020603050405020304" pitchFamily="18" charset="0"/>
                <a:cs typeface="Times New Roman" panose="02020603050405020304" pitchFamily="18" charset="0"/>
              </a:rPr>
              <a:t>RegularExpression</a:t>
            </a:r>
            <a:r>
              <a:rPr lang="en-IN" sz="2400" dirty="0">
                <a:latin typeface="Times New Roman" panose="02020603050405020304" pitchFamily="18" charset="0"/>
                <a:cs typeface="Times New Roman" panose="02020603050405020304" pitchFamily="18" charset="0"/>
              </a:rPr>
              <a:t> testcases for testing purpose</a:t>
            </a:r>
            <a:r>
              <a:rPr lang="en-IN" sz="2400" dirty="0"/>
              <a:t>. </a:t>
            </a:r>
            <a:endParaRPr lang="en-IN" sz="2200" b="0" strike="noStrike" spc="-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FF23FF7-4E35-E323-9C23-6D0B2F47BD3B}"/>
              </a:ext>
            </a:extLst>
          </p:cNvPr>
          <p:cNvSpPr>
            <a:spLocks noGrp="1"/>
          </p:cNvSpPr>
          <p:nvPr>
            <p:ph type="dt" idx="4"/>
          </p:nvPr>
        </p:nvSpPr>
        <p:spPr/>
        <p:txBody>
          <a:bodyPr/>
          <a:lstStyle/>
          <a:p>
            <a:fld id="{37B9626A-E370-43E5-9619-CEE453AA2171}" type="datetime3">
              <a:rPr lang="en-US" smtClean="0"/>
              <a:t>12 December 2022</a:t>
            </a:fld>
            <a:endParaRPr lang="en-IN" dirty="0"/>
          </a:p>
        </p:txBody>
      </p:sp>
      <p:sp>
        <p:nvSpPr>
          <p:cNvPr id="6" name="Footer Placeholder 5">
            <a:extLst>
              <a:ext uri="{FF2B5EF4-FFF2-40B4-BE49-F238E27FC236}">
                <a16:creationId xmlns:a16="http://schemas.microsoft.com/office/drawing/2014/main" id="{CF6E3C44-68F7-EBC9-A874-59231C7C686C}"/>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0E90BD0F-FDE2-7F46-A0AF-7BF4655F916E}"/>
              </a:ext>
            </a:extLst>
          </p:cNvPr>
          <p:cNvSpPr>
            <a:spLocks noGrp="1"/>
          </p:cNvSpPr>
          <p:nvPr>
            <p:ph type="sldNum" idx="6"/>
          </p:nvPr>
        </p:nvSpPr>
        <p:spPr/>
        <p:txBody>
          <a:bodyPr/>
          <a:lstStyle/>
          <a:p>
            <a:fld id="{3EFB8BD8-8848-47D8-84AD-3D306C35A2C7}"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287640"/>
            <a:ext cx="10515240" cy="949680"/>
          </a:xfrm>
          <a:prstGeom prst="rect">
            <a:avLst/>
          </a:prstGeom>
          <a:noFill/>
          <a:ln w="19080">
            <a:solidFill>
              <a:srgbClr val="FFFFFF"/>
            </a:solidFill>
            <a:miter/>
          </a:ln>
        </p:spPr>
        <p:txBody>
          <a:bodyPr anchor="ctr">
            <a:noAutofit/>
          </a:bodyPr>
          <a:lstStyle/>
          <a:p>
            <a:pPr marL="571500" indent="-571500">
              <a:lnSpc>
                <a:spcPct val="90000"/>
              </a:lnSpc>
              <a:buFont typeface="Wingdings" panose="05000000000000000000" pitchFamily="2" charset="2"/>
              <a:buChar char="Ø"/>
            </a:pPr>
            <a:r>
              <a:rPr lang="en-US" sz="4400" b="1" strike="noStrike" spc="-1" dirty="0">
                <a:solidFill>
                  <a:srgbClr val="0D0D0D"/>
                </a:solidFill>
                <a:latin typeface="Times New Roman"/>
              </a:rPr>
              <a:t>Abstract</a:t>
            </a:r>
            <a:endParaRPr lang="en-US" sz="4400" b="0" strike="noStrike" spc="-1" dirty="0">
              <a:solidFill>
                <a:srgbClr val="000000"/>
              </a:solidFill>
              <a:latin typeface="Times New Roman"/>
            </a:endParaRPr>
          </a:p>
        </p:txBody>
      </p:sp>
      <p:sp>
        <p:nvSpPr>
          <p:cNvPr id="125" name="TextBox 9"/>
          <p:cNvSpPr/>
          <p:nvPr/>
        </p:nvSpPr>
        <p:spPr>
          <a:xfrm>
            <a:off x="580284" y="1519584"/>
            <a:ext cx="11030832" cy="419052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gn="just">
              <a:lnSpc>
                <a:spcPct val="150000"/>
              </a:lnSpc>
              <a:buFont typeface="Wingdings" panose="05000000000000000000" pitchFamily="2" charset="2"/>
              <a:buChar char="Ø"/>
            </a:pPr>
            <a:r>
              <a:rPr lang="en-GB" sz="2000" dirty="0" err="1">
                <a:latin typeface="Times New Roman" panose="02020603050405020304" pitchFamily="18" charset="0"/>
                <a:cs typeface="Times New Roman" panose="02020603050405020304" pitchFamily="18" charset="0"/>
              </a:rPr>
              <a:t>Nowdays</a:t>
            </a:r>
            <a:r>
              <a:rPr lang="en-GB" sz="2000" dirty="0">
                <a:latin typeface="Times New Roman" panose="02020603050405020304" pitchFamily="18" charset="0"/>
                <a:cs typeface="Times New Roman" panose="02020603050405020304" pitchFamily="18" charset="0"/>
              </a:rPr>
              <a:t>, Covid-19 TMS is one of the essential technique that are worldwide used in testing labs. It is mostly used for Covid-19 related issues in laboratory. In this project we tried to develop online and web based applications of Covid-19 TMS.</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Our main focus is to minimize the crowd in area, because main reason of Covid19 spreading in large amount is people crowd in area.</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We develop online system for Covid-19 management that brings up various COVID-19 test working online. Using this system we take Covid test through online platform. This system is very essential because first all of you not come to goes hospital for covid testing. Covid-19 TMS lab boy simply comes to home after register on portal at slotted time and collect sample from them.</a:t>
            </a: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B993A7-0E1E-F3AB-380F-AD0B7A42E411}"/>
              </a:ext>
            </a:extLst>
          </p:cNvPr>
          <p:cNvSpPr>
            <a:spLocks noGrp="1"/>
          </p:cNvSpPr>
          <p:nvPr>
            <p:ph type="dt" idx="4"/>
          </p:nvPr>
        </p:nvSpPr>
        <p:spPr/>
        <p:txBody>
          <a:bodyPr/>
          <a:lstStyle/>
          <a:p>
            <a:fld id="{18F22ECB-BF6C-4386-BF43-198AE64E971B}" type="datetime3">
              <a:rPr lang="en-US" smtClean="0"/>
              <a:t>12 December 2022</a:t>
            </a:fld>
            <a:endParaRPr lang="en-IN" dirty="0"/>
          </a:p>
        </p:txBody>
      </p:sp>
      <p:sp>
        <p:nvSpPr>
          <p:cNvPr id="6" name="Footer Placeholder 5">
            <a:extLst>
              <a:ext uri="{FF2B5EF4-FFF2-40B4-BE49-F238E27FC236}">
                <a16:creationId xmlns:a16="http://schemas.microsoft.com/office/drawing/2014/main" id="{7EB1634E-4A10-52DF-81B6-F9944DA188E2}"/>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CFF79A0F-DE33-B3DE-E99B-9546CAD41C63}"/>
              </a:ext>
            </a:extLst>
          </p:cNvPr>
          <p:cNvSpPr>
            <a:spLocks noGrp="1"/>
          </p:cNvSpPr>
          <p:nvPr>
            <p:ph type="sldNum" idx="6"/>
          </p:nvPr>
        </p:nvSpPr>
        <p:spPr/>
        <p:txBody>
          <a:bodyPr/>
          <a:lstStyle/>
          <a:p>
            <a:fld id="{3EFB8BD8-8848-47D8-84AD-3D306C35A2C7}"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244440"/>
            <a:ext cx="10515240" cy="949680"/>
          </a:xfrm>
          <a:prstGeom prst="rect">
            <a:avLst/>
          </a:prstGeom>
          <a:noFill/>
          <a:ln w="19080">
            <a:solidFill>
              <a:srgbClr val="FFFFFF"/>
            </a:solidFill>
            <a:miter/>
          </a:ln>
        </p:spPr>
        <p:txBody>
          <a:bodyPr anchor="ctr">
            <a:normAutofit/>
          </a:bodyPr>
          <a:lstStyle/>
          <a:p>
            <a:pPr>
              <a:lnSpc>
                <a:spcPct val="90000"/>
              </a:lnSpc>
              <a:buNone/>
            </a:pPr>
            <a:r>
              <a:rPr lang="en-US" sz="4400" b="1" strike="noStrike" spc="-1" dirty="0">
                <a:solidFill>
                  <a:srgbClr val="0D0D0D"/>
                </a:solidFill>
                <a:latin typeface="Times New Roman"/>
              </a:rPr>
              <a:t>S</a:t>
            </a:r>
            <a:r>
              <a:rPr lang="en-US" b="1" spc="-1" dirty="0">
                <a:solidFill>
                  <a:srgbClr val="0D0D0D"/>
                </a:solidFill>
                <a:latin typeface="Times New Roman"/>
              </a:rPr>
              <a:t>oftware Requirements</a:t>
            </a:r>
            <a:endParaRPr lang="en-US" sz="4400" b="0" strike="noStrike" spc="-1" dirty="0">
              <a:solidFill>
                <a:srgbClr val="000000"/>
              </a:solidFill>
              <a:latin typeface="Times New Roman"/>
            </a:endParaRPr>
          </a:p>
        </p:txBody>
      </p:sp>
      <p:graphicFrame>
        <p:nvGraphicFramePr>
          <p:cNvPr id="132" name="Table 6"/>
          <p:cNvGraphicFramePr/>
          <p:nvPr>
            <p:extLst>
              <p:ext uri="{D42A27DB-BD31-4B8C-83A1-F6EECF244321}">
                <p14:modId xmlns:p14="http://schemas.microsoft.com/office/powerpoint/2010/main" val="3243942567"/>
              </p:ext>
            </p:extLst>
          </p:nvPr>
        </p:nvGraphicFramePr>
        <p:xfrm>
          <a:off x="1579680" y="2156760"/>
          <a:ext cx="8127720" cy="229968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445680">
                <a:tc>
                  <a:txBody>
                    <a:bodyPr/>
                    <a:lstStyle/>
                    <a:p>
                      <a:pPr>
                        <a:lnSpc>
                          <a:spcPct val="100000"/>
                        </a:lnSpc>
                        <a:buNone/>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Software Component</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nSpc>
                          <a:spcPct val="100000"/>
                        </a:lnSpc>
                        <a:buNone/>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Details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70800">
                <a:tc>
                  <a:txBody>
                    <a:bodyPr/>
                    <a:lstStyle/>
                    <a:p>
                      <a:pPr>
                        <a:lnSpc>
                          <a:spcPct val="100000"/>
                        </a:lnSpc>
                        <a:buNone/>
                      </a:pPr>
                      <a:r>
                        <a:rPr lang="en-IN" dirty="0">
                          <a:latin typeface="Times New Roman" panose="02020603050405020304" pitchFamily="18" charset="0"/>
                          <a:cs typeface="Times New Roman" panose="02020603050405020304" pitchFamily="18" charset="0"/>
                        </a:rPr>
                        <a:t>Output Software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buNone/>
                      </a:pPr>
                      <a:r>
                        <a:rPr lang="en-IN" dirty="0">
                          <a:latin typeface="Times New Roman" panose="02020603050405020304" pitchFamily="18" charset="0"/>
                          <a:cs typeface="Times New Roman" panose="02020603050405020304" pitchFamily="18" charset="0"/>
                        </a:rPr>
                        <a:t>Google chrome</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70800">
                <a:tc>
                  <a:txBody>
                    <a:bodyPr/>
                    <a:lstStyle/>
                    <a:p>
                      <a:pPr>
                        <a:lnSpc>
                          <a:spcPct val="100000"/>
                        </a:lnSpc>
                        <a:buNone/>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Designing Languages </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buNone/>
                      </a:pPr>
                      <a:r>
                        <a:rPr lang="en-IN" dirty="0">
                          <a:latin typeface="Times New Roman" panose="02020603050405020304" pitchFamily="18" charset="0"/>
                          <a:cs typeface="Times New Roman" panose="02020603050405020304" pitchFamily="18" charset="0"/>
                        </a:rPr>
                        <a:t>CSS</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70800">
                <a:tc>
                  <a:txBody>
                    <a:bodyPr/>
                    <a:lstStyle/>
                    <a:p>
                      <a:pPr>
                        <a:lnSpc>
                          <a:spcPct val="100000"/>
                        </a:lnSpc>
                        <a:buNone/>
                      </a:pPr>
                      <a:r>
                        <a:rPr lang="en-IN" dirty="0">
                          <a:latin typeface="Times New Roman" panose="02020603050405020304" pitchFamily="18" charset="0"/>
                          <a:cs typeface="Times New Roman" panose="02020603050405020304" pitchFamily="18" charset="0"/>
                        </a:rPr>
                        <a:t>Designing Framework</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1DEEF"/>
                    </a:solidFill>
                  </a:tcPr>
                </a:tc>
                <a:tc>
                  <a:txBody>
                    <a:bodyPr/>
                    <a:lstStyle/>
                    <a:p>
                      <a:pPr>
                        <a:lnSpc>
                          <a:spcPct val="100000"/>
                        </a:lnSpc>
                        <a:buNone/>
                      </a:pPr>
                      <a:r>
                        <a:rPr lang="en-IN" dirty="0">
                          <a:latin typeface="Times New Roman" panose="02020603050405020304" pitchFamily="18" charset="0"/>
                          <a:cs typeface="Times New Roman" panose="02020603050405020304" pitchFamily="18" charset="0"/>
                        </a:rPr>
                        <a:t>BOOTSTRAP</a:t>
                      </a:r>
                      <a:endParaRPr lang="en-IN" sz="18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1DEEF"/>
                    </a:solidFill>
                  </a:tcPr>
                </a:tc>
                <a:extLst>
                  <a:ext uri="{0D108BD9-81ED-4DB2-BD59-A6C34878D82A}">
                    <a16:rowId xmlns:a16="http://schemas.microsoft.com/office/drawing/2014/main" val="10003"/>
                  </a:ext>
                </a:extLst>
              </a:tr>
              <a:tr h="370800">
                <a:tc>
                  <a:txBody>
                    <a:bodyPr/>
                    <a:lstStyle/>
                    <a:p>
                      <a:pPr>
                        <a:lnSpc>
                          <a:spcPct val="100000"/>
                        </a:lnSpc>
                        <a:buNone/>
                      </a:pPr>
                      <a:r>
                        <a:rPr lang="en-IN" dirty="0">
                          <a:latin typeface="Times New Roman" panose="02020603050405020304" pitchFamily="18" charset="0"/>
                          <a:cs typeface="Times New Roman" panose="02020603050405020304" pitchFamily="18" charset="0"/>
                        </a:rPr>
                        <a:t>Back end tool</a:t>
                      </a:r>
                      <a:r>
                        <a:rPr lang="en-IN" sz="1800" b="0" strike="noStrike" spc="-1" baseline="0" dirty="0">
                          <a:latin typeface="Times New Roman" panose="02020603050405020304" pitchFamily="18" charset="0"/>
                          <a:cs typeface="Times New Roman" panose="02020603050405020304" pitchFamily="18" charset="0"/>
                        </a:rPr>
                        <a:t> </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D1DEEF"/>
                    </a:solidFill>
                  </a:tcPr>
                </a:tc>
                <a:tc>
                  <a:txBody>
                    <a:bodyPr/>
                    <a:lstStyle/>
                    <a:p>
                      <a:pPr>
                        <a:lnSpc>
                          <a:spcPct val="100000"/>
                        </a:lnSpc>
                        <a:buNone/>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MySQL</a:t>
                      </a: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1DEEF"/>
                    </a:solidFill>
                  </a:tcPr>
                </a:tc>
                <a:extLst>
                  <a:ext uri="{0D108BD9-81ED-4DB2-BD59-A6C34878D82A}">
                    <a16:rowId xmlns:a16="http://schemas.microsoft.com/office/drawing/2014/main" val="10004"/>
                  </a:ext>
                </a:extLst>
              </a:tr>
              <a:tr h="370800">
                <a:tc>
                  <a:txBody>
                    <a:bodyPr/>
                    <a:lstStyle/>
                    <a:p>
                      <a:pPr>
                        <a:lnSpc>
                          <a:spcPct val="100000"/>
                        </a:lnSpc>
                        <a:buNone/>
                      </a:pPr>
                      <a:r>
                        <a:rPr lang="en-IN" dirty="0">
                          <a:latin typeface="Times New Roman" panose="02020603050405020304" pitchFamily="18" charset="0"/>
                          <a:cs typeface="Times New Roman" panose="02020603050405020304" pitchFamily="18" charset="0"/>
                        </a:rPr>
                        <a:t>Server Side Language</a:t>
                      </a:r>
                      <a:endParaRPr lang="en-IN" sz="1800" b="0" strike="noStrike" spc="-1" baseline="0" dirty="0">
                        <a:latin typeface="Times New Roman" panose="02020603050405020304" pitchFamily="18" charset="0"/>
                        <a:cs typeface="Times New Roman" panose="02020603050405020304" pitchFamily="18" charset="0"/>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1DEEF"/>
                    </a:solidFill>
                  </a:tcPr>
                </a:tc>
                <a:tc>
                  <a:txBody>
                    <a:bodyPr/>
                    <a:lstStyle/>
                    <a:p>
                      <a:pPr>
                        <a:lnSpc>
                          <a:spcPct val="100000"/>
                        </a:lnSpc>
                        <a:buNone/>
                      </a:pPr>
                      <a:r>
                        <a:rPr lang="en-IN" dirty="0">
                          <a:latin typeface="Times New Roman" panose="02020603050405020304" pitchFamily="18" charset="0"/>
                          <a:cs typeface="Times New Roman" panose="02020603050405020304" pitchFamily="18" charset="0"/>
                        </a:rPr>
                        <a:t>PHP 5.5</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3891196437"/>
                  </a:ext>
                </a:extLst>
              </a:tr>
            </a:tbl>
          </a:graphicData>
        </a:graphic>
      </p:graphicFrame>
      <p:sp>
        <p:nvSpPr>
          <p:cNvPr id="2" name="Date Placeholder 1">
            <a:extLst>
              <a:ext uri="{FF2B5EF4-FFF2-40B4-BE49-F238E27FC236}">
                <a16:creationId xmlns:a16="http://schemas.microsoft.com/office/drawing/2014/main" id="{75208914-B844-8DF0-1D27-6B8C3B5EC7E0}"/>
              </a:ext>
            </a:extLst>
          </p:cNvPr>
          <p:cNvSpPr>
            <a:spLocks noGrp="1"/>
          </p:cNvSpPr>
          <p:nvPr>
            <p:ph type="dt" idx="4"/>
          </p:nvPr>
        </p:nvSpPr>
        <p:spPr/>
        <p:txBody>
          <a:bodyPr/>
          <a:lstStyle/>
          <a:p>
            <a:fld id="{24741440-2C46-4432-A330-C4E4A0E999A2}" type="datetime3">
              <a:rPr lang="en-US" smtClean="0"/>
              <a:t>12 December 2022</a:t>
            </a:fld>
            <a:endParaRPr lang="en-IN" dirty="0"/>
          </a:p>
        </p:txBody>
      </p:sp>
      <p:sp>
        <p:nvSpPr>
          <p:cNvPr id="6" name="Footer Placeholder 5">
            <a:extLst>
              <a:ext uri="{FF2B5EF4-FFF2-40B4-BE49-F238E27FC236}">
                <a16:creationId xmlns:a16="http://schemas.microsoft.com/office/drawing/2014/main" id="{EE10F3ED-A9AC-F853-B872-DF5822BF4F33}"/>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397718C4-C81B-08E0-9083-D6EE6734DF30}"/>
              </a:ext>
            </a:extLst>
          </p:cNvPr>
          <p:cNvSpPr>
            <a:spLocks noGrp="1"/>
          </p:cNvSpPr>
          <p:nvPr>
            <p:ph type="sldNum" idx="6"/>
          </p:nvPr>
        </p:nvSpPr>
        <p:spPr/>
        <p:txBody>
          <a:bodyPr/>
          <a:lstStyle/>
          <a:p>
            <a:fld id="{3EFB8BD8-8848-47D8-84AD-3D306C35A2C7}"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3867150"/>
              </p:ext>
            </p:extLst>
          </p:nvPr>
        </p:nvGraphicFramePr>
        <p:xfrm>
          <a:off x="1483360" y="2255520"/>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34602">
                <a:tc>
                  <a:txBody>
                    <a:bodyPr/>
                    <a:lstStyle/>
                    <a:p>
                      <a:r>
                        <a:rPr lang="en-US" sz="1800" dirty="0">
                          <a:solidFill>
                            <a:schemeClr val="tx1"/>
                          </a:solidFill>
                          <a:latin typeface="Times New Roman" panose="02020603050405020304" pitchFamily="18" charset="0"/>
                          <a:cs typeface="Times New Roman" panose="02020603050405020304" pitchFamily="18" charset="0"/>
                        </a:rPr>
                        <a:t>Hardware </a:t>
                      </a:r>
                      <a:r>
                        <a:rPr lang="en-US" sz="1800" b="1" kern="1200" dirty="0">
                          <a:solidFill>
                            <a:schemeClr val="tx1"/>
                          </a:solidFill>
                          <a:effectLst/>
                          <a:latin typeface="Times New Roman" panose="02020603050405020304" pitchFamily="18" charset="0"/>
                          <a:cs typeface="Times New Roman" panose="02020603050405020304" pitchFamily="18" charset="0"/>
                        </a:rPr>
                        <a:t>Component</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tx1"/>
                          </a:solidFill>
                          <a:effectLst/>
                          <a:latin typeface="Times New Roman" panose="02020603050405020304" pitchFamily="18" charset="0"/>
                          <a:cs typeface="Times New Roman" panose="02020603050405020304" pitchFamily="18" charset="0"/>
                        </a:rPr>
                        <a:t>Details</a:t>
                      </a:r>
                      <a:endParaRPr lang="en-US"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effectLst/>
                          <a:latin typeface="Times New Roman" panose="02020603050405020304" pitchFamily="18" charset="0"/>
                          <a:cs typeface="Times New Roman" panose="02020603050405020304" pitchFamily="18" charset="0"/>
                        </a:rPr>
                        <a:t>Processor</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cs typeface="Times New Roman" panose="02020603050405020304" pitchFamily="18" charset="0"/>
                        </a:rPr>
                        <a:t>i5 10</a:t>
                      </a:r>
                      <a:r>
                        <a:rPr lang="en-US" sz="1800" kern="1200" baseline="30000" dirty="0">
                          <a:solidFill>
                            <a:schemeClr val="dk1"/>
                          </a:solidFill>
                          <a:effectLst/>
                          <a:latin typeface="Times New Roman" panose="02020603050405020304" pitchFamily="18" charset="0"/>
                          <a:cs typeface="Times New Roman" panose="02020603050405020304" pitchFamily="18" charset="0"/>
                        </a:rPr>
                        <a:t>th</a:t>
                      </a:r>
                      <a:r>
                        <a:rPr lang="en-US" sz="1800" kern="1200" dirty="0">
                          <a:solidFill>
                            <a:schemeClr val="dk1"/>
                          </a:solidFill>
                          <a:effectLst/>
                          <a:latin typeface="Times New Roman" panose="02020603050405020304" pitchFamily="18" charset="0"/>
                          <a:cs typeface="Times New Roman" panose="02020603050405020304" pitchFamily="18" charset="0"/>
                        </a:rPr>
                        <a:t> gen , 2.4 GHz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IN" dirty="0">
                          <a:latin typeface="Times New Roman" panose="02020603050405020304" pitchFamily="18" charset="0"/>
                          <a:cs typeface="Times New Roman" panose="02020603050405020304" pitchFamily="18" charset="0"/>
                        </a:rPr>
                        <a:t>Hard Disk</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 TB HDD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IN" dirty="0">
                          <a:latin typeface="Times New Roman" panose="02020603050405020304" pitchFamily="18" charset="0"/>
                          <a:cs typeface="Times New Roman" panose="02020603050405020304" pitchFamily="18" charset="0"/>
                        </a:rPr>
                        <a:t>RAM</a:t>
                      </a:r>
                      <a:endParaRPr lang="en-US"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8 GB</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IN" dirty="0">
                          <a:latin typeface="Times New Roman" panose="02020603050405020304" pitchFamily="18" charset="0"/>
                          <a:cs typeface="Times New Roman" panose="02020603050405020304" pitchFamily="18" charset="0"/>
                        </a:rPr>
                        <a:t>Network Connection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WIFI</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7" name="PlaceHolder 1">
            <a:extLst>
              <a:ext uri="{FF2B5EF4-FFF2-40B4-BE49-F238E27FC236}">
                <a16:creationId xmlns:a16="http://schemas.microsoft.com/office/drawing/2014/main" id="{2767DD8D-676B-4193-BC00-9E08CE476E98}"/>
              </a:ext>
            </a:extLst>
          </p:cNvPr>
          <p:cNvSpPr>
            <a:spLocks noGrp="1"/>
          </p:cNvSpPr>
          <p:nvPr>
            <p:ph type="title"/>
          </p:nvPr>
        </p:nvSpPr>
        <p:spPr>
          <a:xfrm>
            <a:off x="838080" y="244440"/>
            <a:ext cx="10515240" cy="949680"/>
          </a:xfrm>
          <a:prstGeom prst="rect">
            <a:avLst/>
          </a:prstGeom>
          <a:noFill/>
          <a:ln w="19080">
            <a:solidFill>
              <a:srgbClr val="FFFFFF"/>
            </a:solidFill>
            <a:miter/>
          </a:ln>
        </p:spPr>
        <p:txBody>
          <a:bodyPr anchor="ctr">
            <a:normAutofit/>
          </a:bodyPr>
          <a:lstStyle/>
          <a:p>
            <a:pPr>
              <a:lnSpc>
                <a:spcPct val="90000"/>
              </a:lnSpc>
              <a:buNone/>
            </a:pPr>
            <a:r>
              <a:rPr lang="en-US" b="1" spc="-1" dirty="0">
                <a:solidFill>
                  <a:srgbClr val="0D0D0D"/>
                </a:solidFill>
                <a:latin typeface="Times New Roman"/>
              </a:rPr>
              <a:t>Hardware Requirements</a:t>
            </a:r>
            <a:endParaRPr lang="en-US" sz="4400" b="0" strike="noStrike" spc="-1" dirty="0">
              <a:solidFill>
                <a:srgbClr val="000000"/>
              </a:solidFill>
              <a:latin typeface="Times New Roman"/>
            </a:endParaRPr>
          </a:p>
        </p:txBody>
      </p:sp>
      <p:sp>
        <p:nvSpPr>
          <p:cNvPr id="2" name="Date Placeholder 1">
            <a:extLst>
              <a:ext uri="{FF2B5EF4-FFF2-40B4-BE49-F238E27FC236}">
                <a16:creationId xmlns:a16="http://schemas.microsoft.com/office/drawing/2014/main" id="{35E51B5D-C950-30AB-F76C-C16D691BF15A}"/>
              </a:ext>
            </a:extLst>
          </p:cNvPr>
          <p:cNvSpPr>
            <a:spLocks noGrp="1"/>
          </p:cNvSpPr>
          <p:nvPr>
            <p:ph type="dt" idx="4"/>
          </p:nvPr>
        </p:nvSpPr>
        <p:spPr/>
        <p:txBody>
          <a:bodyPr/>
          <a:lstStyle/>
          <a:p>
            <a:fld id="{CC7E5938-439A-4FD8-A401-351E26B36331}" type="datetime3">
              <a:rPr lang="en-US" smtClean="0"/>
              <a:t>12 December 2022</a:t>
            </a:fld>
            <a:endParaRPr lang="en-IN" dirty="0"/>
          </a:p>
        </p:txBody>
      </p:sp>
      <p:sp>
        <p:nvSpPr>
          <p:cNvPr id="3" name="Footer Placeholder 2">
            <a:extLst>
              <a:ext uri="{FF2B5EF4-FFF2-40B4-BE49-F238E27FC236}">
                <a16:creationId xmlns:a16="http://schemas.microsoft.com/office/drawing/2014/main" id="{14C43C9E-78B3-8605-8B8A-1BF17A8F1BD4}"/>
              </a:ext>
            </a:extLst>
          </p:cNvPr>
          <p:cNvSpPr>
            <a:spLocks noGrp="1"/>
          </p:cNvSpPr>
          <p:nvPr>
            <p:ph type="ftr" idx="5"/>
          </p:nvPr>
        </p:nvSpPr>
        <p:spPr/>
        <p:txBody>
          <a:bodyPr/>
          <a:lstStyle/>
          <a:p>
            <a:r>
              <a:rPr lang="en-GB"/>
              <a:t>Indira College of Engineering &amp; Management</a:t>
            </a:r>
            <a:endParaRPr lang="en-GB" dirty="0"/>
          </a:p>
        </p:txBody>
      </p:sp>
      <p:sp>
        <p:nvSpPr>
          <p:cNvPr id="5" name="Slide Number Placeholder 4">
            <a:extLst>
              <a:ext uri="{FF2B5EF4-FFF2-40B4-BE49-F238E27FC236}">
                <a16:creationId xmlns:a16="http://schemas.microsoft.com/office/drawing/2014/main" id="{5482FA9F-68E6-CAD4-C5D6-DB3C80C700F4}"/>
              </a:ext>
            </a:extLst>
          </p:cNvPr>
          <p:cNvSpPr>
            <a:spLocks noGrp="1"/>
          </p:cNvSpPr>
          <p:nvPr>
            <p:ph type="sldNum" idx="6"/>
          </p:nvPr>
        </p:nvSpPr>
        <p:spPr/>
        <p:txBody>
          <a:bodyPr/>
          <a:lstStyle/>
          <a:p>
            <a:fld id="{1DE86E87-B101-4B70-B4B0-AD35864081C6}" type="slidenum">
              <a:rPr lang="en-IN" smtClean="0"/>
              <a:t>6</a:t>
            </a:fld>
            <a:endParaRPr lang="en-IN" dirty="0"/>
          </a:p>
        </p:txBody>
      </p:sp>
    </p:spTree>
    <p:extLst>
      <p:ext uri="{BB962C8B-B14F-4D97-AF65-F5344CB8AC3E}">
        <p14:creationId xmlns:p14="http://schemas.microsoft.com/office/powerpoint/2010/main" val="369412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marL="571500" indent="-571500">
              <a:lnSpc>
                <a:spcPct val="90000"/>
              </a:lnSpc>
              <a:buFont typeface="Wingdings" panose="05000000000000000000" pitchFamily="2" charset="2"/>
              <a:buChar char="Ø"/>
            </a:pPr>
            <a:r>
              <a:rPr lang="en-US" sz="4400" b="1" strike="noStrike" spc="-1" dirty="0">
                <a:solidFill>
                  <a:srgbClr val="0D0D0D"/>
                </a:solidFill>
                <a:latin typeface="Times New Roman"/>
              </a:rPr>
              <a:t>Introduction</a:t>
            </a:r>
            <a:endParaRPr lang="en-US" sz="4400" b="0" strike="noStrike" spc="-1" dirty="0">
              <a:solidFill>
                <a:srgbClr val="000000"/>
              </a:solidFill>
              <a:latin typeface="Times New Roman"/>
            </a:endParaRPr>
          </a:p>
        </p:txBody>
      </p:sp>
      <p:sp>
        <p:nvSpPr>
          <p:cNvPr id="127" name="TextBox 9"/>
          <p:cNvSpPr/>
          <p:nvPr/>
        </p:nvSpPr>
        <p:spPr>
          <a:xfrm>
            <a:off x="481719" y="1298712"/>
            <a:ext cx="11227961" cy="557552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342900" indent="-3429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Software Testing : </a:t>
            </a:r>
          </a:p>
          <a:p>
            <a:pPr>
              <a:lnSpc>
                <a:spcPct val="150000"/>
              </a:lnSpc>
            </a:pPr>
            <a:r>
              <a:rPr lang="en-US" sz="2000" dirty="0">
                <a:latin typeface="Times New Roman" panose="02020603050405020304" pitchFamily="18" charset="0"/>
                <a:cs typeface="Times New Roman" panose="02020603050405020304" pitchFamily="18" charset="0"/>
              </a:rPr>
              <a:t>	Testing is the process of evaluating a system or its components to find whether it 	satisfies the specified requirements or not.</a:t>
            </a:r>
          </a:p>
          <a:p>
            <a:pPr marL="342900" indent="-342900">
              <a:lnSpc>
                <a:spcPct val="150000"/>
              </a:lnSpc>
              <a:buFont typeface="Arial" panose="020B0604020202020204" pitchFamily="34" charset="0"/>
              <a:buChar char="•"/>
            </a:pPr>
            <a:r>
              <a:rPr lang="en-US" altLang="zh-CN" sz="2000" b="1" dirty="0">
                <a:latin typeface="Times New Roman" charset="0"/>
                <a:ea typeface="宋体" charset="0"/>
                <a:cs typeface="Lucida Sans" charset="0"/>
              </a:rPr>
              <a:t>T</a:t>
            </a:r>
            <a:r>
              <a:rPr lang="en-US" altLang="zh-CN" sz="2000" b="1" i="0" u="none" strike="noStrike" kern="1200" cap="none" spc="0" baseline="0" dirty="0">
                <a:solidFill>
                  <a:schemeClr val="tx1"/>
                </a:solidFill>
                <a:latin typeface="Times New Roman" charset="0"/>
                <a:ea typeface="宋体" charset="0"/>
                <a:cs typeface="Lucida Sans" charset="0"/>
              </a:rPr>
              <a:t>est </a:t>
            </a:r>
            <a:r>
              <a:rPr lang="en-US" altLang="zh-CN" sz="2000" b="1" dirty="0">
                <a:latin typeface="Times New Roman" charset="0"/>
                <a:ea typeface="宋体" charset="0"/>
                <a:cs typeface="Lucida Sans" charset="0"/>
              </a:rPr>
              <a:t>C</a:t>
            </a:r>
            <a:r>
              <a:rPr lang="en-US" altLang="zh-CN" sz="2000" b="1" i="0" u="none" strike="noStrike" kern="1200" cap="none" spc="0" baseline="0" dirty="0">
                <a:solidFill>
                  <a:schemeClr val="tx1"/>
                </a:solidFill>
                <a:latin typeface="Times New Roman" charset="0"/>
                <a:ea typeface="宋体" charset="0"/>
                <a:cs typeface="Lucida Sans" charset="0"/>
              </a:rPr>
              <a:t>ases : </a:t>
            </a:r>
          </a:p>
          <a:p>
            <a:pPr>
              <a:lnSpc>
                <a:spcPct val="150000"/>
              </a:lnSpc>
            </a:pPr>
            <a:r>
              <a:rPr lang="en-US" altLang="zh-CN" sz="2000" b="1" i="0" u="none" strike="noStrike" kern="1200" cap="none" spc="0" baseline="0" dirty="0">
                <a:solidFill>
                  <a:schemeClr val="tx1"/>
                </a:solidFill>
                <a:latin typeface="Times New Roman" charset="0"/>
                <a:ea typeface="宋体" charset="0"/>
                <a:cs typeface="Lucida Sans" charset="0"/>
              </a:rPr>
              <a:t>	</a:t>
            </a:r>
            <a:r>
              <a:rPr lang="en-US" altLang="zh-CN" sz="2000" i="0" u="none" strike="noStrike" kern="1200" cap="none" spc="0" baseline="0" dirty="0">
                <a:solidFill>
                  <a:schemeClr val="tx1"/>
                </a:solidFill>
                <a:latin typeface="Times New Roman" charset="0"/>
                <a:ea typeface="宋体" charset="0"/>
                <a:cs typeface="Lucida Sans" charset="0"/>
              </a:rPr>
              <a:t>A Test Case is a set of actions executed to verify a particular feature or 	functionality of your software application. A Test Case contains test steps, test 	data, precondition, postcondition developed for specific test scenario to verify 	any requirement.</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Regular Expression testcases : </a:t>
            </a:r>
          </a:p>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regular expression testcase is a pattern that is used to match in input text. A 	pattern consists of one or more character literals, operators, or constructs.</a:t>
            </a:r>
            <a:endParaRPr lang="en-US" altLang="zh-CN" sz="2000" i="0" u="none" strike="noStrike" kern="1200" cap="none" spc="0" baseline="0" dirty="0">
              <a:solidFill>
                <a:schemeClr val="tx1"/>
              </a:solidFill>
              <a:latin typeface="Times New Roman" charset="0"/>
              <a:ea typeface="宋体" charset="0"/>
              <a:cs typeface="Lucida Sans"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GB"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6AE0EF2-77AD-BEA6-933F-3B9074DC7167}"/>
              </a:ext>
            </a:extLst>
          </p:cNvPr>
          <p:cNvSpPr>
            <a:spLocks noGrp="1"/>
          </p:cNvSpPr>
          <p:nvPr>
            <p:ph type="dt" idx="4"/>
          </p:nvPr>
        </p:nvSpPr>
        <p:spPr/>
        <p:txBody>
          <a:bodyPr/>
          <a:lstStyle/>
          <a:p>
            <a:fld id="{30666CF6-57C9-466E-B1F8-9D1AC800C317}" type="datetime3">
              <a:rPr lang="en-US" smtClean="0"/>
              <a:t>12 December 2022</a:t>
            </a:fld>
            <a:endParaRPr lang="en-IN" dirty="0"/>
          </a:p>
        </p:txBody>
      </p:sp>
      <p:sp>
        <p:nvSpPr>
          <p:cNvPr id="6" name="Footer Placeholder 5">
            <a:extLst>
              <a:ext uri="{FF2B5EF4-FFF2-40B4-BE49-F238E27FC236}">
                <a16:creationId xmlns:a16="http://schemas.microsoft.com/office/drawing/2014/main" id="{6D6805B4-5037-069D-4198-5862A8B43CF7}"/>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35143739-308A-7BAE-78D1-0BA3AB2D08DD}"/>
              </a:ext>
            </a:extLst>
          </p:cNvPr>
          <p:cNvSpPr>
            <a:spLocks noGrp="1"/>
          </p:cNvSpPr>
          <p:nvPr>
            <p:ph type="sldNum" idx="6"/>
          </p:nvPr>
        </p:nvSpPr>
        <p:spPr/>
        <p:txBody>
          <a:bodyPr/>
          <a:lstStyle/>
          <a:p>
            <a:fld id="{3EFB8BD8-8848-47D8-84AD-3D306C35A2C7}" type="slidenum">
              <a:rPr lang="en-IN" smtClean="0"/>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pPr>
            <a:endParaRPr lang="en-US" sz="4400" b="0" strike="noStrike" spc="-1" dirty="0">
              <a:solidFill>
                <a:srgbClr val="000000"/>
              </a:solidFill>
              <a:latin typeface="Times New Roman"/>
            </a:endParaRPr>
          </a:p>
        </p:txBody>
      </p:sp>
      <p:sp>
        <p:nvSpPr>
          <p:cNvPr id="127" name="TextBox 9"/>
          <p:cNvSpPr/>
          <p:nvPr/>
        </p:nvSpPr>
        <p:spPr>
          <a:xfrm>
            <a:off x="481719" y="1298712"/>
            <a:ext cx="11227961" cy="405202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50000"/>
              </a:lnSpc>
            </a:pPr>
            <a:r>
              <a:rPr lang="en-GB" sz="2200" dirty="0">
                <a:latin typeface="Times New Roman" panose="02020603050405020304" pitchFamily="18" charset="0"/>
                <a:cs typeface="Times New Roman" panose="02020603050405020304" pitchFamily="18" charset="0"/>
              </a:rPr>
              <a:t>Covid-19 TMS is online based platform technology which is used for covid-19 testing. For testing first user or patient register on Covid-19 TMS portal provide personal test information. After registered on portal patient can see many variety of test conducted by labs. After registration patient will select the required test and book appointment as per consultation. After successful sample collection patient can track their history using registered mobile number or email id. The system can show the report on user side so user can download report easily. In COVID19 Testing Management System we use PHP and MySQL database.</a:t>
            </a:r>
          </a:p>
          <a:p>
            <a:pPr>
              <a:lnSpc>
                <a:spcPct val="150000"/>
              </a:lnSpc>
            </a:pPr>
            <a:endParaRPr lang="en-GB"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6AE0EF2-77AD-BEA6-933F-3B9074DC7167}"/>
              </a:ext>
            </a:extLst>
          </p:cNvPr>
          <p:cNvSpPr>
            <a:spLocks noGrp="1"/>
          </p:cNvSpPr>
          <p:nvPr>
            <p:ph type="dt" idx="4"/>
          </p:nvPr>
        </p:nvSpPr>
        <p:spPr/>
        <p:txBody>
          <a:bodyPr/>
          <a:lstStyle/>
          <a:p>
            <a:fld id="{30666CF6-57C9-466E-B1F8-9D1AC800C317}" type="datetime3">
              <a:rPr lang="en-US" smtClean="0"/>
              <a:t>12 December 2022</a:t>
            </a:fld>
            <a:endParaRPr lang="en-IN" dirty="0"/>
          </a:p>
        </p:txBody>
      </p:sp>
      <p:sp>
        <p:nvSpPr>
          <p:cNvPr id="6" name="Footer Placeholder 5">
            <a:extLst>
              <a:ext uri="{FF2B5EF4-FFF2-40B4-BE49-F238E27FC236}">
                <a16:creationId xmlns:a16="http://schemas.microsoft.com/office/drawing/2014/main" id="{6D6805B4-5037-069D-4198-5862A8B43CF7}"/>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35143739-308A-7BAE-78D1-0BA3AB2D08DD}"/>
              </a:ext>
            </a:extLst>
          </p:cNvPr>
          <p:cNvSpPr>
            <a:spLocks noGrp="1"/>
          </p:cNvSpPr>
          <p:nvPr>
            <p:ph type="sldNum" idx="6"/>
          </p:nvPr>
        </p:nvSpPr>
        <p:spPr/>
        <p:txBody>
          <a:bodyPr/>
          <a:lstStyle/>
          <a:p>
            <a:fld id="{3EFB8BD8-8848-47D8-84AD-3D306C35A2C7}" type="slidenum">
              <a:rPr lang="en-IN" smtClean="0"/>
              <a:t>8</a:t>
            </a:fld>
            <a:endParaRPr lang="en-IN" dirty="0"/>
          </a:p>
        </p:txBody>
      </p:sp>
    </p:spTree>
    <p:extLst>
      <p:ext uri="{BB962C8B-B14F-4D97-AF65-F5344CB8AC3E}">
        <p14:creationId xmlns:p14="http://schemas.microsoft.com/office/powerpoint/2010/main" val="338497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109728"/>
            <a:ext cx="10515240" cy="963168"/>
          </a:xfrm>
          <a:prstGeom prst="rect">
            <a:avLst/>
          </a:prstGeom>
          <a:noFill/>
          <a:ln w="19080">
            <a:solidFill>
              <a:srgbClr val="FFFFFF"/>
            </a:solidFill>
            <a:miter/>
          </a:ln>
        </p:spPr>
        <p:txBody>
          <a:bodyPr anchor="ctr">
            <a:noAutofit/>
          </a:bodyPr>
          <a:lstStyle/>
          <a:p>
            <a:pPr>
              <a:lnSpc>
                <a:spcPct val="90000"/>
              </a:lnSpc>
              <a:buNone/>
            </a:pPr>
            <a:endParaRPr lang="en-US" sz="4400" b="0" strike="noStrike" spc="-1" dirty="0">
              <a:solidFill>
                <a:srgbClr val="000000"/>
              </a:solidFill>
              <a:latin typeface="Times New Roman"/>
            </a:endParaRPr>
          </a:p>
        </p:txBody>
      </p:sp>
      <p:sp>
        <p:nvSpPr>
          <p:cNvPr id="127" name="TextBox 9"/>
          <p:cNvSpPr/>
          <p:nvPr/>
        </p:nvSpPr>
        <p:spPr>
          <a:xfrm>
            <a:off x="481719" y="1298712"/>
            <a:ext cx="11227961" cy="1512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50000"/>
              </a:lnSpc>
            </a:pPr>
            <a:r>
              <a:rPr lang="en-GB" sz="2200" b="1" dirty="0">
                <a:latin typeface="Times New Roman" panose="02020603050405020304" pitchFamily="18" charset="0"/>
                <a:cs typeface="Times New Roman" panose="02020603050405020304" pitchFamily="18" charset="0"/>
              </a:rPr>
              <a:t>Login</a:t>
            </a:r>
          </a:p>
          <a:p>
            <a:pPr>
              <a:lnSpc>
                <a:spcPct val="150000"/>
              </a:lnSpc>
            </a:pPr>
            <a:endParaRPr lang="en-GB" sz="2200" b="1" dirty="0">
              <a:latin typeface="Times New Roman" panose="02020603050405020304" pitchFamily="18" charset="0"/>
              <a:cs typeface="Times New Roman" panose="02020603050405020304" pitchFamily="18" charset="0"/>
            </a:endParaRPr>
          </a:p>
          <a:p>
            <a:pPr>
              <a:lnSpc>
                <a:spcPct val="150000"/>
              </a:lnSpc>
            </a:pPr>
            <a:endParaRPr lang="en-GB" sz="2000" spc="-1" dirty="0">
              <a:solidFill>
                <a:srgbClr val="000000"/>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6AE0EF2-77AD-BEA6-933F-3B9074DC7167}"/>
              </a:ext>
            </a:extLst>
          </p:cNvPr>
          <p:cNvSpPr>
            <a:spLocks noGrp="1"/>
          </p:cNvSpPr>
          <p:nvPr>
            <p:ph type="dt" idx="4"/>
          </p:nvPr>
        </p:nvSpPr>
        <p:spPr/>
        <p:txBody>
          <a:bodyPr/>
          <a:lstStyle/>
          <a:p>
            <a:fld id="{30666CF6-57C9-466E-B1F8-9D1AC800C317}" type="datetime3">
              <a:rPr lang="en-US" smtClean="0"/>
              <a:t>12 December 2022</a:t>
            </a:fld>
            <a:endParaRPr lang="en-IN" dirty="0"/>
          </a:p>
        </p:txBody>
      </p:sp>
      <p:sp>
        <p:nvSpPr>
          <p:cNvPr id="6" name="Footer Placeholder 5">
            <a:extLst>
              <a:ext uri="{FF2B5EF4-FFF2-40B4-BE49-F238E27FC236}">
                <a16:creationId xmlns:a16="http://schemas.microsoft.com/office/drawing/2014/main" id="{6D6805B4-5037-069D-4198-5862A8B43CF7}"/>
              </a:ext>
            </a:extLst>
          </p:cNvPr>
          <p:cNvSpPr>
            <a:spLocks noGrp="1"/>
          </p:cNvSpPr>
          <p:nvPr>
            <p:ph type="ftr" idx="5"/>
          </p:nvPr>
        </p:nvSpPr>
        <p:spPr/>
        <p:txBody>
          <a:bodyPr/>
          <a:lstStyle/>
          <a:p>
            <a:r>
              <a:rPr lang="en-GB"/>
              <a:t>Indira College of Engineering &amp; Management</a:t>
            </a:r>
            <a:endParaRPr lang="en-GB" dirty="0"/>
          </a:p>
        </p:txBody>
      </p:sp>
      <p:sp>
        <p:nvSpPr>
          <p:cNvPr id="7" name="Slide Number Placeholder 6">
            <a:extLst>
              <a:ext uri="{FF2B5EF4-FFF2-40B4-BE49-F238E27FC236}">
                <a16:creationId xmlns:a16="http://schemas.microsoft.com/office/drawing/2014/main" id="{35143739-308A-7BAE-78D1-0BA3AB2D08DD}"/>
              </a:ext>
            </a:extLst>
          </p:cNvPr>
          <p:cNvSpPr>
            <a:spLocks noGrp="1"/>
          </p:cNvSpPr>
          <p:nvPr>
            <p:ph type="sldNum" idx="6"/>
          </p:nvPr>
        </p:nvSpPr>
        <p:spPr/>
        <p:txBody>
          <a:bodyPr/>
          <a:lstStyle/>
          <a:p>
            <a:fld id="{3EFB8BD8-8848-47D8-84AD-3D306C35A2C7}" type="slidenum">
              <a:rPr lang="en-IN" smtClean="0"/>
              <a:t>9</a:t>
            </a:fld>
            <a:endParaRPr lang="en-IN" dirty="0"/>
          </a:p>
        </p:txBody>
      </p:sp>
      <p:pic>
        <p:nvPicPr>
          <p:cNvPr id="8" name="Picture 7" descr="Graphical user interface, application, website&#10;&#10;Description automatically generated">
            <a:extLst>
              <a:ext uri="{FF2B5EF4-FFF2-40B4-BE49-F238E27FC236}">
                <a16:creationId xmlns:a16="http://schemas.microsoft.com/office/drawing/2014/main" id="{5D5D323E-94E3-2AF1-2FF5-62AD319A7E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19" y="2230016"/>
            <a:ext cx="5499204" cy="3816221"/>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245B510D-41F4-F175-A481-FDFA59A244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1079" y="2230016"/>
            <a:ext cx="5498602" cy="3816222"/>
          </a:xfrm>
          <a:prstGeom prst="rect">
            <a:avLst/>
          </a:prstGeom>
        </p:spPr>
      </p:pic>
    </p:spTree>
    <p:extLst>
      <p:ext uri="{BB962C8B-B14F-4D97-AF65-F5344CB8AC3E}">
        <p14:creationId xmlns:p14="http://schemas.microsoft.com/office/powerpoint/2010/main" val="723695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5936</TotalTime>
  <Words>1015</Words>
  <Application>Microsoft Office PowerPoint</Application>
  <PresentationFormat>Widescreen</PresentationFormat>
  <Paragraphs>156</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source-serif-pro</vt:lpstr>
      <vt:lpstr>Symbol</vt:lpstr>
      <vt:lpstr>Times New Roman</vt:lpstr>
      <vt:lpstr>Wingdings</vt:lpstr>
      <vt:lpstr>Office Theme</vt:lpstr>
      <vt:lpstr>Office Theme</vt:lpstr>
      <vt:lpstr>COVID-19 TESTING MANAGEMENT SYSTEM</vt:lpstr>
      <vt:lpstr>Agenda</vt:lpstr>
      <vt:lpstr>Aim</vt:lpstr>
      <vt:lpstr>Abstract</vt:lpstr>
      <vt:lpstr>Software Requirements</vt:lpstr>
      <vt:lpstr>Hardware Requirements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Use Case Test Cases :</vt:lpstr>
      <vt:lpstr>PowerPoint Presentation</vt:lpstr>
      <vt:lpstr>Assumption &amp; Dependencies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staff</dc:creator>
  <dc:description/>
  <cp:lastModifiedBy>Kunal Desai</cp:lastModifiedBy>
  <cp:revision>423</cp:revision>
  <cp:lastPrinted>2017-09-01T05:20:22Z</cp:lastPrinted>
  <dcterms:created xsi:type="dcterms:W3CDTF">2016-08-04T06:06:01Z</dcterms:created>
  <dcterms:modified xsi:type="dcterms:W3CDTF">2022-12-12T11:01:44Z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0x0101001336ED0A6AABD1418D96B475C1E041AA</vt:lpwstr>
  </property>
  <property fmtid="{D5CDD505-2E9C-101B-9397-08002B2CF9AE}" pid="3" name="Notes">
    <vt:i4>1</vt:i4>
  </property>
  <property fmtid="{D5CDD505-2E9C-101B-9397-08002B2CF9AE}" pid="4" name="PresentationFormat">
    <vt:lpwstr>Widescreen</vt:lpwstr>
  </property>
  <property fmtid="{D5CDD505-2E9C-101B-9397-08002B2CF9AE}" pid="5" name="Slides">
    <vt:i4>12</vt:i4>
  </property>
</Properties>
</file>