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nalDhibar7/STEGO_AICTE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2101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Kunal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Dhibar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Kunal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Dhibar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Haldia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CSE(Cyber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https://github.com/KunalDhibar7/STEGO_AICTE-PROJECT</a:t>
            </a:r>
            <a:endParaRPr lang="en-I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15194"/>
            <a:ext cx="110296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Stronger Encryption</a:t>
            </a:r>
            <a:r>
              <a:rPr lang="en-US" sz="2400" dirty="0"/>
              <a:t> – Implement AES encryption before embedding text in images.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Beyond Images</a:t>
            </a:r>
            <a:r>
              <a:rPr lang="en-US" sz="2400" dirty="0"/>
              <a:t> – Extend steganography to audio and video formats.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AI-Resistant Methods</a:t>
            </a:r>
            <a:r>
              <a:rPr lang="en-US" sz="2400" dirty="0"/>
              <a:t> – Develop techniques to bypass advanced forensic detection.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Cross-Platform Access</a:t>
            </a:r>
            <a:r>
              <a:rPr lang="en-US" sz="2400" dirty="0"/>
              <a:t> – Enable usage through mobile apps and web platforms.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Multi-Layer Security</a:t>
            </a:r>
            <a:r>
              <a:rPr lang="en-US" sz="2400" dirty="0"/>
              <a:t> – Combine steganography with blockchain for enhanced protection.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28617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/>
              <a:t>Conventional encryption techniques can be easily identified, potentially drawing unwanted attention.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/>
              <a:t>A method is required to discreetly embed confidential messages within images for enhanced security.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/>
              <a:t>It is essential to safeguard sensitive data while preserving the original appearance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200" dirty="0"/>
              <a:t>Simplifying encryption and decryption processes to make them user-friendly for individuals without technical expertise.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11(OS)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Editor: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shell 3.10.5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90225"/>
            <a:ext cx="11029615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Steganography is utilized to seamlessly conceal messages within images without altering their visible appearance.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The encryption and decryption logic is implemented using the Python programming language.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Supports a variety of standard image formats, ensuring broad compatibility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Jpg format is uploaded in </a:t>
            </a:r>
            <a:r>
              <a:rPr lang="en-US" altLang="en-US" sz="2200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74838"/>
            <a:ext cx="110296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Cybersecurity Enthusiasts</a:t>
            </a:r>
            <a:r>
              <a:rPr lang="en-US" sz="2400" dirty="0"/>
              <a:t> – Discovering advanced techniques for secure communication.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Government &amp; Defense</a:t>
            </a:r>
            <a:r>
              <a:rPr lang="en-US" sz="2400" dirty="0"/>
              <a:t> – Ensuring covert message transmission without detection.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Journalists &amp; Activists</a:t>
            </a:r>
            <a:r>
              <a:rPr lang="en-US" sz="2400" dirty="0"/>
              <a:t> – Hiding sensitive data in images to bypass surveillance.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b="1" dirty="0"/>
              <a:t>Software Developers</a:t>
            </a:r>
            <a:r>
              <a:rPr lang="en-US" sz="2400" dirty="0"/>
              <a:t> – Exploring steganography and its real-world applications.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BDF0D11-1498-23C2-13DD-DE3F6FE7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27775"/>
            <a:ext cx="2218818" cy="32461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Source Code:</a:t>
            </a:r>
            <a:endParaRPr lang="hi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C3ED3C-A7BF-289B-8C0C-01F2576C6CB4}"/>
              </a:ext>
            </a:extLst>
          </p:cNvPr>
          <p:cNvSpPr txBox="1"/>
          <p:nvPr/>
        </p:nvSpPr>
        <p:spPr>
          <a:xfrm>
            <a:off x="6519333" y="1016000"/>
            <a:ext cx="3547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dirty="0"/>
              <a:t>Output Compiled Filed:</a:t>
            </a:r>
            <a:endParaRPr lang="hi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AFA31-7C8B-4832-B416-F0C123F7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9" y="1685918"/>
            <a:ext cx="4513420" cy="5101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39E155-A9A7-4C31-AAFE-8B23EEB9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09" y="1546296"/>
            <a:ext cx="4802916" cy="49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FB31A-2391-02FF-E2EA-D58EB7151D8E}"/>
              </a:ext>
            </a:extLst>
          </p:cNvPr>
          <p:cNvSpPr txBox="1"/>
          <p:nvPr/>
        </p:nvSpPr>
        <p:spPr>
          <a:xfrm>
            <a:off x="567267" y="736600"/>
            <a:ext cx="3349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hi-IN" sz="4000" b="1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832DD-3C33-64B1-2C3F-8CBEBDEDB65F}"/>
              </a:ext>
            </a:extLst>
          </p:cNvPr>
          <p:cNvSpPr txBox="1"/>
          <p:nvPr/>
        </p:nvSpPr>
        <p:spPr>
          <a:xfrm>
            <a:off x="872067" y="1515533"/>
            <a:ext cx="247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Orignial</a:t>
            </a:r>
            <a:r>
              <a:rPr lang="en-IN" b="1" dirty="0"/>
              <a:t> image:</a:t>
            </a:r>
            <a:endParaRPr lang="hi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CF2C1-A405-E51A-65D3-32F1861397D8}"/>
              </a:ext>
            </a:extLst>
          </p:cNvPr>
          <p:cNvSpPr txBox="1"/>
          <p:nvPr/>
        </p:nvSpPr>
        <p:spPr>
          <a:xfrm>
            <a:off x="6528298" y="148084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Encrypted Image:</a:t>
            </a:r>
            <a:endParaRPr lang="hi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9EEA0-B1E9-4D8E-9B07-CA5904C8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2052918"/>
            <a:ext cx="4703980" cy="3527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A1ECE-8EFC-4D84-9081-66ECD471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96" y="2052918"/>
            <a:ext cx="4637741" cy="34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6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74838"/>
            <a:ext cx="110296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Steganography enables safe and discreet transmission of sensitive data.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This project demonstrates an easy yet powerful method for hiding messages in images.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Future enhancements can strengthen security, scalability, and overall reliability.</a:t>
            </a:r>
          </a:p>
          <a:p>
            <a:pPr lvl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Continuous improvements can make the system more robust for real-world applications.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fadb41d3-f9cb-40fb-903c-8cacaba95bb5"/>
    <ds:schemaRef ds:uri="b30265f8-c5e2-4918-b4a1-b977299ca3e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182</TotalTime>
  <Words>380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Mangal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32</cp:revision>
  <dcterms:created xsi:type="dcterms:W3CDTF">2021-05-26T16:50:10Z</dcterms:created>
  <dcterms:modified xsi:type="dcterms:W3CDTF">2025-02-24T10:19:57Z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