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4F20E0A-6893-4770-8923-8B1F078CE8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0630"/>
            <a:ext cx="9906000" cy="1793964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E-commerce </a:t>
            </a:r>
            <a:r>
              <a:rPr lang="en-IN" sz="5400" dirty="0"/>
              <a:t>Cart </a:t>
            </a:r>
            <a:r>
              <a:rPr lang="en-IN" sz="5400" dirty="0" smtClean="0"/>
              <a:t>System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553097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Kunal Digdeotulwar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Nikhil Ade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8332" y="2238103"/>
            <a:ext cx="6235337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Simplifying Online Shopping with Efficient Cart Management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080" y="914400"/>
            <a:ext cx="9905999" cy="5486401"/>
          </a:xfrm>
        </p:spPr>
        <p:txBody>
          <a:bodyPr/>
          <a:lstStyle/>
          <a:p>
            <a:r>
              <a:rPr lang="en-US" dirty="0" smtClean="0"/>
              <a:t>View Cart</a:t>
            </a:r>
          </a:p>
          <a:p>
            <a:pPr lvl="1"/>
            <a:r>
              <a:rPr lang="en-US" dirty="0"/>
              <a:t>User 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can navigate to the Cart Page to review the products they have added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retrieves data from the Cart Table for the logged-in user, </a:t>
            </a:r>
            <a:r>
              <a:rPr lang="en-US" dirty="0" smtClean="0"/>
              <a:t>showing:</a:t>
            </a:r>
          </a:p>
          <a:p>
            <a:pPr lvl="3"/>
            <a:r>
              <a:rPr lang="en-US" dirty="0" smtClean="0"/>
              <a:t>Product name</a:t>
            </a:r>
          </a:p>
          <a:p>
            <a:pPr lvl="3"/>
            <a:r>
              <a:rPr lang="en-US" dirty="0" smtClean="0"/>
              <a:t>Quantity</a:t>
            </a:r>
          </a:p>
          <a:p>
            <a:pPr lvl="3"/>
            <a:r>
              <a:rPr lang="en-US" dirty="0" smtClean="0"/>
              <a:t>Price </a:t>
            </a:r>
            <a:r>
              <a:rPr lang="en-US" dirty="0"/>
              <a:t>per </a:t>
            </a:r>
            <a:r>
              <a:rPr lang="en-US" dirty="0" smtClean="0"/>
              <a:t>item</a:t>
            </a:r>
          </a:p>
          <a:p>
            <a:pPr lvl="3"/>
            <a:r>
              <a:rPr lang="en-US" dirty="0" smtClean="0"/>
              <a:t>Total </a:t>
            </a:r>
            <a:r>
              <a:rPr lang="en-US" dirty="0"/>
              <a:t>price for each product (calculated as price × quantity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grand total price is calculated and displayed dynamically.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9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669" y="653143"/>
            <a:ext cx="9905999" cy="5556070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Cart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can increase, decrease, or delete products from their cart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Options </a:t>
            </a:r>
            <a:r>
              <a:rPr lang="en-US" dirty="0"/>
              <a:t>available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Increase </a:t>
            </a:r>
            <a:r>
              <a:rPr lang="en-US" dirty="0"/>
              <a:t>Quantity: Adjust product count (e.g., from 1 to 2</a:t>
            </a:r>
            <a:r>
              <a:rPr lang="en-US" dirty="0" smtClean="0"/>
              <a:t>).</a:t>
            </a:r>
          </a:p>
          <a:p>
            <a:pPr lvl="3"/>
            <a:r>
              <a:rPr lang="en-US" dirty="0" smtClean="0"/>
              <a:t>Decrease </a:t>
            </a:r>
            <a:r>
              <a:rPr lang="en-US" dirty="0"/>
              <a:t>Quantity: Reduce product count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Remove Product: Remove a specific product entirely from the cart.</a:t>
            </a:r>
          </a:p>
          <a:p>
            <a:pPr lvl="1"/>
            <a:r>
              <a:rPr lang="en-US" dirty="0" smtClean="0"/>
              <a:t>System Action:</a:t>
            </a:r>
          </a:p>
          <a:p>
            <a:pPr lvl="2"/>
            <a:r>
              <a:rPr lang="en-US" dirty="0" smtClean="0"/>
              <a:t>When the user updates the cart:</a:t>
            </a:r>
          </a:p>
          <a:p>
            <a:pPr lvl="3"/>
            <a:r>
              <a:rPr lang="en-US" dirty="0" smtClean="0"/>
              <a:t>The system validates stock availability for quantity changes.</a:t>
            </a:r>
          </a:p>
          <a:p>
            <a:pPr lvl="3"/>
            <a:r>
              <a:rPr lang="en-US" dirty="0" smtClean="0"/>
              <a:t>Updates the Cart Table to reflect the new quantity or product removal.</a:t>
            </a:r>
          </a:p>
          <a:p>
            <a:pPr lvl="3"/>
            <a:r>
              <a:rPr lang="en-US" dirty="0" smtClean="0"/>
              <a:t>Recalculates the total price for each product and the grand total.</a:t>
            </a:r>
          </a:p>
          <a:p>
            <a:pPr lvl="3"/>
            <a:r>
              <a:rPr lang="en-US" dirty="0" smtClean="0"/>
              <a:t>Displays a confirmation message like "Cart updated successfully."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3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Who is the Admin?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admin is a </a:t>
            </a:r>
            <a:r>
              <a:rPr lang="en-US" dirty="0" err="1"/>
              <a:t>superuser</a:t>
            </a:r>
            <a:r>
              <a:rPr lang="en-US" dirty="0"/>
              <a:t> responsible for managing and overseeing the entire e-commerce platform</a:t>
            </a:r>
            <a:r>
              <a:rPr lang="en-US" dirty="0" smtClean="0"/>
              <a:t>.</a:t>
            </a:r>
          </a:p>
          <a:p>
            <a:r>
              <a:rPr lang="en-US" b="1" dirty="0"/>
              <a:t>Primary Objective:</a:t>
            </a:r>
            <a:endParaRPr lang="en-US" dirty="0"/>
          </a:p>
          <a:p>
            <a:r>
              <a:rPr lang="en-US" dirty="0"/>
              <a:t>Maintain the integrity and functionality of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6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Responsibilities of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Management</a:t>
            </a:r>
            <a:endParaRPr lang="en-US" dirty="0"/>
          </a:p>
          <a:p>
            <a:r>
              <a:rPr lang="en-US" dirty="0"/>
              <a:t>Add, update, or delete products in the inventory.</a:t>
            </a:r>
          </a:p>
          <a:p>
            <a:r>
              <a:rPr lang="en-US" dirty="0"/>
              <a:t>Manage product categories and descriptions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Order Management</a:t>
            </a:r>
            <a:endParaRPr lang="en-US" dirty="0"/>
          </a:p>
          <a:p>
            <a:r>
              <a:rPr lang="en-US" dirty="0"/>
              <a:t>View all placed orders.</a:t>
            </a:r>
          </a:p>
          <a:p>
            <a:r>
              <a:rPr lang="en-US" dirty="0"/>
              <a:t>Update the status of orders (e.g., pending, shipped, delivered).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Inventory Management</a:t>
            </a:r>
            <a:endParaRPr lang="en-US" dirty="0"/>
          </a:p>
          <a:p>
            <a:r>
              <a:rPr lang="en-US" dirty="0"/>
              <a:t>Monitor stock levels.</a:t>
            </a:r>
          </a:p>
          <a:p>
            <a:r>
              <a:rPr lang="en-US" dirty="0"/>
              <a:t>Update stock quantities for products.</a:t>
            </a:r>
          </a:p>
        </p:txBody>
      </p:sp>
    </p:spTree>
    <p:extLst>
      <p:ext uri="{BB962C8B-B14F-4D97-AF65-F5344CB8AC3E}">
        <p14:creationId xmlns:p14="http://schemas.microsoft.com/office/powerpoint/2010/main" val="82790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Lombok : </a:t>
            </a:r>
          </a:p>
          <a:p>
            <a:r>
              <a:rPr lang="en-US" dirty="0"/>
              <a:t>Lombok is a popular Java library that helps developers reduce boilerplate code, particularly in object-oriented programming. By using Lombok annotations, you can automatically generate common code elements such as getters, setters, constructors, and more during compilation. This simplifies code maintenance and improves readability.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6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Log4j :</a:t>
            </a:r>
          </a:p>
          <a:p>
            <a:r>
              <a:rPr lang="en-US" dirty="0"/>
              <a:t>Log4j (short for "Logging for Java") is a popular, open-source logging framework for Java-based applications. It is part of the Apache Logging Services project and provides developers with the ability to log application messages for debugging, monitoring, and auditing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8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Rockwell" panose="02060603020205020403" pitchFamily="18" charset="0"/>
              </a:rPr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4365"/>
            <a:ext cx="9905999" cy="2211978"/>
          </a:xfrm>
        </p:spPr>
        <p:txBody>
          <a:bodyPr/>
          <a:lstStyle/>
          <a:p>
            <a:r>
              <a:rPr lang="en-US" dirty="0"/>
              <a:t>What is an E-commerce Cart System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core component of online shopping platforms that enables users to manage selected products before making a purchase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functions as a digital shopping basket, holding products that users intend to buy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modifications such as adding, removing, or updating quantities of items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3692434"/>
            <a:ext cx="97443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Importance of an E-commerce Cart System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Enhances User </a:t>
            </a:r>
            <a:r>
              <a:rPr lang="en-IN" sz="2200" dirty="0" smtClean="0"/>
              <a:t>Experience:</a:t>
            </a:r>
          </a:p>
          <a:p>
            <a:pPr lvl="1"/>
            <a:endParaRPr lang="en-IN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Simplifies shopping by allowing users to review and manage their product selections in one place</a:t>
            </a:r>
            <a:r>
              <a:rPr lang="en-US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Provides </a:t>
            </a:r>
            <a:r>
              <a:rPr lang="en-US" sz="2000" dirty="0"/>
              <a:t>an easy way to view the total cost of selected items, including taxes and discounts</a:t>
            </a:r>
            <a:r>
              <a:rPr lang="en-US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9966"/>
            <a:ext cx="9905999" cy="6043748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Critical for Sales Conversions</a:t>
            </a:r>
            <a:r>
              <a:rPr lang="en-IN" dirty="0" smtClean="0"/>
              <a:t>:</a:t>
            </a:r>
          </a:p>
          <a:p>
            <a:pPr lvl="2"/>
            <a:r>
              <a:rPr lang="en-US" dirty="0"/>
              <a:t>Acts as the last step before checkout, where many customers finalize their purchases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well-designed cart reduces abandonment rates, leading to higher revenue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Supports Order Organization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Offers </a:t>
            </a:r>
            <a:r>
              <a:rPr lang="en-US" dirty="0"/>
              <a:t>a clear overview of orders, ensuring that users can confirm their selections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Key Characteristics of Modern E-commerce Cart Systems:</a:t>
            </a:r>
          </a:p>
          <a:p>
            <a:pPr lvl="1"/>
            <a:r>
              <a:rPr lang="en-US" b="1" dirty="0"/>
              <a:t>Real-time Updates:</a:t>
            </a:r>
            <a:r>
              <a:rPr lang="en-US" dirty="0"/>
              <a:t> Reflects changes (e.g., adding/removing items) instantly.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5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00594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0" y="1158241"/>
            <a:ext cx="10155721" cy="45545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6550" y="184441"/>
            <a:ext cx="8931228" cy="799510"/>
          </a:xfrm>
        </p:spPr>
        <p:txBody>
          <a:bodyPr/>
          <a:lstStyle/>
          <a:p>
            <a:r>
              <a:rPr lang="en-US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6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23" y="278460"/>
            <a:ext cx="8177349" cy="2917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22" y="3563765"/>
            <a:ext cx="8177349" cy="30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32" y="195757"/>
            <a:ext cx="8365025" cy="280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31" y="3082835"/>
            <a:ext cx="8356317" cy="35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903515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0839"/>
            <a:ext cx="9905998" cy="1062235"/>
          </a:xfrm>
        </p:spPr>
        <p:txBody>
          <a:bodyPr/>
          <a:lstStyle/>
          <a:p>
            <a:r>
              <a:rPr lang="en-US" dirty="0" smtClean="0"/>
              <a:t>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15" y="1114696"/>
            <a:ext cx="9709468" cy="54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13509"/>
            <a:ext cx="9905998" cy="135853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0126"/>
            <a:ext cx="9905999" cy="4807131"/>
          </a:xfrm>
        </p:spPr>
        <p:txBody>
          <a:bodyPr/>
          <a:lstStyle/>
          <a:p>
            <a:r>
              <a:rPr lang="en-US" dirty="0" smtClean="0"/>
              <a:t>Add Products to Cart</a:t>
            </a:r>
          </a:p>
          <a:p>
            <a:pPr lvl="1"/>
            <a:r>
              <a:rPr lang="en-US" dirty="0"/>
              <a:t>User 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browses the product catalog and selects a product they wish to buy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specifies the quantity and clicks the "Add to Cart" button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checks the Products Table to validate if sufficient stock is available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product details, including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and quantity, are added to the Cart Table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confirmation message is displayed to the user: "Product successfully added to your cart."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4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626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E-commerce Cart System</vt:lpstr>
      <vt:lpstr>IntroDuction</vt:lpstr>
      <vt:lpstr>PowerPoint Presentation</vt:lpstr>
      <vt:lpstr>Database</vt:lpstr>
      <vt:lpstr>PowerPoint Presentation</vt:lpstr>
      <vt:lpstr>PowerPoint Presentation</vt:lpstr>
      <vt:lpstr>PowerPoint Presentation</vt:lpstr>
      <vt:lpstr>Diagram</vt:lpstr>
      <vt:lpstr>Workflow</vt:lpstr>
      <vt:lpstr>PowerPoint Presentation</vt:lpstr>
      <vt:lpstr>PowerPoint Presentation</vt:lpstr>
      <vt:lpstr>Admin Role</vt:lpstr>
      <vt:lpstr>Key Responsibilities of Admin</vt:lpstr>
      <vt:lpstr>PowerPoint Presentation</vt:lpstr>
      <vt:lpstr>Library used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2024-12-16T01:05:16Z</dcterms:created>
  <dcterms:modified xsi:type="dcterms:W3CDTF">2024-12-29T09:17:09Z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