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4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3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89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8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48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3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1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8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5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1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5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3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4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6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4169-C63E-482C-BE46-7F1522D7A9B6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05E362-BFD6-4292-9399-6CDF28A80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3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F25F-BB5D-40F7-9E59-35D4BDB8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835" y="442426"/>
            <a:ext cx="7766936" cy="2734407"/>
          </a:xfrm>
        </p:spPr>
        <p:txBody>
          <a:bodyPr/>
          <a:lstStyle/>
          <a:p>
            <a:pPr algn="ctr"/>
            <a:r>
              <a:rPr lang="en-US" sz="6000" b="1" u="sng" dirty="0">
                <a:solidFill>
                  <a:schemeClr val="accent1"/>
                </a:solidFill>
              </a:rPr>
              <a:t>ANDROID DEVELOPMRNT-</a:t>
            </a:r>
            <a:br>
              <a:rPr lang="en-US" sz="6000" b="1" u="sng" dirty="0">
                <a:solidFill>
                  <a:schemeClr val="accent1"/>
                </a:solidFill>
              </a:rPr>
            </a:br>
            <a:r>
              <a:rPr lang="en-US" sz="6000" b="1" u="sng" dirty="0">
                <a:solidFill>
                  <a:schemeClr val="accent1"/>
                </a:solidFill>
              </a:rPr>
              <a:t>INTRODUCTION</a:t>
            </a:r>
            <a:endParaRPr lang="en-IN" sz="60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3F9EE-EE64-4088-9F59-66B7240D7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96858" y="3602037"/>
            <a:ext cx="7766935" cy="2561371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>
                <a:solidFill>
                  <a:srgbClr val="FF0000"/>
                </a:solidFill>
              </a:rPr>
              <a:t>                              </a:t>
            </a:r>
            <a:r>
              <a:rPr lang="en-US" sz="2200" dirty="0">
                <a:solidFill>
                  <a:srgbClr val="FF0000"/>
                </a:solidFill>
              </a:rPr>
              <a:t>BY: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</a:rPr>
              <a:t>               KUNAL FARMAH (B.TECH, IT 2</a:t>
            </a:r>
            <a:r>
              <a:rPr lang="en-US" sz="2200" baseline="30000" dirty="0">
                <a:solidFill>
                  <a:srgbClr val="FF0000"/>
                </a:solidFill>
              </a:rPr>
              <a:t>ND</a:t>
            </a:r>
            <a:r>
              <a:rPr lang="en-US" sz="2200" dirty="0">
                <a:solidFill>
                  <a:srgbClr val="FF0000"/>
                </a:solidFill>
              </a:rPr>
              <a:t> YEAR)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</a:rPr>
              <a:t>                 SHIVAM KUMAR (B.TECH, COE 2</a:t>
            </a:r>
            <a:r>
              <a:rPr lang="en-US" sz="2200" baseline="30000" dirty="0">
                <a:solidFill>
                  <a:srgbClr val="FF0000"/>
                </a:solidFill>
              </a:rPr>
              <a:t>ND</a:t>
            </a:r>
            <a:r>
              <a:rPr lang="en-US" sz="2200" dirty="0">
                <a:solidFill>
                  <a:srgbClr val="FF0000"/>
                </a:solidFill>
              </a:rPr>
              <a:t> YEAR)</a:t>
            </a:r>
          </a:p>
          <a:p>
            <a:pPr algn="ctr"/>
            <a:r>
              <a:rPr lang="en-US" sz="2200" dirty="0">
                <a:solidFill>
                  <a:schemeClr val="accent1"/>
                </a:solidFill>
              </a:rPr>
              <a:t>      IEEE MENTOR : SAMARTH GUPTA</a:t>
            </a:r>
            <a:endParaRPr lang="en-IN" sz="22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mage result for ieee">
            <a:extLst>
              <a:ext uri="{FF2B5EF4-FFF2-40B4-BE49-F238E27FC236}">
                <a16:creationId xmlns:a16="http://schemas.microsoft.com/office/drawing/2014/main" id="{1BAF0D7B-04EC-4EFF-8346-EA3E9D54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4758801"/>
            <a:ext cx="5644662" cy="182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99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BAD-D3E1-460F-A992-A41AFB6A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58072-A153-42BD-94F8-20E3189DC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16" y="147275"/>
            <a:ext cx="6655776" cy="6414930"/>
          </a:xfrm>
        </p:spPr>
      </p:pic>
    </p:spTree>
    <p:extLst>
      <p:ext uri="{BB962C8B-B14F-4D97-AF65-F5344CB8AC3E}">
        <p14:creationId xmlns:p14="http://schemas.microsoft.com/office/powerpoint/2010/main" val="18053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940-C1EB-4716-A88A-91C4A320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06A01-2E96-4CF8-9F9B-5AF1F552F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93" y="280218"/>
            <a:ext cx="6326397" cy="6027773"/>
          </a:xfrm>
        </p:spPr>
      </p:pic>
    </p:spTree>
    <p:extLst>
      <p:ext uri="{BB962C8B-B14F-4D97-AF65-F5344CB8AC3E}">
        <p14:creationId xmlns:p14="http://schemas.microsoft.com/office/powerpoint/2010/main" val="350245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0A78-2FDC-4E44-96F4-0478B16F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53783-7D0D-450D-A343-B33912478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39" y="335136"/>
            <a:ext cx="7488132" cy="6215134"/>
          </a:xfrm>
        </p:spPr>
      </p:pic>
    </p:spTree>
    <p:extLst>
      <p:ext uri="{BB962C8B-B14F-4D97-AF65-F5344CB8AC3E}">
        <p14:creationId xmlns:p14="http://schemas.microsoft.com/office/powerpoint/2010/main" val="178779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604E-AF48-4100-8663-CDD203F5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83451" cy="6564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GRAVITY</a:t>
            </a:r>
            <a:r>
              <a:rPr lang="en-US" dirty="0"/>
              <a:t>: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DC2E8-D121-44D8-AC06-F866DA00A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212824"/>
            <a:ext cx="6163408" cy="6513291"/>
          </a:xfrm>
        </p:spPr>
      </p:pic>
    </p:spTree>
    <p:extLst>
      <p:ext uri="{BB962C8B-B14F-4D97-AF65-F5344CB8AC3E}">
        <p14:creationId xmlns:p14="http://schemas.microsoft.com/office/powerpoint/2010/main" val="183279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ED16-3749-42C3-92F5-CBDF948D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404446"/>
            <a:ext cx="2171374" cy="20515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301A3-B6E9-4F00-9F13-A118F69F3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74" y="898994"/>
            <a:ext cx="7268589" cy="4648849"/>
          </a:xfrm>
        </p:spPr>
      </p:pic>
    </p:spTree>
    <p:extLst>
      <p:ext uri="{BB962C8B-B14F-4D97-AF65-F5344CB8AC3E}">
        <p14:creationId xmlns:p14="http://schemas.microsoft.com/office/powerpoint/2010/main" val="382376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9B00-6EF9-4E90-B404-035CD309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79" y="79812"/>
            <a:ext cx="8545797" cy="64958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LAYOUT COMPONENTS: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D0C37-8BB1-410F-9865-63810CB57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34" y="729396"/>
            <a:ext cx="5669820" cy="6183230"/>
          </a:xfrm>
        </p:spPr>
      </p:pic>
    </p:spTree>
    <p:extLst>
      <p:ext uri="{BB962C8B-B14F-4D97-AF65-F5344CB8AC3E}">
        <p14:creationId xmlns:p14="http://schemas.microsoft.com/office/powerpoint/2010/main" val="66330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ED8D-E6EB-42F1-8C06-23C16B7B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CC1E6-8111-4237-A0F7-07AF6BAC3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38" y="67750"/>
            <a:ext cx="6770077" cy="6438520"/>
          </a:xfrm>
        </p:spPr>
      </p:pic>
    </p:spTree>
    <p:extLst>
      <p:ext uri="{BB962C8B-B14F-4D97-AF65-F5344CB8AC3E}">
        <p14:creationId xmlns:p14="http://schemas.microsoft.com/office/powerpoint/2010/main" val="404093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676D-0670-45F7-A053-45015BCB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243AD-91B2-4217-B8CD-5B865966C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2" y="61546"/>
            <a:ext cx="6726115" cy="6824757"/>
          </a:xfrm>
        </p:spPr>
      </p:pic>
    </p:spTree>
    <p:extLst>
      <p:ext uri="{BB962C8B-B14F-4D97-AF65-F5344CB8AC3E}">
        <p14:creationId xmlns:p14="http://schemas.microsoft.com/office/powerpoint/2010/main" val="221245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7CC3-68FA-4F6D-AC13-6CF924E5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469"/>
            <a:ext cx="8596668" cy="1780931"/>
          </a:xfrm>
        </p:spPr>
        <p:txBody>
          <a:bodyPr/>
          <a:lstStyle/>
          <a:p>
            <a:pPr algn="ctr"/>
            <a:r>
              <a:rPr lang="en-US" b="1" dirty="0"/>
              <a:t>EVENTS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91A768-09AC-44DF-872A-9E1A7786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52" y="805434"/>
            <a:ext cx="7325747" cy="5811061"/>
          </a:xfrm>
        </p:spPr>
      </p:pic>
    </p:spTree>
    <p:extLst>
      <p:ext uri="{BB962C8B-B14F-4D97-AF65-F5344CB8AC3E}">
        <p14:creationId xmlns:p14="http://schemas.microsoft.com/office/powerpoint/2010/main" val="260595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4199-4804-4690-AB4F-9D7FFEDB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3E9CC-3197-4EB5-B3A4-53375DF76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16" y="129198"/>
            <a:ext cx="7180493" cy="6535371"/>
          </a:xfrm>
        </p:spPr>
      </p:pic>
    </p:spTree>
    <p:extLst>
      <p:ext uri="{BB962C8B-B14F-4D97-AF65-F5344CB8AC3E}">
        <p14:creationId xmlns:p14="http://schemas.microsoft.com/office/powerpoint/2010/main" val="181584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A2E7-5754-45FB-BF56-01DCA2E7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392"/>
            <a:ext cx="8596668" cy="69459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ANDROID - AN OVERVIEW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43A13-D706-49F5-A2CD-8DBCCFC9B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36" y="838888"/>
            <a:ext cx="5310307" cy="5781719"/>
          </a:xfrm>
        </p:spPr>
      </p:pic>
    </p:spTree>
    <p:extLst>
      <p:ext uri="{BB962C8B-B14F-4D97-AF65-F5344CB8AC3E}">
        <p14:creationId xmlns:p14="http://schemas.microsoft.com/office/powerpoint/2010/main" val="136491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FA2D-D2DD-4198-BD8F-23EBE758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7A1CB-FFD1-4B40-825C-3081C7F78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94" y="115634"/>
            <a:ext cx="7144747" cy="3629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2C9F9-566B-4374-91DC-7D722B2F2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67" y="4023765"/>
            <a:ext cx="733527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6B2E-78EA-4F00-A2E7-CA492D77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0C76D-DCF6-4C1F-80E6-CFE59E69E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6" y="172194"/>
            <a:ext cx="6558933" cy="6685806"/>
          </a:xfrm>
        </p:spPr>
      </p:pic>
    </p:spTree>
    <p:extLst>
      <p:ext uri="{BB962C8B-B14F-4D97-AF65-F5344CB8AC3E}">
        <p14:creationId xmlns:p14="http://schemas.microsoft.com/office/powerpoint/2010/main" val="318574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3877-31F2-4053-812A-D57C423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98369-0AEC-44E3-B15F-64F449101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12" y="545124"/>
            <a:ext cx="6567987" cy="5338640"/>
          </a:xfrm>
        </p:spPr>
      </p:pic>
    </p:spTree>
    <p:extLst>
      <p:ext uri="{BB962C8B-B14F-4D97-AF65-F5344CB8AC3E}">
        <p14:creationId xmlns:p14="http://schemas.microsoft.com/office/powerpoint/2010/main" val="1370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5674-2A48-45A8-B022-95993D77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61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BB391-BFE3-466B-8576-744E55ED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98" y="609600"/>
            <a:ext cx="6025460" cy="5799992"/>
          </a:xfrm>
        </p:spPr>
      </p:pic>
    </p:spTree>
    <p:extLst>
      <p:ext uri="{BB962C8B-B14F-4D97-AF65-F5344CB8AC3E}">
        <p14:creationId xmlns:p14="http://schemas.microsoft.com/office/powerpoint/2010/main" val="304228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A6D0-7380-4B04-8A88-3EDDFF78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BCCD1-45BF-4CBE-82E1-887563307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88" y="342900"/>
            <a:ext cx="6138227" cy="6273923"/>
          </a:xfrm>
        </p:spPr>
      </p:pic>
    </p:spTree>
    <p:extLst>
      <p:ext uri="{BB962C8B-B14F-4D97-AF65-F5344CB8AC3E}">
        <p14:creationId xmlns:p14="http://schemas.microsoft.com/office/powerpoint/2010/main" val="220598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73C4-8884-4B29-992B-4C4E5FEF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6935C5-CE5B-464A-8239-7A2E8F8F4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66" y="103400"/>
            <a:ext cx="5798288" cy="66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5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74A2-51EB-424D-84FF-CB57CC31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54055-A5F9-4177-BC65-DC3A2586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59" y="527540"/>
            <a:ext cx="6335655" cy="550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2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3E08-C997-4B04-82E4-41D06F9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USER INTERFACE (UI/UX)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1FD72-5C94-4783-ABC3-A35F1BE70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47" y="1485900"/>
            <a:ext cx="7161519" cy="4485787"/>
          </a:xfrm>
        </p:spPr>
      </p:pic>
    </p:spTree>
    <p:extLst>
      <p:ext uri="{BB962C8B-B14F-4D97-AF65-F5344CB8AC3E}">
        <p14:creationId xmlns:p14="http://schemas.microsoft.com/office/powerpoint/2010/main" val="2977132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55</Words>
  <Application>Microsoft Office PowerPoint</Application>
  <PresentationFormat>Widescreen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ANDROID DEVELOPMRNT- INTRODUCTION</vt:lpstr>
      <vt:lpstr>ANDROID - AN OVERVIEW</vt:lpstr>
      <vt:lpstr>PowerPoint Presentation</vt:lpstr>
      <vt:lpstr>PowerPoint Presentation</vt:lpstr>
      <vt:lpstr>FEATURES:</vt:lpstr>
      <vt:lpstr>PowerPoint Presentation</vt:lpstr>
      <vt:lpstr>PowerPoint Presentation</vt:lpstr>
      <vt:lpstr>PowerPoint Presentation</vt:lpstr>
      <vt:lpstr>USER INTERFACE (UI/UX)</vt:lpstr>
      <vt:lpstr>PowerPoint Presentation</vt:lpstr>
      <vt:lpstr>PowerPoint Presentation</vt:lpstr>
      <vt:lpstr>PowerPoint Presentation</vt:lpstr>
      <vt:lpstr>GRAVITY: </vt:lpstr>
      <vt:lpstr>PowerPoint Presentation</vt:lpstr>
      <vt:lpstr>LAYOUT COMPONENTS:</vt:lpstr>
      <vt:lpstr>PowerPoint Presentation</vt:lpstr>
      <vt:lpstr>PowerPoint Presentation</vt:lpstr>
      <vt:lpstr>EVENTS: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DEVELOPMRNT- INTRODUCTION</dc:title>
  <dc:creator>Kunal Farmah</dc:creator>
  <cp:lastModifiedBy>Kunal Farmah</cp:lastModifiedBy>
  <cp:revision>6</cp:revision>
  <dcterms:created xsi:type="dcterms:W3CDTF">2018-08-28T09:55:54Z</dcterms:created>
  <dcterms:modified xsi:type="dcterms:W3CDTF">2018-08-28T10:21:09Z</dcterms:modified>
</cp:coreProperties>
</file>