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0" r:id="rId5"/>
    <p:sldId id="262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90F8C07-56CE-45A2-AF55-B52BB12816DD}" type="datetimeFigureOut">
              <a:rPr lang="en-IN" smtClean="0"/>
            </a:fld>
            <a:endParaRPr lang="en-IN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49FDEDC-9F7C-4A79-A133-ED78BA30BEB7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90F8C07-56CE-45A2-AF55-B52BB12816D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49FDEDC-9F7C-4A79-A133-ED78BA30BEB7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90F8C07-56CE-45A2-AF55-B52BB12816D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49FDEDC-9F7C-4A79-A133-ED78BA30BEB7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90F8C07-56CE-45A2-AF55-B52BB12816D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49FDEDC-9F7C-4A79-A133-ED78BA30BEB7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90F8C07-56CE-45A2-AF55-B52BB12816D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49FDEDC-9F7C-4A79-A133-ED78BA30BEB7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90F8C07-56CE-45A2-AF55-B52BB12816D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49FDEDC-9F7C-4A79-A133-ED78BA30BEB7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90F8C07-56CE-45A2-AF55-B52BB12816DD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49FDEDC-9F7C-4A79-A133-ED78BA30BEB7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90F8C07-56CE-45A2-AF55-B52BB12816DD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49FDEDC-9F7C-4A79-A133-ED78BA30BEB7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90F8C07-56CE-45A2-AF55-B52BB12816DD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49FDEDC-9F7C-4A79-A133-ED78BA30BEB7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90F8C07-56CE-45A2-AF55-B52BB12816D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49FDEDC-9F7C-4A79-A133-ED78BA30BEB7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90F8C07-56CE-45A2-AF55-B52BB12816D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49FDEDC-9F7C-4A79-A133-ED78BA30BEB7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B90F8C07-56CE-45A2-AF55-B52BB12816DD}" type="datetimeFigureOut">
              <a:rPr lang="en-IN" smtClean="0"/>
            </a:fld>
            <a:endParaRPr lang="en-IN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IN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549FDEDC-9F7C-4A79-A133-ED78BA30BEB7}" type="slidenum">
              <a:rPr lang="en-IN" smtClean="0"/>
            </a:fld>
            <a:endParaRPr lang="en-I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jpeg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7635" y="2575560"/>
            <a:ext cx="10202543" cy="2616199"/>
          </a:xfrm>
        </p:spPr>
        <p:txBody>
          <a:bodyPr>
            <a:normAutofit/>
          </a:bodyPr>
          <a:lstStyle/>
          <a:p>
            <a:r>
              <a:rPr lang="en-US" sz="4800" b="1" dirty="0">
                <a:ln>
                  <a:solidFill>
                    <a:srgbClr val="002060"/>
                  </a:solidFill>
                </a:ln>
              </a:rPr>
              <a:t>WEB DEVELOPMENT &amp; DESIGN INTERNSHIP</a:t>
            </a:r>
            <a:endParaRPr lang="en-US" sz="4800" b="1" dirty="0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8" y="4783665"/>
            <a:ext cx="6987645" cy="1388534"/>
          </a:xfrm>
        </p:spPr>
        <p:txBody>
          <a:bodyPr/>
          <a:lstStyle/>
          <a:p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/>
              <a:t>Kunal Kadu</a:t>
            </a: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/>
              <a:t>GRIP JAN-2024 Batch</a:t>
            </a:r>
            <a:endParaRPr lang="en-IN" dirty="0"/>
          </a:p>
        </p:txBody>
      </p:sp>
      <p:sp>
        <p:nvSpPr>
          <p:cNvPr id="12" name="Title 1"/>
          <p:cNvSpPr txBox="1"/>
          <p:nvPr/>
        </p:nvSpPr>
        <p:spPr>
          <a:xfrm>
            <a:off x="622935" y="92075"/>
            <a:ext cx="10202543" cy="261619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u="sng" dirty="0">
                <a:ln w="3175" cmpd="sng">
                  <a:solidFill>
                    <a:srgbClr val="002060"/>
                  </a:solidFill>
                </a:ln>
                <a:solidFill>
                  <a:srgbClr val="FF0000"/>
                </a:solidFill>
              </a:rPr>
              <a:t>THE SPARKS FOUNDATION</a:t>
            </a:r>
            <a:endParaRPr lang="en-US" b="1" u="sng" dirty="0">
              <a:ln w="3175" cmpd="sng">
                <a:solidFill>
                  <a:srgbClr val="002060"/>
                </a:solidFill>
              </a:ln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01" t="31166" r="18944" b="19381"/>
          <a:stretch>
            <a:fillRect/>
          </a:stretch>
        </p:blipFill>
        <p:spPr>
          <a:xfrm>
            <a:off x="1686560" y="436880"/>
            <a:ext cx="10251440" cy="57200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04631" y="-104313"/>
            <a:ext cx="10018713" cy="1087121"/>
          </a:xfrm>
        </p:spPr>
        <p:txBody>
          <a:bodyPr/>
          <a:lstStyle/>
          <a:p>
            <a:r>
              <a:rPr lang="en-US" b="1" u="sng" dirty="0"/>
              <a:t>BASIC BANKING SYSTEM</a:t>
            </a:r>
            <a:endParaRPr lang="en-IN" b="1" u="sng" dirty="0"/>
          </a:p>
        </p:txBody>
      </p:sp>
      <p:sp>
        <p:nvSpPr>
          <p:cNvPr id="2" name="Text Box 1"/>
          <p:cNvSpPr txBox="1"/>
          <p:nvPr/>
        </p:nvSpPr>
        <p:spPr>
          <a:xfrm>
            <a:off x="1504315" y="1767205"/>
            <a:ext cx="8054975" cy="26784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000">
                <a:latin typeface="Bahnschrift SemiBold" panose="020B0502040204020203" charset="0"/>
                <a:cs typeface="Bahnschrift SemiBold" panose="020B0502040204020203" charset="0"/>
              </a:rPr>
              <a:t>In This Task we have created a simple Website which has - dummy data of 10 users . With the functionality of transaction of money and user is able to see transaction history.</a:t>
            </a:r>
            <a:endParaRPr lang="en-US" sz="20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US" sz="2000">
                <a:latin typeface="Bahnschrift SemiBold" panose="020B0502040204020203" charset="0"/>
                <a:cs typeface="Bahnschrift SemiBold" panose="020B0502040204020203" charset="0"/>
              </a:rPr>
              <a:t>There is no login page.We cannot create new customers.</a:t>
            </a:r>
            <a:endParaRPr lang="en-US" sz="20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US" sz="2000">
                <a:latin typeface="Bahnschrift SemiBold" panose="020B0502040204020203" charset="0"/>
                <a:cs typeface="Bahnschrift SemiBold" panose="020B0502040204020203" charset="0"/>
              </a:rPr>
              <a:t>We are able to see customers list .</a:t>
            </a:r>
            <a:endParaRPr lang="en-US" sz="200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6665" y="548005"/>
            <a:ext cx="1551305" cy="5761990"/>
          </a:xfrm>
        </p:spPr>
        <p:txBody>
          <a:bodyPr vert="wordArtVert">
            <a:normAutofit/>
          </a:bodyPr>
          <a:lstStyle/>
          <a:p>
            <a:r>
              <a:rPr lang="en-US" b="1" dirty="0"/>
              <a:t>WEB PAGES</a:t>
            </a:r>
            <a:endParaRPr lang="en-IN" b="1" dirty="0"/>
          </a:p>
        </p:txBody>
      </p:sp>
      <p:pic>
        <p:nvPicPr>
          <p:cNvPr id="3" name="Content Placeholder 2" descr="Web capture_19-1-2024_94317_"/>
          <p:cNvPicPr>
            <a:picLocks noChangeAspect="1"/>
          </p:cNvPicPr>
          <p:nvPr>
            <p:ph sz="half" idx="1"/>
          </p:nvPr>
        </p:nvPicPr>
        <p:blipFill>
          <a:blip r:embed="rId1"/>
          <a:srcRect b="36673"/>
          <a:stretch>
            <a:fillRect/>
          </a:stretch>
        </p:blipFill>
        <p:spPr>
          <a:xfrm>
            <a:off x="260985" y="339725"/>
            <a:ext cx="4404995" cy="3185795"/>
          </a:xfrm>
          <a:prstGeom prst="rect">
            <a:avLst/>
          </a:prstGeom>
        </p:spPr>
      </p:pic>
      <p:pic>
        <p:nvPicPr>
          <p:cNvPr id="4" name="Content Placeholder 3" descr="Web capture_19-1-2024_94343_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01485" y="372745"/>
            <a:ext cx="4780915" cy="3152775"/>
          </a:xfrm>
          <a:prstGeom prst="rect">
            <a:avLst/>
          </a:prstGeom>
        </p:spPr>
      </p:pic>
      <p:pic>
        <p:nvPicPr>
          <p:cNvPr id="5" name="Picture 4" descr="Web capture_19-1-2024_9440_"/>
          <p:cNvPicPr>
            <a:picLocks noChangeAspect="1"/>
          </p:cNvPicPr>
          <p:nvPr/>
        </p:nvPicPr>
        <p:blipFill>
          <a:blip r:embed="rId3"/>
          <a:srcRect l="11253" r="10021" b="47781"/>
          <a:stretch>
            <a:fillRect/>
          </a:stretch>
        </p:blipFill>
        <p:spPr>
          <a:xfrm>
            <a:off x="260985" y="3689350"/>
            <a:ext cx="4371340" cy="2888615"/>
          </a:xfrm>
          <a:prstGeom prst="rect">
            <a:avLst/>
          </a:prstGeom>
        </p:spPr>
      </p:pic>
      <p:pic>
        <p:nvPicPr>
          <p:cNvPr id="8" name="Picture 7" descr="Web capture_19-1-2024_94517_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0850" y="3769995"/>
            <a:ext cx="4781550" cy="26993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8"/>
          <p:cNvSpPr txBox="1"/>
          <p:nvPr/>
        </p:nvSpPr>
        <p:spPr>
          <a:xfrm>
            <a:off x="6360160" y="1375410"/>
            <a:ext cx="4636770" cy="7835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000"/>
              <a:t>Here We can See Transaction History</a:t>
            </a:r>
            <a:endParaRPr lang="en-US" sz="2000"/>
          </a:p>
        </p:txBody>
      </p:sp>
      <p:pic>
        <p:nvPicPr>
          <p:cNvPr id="10" name="Content Placeholder 9" descr="Web capture_19-1-2024_9450_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360160" y="2334260"/>
            <a:ext cx="5384800" cy="3035300"/>
          </a:xfrm>
          <a:prstGeom prst="rect">
            <a:avLst/>
          </a:prstGeom>
        </p:spPr>
      </p:pic>
      <p:pic>
        <p:nvPicPr>
          <p:cNvPr id="15" name="Content Placeholder 14" descr="Web capture_19-1-2024_9449_"/>
          <p:cNvPicPr>
            <a:picLocks noChangeAspect="1"/>
          </p:cNvPicPr>
          <p:nvPr>
            <p:ph sz="half" idx="1"/>
          </p:nvPr>
        </p:nvPicPr>
        <p:blipFill>
          <a:blip r:embed="rId2"/>
          <a:srcRect l="18007" r="15094" b="55206"/>
          <a:stretch>
            <a:fillRect/>
          </a:stretch>
        </p:blipFill>
        <p:spPr>
          <a:xfrm>
            <a:off x="356235" y="2299335"/>
            <a:ext cx="4997450" cy="3065780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356235" y="1375410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From Here we Can send Money</a:t>
            </a:r>
            <a:endParaRPr 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Web capture_19-1-2024_94517_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49885" y="2162810"/>
            <a:ext cx="5384800" cy="339979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81940" y="94424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About Page</a:t>
            </a:r>
            <a:endParaRPr lang="en-US" sz="2400"/>
          </a:p>
        </p:txBody>
      </p:sp>
      <p:pic>
        <p:nvPicPr>
          <p:cNvPr id="9" name="Content Placeholder 8" descr="Web capture_19-1-2024_94343_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2162810"/>
            <a:ext cx="5384800" cy="340042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6858000" y="103632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Customers</a:t>
            </a:r>
            <a:endParaRPr 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459</Words>
  <Application>WPS Presentation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Bahnschrift SemiBold</vt:lpstr>
      <vt:lpstr>Microsoft YaHei</vt:lpstr>
      <vt:lpstr>Arial Unicode MS</vt:lpstr>
      <vt:lpstr>Calibri</vt:lpstr>
      <vt:lpstr>Art_mountaineering</vt:lpstr>
      <vt:lpstr>WEB DEVELOPMENT &amp; DESIGN INTERNSHIP</vt:lpstr>
      <vt:lpstr>PowerPoint 演示文稿</vt:lpstr>
      <vt:lpstr>BASIC BANKING SYSTEM</vt:lpstr>
      <vt:lpstr>WEB PAGES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&amp; DESIGN INTERNSHIP</dc:title>
  <dc:creator>smilewithkhushiyt@gmail.com</dc:creator>
  <cp:lastModifiedBy>kunal</cp:lastModifiedBy>
  <cp:revision>21</cp:revision>
  <dcterms:created xsi:type="dcterms:W3CDTF">2022-10-03T05:26:00Z</dcterms:created>
  <dcterms:modified xsi:type="dcterms:W3CDTF">2024-01-20T06:59:18Z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791C60A4C0074CD4B898E03332D459BD_12</vt:lpwstr>
  </property>
  <property fmtid="{D5CDD505-2E9C-101B-9397-08002B2CF9AE}" pid="3" name="KSOProductBuildVer">
    <vt:lpwstr>1033-12.2.0.13359</vt:lpwstr>
  </property>
</Properties>
</file>