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77" y="2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B6144-2750-8CD8-FEE8-9BBBE9B369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A067A4-864F-BA21-0512-813854FD17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D4C4C-8C31-3F71-BDD1-970B9CC64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E4693-B4C3-4736-8A60-E83E7BC4BDBF}" type="datetimeFigureOut">
              <a:rPr lang="en-IN" smtClean="0"/>
              <a:t>22-06-2022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78DC2F-7F6C-F143-06CF-CF110D574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2B9B6-828B-6E9D-0974-DF3319ED9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7B118-ECC5-4C43-98FF-FA6ACC3C49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9698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5D9A6-C787-E197-0EEC-F5A83140B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00D143-4CDB-A6B3-179A-ACB38DF7B1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FE7E88-24F1-03B7-13F8-8DE70F14E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E4693-B4C3-4736-8A60-E83E7BC4BDBF}" type="datetimeFigureOut">
              <a:rPr lang="en-IN" smtClean="0"/>
              <a:t>22-06-2022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D90A6-A2A8-09F5-25CD-7226A4CDE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60EDD1-1870-590F-15D9-8D88C4A2D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7B118-ECC5-4C43-98FF-FA6ACC3C49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9486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46C312-CA28-CE4B-8F7C-F0BE6B18B6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474F67-CF5F-9647-4080-34F65627E6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D0605E-D0B7-9E45-D471-627D3AB03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E4693-B4C3-4736-8A60-E83E7BC4BDBF}" type="datetimeFigureOut">
              <a:rPr lang="en-IN" smtClean="0"/>
              <a:t>22-06-2022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F1464-39D5-9EAC-6F86-CD442960C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1587E-2775-F754-F142-F5750C0E8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7B118-ECC5-4C43-98FF-FA6ACC3C49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428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85D91-E2B5-0912-D8C5-141BE4A7F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A5A41-D2EC-E71F-F38B-73EBCF648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C99D3-8304-ED55-EA5C-0A7FC924C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E4693-B4C3-4736-8A60-E83E7BC4BDBF}" type="datetimeFigureOut">
              <a:rPr lang="en-IN" smtClean="0"/>
              <a:t>22-06-2022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51460D-D701-44ED-4353-F0A8B5315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AF1CE-042B-469B-166C-7DB3E1CF3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7B118-ECC5-4C43-98FF-FA6ACC3C49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6637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6BFAB-29A7-8274-1A51-93422E90C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6447BD-0AB6-DC75-4A80-4EFE952EC9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9404D-2CA0-6EC2-A446-14485B7B2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E4693-B4C3-4736-8A60-E83E7BC4BDBF}" type="datetimeFigureOut">
              <a:rPr lang="en-IN" smtClean="0"/>
              <a:t>22-06-2022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6AEBE-EDB2-8A1F-946C-5B5276076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B1B300-FD90-DFE1-52E2-92D128972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7B118-ECC5-4C43-98FF-FA6ACC3C49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997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71CFE-4C5D-364E-D60C-2A7011933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415C8-BE22-5B6E-B152-94DDA7181E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C3DF37-7B76-F4F6-FAC3-97877525DE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25413D-AE70-ABD2-6D58-2ADD0D212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E4693-B4C3-4736-8A60-E83E7BC4BDBF}" type="datetimeFigureOut">
              <a:rPr lang="en-IN" smtClean="0"/>
              <a:t>22-06-2022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1C3B4C-62A7-B74C-74CA-71114EB8D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E6FB92-3906-CADD-3AC9-F7FACAE5B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7B118-ECC5-4C43-98FF-FA6ACC3C49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5221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38D04-5EA2-EFA5-7926-2CA5DFDDA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07AE99-F1EE-15ED-3587-A51706EFB9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447D68-384E-A462-DEB4-D536538F09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99DC79-6FFA-1664-3E80-352D57A3B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FF1E95-31FB-9D24-DD2E-FC8FAB77AB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A0FED5-6690-DC58-9021-594EED1BC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E4693-B4C3-4736-8A60-E83E7BC4BDBF}" type="datetimeFigureOut">
              <a:rPr lang="en-IN" smtClean="0"/>
              <a:t>22-06-2022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C4A9C3-D422-B1B6-FA18-B74795836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22F4EA-1BA8-E694-61C5-BB4B769F5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7B118-ECC5-4C43-98FF-FA6ACC3C49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4740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7C940-E830-D72F-43C2-D36E5530A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5BE5CE-2B30-7526-90E9-CB4102591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E4693-B4C3-4736-8A60-E83E7BC4BDBF}" type="datetimeFigureOut">
              <a:rPr lang="en-IN" smtClean="0"/>
              <a:t>22-06-2022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9E0803-6E71-4B7B-7F81-736B947D3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A30DF8-15E6-8A6F-DC48-8FAD2C2F6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7B118-ECC5-4C43-98FF-FA6ACC3C49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1347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590D83-0943-EEA0-206A-C20CBA79F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E4693-B4C3-4736-8A60-E83E7BC4BDBF}" type="datetimeFigureOut">
              <a:rPr lang="en-IN" smtClean="0"/>
              <a:t>22-06-2022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6CEE43-AB3B-C0ED-A552-C8FBBC806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80F58F-AFD9-485D-9931-345BCE61D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7B118-ECC5-4C43-98FF-FA6ACC3C49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9962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1B725-0548-F189-EFA5-3D957692C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A37E5-2ADC-239F-6D73-F348BF85D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BFAF44-7343-E863-7B26-0C585D00D2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244987-D7B0-D0AC-E283-D7D31A3E8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E4693-B4C3-4736-8A60-E83E7BC4BDBF}" type="datetimeFigureOut">
              <a:rPr lang="en-IN" smtClean="0"/>
              <a:t>22-06-2022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14F214-012A-4D7A-F6FE-A3B77A0A8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3B45E4-3AC1-F197-903E-2FAE24A6A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7B118-ECC5-4C43-98FF-FA6ACC3C49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4322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B88B4-CE6C-17EB-64A4-E9B7E51E8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819852-EF3A-8BA4-1867-899E75975A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EE62B6-4AE3-6CF0-3BFD-0C2CED39A0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A70F55-9347-E037-C0F6-1325EEEFE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E4693-B4C3-4736-8A60-E83E7BC4BDBF}" type="datetimeFigureOut">
              <a:rPr lang="en-IN" smtClean="0"/>
              <a:t>22-06-2022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E2FBAF-8B47-294D-7EAE-7800541D4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F7220A-0E21-89EE-3987-38F815198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7B118-ECC5-4C43-98FF-FA6ACC3C49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6624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448A92-AC1A-4279-A370-44B8C7EB3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3244DE-BC26-1097-AEA6-999307342E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821AC-4A76-5052-149F-2280EE4D6B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E4693-B4C3-4736-8A60-E83E7BC4BDBF}" type="datetimeFigureOut">
              <a:rPr lang="en-IN" smtClean="0"/>
              <a:t>22-06-2022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BEDDF-DDE9-78D4-1C9D-1A0B9BF0E1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176D1-A826-0E64-EF74-E18F0E636B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D7B118-ECC5-4C43-98FF-FA6ACC3C49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885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A15777-A81F-05A2-7682-38C33ECD8B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51"/>
          <a:stretch/>
        </p:blipFill>
        <p:spPr>
          <a:xfrm>
            <a:off x="-113071" y="0"/>
            <a:ext cx="12418141" cy="69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951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C54162-5131-2684-81AE-49060F408B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89"/>
          <a:stretch/>
        </p:blipFill>
        <p:spPr>
          <a:xfrm>
            <a:off x="0" y="0"/>
            <a:ext cx="12192000" cy="65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398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E21838B-F96D-05EF-AF1E-5A115BED74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8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166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DF00023-5A19-A4D2-D0D2-37D123B98B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89"/>
          <a:stretch/>
        </p:blipFill>
        <p:spPr>
          <a:xfrm>
            <a:off x="0" y="0"/>
            <a:ext cx="12192000" cy="686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225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410578-754B-6FDF-A208-02FDD799EF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8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602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B4A8FF2-9E65-4167-7BE0-F4E28C19F3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446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893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DDF18A5-9B47-BE13-D4A9-06AEBD918C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64"/>
          <a:stretch/>
        </p:blipFill>
        <p:spPr>
          <a:xfrm>
            <a:off x="0" y="-1"/>
            <a:ext cx="12596743" cy="7049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132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BCABC08-424B-0E14-656A-B39ED1549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6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903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8D83CD-576D-648B-460E-ABB78C7556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8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772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F122BF0C-0B81-B949-F1F9-7D75C2DEA2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8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109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022851-DDC7-0106-C2E1-002E569C6E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8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902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28C071-AD45-39A7-3D8A-6B96590BB5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8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48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A4584F-3A8A-B812-9A84-5FA8ABB707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8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052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</dc:title>
  <dc:creator>SHIVAKUMAR N H</dc:creator>
  <cp:lastModifiedBy>Kunal Kamble</cp:lastModifiedBy>
  <cp:revision>3</cp:revision>
  <dcterms:created xsi:type="dcterms:W3CDTF">2022-06-21T08:03:00Z</dcterms:created>
  <dcterms:modified xsi:type="dcterms:W3CDTF">2022-06-22T03:51:07Z</dcterms:modified>
</cp:coreProperties>
</file>