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2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6173-121A-6C45-A34E-DE00E26D316C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24E-3FA2-E94E-8C71-1BB78904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9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6173-121A-6C45-A34E-DE00E26D316C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24E-3FA2-E94E-8C71-1BB78904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6173-121A-6C45-A34E-DE00E26D316C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24E-3FA2-E94E-8C71-1BB78904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6173-121A-6C45-A34E-DE00E26D316C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24E-3FA2-E94E-8C71-1BB78904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0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6173-121A-6C45-A34E-DE00E26D316C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24E-3FA2-E94E-8C71-1BB78904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6173-121A-6C45-A34E-DE00E26D316C}" type="datetimeFigureOut">
              <a:rPr lang="en-US" smtClean="0"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24E-3FA2-E94E-8C71-1BB78904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1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6173-121A-6C45-A34E-DE00E26D316C}" type="datetimeFigureOut">
              <a:rPr lang="en-US" smtClean="0"/>
              <a:t>4/8/16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24E-3FA2-E94E-8C71-1BB78904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6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6173-121A-6C45-A34E-DE00E26D316C}" type="datetimeFigureOut">
              <a:rPr lang="en-US" smtClean="0"/>
              <a:t>4/8/16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24E-3FA2-E94E-8C71-1BB78904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1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6173-121A-6C45-A34E-DE00E26D316C}" type="datetimeFigureOut">
              <a:rPr lang="en-US" smtClean="0"/>
              <a:t>4/8/16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24E-3FA2-E94E-8C71-1BB78904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6173-121A-6C45-A34E-DE00E26D316C}" type="datetimeFigureOut">
              <a:rPr lang="en-US" smtClean="0"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24E-3FA2-E94E-8C71-1BB78904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6173-121A-6C45-A34E-DE00E26D316C}" type="datetimeFigureOut">
              <a:rPr lang="en-US" smtClean="0"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24E-3FA2-E94E-8C71-1BB78904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9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16173-121A-6C45-A34E-DE00E26D316C}" type="datetimeFigureOut">
              <a:rPr lang="en-US" smtClean="0"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224E-3FA2-E94E-8C71-1BB789045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8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1780690" y="1243584"/>
            <a:ext cx="8144256" cy="4572000"/>
          </a:xfrm>
          <a:prstGeom prst="frame">
            <a:avLst>
              <a:gd name="adj1" fmla="val 2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dobe Garamond Pro" charset="0"/>
              <a:ea typeface="Adobe Garamond Pro" charset="0"/>
              <a:cs typeface="Adobe Garamond Pro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499104" y="1243584"/>
            <a:ext cx="12192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55520" y="1353312"/>
            <a:ext cx="60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Garamond Pro" charset="0"/>
                <a:ea typeface="Adobe Garamond Pro" charset="0"/>
                <a:cs typeface="Adobe Garamond Pro" charset="0"/>
              </a:rPr>
              <a:t>Keys</a:t>
            </a:r>
            <a:endParaRPr lang="en-US" dirty="0">
              <a:latin typeface="Adobe Garamond Pro" charset="0"/>
              <a:ea typeface="Adobe Garamond Pro" charset="0"/>
              <a:cs typeface="Adobe Garamond Pr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1856" y="1355098"/>
            <a:ext cx="79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Garamond Pro" charset="0"/>
                <a:ea typeface="Adobe Garamond Pro" charset="0"/>
                <a:cs typeface="Adobe Garamond Pro" charset="0"/>
              </a:rPr>
              <a:t>Values</a:t>
            </a:r>
            <a:endParaRPr lang="en-US" dirty="0">
              <a:latin typeface="Adobe Garamond Pro" charset="0"/>
              <a:ea typeface="Adobe Garamond Pro" charset="0"/>
              <a:cs typeface="Adobe Garamond Pr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0798" y="2059555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Garamond Pro" charset="0"/>
                <a:ea typeface="Adobe Garamond Pro" charset="0"/>
                <a:cs typeface="Adobe Garamond Pro" charset="0"/>
              </a:rPr>
              <a:t>“anatomy”</a:t>
            </a:r>
            <a:endParaRPr lang="en-US" dirty="0">
              <a:latin typeface="Adobe Garamond Pro" charset="0"/>
              <a:ea typeface="Adobe Garamond Pro" charset="0"/>
              <a:cs typeface="Adobe Garamond Pro" charset="0"/>
            </a:endParaRPr>
          </a:p>
        </p:txBody>
      </p:sp>
      <p:sp>
        <p:nvSpPr>
          <p:cNvPr id="11" name="Frame 10"/>
          <p:cNvSpPr/>
          <p:nvPr/>
        </p:nvSpPr>
        <p:spPr>
          <a:xfrm>
            <a:off x="3781404" y="2048256"/>
            <a:ext cx="5923427" cy="42582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dobe Garamond Pro" charset="0"/>
              <a:ea typeface="Adobe Garamond Pro" charset="0"/>
              <a:cs typeface="Adobe Garamond Pr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90323" y="2076503"/>
            <a:ext cx="94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Garamond Pro" charset="0"/>
                <a:ea typeface="Adobe Garamond Pro" charset="0"/>
                <a:cs typeface="Adobe Garamond Pro" charset="0"/>
              </a:rPr>
              <a:t>docFreq</a:t>
            </a:r>
            <a:endParaRPr lang="en-US" dirty="0">
              <a:latin typeface="Adobe Garamond Pro" charset="0"/>
              <a:ea typeface="Adobe Garamond Pro" charset="0"/>
              <a:cs typeface="Adobe Garamond Pr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6715" y="207650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dobe Garamond Pro" charset="0"/>
                <a:ea typeface="Adobe Garamond Pro" charset="0"/>
                <a:cs typeface="Adobe Garamond Pro" charset="0"/>
              </a:rPr>
              <a:t>termFreq</a:t>
            </a:r>
            <a:endParaRPr lang="en-US" dirty="0">
              <a:latin typeface="Adobe Garamond Pro" charset="0"/>
              <a:ea typeface="Adobe Garamond Pro" charset="0"/>
              <a:cs typeface="Adobe Garamond Pro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46336" y="2076503"/>
            <a:ext cx="0" cy="39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81360" y="2070407"/>
            <a:ext cx="0" cy="39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99149" y="207353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Garamond Pro" charset="0"/>
                <a:ea typeface="Adobe Garamond Pro" charset="0"/>
                <a:cs typeface="Adobe Garamond Pro" charset="0"/>
              </a:rPr>
              <a:t>&lt;&lt; hashtable &gt;&gt;</a:t>
            </a:r>
            <a:endParaRPr lang="en-US" dirty="0">
              <a:latin typeface="Adobe Garamond Pro" charset="0"/>
              <a:ea typeface="Adobe Garamond Pro" charset="0"/>
              <a:cs typeface="Adobe Garamond Pro" charset="0"/>
            </a:endParaRPr>
          </a:p>
        </p:txBody>
      </p:sp>
      <p:sp>
        <p:nvSpPr>
          <p:cNvPr id="18" name="Frame 17"/>
          <p:cNvSpPr/>
          <p:nvPr/>
        </p:nvSpPr>
        <p:spPr>
          <a:xfrm>
            <a:off x="4035552" y="3058553"/>
            <a:ext cx="5145024" cy="2476615"/>
          </a:xfrm>
          <a:prstGeom prst="frame">
            <a:avLst>
              <a:gd name="adj1" fmla="val 4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dobe Garamond Pro" charset="0"/>
              <a:ea typeface="Adobe Garamond Pro" charset="0"/>
              <a:cs typeface="Adobe Garamond Pro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218176" y="3058553"/>
            <a:ext cx="18288" cy="2476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17404" y="3168281"/>
            <a:ext cx="60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Garamond Pro" charset="0"/>
                <a:ea typeface="Adobe Garamond Pro" charset="0"/>
                <a:cs typeface="Adobe Garamond Pro" charset="0"/>
              </a:rPr>
              <a:t>Keys</a:t>
            </a:r>
            <a:endParaRPr lang="en-US" dirty="0">
              <a:latin typeface="Adobe Garamond Pro" charset="0"/>
              <a:ea typeface="Adobe Garamond Pro" charset="0"/>
              <a:cs typeface="Adobe Garamond Pr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55540" y="3143897"/>
            <a:ext cx="79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Garamond Pro" charset="0"/>
                <a:ea typeface="Adobe Garamond Pro" charset="0"/>
                <a:cs typeface="Adobe Garamond Pro" charset="0"/>
              </a:rPr>
              <a:t>Values</a:t>
            </a:r>
            <a:endParaRPr lang="en-US" dirty="0">
              <a:latin typeface="Adobe Garamond Pro" charset="0"/>
              <a:ea typeface="Adobe Garamond Pro" charset="0"/>
              <a:cs typeface="Adobe Garamond Pr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06112" y="3925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Garamond Pro" charset="0"/>
                <a:ea typeface="Adobe Garamond Pro" charset="0"/>
                <a:cs typeface="Adobe Garamond Pro" charset="0"/>
              </a:rPr>
              <a:t>1</a:t>
            </a:r>
            <a:endParaRPr lang="en-US" dirty="0">
              <a:latin typeface="Adobe Garamond Pro" charset="0"/>
              <a:ea typeface="Adobe Garamond Pro" charset="0"/>
              <a:cs typeface="Adobe Garamond Pro" charset="0"/>
            </a:endParaRPr>
          </a:p>
        </p:txBody>
      </p:sp>
      <p:sp>
        <p:nvSpPr>
          <p:cNvPr id="25" name="Frame 24"/>
          <p:cNvSpPr/>
          <p:nvPr/>
        </p:nvSpPr>
        <p:spPr>
          <a:xfrm>
            <a:off x="5422326" y="3871808"/>
            <a:ext cx="3470795" cy="4721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dobe Garamond Pro" charset="0"/>
              <a:ea typeface="Adobe Garamond Pro" charset="0"/>
              <a:cs typeface="Adobe Garamond Pro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494720" y="3880919"/>
            <a:ext cx="0" cy="39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ame 26"/>
          <p:cNvSpPr/>
          <p:nvPr/>
        </p:nvSpPr>
        <p:spPr>
          <a:xfrm>
            <a:off x="5428422" y="4377776"/>
            <a:ext cx="3470795" cy="4721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dobe Garamond Pro" charset="0"/>
              <a:ea typeface="Adobe Garamond Pro" charset="0"/>
              <a:cs typeface="Adobe Garamond Pro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500816" y="4386887"/>
            <a:ext cx="0" cy="39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12208" y="4431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Garamond Pro" charset="0"/>
                <a:ea typeface="Adobe Garamond Pro" charset="0"/>
                <a:cs typeface="Adobe Garamond Pro" charset="0"/>
              </a:rPr>
              <a:t>2</a:t>
            </a:r>
            <a:endParaRPr lang="en-US" dirty="0">
              <a:latin typeface="Adobe Garamond Pro" charset="0"/>
              <a:ea typeface="Adobe Garamond Pro" charset="0"/>
              <a:cs typeface="Adobe Garamond Pr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20512" y="392582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Garamond Pro" charset="0"/>
                <a:ea typeface="Adobe Garamond Pro" charset="0"/>
                <a:cs typeface="Adobe Garamond Pro" charset="0"/>
              </a:rPr>
              <a:t>doc-tf</a:t>
            </a:r>
            <a:endParaRPr lang="en-US" dirty="0">
              <a:latin typeface="Adobe Garamond Pro" charset="0"/>
              <a:ea typeface="Adobe Garamond Pro" charset="0"/>
              <a:cs typeface="Adobe Garamond Pro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88480" y="392582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Garamond Pro" charset="0"/>
                <a:ea typeface="Adobe Garamond Pro" charset="0"/>
                <a:cs typeface="Adobe Garamond Pro" charset="0"/>
              </a:rPr>
              <a:t>positions</a:t>
            </a:r>
            <a:endParaRPr lang="en-US" dirty="0">
              <a:latin typeface="Adobe Garamond Pro" charset="0"/>
              <a:ea typeface="Adobe Garamond Pro" charset="0"/>
              <a:cs typeface="Adobe Garamond Pro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03392" y="4425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dobe Garamond Pro" charset="0"/>
                <a:ea typeface="Adobe Garamond Pro" charset="0"/>
                <a:cs typeface="Adobe Garamond Pro" charset="0"/>
              </a:rPr>
              <a:t>4</a:t>
            </a:r>
            <a:endParaRPr lang="en-US">
              <a:latin typeface="Adobe Garamond Pro" charset="0"/>
              <a:ea typeface="Adobe Garamond Pro" charset="0"/>
              <a:cs typeface="Adobe Garamond Pr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17792" y="4434279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Garamond Pro" charset="0"/>
                <a:ea typeface="Adobe Garamond Pro" charset="0"/>
                <a:cs typeface="Adobe Garamond Pro" charset="0"/>
              </a:rPr>
              <a:t>‘( 1  22  34  63 )</a:t>
            </a:r>
            <a:endParaRPr lang="en-US" dirty="0">
              <a:latin typeface="Adobe Garamond Pro" charset="0"/>
              <a:ea typeface="Adobe Garamond Pro" charset="0"/>
              <a:cs typeface="Adobe Garamond Pro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7754708" y="2428887"/>
            <a:ext cx="170092" cy="6149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156339" y="1599974"/>
            <a:ext cx="821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2">
                    <a:lumMod val="75000"/>
                  </a:schemeClr>
                </a:solidFill>
              </a:rPr>
              <a:t>(words)</a:t>
            </a:r>
            <a:endParaRPr 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59133" y="1571280"/>
            <a:ext cx="618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(stat)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02179" y="3411307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2">
                    <a:lumMod val="75000"/>
                  </a:schemeClr>
                </a:solidFill>
              </a:rPr>
              <a:t>(doc ID)</a:t>
            </a:r>
            <a:endParaRPr 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94889" y="3381633"/>
            <a:ext cx="940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(Tf-posit)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32510" y="2716423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Garamond Pro" charset="0"/>
                <a:ea typeface="Adobe Garamond Pro" charset="0"/>
                <a:cs typeface="Adobe Garamond Pro" charset="0"/>
              </a:rPr>
              <a:t>“antipathy”</a:t>
            </a:r>
            <a:endParaRPr lang="en-US" dirty="0">
              <a:latin typeface="Adobe Garamond Pro" charset="0"/>
              <a:ea typeface="Adobe Garamond Pro" charset="0"/>
              <a:cs typeface="Adobe Garamond Pr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36611" y="3396782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dobe Garamond Pro" charset="0"/>
                <a:ea typeface="Adobe Garamond Pro" charset="0"/>
                <a:cs typeface="Adobe Garamond Pro" charset="0"/>
              </a:rPr>
              <a:t>“biochemistry”</a:t>
            </a:r>
            <a:endParaRPr lang="en-US" dirty="0">
              <a:latin typeface="Adobe Garamond Pro" charset="0"/>
              <a:ea typeface="Adobe Garamond Pro" charset="0"/>
              <a:cs typeface="Adobe Garamond Pro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74537" y="3879388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37323" y="4736651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3238252" y="2165850"/>
            <a:ext cx="446269" cy="154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4997858" y="4072976"/>
            <a:ext cx="384288" cy="113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4991762" y="4554560"/>
            <a:ext cx="384288" cy="113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47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Garamond Pro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Chinmay Ratnaparkhi</dc:creator>
  <cp:lastModifiedBy>Chinmay Ratnaparkhi</cp:lastModifiedBy>
  <cp:revision>3</cp:revision>
  <dcterms:created xsi:type="dcterms:W3CDTF">2016-04-09T01:57:31Z</dcterms:created>
  <dcterms:modified xsi:type="dcterms:W3CDTF">2016-04-09T02:18:48Z</dcterms:modified>
</cp:coreProperties>
</file>